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9.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4.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Type="http://schemas.openxmlformats.org/officeDocument/2006/relationships/officeDocument" Id="rId1"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c:Ignorable="mv" autoCompressPictures="0" mc:PreserveAttributes="mv:*"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y="9144000" cx="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ype="http://schemas.openxmlformats.org/officeDocument/2006/relationships/slide" Id="rId12" Target="slides/slide7.xml"/><Relationship Type="http://schemas.openxmlformats.org/officeDocument/2006/relationships/presProps" Id="rId2" Target="presProps.xml"/><Relationship Type="http://schemas.openxmlformats.org/officeDocument/2006/relationships/theme" Id="rId1" Target="theme/theme1.xml"/><Relationship Type="http://schemas.openxmlformats.org/officeDocument/2006/relationships/slide" Id="rId10" Target="slides/slide5.xml"/><Relationship Type="http://schemas.openxmlformats.org/officeDocument/2006/relationships/slideMaster" Id="rId4" Target="slideMasters/slideMaster1.xml"/><Relationship Type="http://schemas.openxmlformats.org/officeDocument/2006/relationships/slide" Id="rId11" Target="slides/slide6.xml"/><Relationship Type="http://schemas.openxmlformats.org/officeDocument/2006/relationships/tableStyles" Id="rId3" Target="tableStyles.xml"/><Relationship Type="http://schemas.openxmlformats.org/officeDocument/2006/relationships/slide" Id="rId9" Target="slides/slide4.xml"/><Relationship Type="http://schemas.openxmlformats.org/officeDocument/2006/relationships/slide" Id="rId6" Target="slides/slide1.xml"/><Relationship Type="http://schemas.openxmlformats.org/officeDocument/2006/relationships/notesMaster" Id="rId5" Target="notesMasters/notesMaster1.xml"/><Relationship Type="http://schemas.openxmlformats.org/officeDocument/2006/relationships/slide" Id="rId8" Target="slides/slide3.xml"/><Relationship Type="http://schemas.openxmlformats.org/officeDocument/2006/relationships/slide" Id="rId7" Target="slides/slide2.xml"/></Relationships>
</file>

<file path=ppt/notesMasters/_rels/notesMaster1.xml.rels><?xml version="1.0" encoding="UTF-8" standalone="yes"?><Relationships xmlns="http://schemas.openxmlformats.org/package/2006/relationships"><Relationship Type="http://schemas.openxmlformats.org/officeDocument/2006/relationships/theme" Id="rId1"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1" id="1"/>
        <p:cNvGrpSpPr/>
        <p:nvPr/>
      </p:nvGrpSpPr>
      <p:grpSpPr>
        <a:xfrm>
          <a:off x="0" y="0"/>
          <a:ext cx="0" cy="0"/>
          <a:chOff x="0" y="0"/>
          <a:chExt cx="0" cy="0"/>
        </a:xfrm>
      </p:grpSpPr>
      <p:sp>
        <p:nvSpPr>
          <p:cNvPr name="Shape 2" id="2"/>
          <p:cNvSpPr/>
          <p:nvPr>
            <p:ph idx="2" type="sldImg"/>
          </p:nvPr>
        </p:nvSpPr>
        <p:spPr>
          <a:xfrm>
            <a:off x="1143225" y="685800"/>
            <a:ext cx="4572225" cy="3429000"/>
          </a:xfrm>
          <a:custGeom>
            <a:pathLst>
              <a:path w="120000" h="120000" extrusionOk="0">
                <a:moveTo>
                  <a:pt x="0" y="0"/>
                </a:moveTo>
                <a:lnTo>
                  <a:pt x="120000" y="0"/>
                </a:lnTo>
                <a:lnTo>
                  <a:pt x="120000" y="120000"/>
                </a:lnTo>
                <a:lnTo>
                  <a:pt x="0" y="120000"/>
                </a:lnTo>
                <a:close/>
              </a:path>
            </a:pathLst>
          </a:custGeom>
          <a:noFill/>
          <a:ln>
            <a:noFill/>
          </a:ln>
        </p:spPr>
      </p:sp>
      <p:sp>
        <p:nvSpPr>
          <p:cNvPr name="Shape 3" id="3"/>
          <p:cNvSpPr txBox="1"/>
          <p:nvPr>
            <p:ph idx="1" type="body"/>
          </p:nvPr>
        </p:nvSpPr>
        <p:spPr>
          <a:xfrm>
            <a:off x="685800" y="4343400"/>
            <a:ext cx="5486399" cy="4114800"/>
          </a:xfrm>
          <a:prstGeom prst="rect">
            <a:avLst/>
          </a:prstGeom>
          <a:noFill/>
          <a:ln>
            <a:noFill/>
          </a:ln>
        </p:spPr>
        <p:txBody>
          <a:bodyPr anchorCtr="0" bIns="91425" tIns="91425" anchor="t" lIns="91425" rIns="91425"/>
          <a:lstStyle>
            <a:lvl1pPr indent="0" marR="0" rtl="0" marL="0" algn="l">
              <a:defRPr b="0" u="none" cap="none" i="0" baseline="0" sz="1100" strike="noStrike"/>
            </a:lvl1pPr>
            <a:lvl2pPr indent="0" marR="0" rtl="0" marL="0" algn="l">
              <a:defRPr b="0" u="none" cap="none" i="0" baseline="0" sz="1100" strike="noStrike"/>
            </a:lvl2pPr>
            <a:lvl3pPr indent="0" marR="0" rtl="0" marL="0" algn="l">
              <a:defRPr b="0" u="none" cap="none" i="0" baseline="0" sz="1100" strike="noStrike"/>
            </a:lvl3pPr>
            <a:lvl4pPr indent="0" marR="0" rtl="0" marL="0" algn="l">
              <a:defRPr b="0" u="none" cap="none" i="0" baseline="0" sz="1100" strike="noStrike"/>
            </a:lvl4pPr>
            <a:lvl5pPr indent="0" marR="0" rtl="0" marL="0" algn="l">
              <a:defRPr b="0" u="none" cap="none" i="0" baseline="0" sz="1100" strike="noStrike"/>
            </a:lvl5pPr>
            <a:lvl6pPr indent="0" marR="0" rtl="0" marL="0" algn="l">
              <a:defRPr b="0" u="none" cap="none" i="0" baseline="0" sz="1100" strike="noStrike"/>
            </a:lvl6pPr>
            <a:lvl7pPr indent="0" marR="0" rtl="0" marL="0" algn="l">
              <a:defRPr b="0" u="none" cap="none" i="0" baseline="0" sz="1100" strike="noStrike"/>
            </a:lvl7pPr>
            <a:lvl8pPr indent="0" marR="0" rtl="0" marL="0" algn="l">
              <a:defRPr b="0" u="none" cap="none" i="0" baseline="0" sz="1100" strike="noStrike"/>
            </a:lvl8pPr>
            <a:lvl9pPr indent="0" marR="0" rtl="0" marL="0" algn="l">
              <a:defRPr b="0" u="none" cap="none" i="0" baseline="0" sz="1100" strike="noStrike"/>
            </a:lvl9pPr>
          </a:lstStyle>
          <a:p/>
        </p:txBody>
      </p:sp>
    </p:spTree>
  </p:cSld>
  <p:clrMap accent6="accent6" tx2="lt2" accent5="accent5" bg2="dk2" tx1="dk1" accent4="accent4" bg1="lt1" accent3="accent3" accent2="accent2" accent1="accent1" folHlink="folHlink" hlink="hlink"/>
</p:notesMaster>
</file>

<file path=ppt/notesSlides/_rels/notesSlide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0" id="100"/>
        <p:cNvGrpSpPr/>
        <p:nvPr/>
      </p:nvGrpSpPr>
      <p:grpSpPr>
        <a:xfrm>
          <a:off y="0" x="0"/>
          <a:ext cy="0" cx="0"/>
          <a:chOff y="0" x="0"/>
          <a:chExt cy="0" cx="0"/>
        </a:xfrm>
      </p:grpSpPr>
      <p:sp>
        <p:nvSpPr>
          <p:cNvPr name="Shape 101" id="101"/>
          <p:cNvSpPr txBox="1"/>
          <p:nvPr>
            <p:ph type="body" idx="1"/>
          </p:nvPr>
        </p:nvSpPr>
        <p:spPr>
          <a:xfrm>
            <a:off y="4343400" x="685800"/>
            <a:ext cy="4114800" cx="5486399"/>
          </a:xfrm>
          <a:prstGeom prst="rect">
            <a:avLst/>
          </a:prstGeom>
          <a:noFill/>
          <a:ln>
            <a:noFill/>
          </a:ln>
        </p:spPr>
        <p:txBody>
          <a:bodyPr bIns="91425" tIns="91425" lIns="91425" anchor="ctr" anchorCtr="0" rIns="91425">
            <a:spAutoFit/>
          </a:bodyPr>
          <a:lstStyle/>
          <a:p/>
        </p:txBody>
      </p:sp>
      <p:sp>
        <p:nvSpPr>
          <p:cNvPr name="Shape 102" id="102"/>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6" id="106"/>
        <p:cNvGrpSpPr/>
        <p:nvPr/>
      </p:nvGrpSpPr>
      <p:grpSpPr>
        <a:xfrm>
          <a:off y="0" x="0"/>
          <a:ext cy="0" cx="0"/>
          <a:chOff y="0" x="0"/>
          <a:chExt cy="0" cx="0"/>
        </a:xfrm>
      </p:grpSpPr>
      <p:sp>
        <p:nvSpPr>
          <p:cNvPr name="Shape 107" id="107"/>
          <p:cNvSpPr txBox="1"/>
          <p:nvPr>
            <p:ph type="body" idx="1"/>
          </p:nvPr>
        </p:nvSpPr>
        <p:spPr>
          <a:xfrm>
            <a:off y="4343400" x="685800"/>
            <a:ext cy="4114800" cx="5486399"/>
          </a:xfrm>
          <a:prstGeom prst="rect">
            <a:avLst/>
          </a:prstGeom>
          <a:noFill/>
          <a:ln>
            <a:noFill/>
          </a:ln>
        </p:spPr>
        <p:txBody>
          <a:bodyPr bIns="91425" tIns="91425" lIns="91425" anchor="ctr" anchorCtr="0" rIns="91425">
            <a:spAutoFit/>
          </a:bodyPr>
          <a:lstStyle/>
          <a:p/>
        </p:txBody>
      </p:sp>
      <p:sp>
        <p:nvSpPr>
          <p:cNvPr name="Shape 108" id="108"/>
          <p:cNvSpPr/>
          <p:nvPr>
            <p:ph type="sldImg" idx="2"/>
          </p:nvPr>
        </p:nvSpPr>
        <p:spPr>
          <a:xfrm>
            <a:off y="685800" x="1143000"/>
            <a:ext cy="3429000" cx="4572000"/>
          </a:xfrm>
          <a:custGeom>
            <a:pathLst>
              <a:path extrusionOk="0" h="120000" w="120000">
                <a:moveTo>
                  <a:pt y="0" x="0"/>
                </a:moveTo>
                <a:lnTo>
                  <a:pt y="0" x="120000"/>
                </a:lnTo>
                <a:lnTo>
                  <a:pt y="120000" x="120000"/>
                </a:lnTo>
                <a:lnTo>
                  <a:pt y="120000" x="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12" id="112"/>
        <p:cNvGrpSpPr/>
        <p:nvPr/>
      </p:nvGrpSpPr>
      <p:grpSpPr>
        <a:xfrm>
          <a:off y="0" x="0"/>
          <a:ext cy="0" cx="0"/>
          <a:chOff y="0" x="0"/>
          <a:chExt cy="0" cx="0"/>
        </a:xfrm>
      </p:grpSpPr>
      <p:sp>
        <p:nvSpPr>
          <p:cNvPr name="Shape 113" id="11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
        <p:nvSpPr>
          <p:cNvPr name="Shape 114" id="114"/>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18" id="118"/>
        <p:cNvGrpSpPr/>
        <p:nvPr/>
      </p:nvGrpSpPr>
      <p:grpSpPr>
        <a:xfrm>
          <a:off y="0" x="0"/>
          <a:ext cy="0" cx="0"/>
          <a:chOff y="0" x="0"/>
          <a:chExt cy="0" cx="0"/>
        </a:xfrm>
      </p:grpSpPr>
      <p:sp>
        <p:nvSpPr>
          <p:cNvPr name="Shape 119" id="11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
        <p:nvSpPr>
          <p:cNvPr name="Shape 120" id="120"/>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24" id="124"/>
        <p:cNvGrpSpPr/>
        <p:nvPr/>
      </p:nvGrpSpPr>
      <p:grpSpPr>
        <a:xfrm>
          <a:off y="0" x="0"/>
          <a:ext cy="0" cx="0"/>
          <a:chOff y="0" x="0"/>
          <a:chExt cy="0" cx="0"/>
        </a:xfrm>
      </p:grpSpPr>
      <p:sp>
        <p:nvSpPr>
          <p:cNvPr name="Shape 125" id="12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
        <p:nvSpPr>
          <p:cNvPr name="Shape 126" id="126"/>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30" id="130"/>
        <p:cNvGrpSpPr/>
        <p:nvPr/>
      </p:nvGrpSpPr>
      <p:grpSpPr>
        <a:xfrm>
          <a:off y="0" x="0"/>
          <a:ext cy="0" cx="0"/>
          <a:chOff y="0" x="0"/>
          <a:chExt cy="0" cx="0"/>
        </a:xfrm>
      </p:grpSpPr>
      <p:sp>
        <p:nvSpPr>
          <p:cNvPr name="Shape 131" id="13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
        <p:nvSpPr>
          <p:cNvPr name="Shape 132" id="132"/>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36" id="136"/>
        <p:cNvGrpSpPr/>
        <p:nvPr/>
      </p:nvGrpSpPr>
      <p:grpSpPr>
        <a:xfrm>
          <a:off y="0" x="0"/>
          <a:ext cy="0" cx="0"/>
          <a:chOff y="0" x="0"/>
          <a:chExt cy="0" cx="0"/>
        </a:xfrm>
      </p:grpSpPr>
      <p:sp>
        <p:nvSpPr>
          <p:cNvPr name="Shape 137" id="13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
        <p:nvSpPr>
          <p:cNvPr name="Shape 138" id="138"/>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10.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11.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2.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3.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4.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5.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6.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7.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8.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9.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10" id="10"/>
        <p:cNvGrpSpPr/>
        <p:nvPr/>
      </p:nvGrpSpPr>
      <p:grpSpPr>
        <a:xfrm>
          <a:off y="0" x="0"/>
          <a:ext cy="0" cx="0"/>
          <a:chOff y="0" x="0"/>
          <a:chExt cy="0" cx="0"/>
        </a:xfrm>
      </p:grpSpPr>
      <p:sp>
        <p:nvSpPr>
          <p:cNvPr name="Shape 11" id="11"/>
          <p:cNvSpPr txBox="1"/>
          <p:nvPr>
            <p:ph type="subTitle" idx="1"/>
          </p:nvPr>
        </p:nvSpPr>
        <p:spPr>
          <a:xfrm>
            <a:off y="2895600" x="352426"/>
            <a:ext cy="1368796" cx="4572000"/>
          </a:xfrm>
          <a:prstGeom prst="rect">
            <a:avLst/>
          </a:prstGeom>
          <a:noFill/>
          <a:ln>
            <a:noFill/>
          </a:ln>
        </p:spPr>
        <p:txBody>
          <a:bodyPr bIns="91425" tIns="91425" lIns="91425" anchor="t" anchorCtr="0" rIns="91425"/>
          <a:lstStyle>
            <a:lvl1pPr indent="0" marR="0" algn="l" marL="0" rtl="0">
              <a:lnSpc>
                <a:spcPct val="100000"/>
              </a:lnSpc>
              <a:spcBef>
                <a:spcPts val="1200"/>
              </a:spcBef>
              <a:spcAft>
                <a:spcPts val="0"/>
              </a:spcAft>
              <a:buClr>
                <a:schemeClr val="accent5"/>
              </a:buClr>
              <a:buFont typeface="Arial"/>
              <a:buNone/>
              <a:defRPr i="1" baseline="0" strike="noStrike" sz="2000" b="0" cap="none" u="none">
                <a:solidFill>
                  <a:schemeClr val="lt1"/>
                </a:solidFill>
                <a:latin typeface="Arial"/>
                <a:ea typeface="Arial"/>
                <a:cs typeface="Arial"/>
                <a:sym typeface="Arial"/>
                <a:rtl val="0"/>
              </a:defRPr>
            </a:lvl1pPr>
            <a:lvl2pPr indent="0" marR="0" algn="ctr" marL="457200" rtl="0">
              <a:lnSpc>
                <a:spcPct val="100000"/>
              </a:lnSpc>
              <a:spcBef>
                <a:spcPts val="600"/>
              </a:spcBef>
              <a:spcAft>
                <a:spcPts val="0"/>
              </a:spcAft>
              <a:buClr>
                <a:schemeClr val="accent1"/>
              </a:buClr>
              <a:buFont typeface="Arial"/>
              <a:buNone/>
              <a:defRPr i="0" baseline="0" strike="noStrike" sz="1600" b="0" cap="none" u="none">
                <a:solidFill>
                  <a:srgbClr val="FEFEFE"/>
                </a:solidFill>
                <a:latin typeface="Arial"/>
                <a:ea typeface="Arial"/>
                <a:cs typeface="Arial"/>
                <a:sym typeface="Arial"/>
                <a:rtl val="0"/>
              </a:defRPr>
            </a:lvl2pPr>
            <a:lvl3pPr indent="0" marR="0" algn="ctr" marL="914400" rtl="0">
              <a:lnSpc>
                <a:spcPct val="100000"/>
              </a:lnSpc>
              <a:spcBef>
                <a:spcPts val="600"/>
              </a:spcBef>
              <a:spcAft>
                <a:spcPts val="0"/>
              </a:spcAft>
              <a:buClr>
                <a:schemeClr val="accent1"/>
              </a:buClr>
              <a:buFont typeface="Arial"/>
              <a:buNone/>
              <a:defRPr i="0" baseline="0" strike="noStrike" sz="1600" b="0" cap="none" u="none">
                <a:solidFill>
                  <a:srgbClr val="FEFEFE"/>
                </a:solidFill>
                <a:latin typeface="Arial"/>
                <a:ea typeface="Arial"/>
                <a:cs typeface="Arial"/>
                <a:sym typeface="Arial"/>
                <a:rtl val="0"/>
              </a:defRPr>
            </a:lvl3pPr>
            <a:lvl4pPr indent="0" marR="0" algn="ctr" marL="1371600" rtl="0">
              <a:lnSpc>
                <a:spcPct val="100000"/>
              </a:lnSpc>
              <a:spcBef>
                <a:spcPts val="600"/>
              </a:spcBef>
              <a:spcAft>
                <a:spcPts val="0"/>
              </a:spcAft>
              <a:buClr>
                <a:schemeClr val="accent1"/>
              </a:buClr>
              <a:buFont typeface="Arial"/>
              <a:buNone/>
              <a:defRPr i="0" baseline="0" strike="noStrike" sz="1600" b="0" cap="none" u="none">
                <a:solidFill>
                  <a:srgbClr val="FEFEFE"/>
                </a:solidFill>
                <a:latin typeface="Arial"/>
                <a:ea typeface="Arial"/>
                <a:cs typeface="Arial"/>
                <a:sym typeface="Arial"/>
                <a:rtl val="0"/>
              </a:defRPr>
            </a:lvl4pPr>
            <a:lvl5pPr indent="0" marR="0" algn="ctr" marL="1828800" rtl="0">
              <a:lnSpc>
                <a:spcPct val="100000"/>
              </a:lnSpc>
              <a:spcBef>
                <a:spcPts val="600"/>
              </a:spcBef>
              <a:spcAft>
                <a:spcPts val="0"/>
              </a:spcAft>
              <a:buClr>
                <a:schemeClr val="accent1"/>
              </a:buClr>
              <a:buFont typeface="Arial"/>
              <a:buNone/>
              <a:defRPr i="0" baseline="0" strike="noStrike" sz="1600" b="0" cap="none" u="none">
                <a:solidFill>
                  <a:srgbClr val="FEFEFE"/>
                </a:solidFill>
                <a:latin typeface="Arial"/>
                <a:ea typeface="Arial"/>
                <a:cs typeface="Arial"/>
                <a:sym typeface="Arial"/>
                <a:rtl val="0"/>
              </a:defRPr>
            </a:lvl5pPr>
            <a:lvl6pPr indent="0" marR="0" algn="ctr" marL="2286000" rtl="0">
              <a:lnSpc>
                <a:spcPct val="100000"/>
              </a:lnSpc>
              <a:spcBef>
                <a:spcPts val="600"/>
              </a:spcBef>
              <a:spcAft>
                <a:spcPts val="0"/>
              </a:spcAft>
              <a:buClr>
                <a:schemeClr val="accent1"/>
              </a:buClr>
              <a:buFont typeface="Arial"/>
              <a:buNone/>
              <a:defRPr i="0" baseline="0" strike="noStrike" sz="1600" b="0" cap="none" u="none">
                <a:solidFill>
                  <a:srgbClr val="FEFEFE"/>
                </a:solidFill>
                <a:latin typeface="Arial"/>
                <a:ea typeface="Arial"/>
                <a:cs typeface="Arial"/>
                <a:sym typeface="Arial"/>
                <a:rtl val="0"/>
              </a:defRPr>
            </a:lvl6pPr>
            <a:lvl7pPr indent="0" marR="0" algn="ctr" marL="2743200" rtl="0">
              <a:lnSpc>
                <a:spcPct val="100000"/>
              </a:lnSpc>
              <a:spcBef>
                <a:spcPts val="600"/>
              </a:spcBef>
              <a:spcAft>
                <a:spcPts val="0"/>
              </a:spcAft>
              <a:buClr>
                <a:schemeClr val="accent1"/>
              </a:buClr>
              <a:buFont typeface="Arial"/>
              <a:buNone/>
              <a:defRPr i="0" baseline="0" strike="noStrike" sz="1600" b="0" cap="none" u="none">
                <a:solidFill>
                  <a:srgbClr val="FEFEFE"/>
                </a:solidFill>
                <a:latin typeface="Arial"/>
                <a:ea typeface="Arial"/>
                <a:cs typeface="Arial"/>
                <a:sym typeface="Arial"/>
                <a:rtl val="0"/>
              </a:defRPr>
            </a:lvl7pPr>
            <a:lvl8pPr indent="0" marR="0" algn="ctr" marL="3200400" rtl="0">
              <a:lnSpc>
                <a:spcPct val="100000"/>
              </a:lnSpc>
              <a:spcBef>
                <a:spcPts val="600"/>
              </a:spcBef>
              <a:spcAft>
                <a:spcPts val="0"/>
              </a:spcAft>
              <a:buClr>
                <a:schemeClr val="accent1"/>
              </a:buClr>
              <a:buFont typeface="Arial"/>
              <a:buNone/>
              <a:defRPr i="0" baseline="0" strike="noStrike" sz="1600" b="0" cap="none" u="none">
                <a:solidFill>
                  <a:srgbClr val="FEFEFE"/>
                </a:solidFill>
                <a:latin typeface="Arial"/>
                <a:ea typeface="Arial"/>
                <a:cs typeface="Arial"/>
                <a:sym typeface="Arial"/>
                <a:rtl val="0"/>
              </a:defRPr>
            </a:lvl8pPr>
            <a:lvl9pPr indent="0" marR="0" algn="ctr" marL="3657600" rtl="0">
              <a:lnSpc>
                <a:spcPct val="100000"/>
              </a:lnSpc>
              <a:spcBef>
                <a:spcPts val="600"/>
              </a:spcBef>
              <a:spcAft>
                <a:spcPts val="0"/>
              </a:spcAft>
              <a:buClr>
                <a:schemeClr val="accent1"/>
              </a:buClr>
              <a:buFont typeface="Arial"/>
              <a:buNone/>
              <a:defRPr i="0" baseline="0" strike="noStrike" sz="1600" b="0" cap="none" u="none">
                <a:solidFill>
                  <a:srgbClr val="FEFEFE"/>
                </a:solidFill>
                <a:latin typeface="Arial"/>
                <a:ea typeface="Arial"/>
                <a:cs typeface="Arial"/>
                <a:sym typeface="Arial"/>
                <a:rtl val="0"/>
              </a:defRPr>
            </a:lvl9pPr>
          </a:lstStyle>
          <a:p/>
        </p:txBody>
      </p:sp>
      <p:sp>
        <p:nvSpPr>
          <p:cNvPr name="Shape 12" id="12"/>
          <p:cNvSpPr/>
          <p:nvPr/>
        </p:nvSpPr>
        <p:spPr>
          <a:xfrm>
            <a:off y="4743451" x="0"/>
            <a:ext cy="2114550" cx="9144000"/>
          </a:xfrm>
          <a:prstGeom prst="rect">
            <a:avLst/>
          </a:prstGeom>
          <a:solidFill>
            <a:schemeClr val="accent5">
              <a:alpha val="49411"/>
            </a:schemeClr>
          </a:solidFill>
          <a:ln>
            <a:noFill/>
          </a:ln>
        </p:spPr>
        <p:txBody>
          <a:bodyPr bIns="45700" tIns="45700" lIns="91425" anchor="ctr" anchorCtr="0" rIns="91425">
            <a:spAutoFit/>
          </a:bodyPr>
          <a:lstStyle/>
          <a:p/>
        </p:txBody>
      </p:sp>
      <p:cxnSp>
        <p:nvCxnSpPr>
          <p:cNvPr name="Shape 13" id="13"/>
          <p:cNvCxnSpPr/>
          <p:nvPr/>
        </p:nvCxnSpPr>
        <p:spPr>
          <a:xfrm>
            <a:off y="4714875" x="0"/>
            <a:ext cy="1587" cx="9144000"/>
          </a:xfrm>
          <a:prstGeom prst="straightConnector1">
            <a:avLst/>
          </a:prstGeom>
          <a:noFill/>
          <a:ln w="76200" cap="flat">
            <a:solidFill>
              <a:schemeClr val="lt1"/>
            </a:solidFill>
            <a:prstDash val="solid"/>
            <a:round/>
            <a:headEnd len="med" type="none" w="med"/>
            <a:tailEnd len="med" type="none" w="med"/>
          </a:ln>
        </p:spPr>
      </p:cxnSp>
      <p:sp>
        <p:nvSpPr>
          <p:cNvPr name="Shape 14" id="14"/>
          <p:cNvSpPr txBox="1"/>
          <p:nvPr>
            <p:ph type="dt" idx="10"/>
          </p:nvPr>
        </p:nvSpPr>
        <p:spPr>
          <a:xfrm>
            <a:off y="6543676" x="352426"/>
            <a:ext cy="247649" cx="1466850"/>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15" id="15"/>
          <p:cNvSpPr txBox="1"/>
          <p:nvPr>
            <p:ph type="sldNum" idx="12"/>
          </p:nvPr>
        </p:nvSpPr>
        <p:spPr>
          <a:xfrm>
            <a:off y="6543676" x="7886700"/>
            <a:ext cy="247649" cx="876300"/>
          </a:xfrm>
          <a:prstGeom prst="rect">
            <a:avLst/>
          </a:prstGeom>
          <a:noFill/>
          <a:ln>
            <a:noFill/>
          </a:ln>
        </p:spPr>
        <p:txBody>
          <a:bodyPr bIns="91425" tIns="91425" lIns="91425" anchor="ctr" anchorCtr="0" rIns="91425"/>
          <a:lstStyle>
            <a:lvl1pPr indent="0" marR="0" algn="r"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16" id="16"/>
          <p:cNvSpPr txBox="1"/>
          <p:nvPr>
            <p:ph type="ftr" idx="11"/>
          </p:nvPr>
        </p:nvSpPr>
        <p:spPr>
          <a:xfrm>
            <a:off y="6543676" x="1809749"/>
            <a:ext cy="247649" cx="4086223"/>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1"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17" id="17"/>
          <p:cNvSpPr txBox="1"/>
          <p:nvPr>
            <p:ph type="title"/>
          </p:nvPr>
        </p:nvSpPr>
        <p:spPr>
          <a:xfrm>
            <a:off y="457200" x="352426"/>
            <a:ext cy="2438399" cx="7680958"/>
          </a:xfrm>
          <a:prstGeom prst="rect">
            <a:avLst/>
          </a:prstGeom>
          <a:noFill/>
          <a:ln>
            <a:noFill/>
          </a:ln>
        </p:spPr>
        <p:txBody>
          <a:bodyPr bIns="91425" tIns="91425" lIns="91425" anchor="b" anchorCtr="0" rIns="91425"/>
          <a:lstStyle>
            <a:lvl1pPr rtl="0">
              <a:spcBef>
                <a:spcPts val="0"/>
              </a:spcBef>
              <a:defRPr i="0" baseline="0" strike="noStrike" sz="6000" b="1" cap="none" u="none">
                <a:solidFill>
                  <a:schemeClr val="lt1"/>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vertTx" type="vertTx">
  <p:cSld name="vertTx">
    <p:spTree>
      <p:nvGrpSpPr>
        <p:cNvPr name="Shape 83" id="83"/>
        <p:cNvGrpSpPr/>
        <p:nvPr/>
      </p:nvGrpSpPr>
      <p:grpSpPr>
        <a:xfrm>
          <a:off y="0" x="0"/>
          <a:ext cy="0" cx="0"/>
          <a:chOff y="0" x="0"/>
          <a:chExt cy="0" cx="0"/>
        </a:xfrm>
      </p:grpSpPr>
      <p:sp>
        <p:nvSpPr>
          <p:cNvPr name="Shape 84" id="84"/>
          <p:cNvSpPr/>
          <p:nvPr/>
        </p:nvSpPr>
        <p:spPr>
          <a:xfrm>
            <a:off y="0" x="0"/>
            <a:ext cy="6858000" cx="9144000"/>
          </a:xfrm>
          <a:prstGeom prst="rect">
            <a:avLst/>
          </a:prstGeom>
          <a:solidFill>
            <a:schemeClr val="dk1">
              <a:alpha val="49411"/>
            </a:schemeClr>
          </a:solidFill>
          <a:ln>
            <a:noFill/>
          </a:ln>
        </p:spPr>
        <p:txBody>
          <a:bodyPr bIns="45700" tIns="45700" lIns="91425" anchor="ctr" anchorCtr="0" rIns="91425">
            <a:spAutoFit/>
          </a:bodyPr>
          <a:lstStyle/>
          <a:p/>
        </p:txBody>
      </p:sp>
      <p:sp>
        <p:nvSpPr>
          <p:cNvPr name="Shape 85" id="85"/>
          <p:cNvSpPr txBox="1"/>
          <p:nvPr>
            <p:ph type="title"/>
          </p:nvPr>
        </p:nvSpPr>
        <p:spPr>
          <a:xfrm>
            <a:off y="228600" x="352426"/>
            <a:ext cy="1066799" cx="7680958"/>
          </a:xfrm>
          <a:prstGeom prst="rect">
            <a:avLst/>
          </a:prstGeom>
          <a:noFill/>
          <a:ln>
            <a:noFill/>
          </a:ln>
        </p:spPr>
        <p:txBody>
          <a:bodyPr bIns="91425" tIns="91425" lIns="91425" anchor="b" anchorCtr="0" rIns="91425"/>
          <a:lstStyle>
            <a:lvl1pPr algn="l" rtl="0">
              <a:spcBef>
                <a:spcPts val="400"/>
              </a:spcBef>
              <a:buClr>
                <a:schemeClr val="lt1"/>
              </a:buClr>
              <a:buFont typeface="Arial"/>
              <a:buNone/>
              <a:defRPr baseline="0" sz="4000" b="0" cap="none">
                <a:solidFill>
                  <a:schemeClr val="lt1"/>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name="Shape 86" id="86"/>
          <p:cNvSpPr txBox="1"/>
          <p:nvPr>
            <p:ph type="body" idx="1"/>
          </p:nvPr>
        </p:nvSpPr>
        <p:spPr>
          <a:xfrm rot="5400000">
            <a:off y="-205738" x="2021205"/>
            <a:ext cy="7680958" cx="4343400"/>
          </a:xfrm>
          <a:prstGeom prst="rect">
            <a:avLst/>
          </a:prstGeom>
          <a:noFill/>
          <a:ln>
            <a:noFill/>
          </a:ln>
        </p:spPr>
        <p:txBody>
          <a:bodyPr bIns="91425" tIns="91425" lIns="91425" anchor="t" anchorCtr="0" rIns="91425"/>
          <a:lstStyle>
            <a:lvl1pPr indent="0" algn="l" marL="0" rtl="0">
              <a:spcBef>
                <a:spcPts val="1200"/>
              </a:spcBef>
              <a:spcAft>
                <a:spcPts val="0"/>
              </a:spcAft>
              <a:buClr>
                <a:schemeClr val="accent5"/>
              </a:buClr>
              <a:buFont typeface="Arial"/>
              <a:buNone/>
              <a:defRPr i="0" baseline="0" sz="1800" b="0" cap="none">
                <a:solidFill>
                  <a:schemeClr val="lt1"/>
                </a:solidFill>
              </a:defRPr>
            </a:lvl1pPr>
            <a:lvl2pPr indent="-60325" algn="l" marL="171450" rtl="0">
              <a:spcBef>
                <a:spcPts val="600"/>
              </a:spcBef>
              <a:buClr>
                <a:schemeClr val="accent1"/>
              </a:buClr>
              <a:buFont typeface="Arial"/>
              <a:buChar char="•"/>
              <a:defRPr sz="1600">
                <a:solidFill>
                  <a:schemeClr val="lt1"/>
                </a:solidFill>
              </a:defRPr>
            </a:lvl2pPr>
            <a:lvl3pPr indent="-55563" algn="l" marL="344488" rtl="0">
              <a:spcBef>
                <a:spcPts val="600"/>
              </a:spcBef>
              <a:buClr>
                <a:schemeClr val="accent1"/>
              </a:buClr>
              <a:buFont typeface="Arial"/>
              <a:buChar char="•"/>
              <a:defRPr sz="1600">
                <a:solidFill>
                  <a:schemeClr val="lt1"/>
                </a:solidFill>
              </a:defRPr>
            </a:lvl3pPr>
            <a:lvl4pPr indent="-63500" algn="l" marL="517525" rtl="0">
              <a:spcBef>
                <a:spcPts val="600"/>
              </a:spcBef>
              <a:buClr>
                <a:schemeClr val="accent1"/>
              </a:buClr>
              <a:buFont typeface="Arial"/>
              <a:buChar char="•"/>
              <a:defRPr sz="1600">
                <a:solidFill>
                  <a:schemeClr val="lt1"/>
                </a:solidFill>
              </a:defRPr>
            </a:lvl4pPr>
            <a:lvl5pPr indent="-69850" algn="l" marL="688975" rtl="0">
              <a:spcBef>
                <a:spcPts val="600"/>
              </a:spcBef>
              <a:buClr>
                <a:schemeClr val="accent1"/>
              </a:buClr>
              <a:buFont typeface="Arial"/>
              <a:buChar char="•"/>
              <a:defRPr sz="1600">
                <a:solidFill>
                  <a:schemeClr val="lt1"/>
                </a:solidFill>
              </a:defRPr>
            </a:lvl5pPr>
            <a:lvl6pPr indent="-71755" algn="l" marL="868680" rtl="0">
              <a:spcBef>
                <a:spcPts val="600"/>
              </a:spcBef>
              <a:buClr>
                <a:schemeClr val="accent1"/>
              </a:buClr>
              <a:buFont typeface="Arial"/>
              <a:buChar char="•"/>
              <a:defRPr sz="1600">
                <a:solidFill>
                  <a:schemeClr val="lt1"/>
                </a:solidFill>
              </a:defRPr>
            </a:lvl6pPr>
            <a:lvl7pPr indent="-69722" algn="l" marL="1069848" rtl="0">
              <a:spcBef>
                <a:spcPts val="600"/>
              </a:spcBef>
              <a:buClr>
                <a:schemeClr val="accent1"/>
              </a:buClr>
              <a:buFont typeface="Arial"/>
              <a:buChar char="•"/>
              <a:defRPr sz="1600">
                <a:solidFill>
                  <a:schemeClr val="lt1"/>
                </a:solidFill>
              </a:defRPr>
            </a:lvl7pPr>
            <a:lvl8pPr indent="-65658" algn="l" marL="1243584" rtl="0">
              <a:spcBef>
                <a:spcPts val="600"/>
              </a:spcBef>
              <a:buClr>
                <a:schemeClr val="accent1"/>
              </a:buClr>
              <a:buFont typeface="Arial"/>
              <a:buChar char="•"/>
              <a:defRPr sz="1600">
                <a:solidFill>
                  <a:schemeClr val="lt1"/>
                </a:solidFill>
              </a:defRPr>
            </a:lvl8pPr>
            <a:lvl9pPr indent="-65150" algn="l" marL="1408176" rtl="0">
              <a:spcBef>
                <a:spcPts val="600"/>
              </a:spcBef>
              <a:buClr>
                <a:schemeClr val="accent1"/>
              </a:buClr>
              <a:buFont typeface="Arial"/>
              <a:buChar char="•"/>
              <a:defRPr sz="1600">
                <a:solidFill>
                  <a:schemeClr val="lt1"/>
                </a:solidFill>
              </a:defRPr>
            </a:lvl9pPr>
          </a:lstStyle>
          <a:p/>
        </p:txBody>
      </p:sp>
      <p:sp>
        <p:nvSpPr>
          <p:cNvPr name="Shape 87" id="87"/>
          <p:cNvSpPr txBox="1"/>
          <p:nvPr>
            <p:ph type="dt" idx="10"/>
          </p:nvPr>
        </p:nvSpPr>
        <p:spPr>
          <a:xfrm>
            <a:off y="6543676" x="352426"/>
            <a:ext cy="247649" cx="1466850"/>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88" id="88"/>
          <p:cNvSpPr txBox="1"/>
          <p:nvPr>
            <p:ph type="ftr" idx="11"/>
          </p:nvPr>
        </p:nvSpPr>
        <p:spPr>
          <a:xfrm>
            <a:off y="6543676" x="1809749"/>
            <a:ext cy="247649" cx="4086223"/>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1"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89" id="89"/>
          <p:cNvSpPr txBox="1"/>
          <p:nvPr>
            <p:ph type="sldNum" idx="12"/>
          </p:nvPr>
        </p:nvSpPr>
        <p:spPr>
          <a:xfrm>
            <a:off y="6543676" x="7886700"/>
            <a:ext cy="247649" cx="876300"/>
          </a:xfrm>
          <a:prstGeom prst="rect">
            <a:avLst/>
          </a:prstGeom>
          <a:noFill/>
          <a:ln>
            <a:noFill/>
          </a:ln>
        </p:spPr>
        <p:txBody>
          <a:bodyPr bIns="91425" tIns="91425" lIns="91425" anchor="ctr" anchorCtr="0" rIns="91425"/>
          <a:lstStyle>
            <a:lvl1pPr indent="0" marR="0" algn="r"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vertTitleAndTx" type="vertTitleAndTx">
  <p:cSld name="vertTitleAndTx">
    <p:spTree>
      <p:nvGrpSpPr>
        <p:cNvPr name="Shape 90" id="90"/>
        <p:cNvGrpSpPr/>
        <p:nvPr/>
      </p:nvGrpSpPr>
      <p:grpSpPr>
        <a:xfrm>
          <a:off y="0" x="0"/>
          <a:ext cy="0" cx="0"/>
          <a:chOff y="0" x="0"/>
          <a:chExt cy="0" cx="0"/>
        </a:xfrm>
      </p:grpSpPr>
      <p:sp>
        <p:nvSpPr>
          <p:cNvPr name="Shape 91" id="91"/>
          <p:cNvSpPr/>
          <p:nvPr/>
        </p:nvSpPr>
        <p:spPr>
          <a:xfrm>
            <a:off y="0" x="0"/>
            <a:ext cy="6858000" cx="9144000"/>
          </a:xfrm>
          <a:prstGeom prst="rect">
            <a:avLst/>
          </a:prstGeom>
          <a:solidFill>
            <a:schemeClr val="dk1">
              <a:alpha val="49411"/>
            </a:schemeClr>
          </a:solidFill>
          <a:ln>
            <a:noFill/>
          </a:ln>
        </p:spPr>
        <p:txBody>
          <a:bodyPr bIns="45700" tIns="45700" lIns="91425" anchor="ctr" anchorCtr="0" rIns="91425">
            <a:spAutoFit/>
          </a:bodyPr>
          <a:lstStyle/>
          <a:p/>
        </p:txBody>
      </p:sp>
      <p:sp>
        <p:nvSpPr>
          <p:cNvPr name="Shape 92" id="92"/>
          <p:cNvSpPr txBox="1"/>
          <p:nvPr>
            <p:ph type="title"/>
          </p:nvPr>
        </p:nvSpPr>
        <p:spPr>
          <a:xfrm rot="5400000">
            <a:off y="2171700" x="4732336"/>
            <a:ext cy="2057400" cx="5851525"/>
          </a:xfrm>
          <a:prstGeom prst="rect">
            <a:avLst/>
          </a:prstGeom>
          <a:noFill/>
          <a:ln>
            <a:noFill/>
          </a:ln>
        </p:spPr>
        <p:txBody>
          <a:bodyPr bIns="91425" tIns="91425" lIns="91425" anchor="b" anchorCtr="0" rIns="91425"/>
          <a:lstStyle>
            <a:lvl1pPr algn="l" rtl="0">
              <a:spcBef>
                <a:spcPts val="400"/>
              </a:spcBef>
              <a:buClr>
                <a:schemeClr val="lt1"/>
              </a:buClr>
              <a:buFont typeface="Arial"/>
              <a:buNone/>
              <a:defRPr baseline="0" sz="4000" b="0" cap="none">
                <a:solidFill>
                  <a:schemeClr val="lt1"/>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name="Shape 93" id="93"/>
          <p:cNvSpPr txBox="1"/>
          <p:nvPr>
            <p:ph type="body" idx="1"/>
          </p:nvPr>
        </p:nvSpPr>
        <p:spPr>
          <a:xfrm rot="5400000">
            <a:off y="190500" x="541336"/>
            <a:ext cy="6019798" cx="5851525"/>
          </a:xfrm>
          <a:prstGeom prst="rect">
            <a:avLst/>
          </a:prstGeom>
          <a:noFill/>
          <a:ln>
            <a:noFill/>
          </a:ln>
        </p:spPr>
        <p:txBody>
          <a:bodyPr bIns="91425" tIns="91425" lIns="91425" anchor="t" anchorCtr="0" rIns="91425"/>
          <a:lstStyle>
            <a:lvl1pPr indent="0" algn="l" marL="0" rtl="0">
              <a:spcBef>
                <a:spcPts val="1200"/>
              </a:spcBef>
              <a:spcAft>
                <a:spcPts val="0"/>
              </a:spcAft>
              <a:buClr>
                <a:schemeClr val="accent5"/>
              </a:buClr>
              <a:buFont typeface="Arial"/>
              <a:buNone/>
              <a:defRPr i="0" baseline="0" sz="1800" b="0" cap="none">
                <a:solidFill>
                  <a:schemeClr val="lt1"/>
                </a:solidFill>
              </a:defRPr>
            </a:lvl1pPr>
            <a:lvl2pPr indent="-60325" algn="l" marL="171450" rtl="0">
              <a:spcBef>
                <a:spcPts val="600"/>
              </a:spcBef>
              <a:buClr>
                <a:schemeClr val="accent1"/>
              </a:buClr>
              <a:buFont typeface="Arial"/>
              <a:buChar char="•"/>
              <a:defRPr sz="1600">
                <a:solidFill>
                  <a:schemeClr val="lt1"/>
                </a:solidFill>
              </a:defRPr>
            </a:lvl2pPr>
            <a:lvl3pPr indent="-55563" algn="l" marL="344488" rtl="0">
              <a:spcBef>
                <a:spcPts val="600"/>
              </a:spcBef>
              <a:buClr>
                <a:schemeClr val="accent1"/>
              </a:buClr>
              <a:buFont typeface="Arial"/>
              <a:buChar char="•"/>
              <a:defRPr sz="1600">
                <a:solidFill>
                  <a:schemeClr val="lt1"/>
                </a:solidFill>
              </a:defRPr>
            </a:lvl3pPr>
            <a:lvl4pPr indent="-63500" algn="l" marL="517525" rtl="0">
              <a:spcBef>
                <a:spcPts val="600"/>
              </a:spcBef>
              <a:buClr>
                <a:schemeClr val="accent1"/>
              </a:buClr>
              <a:buFont typeface="Arial"/>
              <a:buChar char="•"/>
              <a:defRPr sz="1600">
                <a:solidFill>
                  <a:schemeClr val="lt1"/>
                </a:solidFill>
              </a:defRPr>
            </a:lvl4pPr>
            <a:lvl5pPr indent="-69850" algn="l" marL="688975" rtl="0">
              <a:spcBef>
                <a:spcPts val="600"/>
              </a:spcBef>
              <a:buClr>
                <a:schemeClr val="accent1"/>
              </a:buClr>
              <a:buFont typeface="Arial"/>
              <a:buChar char="•"/>
              <a:defRPr sz="1600">
                <a:solidFill>
                  <a:schemeClr val="lt1"/>
                </a:solidFill>
              </a:defRPr>
            </a:lvl5pPr>
            <a:lvl6pPr indent="-71755" algn="l" marL="868680" rtl="0">
              <a:spcBef>
                <a:spcPts val="600"/>
              </a:spcBef>
              <a:buClr>
                <a:schemeClr val="accent1"/>
              </a:buClr>
              <a:buFont typeface="Arial"/>
              <a:buChar char="•"/>
              <a:defRPr sz="1600">
                <a:solidFill>
                  <a:schemeClr val="lt1"/>
                </a:solidFill>
              </a:defRPr>
            </a:lvl6pPr>
            <a:lvl7pPr indent="-69722" algn="l" marL="1069848" rtl="0">
              <a:spcBef>
                <a:spcPts val="600"/>
              </a:spcBef>
              <a:buClr>
                <a:schemeClr val="accent1"/>
              </a:buClr>
              <a:buFont typeface="Arial"/>
              <a:buChar char="•"/>
              <a:defRPr sz="1600">
                <a:solidFill>
                  <a:schemeClr val="lt1"/>
                </a:solidFill>
              </a:defRPr>
            </a:lvl7pPr>
            <a:lvl8pPr indent="-65658" algn="l" marL="1243584" rtl="0">
              <a:spcBef>
                <a:spcPts val="600"/>
              </a:spcBef>
              <a:buClr>
                <a:schemeClr val="accent1"/>
              </a:buClr>
              <a:buFont typeface="Arial"/>
              <a:buChar char="•"/>
              <a:defRPr sz="1600">
                <a:solidFill>
                  <a:schemeClr val="lt1"/>
                </a:solidFill>
              </a:defRPr>
            </a:lvl8pPr>
            <a:lvl9pPr indent="-65150" algn="l" marL="1408176" rtl="0">
              <a:spcBef>
                <a:spcPts val="600"/>
              </a:spcBef>
              <a:buClr>
                <a:schemeClr val="accent1"/>
              </a:buClr>
              <a:buFont typeface="Arial"/>
              <a:buChar char="•"/>
              <a:defRPr sz="1600">
                <a:solidFill>
                  <a:schemeClr val="lt1"/>
                </a:solidFill>
              </a:defRPr>
            </a:lvl9pPr>
          </a:lstStyle>
          <a:p/>
        </p:txBody>
      </p:sp>
      <p:sp>
        <p:nvSpPr>
          <p:cNvPr name="Shape 94" id="94"/>
          <p:cNvSpPr txBox="1"/>
          <p:nvPr>
            <p:ph type="dt" idx="10"/>
          </p:nvPr>
        </p:nvSpPr>
        <p:spPr>
          <a:xfrm>
            <a:off y="6543676" x="352426"/>
            <a:ext cy="247649" cx="1466850"/>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95" id="95"/>
          <p:cNvSpPr txBox="1"/>
          <p:nvPr>
            <p:ph type="ftr" idx="11"/>
          </p:nvPr>
        </p:nvSpPr>
        <p:spPr>
          <a:xfrm>
            <a:off y="6543676" x="1809749"/>
            <a:ext cy="247649" cx="4086223"/>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1"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96" id="96"/>
          <p:cNvSpPr txBox="1"/>
          <p:nvPr>
            <p:ph type="sldNum" idx="12"/>
          </p:nvPr>
        </p:nvSpPr>
        <p:spPr>
          <a:xfrm>
            <a:off y="6543676" x="7886700"/>
            <a:ext cy="247649" cx="876300"/>
          </a:xfrm>
          <a:prstGeom prst="rect">
            <a:avLst/>
          </a:prstGeom>
          <a:noFill/>
          <a:ln>
            <a:noFill/>
          </a:ln>
        </p:spPr>
        <p:txBody>
          <a:bodyPr bIns="91425" tIns="91425" lIns="91425" anchor="ctr" anchorCtr="0" rIns="91425"/>
          <a:lstStyle>
            <a:lvl1pPr indent="0" marR="0" algn="r"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obj" type="obj">
  <p:cSld name="obj">
    <p:spTree>
      <p:nvGrpSpPr>
        <p:cNvPr name="Shape 18" id="18"/>
        <p:cNvGrpSpPr/>
        <p:nvPr/>
      </p:nvGrpSpPr>
      <p:grpSpPr>
        <a:xfrm>
          <a:off y="0" x="0"/>
          <a:ext cy="0" cx="0"/>
          <a:chOff y="0" x="0"/>
          <a:chExt cy="0" cx="0"/>
        </a:xfrm>
      </p:grpSpPr>
      <p:sp>
        <p:nvSpPr>
          <p:cNvPr name="Shape 19" id="19"/>
          <p:cNvSpPr/>
          <p:nvPr/>
        </p:nvSpPr>
        <p:spPr>
          <a:xfrm>
            <a:off y="0" x="0"/>
            <a:ext cy="6858000" cx="9144000"/>
          </a:xfrm>
          <a:prstGeom prst="rect">
            <a:avLst/>
          </a:prstGeom>
          <a:solidFill>
            <a:schemeClr val="dk1">
              <a:alpha val="49411"/>
            </a:schemeClr>
          </a:solidFill>
          <a:ln>
            <a:noFill/>
          </a:ln>
        </p:spPr>
        <p:txBody>
          <a:bodyPr bIns="45700" tIns="45700" lIns="91425" anchor="ctr" anchorCtr="0" rIns="91425">
            <a:spAutoFit/>
          </a:bodyPr>
          <a:lstStyle/>
          <a:p/>
        </p:txBody>
      </p:sp>
      <p:sp>
        <p:nvSpPr>
          <p:cNvPr name="Shape 20" id="20"/>
          <p:cNvSpPr txBox="1"/>
          <p:nvPr>
            <p:ph type="body" idx="1"/>
          </p:nvPr>
        </p:nvSpPr>
        <p:spPr>
          <a:xfrm>
            <a:off y="1463040" x="352426"/>
            <a:ext cy="4724400" cx="7680958"/>
          </a:xfrm>
          <a:prstGeom prst="rect">
            <a:avLst/>
          </a:prstGeom>
          <a:noFill/>
          <a:ln>
            <a:noFill/>
          </a:ln>
        </p:spPr>
        <p:txBody>
          <a:bodyPr bIns="91425" tIns="91425" lIns="91425" anchor="t" anchorCtr="0" rIns="91425"/>
          <a:lstStyle>
            <a:lvl1pPr indent="0" algn="l" marL="0" rtl="0">
              <a:spcBef>
                <a:spcPts val="1200"/>
              </a:spcBef>
              <a:spcAft>
                <a:spcPts val="0"/>
              </a:spcAft>
              <a:buClr>
                <a:schemeClr val="accent5"/>
              </a:buClr>
              <a:buFont typeface="Arial"/>
              <a:buNone/>
              <a:defRPr i="0" baseline="0" sz="1800" b="0" cap="none">
                <a:solidFill>
                  <a:schemeClr val="lt1"/>
                </a:solidFill>
              </a:defRPr>
            </a:lvl1pPr>
            <a:lvl2pPr indent="-60325" algn="l" marL="171450" rtl="0">
              <a:spcBef>
                <a:spcPts val="600"/>
              </a:spcBef>
              <a:buClr>
                <a:schemeClr val="accent1"/>
              </a:buClr>
              <a:buFont typeface="Arial"/>
              <a:buChar char="•"/>
              <a:defRPr sz="1600">
                <a:solidFill>
                  <a:schemeClr val="lt1"/>
                </a:solidFill>
              </a:defRPr>
            </a:lvl2pPr>
            <a:lvl3pPr indent="-55563" algn="l" marL="344488" rtl="0">
              <a:spcBef>
                <a:spcPts val="600"/>
              </a:spcBef>
              <a:buClr>
                <a:schemeClr val="accent1"/>
              </a:buClr>
              <a:buFont typeface="Arial"/>
              <a:buChar char="•"/>
              <a:defRPr sz="1600">
                <a:solidFill>
                  <a:schemeClr val="lt1"/>
                </a:solidFill>
              </a:defRPr>
            </a:lvl3pPr>
            <a:lvl4pPr indent="-63500" algn="l" marL="517525" rtl="0">
              <a:spcBef>
                <a:spcPts val="600"/>
              </a:spcBef>
              <a:buClr>
                <a:schemeClr val="accent1"/>
              </a:buClr>
              <a:buFont typeface="Arial"/>
              <a:buChar char="•"/>
              <a:defRPr sz="1600">
                <a:solidFill>
                  <a:schemeClr val="lt1"/>
                </a:solidFill>
              </a:defRPr>
            </a:lvl4pPr>
            <a:lvl5pPr indent="-69850" algn="l" marL="688975" rtl="0">
              <a:spcBef>
                <a:spcPts val="600"/>
              </a:spcBef>
              <a:buClr>
                <a:schemeClr val="accent1"/>
              </a:buClr>
              <a:buFont typeface="Arial"/>
              <a:buChar char="•"/>
              <a:defRPr sz="1600">
                <a:solidFill>
                  <a:schemeClr val="lt1"/>
                </a:solidFill>
              </a:defRPr>
            </a:lvl5pPr>
            <a:lvl6pPr indent="-71755" algn="l" marL="868680" rtl="0">
              <a:spcBef>
                <a:spcPts val="600"/>
              </a:spcBef>
              <a:buClr>
                <a:schemeClr val="accent1"/>
              </a:buClr>
              <a:buFont typeface="Arial"/>
              <a:buChar char="•"/>
              <a:defRPr sz="1600">
                <a:solidFill>
                  <a:schemeClr val="lt1"/>
                </a:solidFill>
              </a:defRPr>
            </a:lvl6pPr>
            <a:lvl7pPr indent="-69722" algn="l" marL="1069848" rtl="0">
              <a:spcBef>
                <a:spcPts val="600"/>
              </a:spcBef>
              <a:buClr>
                <a:schemeClr val="accent1"/>
              </a:buClr>
              <a:buFont typeface="Arial"/>
              <a:buChar char="•"/>
              <a:defRPr sz="1600">
                <a:solidFill>
                  <a:schemeClr val="lt1"/>
                </a:solidFill>
              </a:defRPr>
            </a:lvl7pPr>
            <a:lvl8pPr indent="-65658" algn="l" marL="1243584" rtl="0">
              <a:spcBef>
                <a:spcPts val="600"/>
              </a:spcBef>
              <a:buClr>
                <a:schemeClr val="accent1"/>
              </a:buClr>
              <a:buFont typeface="Arial"/>
              <a:buChar char="•"/>
              <a:defRPr sz="1600">
                <a:solidFill>
                  <a:schemeClr val="lt1"/>
                </a:solidFill>
              </a:defRPr>
            </a:lvl8pPr>
            <a:lvl9pPr indent="-65150" algn="l" marL="1408176" rtl="0">
              <a:spcBef>
                <a:spcPts val="600"/>
              </a:spcBef>
              <a:buClr>
                <a:schemeClr val="accent1"/>
              </a:buClr>
              <a:buFont typeface="Arial"/>
              <a:buChar char="•"/>
              <a:defRPr sz="1600">
                <a:solidFill>
                  <a:schemeClr val="lt1"/>
                </a:solidFill>
              </a:defRPr>
            </a:lvl9pPr>
          </a:lstStyle>
          <a:p/>
        </p:txBody>
      </p:sp>
      <p:sp>
        <p:nvSpPr>
          <p:cNvPr name="Shape 21" id="21"/>
          <p:cNvSpPr txBox="1"/>
          <p:nvPr>
            <p:ph type="dt" idx="10"/>
          </p:nvPr>
        </p:nvSpPr>
        <p:spPr>
          <a:xfrm>
            <a:off y="6543676" x="352426"/>
            <a:ext cy="247649" cx="1466850"/>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22" id="22"/>
          <p:cNvSpPr txBox="1"/>
          <p:nvPr>
            <p:ph type="sldNum" idx="12"/>
          </p:nvPr>
        </p:nvSpPr>
        <p:spPr>
          <a:xfrm>
            <a:off y="6543676" x="7886700"/>
            <a:ext cy="247649" cx="876300"/>
          </a:xfrm>
          <a:prstGeom prst="rect">
            <a:avLst/>
          </a:prstGeom>
          <a:noFill/>
          <a:ln>
            <a:noFill/>
          </a:ln>
        </p:spPr>
        <p:txBody>
          <a:bodyPr bIns="91425" tIns="91425" lIns="91425" anchor="ctr" anchorCtr="0" rIns="91425"/>
          <a:lstStyle>
            <a:lvl1pPr indent="0" marR="0" algn="r"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23" id="23"/>
          <p:cNvSpPr txBox="1"/>
          <p:nvPr>
            <p:ph type="ftr" idx="11"/>
          </p:nvPr>
        </p:nvSpPr>
        <p:spPr>
          <a:xfrm>
            <a:off y="6543676" x="1809749"/>
            <a:ext cy="247649" cx="4086223"/>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1"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24" id="24"/>
          <p:cNvSpPr txBox="1"/>
          <p:nvPr>
            <p:ph type="title"/>
          </p:nvPr>
        </p:nvSpPr>
        <p:spPr>
          <a:xfrm>
            <a:off y="228600" x="352426"/>
            <a:ext cy="1066799" cx="7680958"/>
          </a:xfrm>
          <a:prstGeom prst="rect">
            <a:avLst/>
          </a:prstGeom>
          <a:noFill/>
          <a:ln>
            <a:noFill/>
          </a:ln>
        </p:spPr>
        <p:txBody>
          <a:bodyPr bIns="91425" tIns="91425" lIns="91425" anchor="b" anchorCtr="0" rIns="91425"/>
          <a:lstStyle>
            <a:lvl1pPr algn="l" rtl="0">
              <a:spcBef>
                <a:spcPts val="400"/>
              </a:spcBef>
              <a:buClr>
                <a:schemeClr val="lt1"/>
              </a:buClr>
              <a:buFont typeface="Arial"/>
              <a:buNone/>
              <a:defRPr baseline="0" sz="4000" b="0" cap="none">
                <a:solidFill>
                  <a:schemeClr val="lt1"/>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secHead" type="secHead">
  <p:cSld name="secHead">
    <p:spTree>
      <p:nvGrpSpPr>
        <p:cNvPr name="Shape 25" id="25"/>
        <p:cNvGrpSpPr/>
        <p:nvPr/>
      </p:nvGrpSpPr>
      <p:grpSpPr>
        <a:xfrm>
          <a:off y="0" x="0"/>
          <a:ext cy="0" cx="0"/>
          <a:chOff y="0" x="0"/>
          <a:chExt cy="0" cx="0"/>
        </a:xfrm>
      </p:grpSpPr>
      <p:sp>
        <p:nvSpPr>
          <p:cNvPr name="Shape 26" id="26"/>
          <p:cNvSpPr/>
          <p:nvPr/>
        </p:nvSpPr>
        <p:spPr>
          <a:xfrm>
            <a:off y="0" x="0"/>
            <a:ext cy="6858000" cx="9144000"/>
          </a:xfrm>
          <a:prstGeom prst="rect">
            <a:avLst/>
          </a:prstGeom>
          <a:solidFill>
            <a:schemeClr val="dk1">
              <a:alpha val="49411"/>
            </a:schemeClr>
          </a:solidFill>
          <a:ln>
            <a:noFill/>
          </a:ln>
        </p:spPr>
        <p:txBody>
          <a:bodyPr bIns="45700" tIns="45700" lIns="91425" anchor="ctr" anchorCtr="0" rIns="91425">
            <a:spAutoFit/>
          </a:bodyPr>
          <a:lstStyle/>
          <a:p/>
        </p:txBody>
      </p:sp>
      <p:sp>
        <p:nvSpPr>
          <p:cNvPr name="Shape 27" id="27"/>
          <p:cNvSpPr txBox="1"/>
          <p:nvPr>
            <p:ph type="subTitle" idx="1"/>
          </p:nvPr>
        </p:nvSpPr>
        <p:spPr>
          <a:xfrm>
            <a:off y="4003301" x="352426"/>
            <a:ext cy="1178297" cx="4572000"/>
          </a:xfrm>
          <a:prstGeom prst="rect">
            <a:avLst/>
          </a:prstGeom>
          <a:noFill/>
          <a:ln>
            <a:noFill/>
          </a:ln>
        </p:spPr>
        <p:txBody>
          <a:bodyPr bIns="91425" tIns="91425" lIns="91425" anchor="t" anchorCtr="0" rIns="91425"/>
          <a:lstStyle>
            <a:lvl1pPr indent="0" marR="0" algn="l" marL="0" rtl="0">
              <a:lnSpc>
                <a:spcPct val="100000"/>
              </a:lnSpc>
              <a:spcBef>
                <a:spcPts val="1200"/>
              </a:spcBef>
              <a:spcAft>
                <a:spcPts val="0"/>
              </a:spcAft>
              <a:buClr>
                <a:schemeClr val="accent5"/>
              </a:buClr>
              <a:buFont typeface="Arial"/>
              <a:buNone/>
              <a:defRPr i="1" baseline="0" strike="noStrike" sz="2000" b="0" cap="none" u="none">
                <a:solidFill>
                  <a:schemeClr val="lt1"/>
                </a:solidFill>
                <a:latin typeface="Arial"/>
                <a:ea typeface="Arial"/>
                <a:cs typeface="Arial"/>
                <a:sym typeface="Arial"/>
                <a:rtl val="0"/>
              </a:defRPr>
            </a:lvl1pPr>
            <a:lvl2pPr indent="0" marR="0" algn="ctr" marL="457200" rtl="0">
              <a:lnSpc>
                <a:spcPct val="100000"/>
              </a:lnSpc>
              <a:spcBef>
                <a:spcPts val="600"/>
              </a:spcBef>
              <a:spcAft>
                <a:spcPts val="0"/>
              </a:spcAft>
              <a:buClr>
                <a:schemeClr val="accent1"/>
              </a:buClr>
              <a:buFont typeface="Arial"/>
              <a:buNone/>
              <a:defRPr i="0" baseline="0" strike="noStrike" sz="1600" b="0" cap="none" u="none">
                <a:solidFill>
                  <a:srgbClr val="FEFEFE"/>
                </a:solidFill>
                <a:latin typeface="Arial"/>
                <a:ea typeface="Arial"/>
                <a:cs typeface="Arial"/>
                <a:sym typeface="Arial"/>
                <a:rtl val="0"/>
              </a:defRPr>
            </a:lvl2pPr>
            <a:lvl3pPr indent="0" marR="0" algn="ctr" marL="914400" rtl="0">
              <a:lnSpc>
                <a:spcPct val="100000"/>
              </a:lnSpc>
              <a:spcBef>
                <a:spcPts val="600"/>
              </a:spcBef>
              <a:spcAft>
                <a:spcPts val="0"/>
              </a:spcAft>
              <a:buClr>
                <a:schemeClr val="accent1"/>
              </a:buClr>
              <a:buFont typeface="Arial"/>
              <a:buNone/>
              <a:defRPr i="0" baseline="0" strike="noStrike" sz="1600" b="0" cap="none" u="none">
                <a:solidFill>
                  <a:srgbClr val="FEFEFE"/>
                </a:solidFill>
                <a:latin typeface="Arial"/>
                <a:ea typeface="Arial"/>
                <a:cs typeface="Arial"/>
                <a:sym typeface="Arial"/>
                <a:rtl val="0"/>
              </a:defRPr>
            </a:lvl3pPr>
            <a:lvl4pPr indent="0" marR="0" algn="ctr" marL="1371600" rtl="0">
              <a:lnSpc>
                <a:spcPct val="100000"/>
              </a:lnSpc>
              <a:spcBef>
                <a:spcPts val="600"/>
              </a:spcBef>
              <a:spcAft>
                <a:spcPts val="0"/>
              </a:spcAft>
              <a:buClr>
                <a:schemeClr val="accent1"/>
              </a:buClr>
              <a:buFont typeface="Arial"/>
              <a:buNone/>
              <a:defRPr i="0" baseline="0" strike="noStrike" sz="1600" b="0" cap="none" u="none">
                <a:solidFill>
                  <a:srgbClr val="FEFEFE"/>
                </a:solidFill>
                <a:latin typeface="Arial"/>
                <a:ea typeface="Arial"/>
                <a:cs typeface="Arial"/>
                <a:sym typeface="Arial"/>
                <a:rtl val="0"/>
              </a:defRPr>
            </a:lvl4pPr>
            <a:lvl5pPr indent="0" marR="0" algn="ctr" marL="1828800" rtl="0">
              <a:lnSpc>
                <a:spcPct val="100000"/>
              </a:lnSpc>
              <a:spcBef>
                <a:spcPts val="600"/>
              </a:spcBef>
              <a:spcAft>
                <a:spcPts val="0"/>
              </a:spcAft>
              <a:buClr>
                <a:schemeClr val="accent1"/>
              </a:buClr>
              <a:buFont typeface="Arial"/>
              <a:buNone/>
              <a:defRPr i="0" baseline="0" strike="noStrike" sz="1600" b="0" cap="none" u="none">
                <a:solidFill>
                  <a:srgbClr val="FEFEFE"/>
                </a:solidFill>
                <a:latin typeface="Arial"/>
                <a:ea typeface="Arial"/>
                <a:cs typeface="Arial"/>
                <a:sym typeface="Arial"/>
                <a:rtl val="0"/>
              </a:defRPr>
            </a:lvl5pPr>
            <a:lvl6pPr indent="0" marR="0" algn="ctr" marL="2286000" rtl="0">
              <a:lnSpc>
                <a:spcPct val="100000"/>
              </a:lnSpc>
              <a:spcBef>
                <a:spcPts val="600"/>
              </a:spcBef>
              <a:spcAft>
                <a:spcPts val="0"/>
              </a:spcAft>
              <a:buClr>
                <a:schemeClr val="accent1"/>
              </a:buClr>
              <a:buFont typeface="Arial"/>
              <a:buNone/>
              <a:defRPr i="0" baseline="0" strike="noStrike" sz="1600" b="0" cap="none" u="none">
                <a:solidFill>
                  <a:srgbClr val="FEFEFE"/>
                </a:solidFill>
                <a:latin typeface="Arial"/>
                <a:ea typeface="Arial"/>
                <a:cs typeface="Arial"/>
                <a:sym typeface="Arial"/>
                <a:rtl val="0"/>
              </a:defRPr>
            </a:lvl6pPr>
            <a:lvl7pPr indent="0" marR="0" algn="ctr" marL="2743200" rtl="0">
              <a:lnSpc>
                <a:spcPct val="100000"/>
              </a:lnSpc>
              <a:spcBef>
                <a:spcPts val="600"/>
              </a:spcBef>
              <a:spcAft>
                <a:spcPts val="0"/>
              </a:spcAft>
              <a:buClr>
                <a:schemeClr val="accent1"/>
              </a:buClr>
              <a:buFont typeface="Arial"/>
              <a:buNone/>
              <a:defRPr i="0" baseline="0" strike="noStrike" sz="1600" b="0" cap="none" u="none">
                <a:solidFill>
                  <a:srgbClr val="FEFEFE"/>
                </a:solidFill>
                <a:latin typeface="Arial"/>
                <a:ea typeface="Arial"/>
                <a:cs typeface="Arial"/>
                <a:sym typeface="Arial"/>
                <a:rtl val="0"/>
              </a:defRPr>
            </a:lvl7pPr>
            <a:lvl8pPr indent="0" marR="0" algn="ctr" marL="3200400" rtl="0">
              <a:lnSpc>
                <a:spcPct val="100000"/>
              </a:lnSpc>
              <a:spcBef>
                <a:spcPts val="600"/>
              </a:spcBef>
              <a:spcAft>
                <a:spcPts val="0"/>
              </a:spcAft>
              <a:buClr>
                <a:schemeClr val="accent1"/>
              </a:buClr>
              <a:buFont typeface="Arial"/>
              <a:buNone/>
              <a:defRPr i="0" baseline="0" strike="noStrike" sz="1600" b="0" cap="none" u="none">
                <a:solidFill>
                  <a:srgbClr val="FEFEFE"/>
                </a:solidFill>
                <a:latin typeface="Arial"/>
                <a:ea typeface="Arial"/>
                <a:cs typeface="Arial"/>
                <a:sym typeface="Arial"/>
                <a:rtl val="0"/>
              </a:defRPr>
            </a:lvl8pPr>
            <a:lvl9pPr indent="0" marR="0" algn="ctr" marL="3657600" rtl="0">
              <a:lnSpc>
                <a:spcPct val="100000"/>
              </a:lnSpc>
              <a:spcBef>
                <a:spcPts val="600"/>
              </a:spcBef>
              <a:spcAft>
                <a:spcPts val="0"/>
              </a:spcAft>
              <a:buClr>
                <a:schemeClr val="accent1"/>
              </a:buClr>
              <a:buFont typeface="Arial"/>
              <a:buNone/>
              <a:defRPr i="0" baseline="0" strike="noStrike" sz="1600" b="0" cap="none" u="none">
                <a:solidFill>
                  <a:srgbClr val="FEFEFE"/>
                </a:solidFill>
                <a:latin typeface="Arial"/>
                <a:ea typeface="Arial"/>
                <a:cs typeface="Arial"/>
                <a:sym typeface="Arial"/>
                <a:rtl val="0"/>
              </a:defRPr>
            </a:lvl9pPr>
          </a:lstStyle>
          <a:p/>
        </p:txBody>
      </p:sp>
      <p:sp>
        <p:nvSpPr>
          <p:cNvPr name="Shape 28" id="28"/>
          <p:cNvSpPr txBox="1"/>
          <p:nvPr>
            <p:ph type="dt" idx="10"/>
          </p:nvPr>
        </p:nvSpPr>
        <p:spPr>
          <a:xfrm>
            <a:off y="6543676" x="352426"/>
            <a:ext cy="247649" cx="1466850"/>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29" id="29"/>
          <p:cNvSpPr txBox="1"/>
          <p:nvPr>
            <p:ph type="sldNum" idx="12"/>
          </p:nvPr>
        </p:nvSpPr>
        <p:spPr>
          <a:xfrm>
            <a:off y="6543676" x="7886700"/>
            <a:ext cy="247649" cx="876300"/>
          </a:xfrm>
          <a:prstGeom prst="rect">
            <a:avLst/>
          </a:prstGeom>
          <a:noFill/>
          <a:ln>
            <a:noFill/>
          </a:ln>
        </p:spPr>
        <p:txBody>
          <a:bodyPr bIns="91425" tIns="91425" lIns="91425" anchor="ctr" anchorCtr="0" rIns="91425"/>
          <a:lstStyle>
            <a:lvl1pPr indent="0" marR="0" algn="r"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30" id="30"/>
          <p:cNvSpPr txBox="1"/>
          <p:nvPr>
            <p:ph type="ftr" idx="11"/>
          </p:nvPr>
        </p:nvSpPr>
        <p:spPr>
          <a:xfrm>
            <a:off y="6543676" x="1809749"/>
            <a:ext cy="247649" cx="4086223"/>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1"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31" id="31"/>
          <p:cNvSpPr/>
          <p:nvPr/>
        </p:nvSpPr>
        <p:spPr>
          <a:xfrm>
            <a:off y="0" x="0"/>
            <a:ext cy="1828800" cx="9144000"/>
          </a:xfrm>
          <a:prstGeom prst="rect">
            <a:avLst/>
          </a:prstGeom>
          <a:solidFill>
            <a:schemeClr val="accent5">
              <a:alpha val="49411"/>
            </a:schemeClr>
          </a:solidFill>
          <a:ln>
            <a:noFill/>
          </a:ln>
        </p:spPr>
        <p:txBody>
          <a:bodyPr bIns="45700" tIns="45700" lIns="91425" anchor="ctr" anchorCtr="0" rIns="91425">
            <a:spAutoFit/>
          </a:bodyPr>
          <a:lstStyle/>
          <a:p/>
        </p:txBody>
      </p:sp>
      <p:cxnSp>
        <p:nvCxnSpPr>
          <p:cNvPr name="Shape 32" id="32"/>
          <p:cNvCxnSpPr/>
          <p:nvPr/>
        </p:nvCxnSpPr>
        <p:spPr>
          <a:xfrm>
            <a:off y="1828800" x="-4438"/>
            <a:ext cy="1587" cx="9144000"/>
          </a:xfrm>
          <a:prstGeom prst="straightConnector1">
            <a:avLst/>
          </a:prstGeom>
          <a:noFill/>
          <a:ln w="76200" cap="flat">
            <a:solidFill>
              <a:schemeClr val="lt1"/>
            </a:solidFill>
            <a:prstDash val="solid"/>
            <a:round/>
            <a:headEnd len="med" type="none" w="med"/>
            <a:tailEnd len="med" type="none" w="med"/>
          </a:ln>
        </p:spPr>
      </p:cxnSp>
      <p:sp>
        <p:nvSpPr>
          <p:cNvPr name="Shape 33" id="33"/>
          <p:cNvSpPr txBox="1"/>
          <p:nvPr>
            <p:ph type="title"/>
          </p:nvPr>
        </p:nvSpPr>
        <p:spPr>
          <a:xfrm>
            <a:off y="1990076" x="354364"/>
            <a:ext cy="1984247" cx="8439911"/>
          </a:xfrm>
          <a:prstGeom prst="rect">
            <a:avLst/>
          </a:prstGeom>
          <a:noFill/>
          <a:ln>
            <a:noFill/>
          </a:ln>
        </p:spPr>
        <p:txBody>
          <a:bodyPr bIns="91425" tIns="91425" lIns="91425" anchor="b" anchorCtr="0" rIns="91425"/>
          <a:lstStyle>
            <a:lvl1pPr rtl="0">
              <a:defRPr i="0" baseline="0" strike="noStrike" sz="6000" b="1" cap="none" u="none">
                <a:solidFill>
                  <a:schemeClr val="lt1"/>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Obj" type="twoObj">
  <p:cSld name="twoObj">
    <p:spTree>
      <p:nvGrpSpPr>
        <p:cNvPr name="Shape 34" id="34"/>
        <p:cNvGrpSpPr/>
        <p:nvPr/>
      </p:nvGrpSpPr>
      <p:grpSpPr>
        <a:xfrm>
          <a:off y="0" x="0"/>
          <a:ext cy="0" cx="0"/>
          <a:chOff y="0" x="0"/>
          <a:chExt cy="0" cx="0"/>
        </a:xfrm>
      </p:grpSpPr>
      <p:sp>
        <p:nvSpPr>
          <p:cNvPr name="Shape 35" id="35"/>
          <p:cNvSpPr/>
          <p:nvPr/>
        </p:nvSpPr>
        <p:spPr>
          <a:xfrm>
            <a:off y="0" x="0"/>
            <a:ext cy="6858000" cx="9144000"/>
          </a:xfrm>
          <a:prstGeom prst="rect">
            <a:avLst/>
          </a:prstGeom>
          <a:solidFill>
            <a:schemeClr val="dk1">
              <a:alpha val="49411"/>
            </a:schemeClr>
          </a:solidFill>
          <a:ln>
            <a:noFill/>
          </a:ln>
        </p:spPr>
        <p:txBody>
          <a:bodyPr bIns="45700" tIns="45700" lIns="91425" anchor="ctr" anchorCtr="0" rIns="91425">
            <a:spAutoFit/>
          </a:bodyPr>
          <a:lstStyle/>
          <a:p/>
        </p:txBody>
      </p:sp>
      <p:sp>
        <p:nvSpPr>
          <p:cNvPr name="Shape 36" id="36"/>
          <p:cNvSpPr txBox="1"/>
          <p:nvPr>
            <p:ph type="body" idx="1"/>
          </p:nvPr>
        </p:nvSpPr>
        <p:spPr>
          <a:xfrm>
            <a:off y="1463040" x="4901182"/>
            <a:ext cy="4288536" cx="3886200"/>
          </a:xfrm>
          <a:prstGeom prst="rect">
            <a:avLst/>
          </a:prstGeom>
          <a:noFill/>
          <a:ln>
            <a:noFill/>
          </a:ln>
        </p:spPr>
        <p:txBody>
          <a:bodyPr bIns="91425" tIns="91425" lIns="91425" anchor="t" anchorCtr="0" rIns="91425"/>
          <a:lstStyle>
            <a:lvl1pPr rtl="0">
              <a:defRPr sz="1600"/>
            </a:lvl1pPr>
            <a:lvl2pPr rtl="0">
              <a:defRPr sz="1600"/>
            </a:lvl2pPr>
            <a:lvl3pPr rtl="0">
              <a:defRPr sz="1600"/>
            </a:lvl3pPr>
            <a:lvl4pPr rtl="0">
              <a:defRPr sz="1600"/>
            </a:lvl4pPr>
            <a:lvl5pPr rtl="0">
              <a:defRPr sz="1600"/>
            </a:lvl5pPr>
            <a:lvl6pPr rtl="0">
              <a:defRPr/>
            </a:lvl6pPr>
            <a:lvl7pPr rtl="0">
              <a:defRPr/>
            </a:lvl7pPr>
            <a:lvl8pPr rtl="0">
              <a:defRPr/>
            </a:lvl8pPr>
            <a:lvl9pPr rtl="0">
              <a:defRPr/>
            </a:lvl9pPr>
          </a:lstStyle>
          <a:p/>
        </p:txBody>
      </p:sp>
      <p:sp>
        <p:nvSpPr>
          <p:cNvPr name="Shape 37" id="37"/>
          <p:cNvSpPr txBox="1"/>
          <p:nvPr>
            <p:ph type="body" idx="2"/>
          </p:nvPr>
        </p:nvSpPr>
        <p:spPr>
          <a:xfrm>
            <a:off y="1463040" x="352426"/>
            <a:ext cy="4288536" cx="3886200"/>
          </a:xfrm>
          <a:prstGeom prst="rect">
            <a:avLst/>
          </a:prstGeom>
          <a:noFill/>
          <a:ln>
            <a:noFill/>
          </a:ln>
        </p:spPr>
        <p:txBody>
          <a:bodyPr bIns="91425" tIns="91425" lIns="91425" anchor="t" anchorCtr="0" rIns="91425"/>
          <a:lstStyle>
            <a:lvl1pPr rtl="0">
              <a:defRPr sz="1600"/>
            </a:lvl1pPr>
            <a:lvl2pPr rtl="0">
              <a:defRPr sz="1600"/>
            </a:lvl2pPr>
            <a:lvl3pPr rtl="0">
              <a:defRPr sz="1600"/>
            </a:lvl3pPr>
            <a:lvl4pPr rtl="0">
              <a:defRPr sz="1600"/>
            </a:lvl4pPr>
            <a:lvl5pPr rtl="0">
              <a:defRPr sz="1600"/>
            </a:lvl5pPr>
            <a:lvl6pPr rtl="0">
              <a:defRPr/>
            </a:lvl6pPr>
            <a:lvl7pPr rtl="0">
              <a:defRPr/>
            </a:lvl7pPr>
            <a:lvl8pPr rtl="0">
              <a:defRPr/>
            </a:lvl8pPr>
            <a:lvl9pPr rtl="0">
              <a:defRPr/>
            </a:lvl9pPr>
          </a:lstStyle>
          <a:p/>
        </p:txBody>
      </p:sp>
      <p:sp>
        <p:nvSpPr>
          <p:cNvPr name="Shape 38" id="38"/>
          <p:cNvSpPr txBox="1"/>
          <p:nvPr>
            <p:ph type="title"/>
          </p:nvPr>
        </p:nvSpPr>
        <p:spPr>
          <a:xfrm>
            <a:off y="228600" x="352426"/>
            <a:ext cy="1066799" cx="7680958"/>
          </a:xfrm>
          <a:prstGeom prst="rect">
            <a:avLst/>
          </a:prstGeom>
          <a:noFill/>
          <a:ln>
            <a:noFill/>
          </a:ln>
        </p:spPr>
        <p:txBody>
          <a:bodyPr bIns="91425" tIns="91425" lIns="91425" anchor="b" anchorCtr="0" rIns="91425"/>
          <a:lstStyle>
            <a:lvl1pPr algn="l" rtl="0">
              <a:spcBef>
                <a:spcPts val="400"/>
              </a:spcBef>
              <a:buClr>
                <a:schemeClr val="lt1"/>
              </a:buClr>
              <a:buFont typeface="Arial"/>
              <a:buNone/>
              <a:defRPr baseline="0" sz="4000" b="0" cap="none">
                <a:solidFill>
                  <a:schemeClr val="lt1"/>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name="Shape 39" id="39"/>
          <p:cNvSpPr txBox="1"/>
          <p:nvPr>
            <p:ph type="dt" idx="10"/>
          </p:nvPr>
        </p:nvSpPr>
        <p:spPr>
          <a:xfrm>
            <a:off y="6543676" x="352426"/>
            <a:ext cy="247649" cx="1466850"/>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40" id="40"/>
          <p:cNvSpPr txBox="1"/>
          <p:nvPr>
            <p:ph type="sldNum" idx="12"/>
          </p:nvPr>
        </p:nvSpPr>
        <p:spPr>
          <a:xfrm>
            <a:off y="6543676" x="7886700"/>
            <a:ext cy="247649" cx="876300"/>
          </a:xfrm>
          <a:prstGeom prst="rect">
            <a:avLst/>
          </a:prstGeom>
          <a:noFill/>
          <a:ln>
            <a:noFill/>
          </a:ln>
        </p:spPr>
        <p:txBody>
          <a:bodyPr bIns="91425" tIns="91425" lIns="91425" anchor="ctr" anchorCtr="0" rIns="91425"/>
          <a:lstStyle>
            <a:lvl1pPr indent="0" marR="0" algn="r"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41" id="41"/>
          <p:cNvSpPr txBox="1"/>
          <p:nvPr>
            <p:ph type="ftr" idx="11"/>
          </p:nvPr>
        </p:nvSpPr>
        <p:spPr>
          <a:xfrm>
            <a:off y="6543676" x="1809749"/>
            <a:ext cy="247649" cx="4086223"/>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1"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TxTwoObj" type="twoTxTwoObj">
  <p:cSld name="twoTxTwoObj">
    <p:spTree>
      <p:nvGrpSpPr>
        <p:cNvPr name="Shape 42" id="42"/>
        <p:cNvGrpSpPr/>
        <p:nvPr/>
      </p:nvGrpSpPr>
      <p:grpSpPr>
        <a:xfrm>
          <a:off y="0" x="0"/>
          <a:ext cy="0" cx="0"/>
          <a:chOff y="0" x="0"/>
          <a:chExt cy="0" cx="0"/>
        </a:xfrm>
      </p:grpSpPr>
      <p:sp>
        <p:nvSpPr>
          <p:cNvPr name="Shape 43" id="43"/>
          <p:cNvSpPr/>
          <p:nvPr/>
        </p:nvSpPr>
        <p:spPr>
          <a:xfrm>
            <a:off y="0" x="0"/>
            <a:ext cy="6858000" cx="9144000"/>
          </a:xfrm>
          <a:prstGeom prst="rect">
            <a:avLst/>
          </a:prstGeom>
          <a:solidFill>
            <a:schemeClr val="dk1">
              <a:alpha val="49411"/>
            </a:schemeClr>
          </a:solidFill>
          <a:ln>
            <a:noFill/>
          </a:ln>
        </p:spPr>
        <p:txBody>
          <a:bodyPr bIns="45700" tIns="45700" lIns="91425" anchor="ctr" anchorCtr="0" rIns="91425">
            <a:spAutoFit/>
          </a:bodyPr>
          <a:lstStyle/>
          <a:p/>
        </p:txBody>
      </p:sp>
      <p:sp>
        <p:nvSpPr>
          <p:cNvPr name="Shape 44" id="44"/>
          <p:cNvSpPr txBox="1"/>
          <p:nvPr>
            <p:ph type="body" idx="1"/>
          </p:nvPr>
        </p:nvSpPr>
        <p:spPr>
          <a:xfrm>
            <a:off y="1463040" x="352426"/>
            <a:ext cy="509586" cx="3886200"/>
          </a:xfrm>
          <a:prstGeom prst="rect">
            <a:avLst/>
          </a:prstGeom>
          <a:noFill/>
          <a:ln>
            <a:noFill/>
          </a:ln>
        </p:spPr>
        <p:txBody>
          <a:bodyPr bIns="91425" tIns="91425" lIns="91425" anchor="t" anchorCtr="0" rIns="91425"/>
          <a:lstStyle>
            <a:lvl1pPr indent="0" marL="0" rtl="0">
              <a:buClr>
                <a:schemeClr val="lt1"/>
              </a:buClr>
              <a:buFont typeface="Arial"/>
              <a:buNone/>
              <a:defRPr i="1" baseline="0" sz="2000" b="0">
                <a:solidFill>
                  <a:schemeClr val="lt1"/>
                </a:solidFill>
              </a:defRPr>
            </a:lvl1pPr>
            <a:lvl2pPr indent="0" marL="457200" rtl="0">
              <a:buFont typeface="Arial"/>
              <a:buNone/>
              <a:defRPr sz="1200"/>
            </a:lvl2pPr>
            <a:lvl3pPr indent="0" marL="914400" rtl="0">
              <a:buFont typeface="Arial"/>
              <a:buNone/>
              <a:defRPr sz="1000"/>
            </a:lvl3pPr>
            <a:lvl4pPr indent="0" marL="1371600" rtl="0">
              <a:buFont typeface="Arial"/>
              <a:buNone/>
              <a:defRPr sz="900"/>
            </a:lvl4pPr>
            <a:lvl5pPr indent="0" marL="1828800" rtl="0">
              <a:buFont typeface="Arial"/>
              <a:buNone/>
              <a:defRPr sz="900"/>
            </a:lvl5pPr>
            <a:lvl6pPr indent="0" marL="2286000" rtl="0">
              <a:buFont typeface="Arial"/>
              <a:buNone/>
              <a:defRPr sz="900"/>
            </a:lvl6pPr>
            <a:lvl7pPr indent="0" marL="2743200" rtl="0">
              <a:buFont typeface="Arial"/>
              <a:buNone/>
              <a:defRPr sz="900"/>
            </a:lvl7pPr>
            <a:lvl8pPr indent="0" marL="3200400" rtl="0">
              <a:buFont typeface="Arial"/>
              <a:buNone/>
              <a:defRPr sz="900"/>
            </a:lvl8pPr>
            <a:lvl9pPr indent="0" marL="3657600" rtl="0">
              <a:buFont typeface="Arial"/>
              <a:buNone/>
              <a:defRPr sz="900"/>
            </a:lvl9pPr>
          </a:lstStyle>
          <a:p/>
        </p:txBody>
      </p:sp>
      <p:sp>
        <p:nvSpPr>
          <p:cNvPr name="Shape 45" id="45"/>
          <p:cNvSpPr txBox="1"/>
          <p:nvPr>
            <p:ph type="body" idx="2"/>
          </p:nvPr>
        </p:nvSpPr>
        <p:spPr>
          <a:xfrm>
            <a:off y="1463040" x="4900612"/>
            <a:ext cy="509586" cx="3886200"/>
          </a:xfrm>
          <a:prstGeom prst="rect">
            <a:avLst/>
          </a:prstGeom>
          <a:noFill/>
          <a:ln>
            <a:noFill/>
          </a:ln>
        </p:spPr>
        <p:txBody>
          <a:bodyPr bIns="91425" tIns="91425" lIns="91425" anchor="t" anchorCtr="0" rIns="91425"/>
          <a:lstStyle>
            <a:lvl1pPr indent="0" marL="0" rtl="0">
              <a:buClr>
                <a:schemeClr val="lt1"/>
              </a:buClr>
              <a:buFont typeface="Arial"/>
              <a:buNone/>
              <a:defRPr i="1" baseline="0" sz="2000" b="0">
                <a:solidFill>
                  <a:schemeClr val="lt1"/>
                </a:solidFill>
              </a:defRPr>
            </a:lvl1pPr>
            <a:lvl2pPr indent="0" marL="457200" rtl="0">
              <a:buFont typeface="Arial"/>
              <a:buNone/>
              <a:defRPr sz="1200"/>
            </a:lvl2pPr>
            <a:lvl3pPr indent="0" marL="914400" rtl="0">
              <a:buFont typeface="Arial"/>
              <a:buNone/>
              <a:defRPr sz="1000"/>
            </a:lvl3pPr>
            <a:lvl4pPr indent="0" marL="1371600" rtl="0">
              <a:buFont typeface="Arial"/>
              <a:buNone/>
              <a:defRPr sz="900"/>
            </a:lvl4pPr>
            <a:lvl5pPr indent="0" marL="1828800" rtl="0">
              <a:buFont typeface="Arial"/>
              <a:buNone/>
              <a:defRPr sz="900"/>
            </a:lvl5pPr>
            <a:lvl6pPr indent="0" marL="2286000" rtl="0">
              <a:buFont typeface="Arial"/>
              <a:buNone/>
              <a:defRPr sz="900"/>
            </a:lvl6pPr>
            <a:lvl7pPr indent="0" marL="2743200" rtl="0">
              <a:buFont typeface="Arial"/>
              <a:buNone/>
              <a:defRPr sz="900"/>
            </a:lvl7pPr>
            <a:lvl8pPr indent="0" marL="3200400" rtl="0">
              <a:buFont typeface="Arial"/>
              <a:buNone/>
              <a:defRPr sz="900"/>
            </a:lvl8pPr>
            <a:lvl9pPr indent="0" marL="3657600" rtl="0">
              <a:buFont typeface="Arial"/>
              <a:buNone/>
              <a:defRPr sz="900"/>
            </a:lvl9pPr>
          </a:lstStyle>
          <a:p/>
        </p:txBody>
      </p:sp>
      <p:sp>
        <p:nvSpPr>
          <p:cNvPr name="Shape 46" id="46"/>
          <p:cNvSpPr txBox="1"/>
          <p:nvPr>
            <p:ph type="body" idx="3"/>
          </p:nvPr>
        </p:nvSpPr>
        <p:spPr>
          <a:xfrm>
            <a:off y="2011680" x="4900612"/>
            <a:ext cy="3736847" cx="3886200"/>
          </a:xfrm>
          <a:prstGeom prst="rect">
            <a:avLst/>
          </a:prstGeom>
          <a:noFill/>
          <a:ln>
            <a:noFill/>
          </a:ln>
        </p:spPr>
        <p:txBody>
          <a:bodyPr bIns="91425" tIns="91425" lIns="91425" anchor="t" anchorCtr="0" rIns="91425"/>
          <a:lstStyle>
            <a:lvl1pPr rtl="0">
              <a:defRPr sz="1600"/>
            </a:lvl1pPr>
            <a:lvl2pPr rtl="0">
              <a:defRPr sz="1600"/>
            </a:lvl2pPr>
            <a:lvl3pPr rtl="0">
              <a:defRPr sz="1600"/>
            </a:lvl3pPr>
            <a:lvl4pPr rtl="0">
              <a:defRPr sz="1600"/>
            </a:lvl4pPr>
            <a:lvl5pPr rtl="0">
              <a:defRPr sz="1600"/>
            </a:lvl5pPr>
            <a:lvl6pPr rtl="0">
              <a:defRPr/>
            </a:lvl6pPr>
            <a:lvl7pPr rtl="0">
              <a:defRPr/>
            </a:lvl7pPr>
            <a:lvl8pPr rtl="0">
              <a:defRPr/>
            </a:lvl8pPr>
            <a:lvl9pPr rtl="0">
              <a:defRPr/>
            </a:lvl9pPr>
          </a:lstStyle>
          <a:p/>
        </p:txBody>
      </p:sp>
      <p:sp>
        <p:nvSpPr>
          <p:cNvPr name="Shape 47" id="47"/>
          <p:cNvSpPr txBox="1"/>
          <p:nvPr>
            <p:ph type="body" idx="4"/>
          </p:nvPr>
        </p:nvSpPr>
        <p:spPr>
          <a:xfrm>
            <a:off y="2011680" x="352426"/>
            <a:ext cy="3736847" cx="3886200"/>
          </a:xfrm>
          <a:prstGeom prst="rect">
            <a:avLst/>
          </a:prstGeom>
          <a:noFill/>
          <a:ln>
            <a:noFill/>
          </a:ln>
        </p:spPr>
        <p:txBody>
          <a:bodyPr bIns="91425" tIns="91425" lIns="91425" anchor="t" anchorCtr="0" rIns="91425"/>
          <a:lstStyle>
            <a:lvl1pPr rtl="0">
              <a:defRPr sz="1600"/>
            </a:lvl1pPr>
            <a:lvl2pPr rtl="0">
              <a:defRPr sz="1600"/>
            </a:lvl2pPr>
            <a:lvl3pPr rtl="0">
              <a:defRPr sz="1600"/>
            </a:lvl3pPr>
            <a:lvl4pPr rtl="0">
              <a:defRPr sz="1600"/>
            </a:lvl4pPr>
            <a:lvl5pPr rtl="0">
              <a:defRPr sz="1600"/>
            </a:lvl5pPr>
            <a:lvl6pPr rtl="0">
              <a:defRPr/>
            </a:lvl6pPr>
            <a:lvl7pPr rtl="0">
              <a:defRPr/>
            </a:lvl7pPr>
            <a:lvl8pPr rtl="0">
              <a:defRPr/>
            </a:lvl8pPr>
            <a:lvl9pPr rtl="0">
              <a:defRPr/>
            </a:lvl9pPr>
          </a:lstStyle>
          <a:p/>
        </p:txBody>
      </p:sp>
      <p:sp>
        <p:nvSpPr>
          <p:cNvPr name="Shape 48" id="48"/>
          <p:cNvSpPr txBox="1"/>
          <p:nvPr>
            <p:ph type="title"/>
          </p:nvPr>
        </p:nvSpPr>
        <p:spPr>
          <a:xfrm>
            <a:off y="228600" x="352426"/>
            <a:ext cy="1066799" cx="7680958"/>
          </a:xfrm>
          <a:prstGeom prst="rect">
            <a:avLst/>
          </a:prstGeom>
          <a:noFill/>
          <a:ln>
            <a:noFill/>
          </a:ln>
        </p:spPr>
        <p:txBody>
          <a:bodyPr bIns="91425" tIns="91425" lIns="91425" anchor="b" anchorCtr="0" rIns="91425"/>
          <a:lstStyle>
            <a:lvl1pPr algn="l" rtl="0">
              <a:spcBef>
                <a:spcPts val="400"/>
              </a:spcBef>
              <a:buClr>
                <a:schemeClr val="lt1"/>
              </a:buClr>
              <a:buFont typeface="Arial"/>
              <a:buNone/>
              <a:defRPr baseline="0" sz="4000" b="0" cap="none">
                <a:solidFill>
                  <a:schemeClr val="lt1"/>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name="Shape 49" id="49"/>
          <p:cNvSpPr txBox="1"/>
          <p:nvPr>
            <p:ph type="dt" idx="10"/>
          </p:nvPr>
        </p:nvSpPr>
        <p:spPr>
          <a:xfrm>
            <a:off y="6543676" x="352426"/>
            <a:ext cy="247649" cx="1466850"/>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50" id="50"/>
          <p:cNvSpPr txBox="1"/>
          <p:nvPr>
            <p:ph type="sldNum" idx="12"/>
          </p:nvPr>
        </p:nvSpPr>
        <p:spPr>
          <a:xfrm>
            <a:off y="6543676" x="7886700"/>
            <a:ext cy="247649" cx="876300"/>
          </a:xfrm>
          <a:prstGeom prst="rect">
            <a:avLst/>
          </a:prstGeom>
          <a:noFill/>
          <a:ln>
            <a:noFill/>
          </a:ln>
        </p:spPr>
        <p:txBody>
          <a:bodyPr bIns="91425" tIns="91425" lIns="91425" anchor="ctr" anchorCtr="0" rIns="91425"/>
          <a:lstStyle>
            <a:lvl1pPr indent="0" marR="0" algn="r"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51" id="51"/>
          <p:cNvSpPr txBox="1"/>
          <p:nvPr>
            <p:ph type="ftr" idx="11"/>
          </p:nvPr>
        </p:nvSpPr>
        <p:spPr>
          <a:xfrm>
            <a:off y="6543676" x="1809749"/>
            <a:ext cy="247649" cx="4086223"/>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1"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52" id="52"/>
        <p:cNvGrpSpPr/>
        <p:nvPr/>
      </p:nvGrpSpPr>
      <p:grpSpPr>
        <a:xfrm>
          <a:off y="0" x="0"/>
          <a:ext cy="0" cx="0"/>
          <a:chOff y="0" x="0"/>
          <a:chExt cy="0" cx="0"/>
        </a:xfrm>
      </p:grpSpPr>
      <p:sp>
        <p:nvSpPr>
          <p:cNvPr name="Shape 53" id="53"/>
          <p:cNvSpPr/>
          <p:nvPr/>
        </p:nvSpPr>
        <p:spPr>
          <a:xfrm>
            <a:off y="0" x="0"/>
            <a:ext cy="6858000" cx="9144000"/>
          </a:xfrm>
          <a:prstGeom prst="rect">
            <a:avLst/>
          </a:prstGeom>
          <a:solidFill>
            <a:schemeClr val="dk1">
              <a:alpha val="49411"/>
            </a:schemeClr>
          </a:solidFill>
          <a:ln>
            <a:noFill/>
          </a:ln>
        </p:spPr>
        <p:txBody>
          <a:bodyPr bIns="45700" tIns="45700" lIns="91425" anchor="ctr" anchorCtr="0" rIns="91425">
            <a:spAutoFit/>
          </a:bodyPr>
          <a:lstStyle/>
          <a:p/>
        </p:txBody>
      </p:sp>
      <p:sp>
        <p:nvSpPr>
          <p:cNvPr name="Shape 54" id="54"/>
          <p:cNvSpPr txBox="1"/>
          <p:nvPr>
            <p:ph type="dt" idx="10"/>
          </p:nvPr>
        </p:nvSpPr>
        <p:spPr>
          <a:xfrm>
            <a:off y="6543676" x="352426"/>
            <a:ext cy="247649" cx="1466850"/>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55" id="55"/>
          <p:cNvSpPr txBox="1"/>
          <p:nvPr>
            <p:ph type="sldNum" idx="12"/>
          </p:nvPr>
        </p:nvSpPr>
        <p:spPr>
          <a:xfrm>
            <a:off y="6543676" x="7886700"/>
            <a:ext cy="247649" cx="876300"/>
          </a:xfrm>
          <a:prstGeom prst="rect">
            <a:avLst/>
          </a:prstGeom>
          <a:noFill/>
          <a:ln>
            <a:noFill/>
          </a:ln>
        </p:spPr>
        <p:txBody>
          <a:bodyPr bIns="91425" tIns="91425" lIns="91425" anchor="ctr" anchorCtr="0" rIns="91425"/>
          <a:lstStyle>
            <a:lvl1pPr indent="0" marR="0" algn="r"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56" id="56"/>
          <p:cNvSpPr txBox="1"/>
          <p:nvPr>
            <p:ph type="ftr" idx="11"/>
          </p:nvPr>
        </p:nvSpPr>
        <p:spPr>
          <a:xfrm>
            <a:off y="6543676" x="1809749"/>
            <a:ext cy="247649" cx="4086223"/>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1"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57" id="57"/>
          <p:cNvSpPr txBox="1"/>
          <p:nvPr>
            <p:ph type="title"/>
          </p:nvPr>
        </p:nvSpPr>
        <p:spPr>
          <a:xfrm>
            <a:off y="228600" x="352426"/>
            <a:ext cy="1066799" cx="7680958"/>
          </a:xfrm>
          <a:prstGeom prst="rect">
            <a:avLst/>
          </a:prstGeom>
          <a:noFill/>
          <a:ln>
            <a:noFill/>
          </a:ln>
        </p:spPr>
        <p:txBody>
          <a:bodyPr bIns="91425" tIns="91425" lIns="91425" anchor="b" anchorCtr="0" rIns="91425"/>
          <a:lstStyle>
            <a:lvl1pPr algn="l" rtl="0">
              <a:spcBef>
                <a:spcPts val="400"/>
              </a:spcBef>
              <a:buClr>
                <a:schemeClr val="lt1"/>
              </a:buClr>
              <a:buFont typeface="Arial"/>
              <a:buNone/>
              <a:defRPr baseline="0" sz="4000" b="0" cap="none">
                <a:solidFill>
                  <a:schemeClr val="lt1"/>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58" id="58"/>
        <p:cNvGrpSpPr/>
        <p:nvPr/>
      </p:nvGrpSpPr>
      <p:grpSpPr>
        <a:xfrm>
          <a:off y="0" x="0"/>
          <a:ext cy="0" cx="0"/>
          <a:chOff y="0" x="0"/>
          <a:chExt cy="0" cx="0"/>
        </a:xfrm>
      </p:grpSpPr>
      <p:sp>
        <p:nvSpPr>
          <p:cNvPr name="Shape 59" id="59"/>
          <p:cNvSpPr/>
          <p:nvPr/>
        </p:nvSpPr>
        <p:spPr>
          <a:xfrm>
            <a:off y="0" x="0"/>
            <a:ext cy="6858000" cx="9144000"/>
          </a:xfrm>
          <a:prstGeom prst="rect">
            <a:avLst/>
          </a:prstGeom>
          <a:solidFill>
            <a:schemeClr val="dk1">
              <a:alpha val="49411"/>
            </a:schemeClr>
          </a:solidFill>
          <a:ln>
            <a:noFill/>
          </a:ln>
        </p:spPr>
        <p:txBody>
          <a:bodyPr bIns="45700" tIns="45700" lIns="91425" anchor="ctr" anchorCtr="0" rIns="91425">
            <a:spAutoFit/>
          </a:bodyPr>
          <a:lstStyle/>
          <a:p/>
        </p:txBody>
      </p:sp>
      <p:sp>
        <p:nvSpPr>
          <p:cNvPr name="Shape 60" id="60"/>
          <p:cNvSpPr txBox="1"/>
          <p:nvPr>
            <p:ph type="dt" idx="10"/>
          </p:nvPr>
        </p:nvSpPr>
        <p:spPr>
          <a:xfrm>
            <a:off y="6543676" x="352426"/>
            <a:ext cy="247649" cx="1466850"/>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61" id="61"/>
          <p:cNvSpPr txBox="1"/>
          <p:nvPr>
            <p:ph type="sldNum" idx="12"/>
          </p:nvPr>
        </p:nvSpPr>
        <p:spPr>
          <a:xfrm>
            <a:off y="6543676" x="7886700"/>
            <a:ext cy="247649" cx="876300"/>
          </a:xfrm>
          <a:prstGeom prst="rect">
            <a:avLst/>
          </a:prstGeom>
          <a:noFill/>
          <a:ln>
            <a:noFill/>
          </a:ln>
        </p:spPr>
        <p:txBody>
          <a:bodyPr bIns="91425" tIns="91425" lIns="91425" anchor="ctr" anchorCtr="0" rIns="91425"/>
          <a:lstStyle>
            <a:lvl1pPr indent="0" marR="0" algn="r"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62" id="62"/>
          <p:cNvSpPr txBox="1"/>
          <p:nvPr>
            <p:ph type="ftr" idx="11"/>
          </p:nvPr>
        </p:nvSpPr>
        <p:spPr>
          <a:xfrm>
            <a:off y="6543676" x="1809749"/>
            <a:ext cy="247649" cx="4086223"/>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1"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objTx" type="objTx">
  <p:cSld name="objTx">
    <p:spTree>
      <p:nvGrpSpPr>
        <p:cNvPr name="Shape 63" id="63"/>
        <p:cNvGrpSpPr/>
        <p:nvPr/>
      </p:nvGrpSpPr>
      <p:grpSpPr>
        <a:xfrm>
          <a:off y="0" x="0"/>
          <a:ext cy="0" cx="0"/>
          <a:chOff y="0" x="0"/>
          <a:chExt cy="0" cx="0"/>
        </a:xfrm>
      </p:grpSpPr>
      <p:sp>
        <p:nvSpPr>
          <p:cNvPr name="Shape 64" id="64"/>
          <p:cNvSpPr/>
          <p:nvPr/>
        </p:nvSpPr>
        <p:spPr>
          <a:xfrm>
            <a:off y="0" x="0"/>
            <a:ext cy="6858000" cx="9144000"/>
          </a:xfrm>
          <a:prstGeom prst="rect">
            <a:avLst/>
          </a:prstGeom>
          <a:solidFill>
            <a:schemeClr val="dk1">
              <a:alpha val="49411"/>
            </a:schemeClr>
          </a:solidFill>
          <a:ln>
            <a:noFill/>
          </a:ln>
        </p:spPr>
        <p:txBody>
          <a:bodyPr bIns="45700" tIns="45700" lIns="91425" anchor="ctr" anchorCtr="0" rIns="91425">
            <a:spAutoFit/>
          </a:bodyPr>
          <a:lstStyle/>
          <a:p/>
        </p:txBody>
      </p:sp>
      <p:sp>
        <p:nvSpPr>
          <p:cNvPr name="Shape 65" id="65"/>
          <p:cNvSpPr/>
          <p:nvPr/>
        </p:nvSpPr>
        <p:spPr>
          <a:xfrm>
            <a:off y="5734050" x="0"/>
            <a:ext cy="1123950" cx="9144000"/>
          </a:xfrm>
          <a:prstGeom prst="rect">
            <a:avLst/>
          </a:prstGeom>
          <a:solidFill>
            <a:schemeClr val="accent5">
              <a:alpha val="49411"/>
            </a:schemeClr>
          </a:solidFill>
          <a:ln>
            <a:noFill/>
          </a:ln>
        </p:spPr>
        <p:txBody>
          <a:bodyPr bIns="45700" tIns="45700" lIns="91425" anchor="ctr" anchorCtr="0" rIns="91425">
            <a:spAutoFit/>
          </a:bodyPr>
          <a:lstStyle/>
          <a:p/>
        </p:txBody>
      </p:sp>
      <p:cxnSp>
        <p:nvCxnSpPr>
          <p:cNvPr name="Shape 66" id="66"/>
          <p:cNvCxnSpPr/>
          <p:nvPr/>
        </p:nvCxnSpPr>
        <p:spPr>
          <a:xfrm>
            <a:off y="5695950" x="0"/>
            <a:ext cy="1587" cx="9144000"/>
          </a:xfrm>
          <a:prstGeom prst="straightConnector1">
            <a:avLst/>
          </a:prstGeom>
          <a:noFill/>
          <a:ln w="76200" cap="flat">
            <a:solidFill>
              <a:schemeClr val="lt1"/>
            </a:solidFill>
            <a:prstDash val="solid"/>
            <a:round/>
            <a:headEnd len="med" type="none" w="med"/>
            <a:tailEnd len="med" type="none" w="med"/>
          </a:ln>
        </p:spPr>
      </p:cxnSp>
      <p:sp>
        <p:nvSpPr>
          <p:cNvPr name="Shape 67" id="67"/>
          <p:cNvSpPr txBox="1"/>
          <p:nvPr>
            <p:ph type="title"/>
          </p:nvPr>
        </p:nvSpPr>
        <p:spPr>
          <a:xfrm>
            <a:off y="228600" x="352426"/>
            <a:ext cy="1066799" cx="7680958"/>
          </a:xfrm>
          <a:prstGeom prst="rect">
            <a:avLst/>
          </a:prstGeom>
          <a:noFill/>
          <a:ln>
            <a:noFill/>
          </a:ln>
        </p:spPr>
        <p:txBody>
          <a:bodyPr bIns="91425" tIns="91425" lIns="91425" anchor="b" anchorCtr="0" rIns="91425"/>
          <a:lstStyle>
            <a:lvl1pPr algn="l" rtl="0">
              <a:spcBef>
                <a:spcPts val="400"/>
              </a:spcBef>
              <a:buClr>
                <a:schemeClr val="lt1"/>
              </a:buClr>
              <a:buFont typeface="Arial"/>
              <a:buNone/>
              <a:defRPr baseline="0" sz="4000" b="0" cap="none">
                <a:solidFill>
                  <a:schemeClr val="lt1"/>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name="Shape 68" id="68"/>
          <p:cNvSpPr txBox="1"/>
          <p:nvPr>
            <p:ph type="body" idx="1"/>
          </p:nvPr>
        </p:nvSpPr>
        <p:spPr>
          <a:xfrm>
            <a:off y="1463040" x="352426"/>
            <a:ext cy="3967162" cx="3381375"/>
          </a:xfrm>
          <a:prstGeom prst="rect">
            <a:avLst/>
          </a:prstGeom>
          <a:noFill/>
          <a:ln>
            <a:noFill/>
          </a:ln>
        </p:spPr>
        <p:txBody>
          <a:bodyPr bIns="91425" tIns="91425" lIns="91425" anchor="t" anchorCtr="0" rIns="91425"/>
          <a:lstStyle>
            <a:lvl1pPr indent="0" marL="0" rtl="0">
              <a:lnSpc>
                <a:spcPct val="150000"/>
              </a:lnSpc>
              <a:buClr>
                <a:schemeClr val="lt2"/>
              </a:buClr>
              <a:buFont typeface="Arial"/>
              <a:buNone/>
              <a:defRPr i="1" baseline="0" sz="1600" b="0">
                <a:solidFill>
                  <a:schemeClr val="lt2"/>
                </a:solidFill>
              </a:defRPr>
            </a:lvl1pPr>
            <a:lvl2pPr indent="0" marL="457200" rtl="0">
              <a:buFont typeface="Arial"/>
              <a:buNone/>
              <a:defRPr sz="1200"/>
            </a:lvl2pPr>
            <a:lvl3pPr indent="0" marL="914400" rtl="0">
              <a:buFont typeface="Arial"/>
              <a:buNone/>
              <a:defRPr sz="1000"/>
            </a:lvl3pPr>
            <a:lvl4pPr indent="0" marL="1371600" rtl="0">
              <a:buFont typeface="Arial"/>
              <a:buNone/>
              <a:defRPr sz="900"/>
            </a:lvl4pPr>
            <a:lvl5pPr indent="0" marL="1828800" rtl="0">
              <a:buFont typeface="Arial"/>
              <a:buNone/>
              <a:defRPr sz="900"/>
            </a:lvl5pPr>
            <a:lvl6pPr indent="0" marL="2286000" rtl="0">
              <a:buFont typeface="Arial"/>
              <a:buNone/>
              <a:defRPr sz="900"/>
            </a:lvl6pPr>
            <a:lvl7pPr indent="0" marL="2743200" rtl="0">
              <a:buFont typeface="Arial"/>
              <a:buNone/>
              <a:defRPr sz="900"/>
            </a:lvl7pPr>
            <a:lvl8pPr indent="0" marL="3200400" rtl="0">
              <a:buFont typeface="Arial"/>
              <a:buNone/>
              <a:defRPr sz="900"/>
            </a:lvl8pPr>
            <a:lvl9pPr indent="0" marL="3657600" rtl="0">
              <a:buFont typeface="Arial"/>
              <a:buNone/>
              <a:defRPr sz="900"/>
            </a:lvl9pPr>
          </a:lstStyle>
          <a:p/>
        </p:txBody>
      </p:sp>
      <p:sp>
        <p:nvSpPr>
          <p:cNvPr name="Shape 69" id="69"/>
          <p:cNvSpPr txBox="1"/>
          <p:nvPr>
            <p:ph type="body" idx="2"/>
          </p:nvPr>
        </p:nvSpPr>
        <p:spPr>
          <a:xfrm>
            <a:off y="1463040" x="4105275"/>
            <a:ext cy="3968494" cx="4681536"/>
          </a:xfrm>
          <a:prstGeom prst="rect">
            <a:avLst/>
          </a:prstGeom>
          <a:noFill/>
          <a:ln>
            <a:noFill/>
          </a:ln>
        </p:spPr>
        <p:txBody>
          <a:bodyPr bIns="91425" tIns="91425" lIns="91425" anchor="t" anchorCtr="0" rIns="91425"/>
          <a:lstStyle>
            <a:lvl1pPr rtl="0">
              <a:defRPr sz="1600"/>
            </a:lvl1pPr>
            <a:lvl2pPr rtl="0">
              <a:defRPr sz="1600"/>
            </a:lvl2pPr>
            <a:lvl3pPr rtl="0">
              <a:defRPr sz="1600"/>
            </a:lvl3pPr>
            <a:lvl4pPr rtl="0">
              <a:defRPr sz="1600"/>
            </a:lvl4pPr>
            <a:lvl5pPr rtl="0">
              <a:defRPr sz="1600"/>
            </a:lvl5pPr>
            <a:lvl6pPr rtl="0">
              <a:defRPr/>
            </a:lvl6pPr>
            <a:lvl7pPr rtl="0">
              <a:defRPr/>
            </a:lvl7pPr>
            <a:lvl8pPr rtl="0">
              <a:defRPr/>
            </a:lvl8pPr>
            <a:lvl9pPr rtl="0">
              <a:defRPr/>
            </a:lvl9pPr>
          </a:lstStyle>
          <a:p/>
        </p:txBody>
      </p:sp>
      <p:sp>
        <p:nvSpPr>
          <p:cNvPr name="Shape 70" id="70"/>
          <p:cNvSpPr txBox="1"/>
          <p:nvPr>
            <p:ph type="dt" idx="10"/>
          </p:nvPr>
        </p:nvSpPr>
        <p:spPr>
          <a:xfrm>
            <a:off y="6543676" x="352426"/>
            <a:ext cy="247649" cx="1466850"/>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71" id="71"/>
          <p:cNvSpPr txBox="1"/>
          <p:nvPr>
            <p:ph type="sldNum" idx="12"/>
          </p:nvPr>
        </p:nvSpPr>
        <p:spPr>
          <a:xfrm>
            <a:off y="6543676" x="7886700"/>
            <a:ext cy="247649" cx="876300"/>
          </a:xfrm>
          <a:prstGeom prst="rect">
            <a:avLst/>
          </a:prstGeom>
          <a:noFill/>
          <a:ln>
            <a:noFill/>
          </a:ln>
        </p:spPr>
        <p:txBody>
          <a:bodyPr bIns="91425" tIns="91425" lIns="91425" anchor="ctr" anchorCtr="0" rIns="91425"/>
          <a:lstStyle>
            <a:lvl1pPr indent="0" marR="0" algn="r"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72" id="72"/>
          <p:cNvSpPr txBox="1"/>
          <p:nvPr>
            <p:ph type="ftr" idx="11"/>
          </p:nvPr>
        </p:nvSpPr>
        <p:spPr>
          <a:xfrm>
            <a:off y="6543676" x="1809749"/>
            <a:ext cy="247649" cx="4086223"/>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1"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picTx" type="picTx">
  <p:cSld name="picTx">
    <p:spTree>
      <p:nvGrpSpPr>
        <p:cNvPr name="Shape 73" id="73"/>
        <p:cNvGrpSpPr/>
        <p:nvPr/>
      </p:nvGrpSpPr>
      <p:grpSpPr>
        <a:xfrm>
          <a:off y="0" x="0"/>
          <a:ext cy="0" cx="0"/>
          <a:chOff y="0" x="0"/>
          <a:chExt cy="0" cx="0"/>
        </a:xfrm>
      </p:grpSpPr>
      <p:sp>
        <p:nvSpPr>
          <p:cNvPr name="Shape 74" id="74"/>
          <p:cNvSpPr/>
          <p:nvPr/>
        </p:nvSpPr>
        <p:spPr>
          <a:xfrm>
            <a:off y="0" x="0"/>
            <a:ext cy="6858000" cx="9144000"/>
          </a:xfrm>
          <a:prstGeom prst="rect">
            <a:avLst/>
          </a:prstGeom>
          <a:solidFill>
            <a:schemeClr val="dk1">
              <a:alpha val="49411"/>
            </a:schemeClr>
          </a:solidFill>
          <a:ln>
            <a:noFill/>
          </a:ln>
        </p:spPr>
        <p:txBody>
          <a:bodyPr bIns="45700" tIns="45700" lIns="91425" anchor="ctr" anchorCtr="0" rIns="91425">
            <a:spAutoFit/>
          </a:bodyPr>
          <a:lstStyle/>
          <a:p/>
        </p:txBody>
      </p:sp>
      <p:sp>
        <p:nvSpPr>
          <p:cNvPr name="Shape 75" id="75"/>
          <p:cNvSpPr/>
          <p:nvPr>
            <p:ph type="pic" idx="2"/>
          </p:nvPr>
        </p:nvSpPr>
        <p:spPr>
          <a:xfrm>
            <a:off y="0" x="5229223"/>
            <a:ext cy="5657848" cx="3914773"/>
          </a:xfrm>
          <a:prstGeom prst="rect">
            <a:avLst/>
          </a:prstGeom>
          <a:noFill/>
          <a:ln>
            <a:noFill/>
          </a:ln>
        </p:spPr>
        <p:txBody>
          <a:bodyPr bIns="91425" tIns="91425" lIns="91425" anchor="ctr" anchorCtr="0" rIns="91425"/>
          <a:lstStyle>
            <a:lvl1pPr indent="0" marR="0" algn="ctr" marL="0" rtl="0">
              <a:lnSpc>
                <a:spcPct val="100000"/>
              </a:lnSpc>
              <a:spcBef>
                <a:spcPts val="0"/>
              </a:spcBef>
              <a:spcAft>
                <a:spcPts val="0"/>
              </a:spcAft>
              <a:buClr>
                <a:schemeClr val="lt1"/>
              </a:buClr>
              <a:buFont typeface="Arial"/>
              <a:buNone/>
              <a:defRPr i="0" baseline="0" strike="noStrike" sz="32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2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24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20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20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20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20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20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2000" b="0" cap="none" u="none">
                <a:solidFill>
                  <a:schemeClr val="lt1"/>
                </a:solidFill>
                <a:latin typeface="Arial"/>
                <a:ea typeface="Arial"/>
                <a:cs typeface="Arial"/>
                <a:sym typeface="Arial"/>
                <a:rtl val="0"/>
              </a:defRPr>
            </a:lvl9pPr>
          </a:lstStyle>
          <a:p/>
        </p:txBody>
      </p:sp>
      <p:sp>
        <p:nvSpPr>
          <p:cNvPr name="Shape 76" id="76"/>
          <p:cNvSpPr txBox="1"/>
          <p:nvPr>
            <p:ph type="body" idx="1"/>
          </p:nvPr>
        </p:nvSpPr>
        <p:spPr>
          <a:xfrm>
            <a:off y="1600199" x="352426"/>
            <a:ext cy="3593237" cx="4572000"/>
          </a:xfrm>
          <a:prstGeom prst="rect">
            <a:avLst/>
          </a:prstGeom>
          <a:noFill/>
          <a:ln>
            <a:noFill/>
          </a:ln>
        </p:spPr>
        <p:txBody>
          <a:bodyPr bIns="91425" tIns="91425" lIns="91425" anchor="t" anchorCtr="0" rIns="91425"/>
          <a:lstStyle>
            <a:lvl1pPr indent="0" marL="0" rtl="0">
              <a:lnSpc>
                <a:spcPct val="150000"/>
              </a:lnSpc>
              <a:spcBef>
                <a:spcPts val="0"/>
              </a:spcBef>
              <a:buClr>
                <a:schemeClr val="lt1"/>
              </a:buClr>
              <a:buFont typeface="Arial"/>
              <a:buNone/>
              <a:defRPr i="1" sz="1600">
                <a:solidFill>
                  <a:schemeClr val="lt1"/>
                </a:solidFill>
              </a:defRPr>
            </a:lvl1pPr>
            <a:lvl2pPr indent="-6350" marL="171450" rtl="0">
              <a:buClr>
                <a:schemeClr val="dk2"/>
              </a:buClr>
              <a:buFont typeface="Arial"/>
              <a:buNone/>
              <a:defRPr>
                <a:solidFill>
                  <a:schemeClr val="dk2"/>
                </a:solidFill>
              </a:defRPr>
            </a:lvl2pPr>
            <a:lvl3pPr indent="-1588" marL="344488" rtl="0">
              <a:buClr>
                <a:schemeClr val="dk2"/>
              </a:buClr>
              <a:buFont typeface="Arial"/>
              <a:buNone/>
              <a:defRPr>
                <a:solidFill>
                  <a:schemeClr val="dk2"/>
                </a:solidFill>
              </a:defRPr>
            </a:lvl3pPr>
            <a:lvl4pPr indent="-7937" marL="515938" rtl="0">
              <a:buClr>
                <a:schemeClr val="dk2"/>
              </a:buClr>
              <a:buFont typeface="Arial"/>
              <a:buNone/>
              <a:defRPr>
                <a:solidFill>
                  <a:schemeClr val="dk2"/>
                </a:solidFill>
              </a:defRPr>
            </a:lvl4pPr>
            <a:lvl5pPr indent="-3175" marL="688975" rtl="0">
              <a:buClr>
                <a:schemeClr val="dk2"/>
              </a:buClr>
              <a:buFont typeface="Arial"/>
              <a:buNone/>
              <a:defRPr>
                <a:solidFill>
                  <a:schemeClr val="dk2"/>
                </a:solidFill>
              </a:defRPr>
            </a:lvl5pPr>
            <a:lvl6pPr rtl="0">
              <a:defRPr/>
            </a:lvl6pPr>
            <a:lvl7pPr rtl="0">
              <a:defRPr/>
            </a:lvl7pPr>
            <a:lvl8pPr rtl="0">
              <a:defRPr/>
            </a:lvl8pPr>
            <a:lvl9pPr rtl="0">
              <a:defRPr/>
            </a:lvl9pPr>
          </a:lstStyle>
          <a:p/>
        </p:txBody>
      </p:sp>
      <p:sp>
        <p:nvSpPr>
          <p:cNvPr name="Shape 77" id="77"/>
          <p:cNvSpPr/>
          <p:nvPr/>
        </p:nvSpPr>
        <p:spPr>
          <a:xfrm>
            <a:off y="5734050" x="0"/>
            <a:ext cy="1123950" cx="9144000"/>
          </a:xfrm>
          <a:prstGeom prst="rect">
            <a:avLst/>
          </a:prstGeom>
          <a:solidFill>
            <a:schemeClr val="accent5">
              <a:alpha val="49411"/>
            </a:schemeClr>
          </a:solidFill>
          <a:ln>
            <a:noFill/>
          </a:ln>
        </p:spPr>
        <p:txBody>
          <a:bodyPr bIns="45700" tIns="45700" lIns="91425" anchor="ctr" anchorCtr="0" rIns="91425">
            <a:spAutoFit/>
          </a:bodyPr>
          <a:lstStyle/>
          <a:p/>
        </p:txBody>
      </p:sp>
      <p:cxnSp>
        <p:nvCxnSpPr>
          <p:cNvPr name="Shape 78" id="78"/>
          <p:cNvCxnSpPr/>
          <p:nvPr/>
        </p:nvCxnSpPr>
        <p:spPr>
          <a:xfrm>
            <a:off y="5695950" x="0"/>
            <a:ext cy="1587" cx="9144000"/>
          </a:xfrm>
          <a:prstGeom prst="straightConnector1">
            <a:avLst/>
          </a:prstGeom>
          <a:noFill/>
          <a:ln w="76200" cap="flat">
            <a:solidFill>
              <a:schemeClr val="lt1"/>
            </a:solidFill>
            <a:prstDash val="solid"/>
            <a:round/>
            <a:headEnd len="med" type="none" w="med"/>
            <a:tailEnd len="med" type="none" w="med"/>
          </a:ln>
        </p:spPr>
      </p:cxnSp>
      <p:sp>
        <p:nvSpPr>
          <p:cNvPr name="Shape 79" id="79"/>
          <p:cNvSpPr txBox="1"/>
          <p:nvPr>
            <p:ph type="title"/>
          </p:nvPr>
        </p:nvSpPr>
        <p:spPr>
          <a:xfrm>
            <a:off y="275208" x="352425"/>
            <a:ext cy="1324992" cx="4572000"/>
          </a:xfrm>
          <a:prstGeom prst="rect">
            <a:avLst/>
          </a:prstGeom>
          <a:noFill/>
          <a:ln>
            <a:noFill/>
          </a:ln>
        </p:spPr>
        <p:txBody>
          <a:bodyPr bIns="91425" tIns="91425" lIns="91425" anchor="b" anchorCtr="0" rIns="91425"/>
          <a:lstStyle>
            <a:lvl1pPr algn="l" rtl="0">
              <a:spcBef>
                <a:spcPts val="400"/>
              </a:spcBef>
              <a:buClr>
                <a:schemeClr val="lt1"/>
              </a:buClr>
              <a:buFont typeface="Arial"/>
              <a:buNone/>
              <a:defRPr baseline="0" sz="4000" b="0" cap="none">
                <a:solidFill>
                  <a:schemeClr val="lt1"/>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name="Shape 80" id="80"/>
          <p:cNvSpPr txBox="1"/>
          <p:nvPr>
            <p:ph type="dt" idx="10"/>
          </p:nvPr>
        </p:nvSpPr>
        <p:spPr>
          <a:xfrm>
            <a:off y="6543676" x="352426"/>
            <a:ext cy="247649" cx="1466850"/>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81" id="81"/>
          <p:cNvSpPr txBox="1"/>
          <p:nvPr>
            <p:ph type="sldNum" idx="12"/>
          </p:nvPr>
        </p:nvSpPr>
        <p:spPr>
          <a:xfrm>
            <a:off y="6543676" x="7886700"/>
            <a:ext cy="247649" cx="876300"/>
          </a:xfrm>
          <a:prstGeom prst="rect">
            <a:avLst/>
          </a:prstGeom>
          <a:noFill/>
          <a:ln>
            <a:noFill/>
          </a:ln>
        </p:spPr>
        <p:txBody>
          <a:bodyPr bIns="91425" tIns="91425" lIns="91425" anchor="ctr" anchorCtr="0" rIns="91425"/>
          <a:lstStyle>
            <a:lvl1pPr indent="0" marR="0" algn="r"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82" id="82"/>
          <p:cNvSpPr txBox="1"/>
          <p:nvPr>
            <p:ph type="ftr" idx="11"/>
          </p:nvPr>
        </p:nvSpPr>
        <p:spPr>
          <a:xfrm>
            <a:off y="6543676" x="1809749"/>
            <a:ext cy="247649" cx="4086223"/>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1"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ype="http://schemas.openxmlformats.org/officeDocument/2006/relationships/slideLayout" Id="rId2" Target="../slideLayouts/slideLayout1.xml"/><Relationship Type="http://schemas.openxmlformats.org/officeDocument/2006/relationships/slideLayout" Id="rId12" Target="../slideLayouts/slideLayout11.xml"/><Relationship Type="http://schemas.openxmlformats.org/officeDocument/2006/relationships/image" Id="rId1" Target="../media/image00.jpg"/><Relationship Type="http://schemas.openxmlformats.org/officeDocument/2006/relationships/theme" Id="rId13" Target="../theme/theme3.xml"/><Relationship Type="http://schemas.openxmlformats.org/officeDocument/2006/relationships/slideLayout" Id="rId4" Target="../slideLayouts/slideLayout3.xml"/><Relationship Type="http://schemas.openxmlformats.org/officeDocument/2006/relationships/slideLayout" Id="rId10" Target="../slideLayouts/slideLayout9.xml"/><Relationship Type="http://schemas.openxmlformats.org/officeDocument/2006/relationships/slideLayout" Id="rId3" Target="../slideLayouts/slideLayout2.xml"/><Relationship Type="http://schemas.openxmlformats.org/officeDocument/2006/relationships/slideLayout" Id="rId11" Target="../slideLayouts/slideLayout10.xml"/><Relationship Type="http://schemas.openxmlformats.org/officeDocument/2006/relationships/slideLayout" Id="rId9" Target="../slideLayouts/slideLayout8.xml"/><Relationship Type="http://schemas.openxmlformats.org/officeDocument/2006/relationships/slideLayout" Id="rId6" Target="../slideLayouts/slideLayout5.xml"/><Relationship Type="http://schemas.openxmlformats.org/officeDocument/2006/relationships/slideLayout" Id="rId5" Target="../slideLayouts/slideLayout4.xml"/><Relationship Type="http://schemas.openxmlformats.org/officeDocument/2006/relationships/slideLayout" Id="rId8" Target="../slideLayouts/slideLayout7.xml"/><Relationship Type="http://schemas.openxmlformats.org/officeDocument/2006/relationships/slideLayout" Id="rId7"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name="Shape 4" id="4"/>
        <p:cNvGrpSpPr/>
        <p:nvPr/>
      </p:nvGrpSpPr>
      <p:grpSpPr>
        <a:xfrm>
          <a:off y="0" x="0"/>
          <a:ext cy="0" cx="0"/>
          <a:chOff y="0" x="0"/>
          <a:chExt cy="0" cx="0"/>
        </a:xfrm>
      </p:grpSpPr>
      <p:sp>
        <p:nvSpPr>
          <p:cNvPr name="Shape 5" id="5"/>
          <p:cNvSpPr txBox="1"/>
          <p:nvPr>
            <p:ph type="title"/>
          </p:nvPr>
        </p:nvSpPr>
        <p:spPr>
          <a:xfrm>
            <a:off y="228600" x="352426"/>
            <a:ext cy="1066799" cx="7680958"/>
          </a:xfrm>
          <a:prstGeom prst="rect">
            <a:avLst/>
          </a:prstGeom>
          <a:noFill/>
          <a:ln>
            <a:noFill/>
          </a:ln>
        </p:spPr>
        <p:txBody>
          <a:bodyPr bIns="91425" tIns="91425" lIns="91425" anchor="b" anchorCtr="0" rIns="91425"/>
          <a:lstStyle>
            <a:lvl1pPr indent="0" marR="0" algn="l" marL="0" rtl="0">
              <a:lnSpc>
                <a:spcPct val="100000"/>
              </a:lnSpc>
              <a:spcBef>
                <a:spcPts val="400"/>
              </a:spcBef>
              <a:spcAft>
                <a:spcPts val="0"/>
              </a:spcAft>
              <a:buClr>
                <a:schemeClr val="lt1"/>
              </a:buClr>
              <a:buFont typeface="Arial"/>
              <a:buNone/>
              <a:defRPr i="0" baseline="0" strike="noStrike" sz="4000" b="0" cap="none" u="none">
                <a:solidFill>
                  <a:schemeClr val="lt1"/>
                </a:solidFill>
                <a:latin typeface="Arial"/>
                <a:ea typeface="Arial"/>
                <a:cs typeface="Arial"/>
                <a:sym typeface="Arial"/>
                <a:rtl val="0"/>
              </a:defRPr>
            </a:lvl1pPr>
            <a:lvl2pPr indent="0" marR="0" algn="l" marL="0" rtl="0">
              <a:lnSpc>
                <a:spcPct val="100000"/>
              </a:lnSpc>
              <a:spcBef>
                <a:spcPts val="0"/>
              </a:spcBef>
              <a:spcAft>
                <a:spcPts val="0"/>
              </a:spcAft>
              <a:buClr>
                <a:srgbClr val="000000"/>
              </a:buClr>
              <a:buFont typeface="Arial"/>
              <a:buNone/>
              <a:defRPr i="0" baseline="0" strike="noStrike" sz="1400" b="0" cap="none" u="none">
                <a:solidFill>
                  <a:srgbClr val="000000"/>
                </a:solidFill>
                <a:latin typeface="Arial"/>
                <a:ea typeface="Arial"/>
                <a:cs typeface="Arial"/>
                <a:sym typeface="Arial"/>
                <a:rtl val="0"/>
              </a:defRPr>
            </a:lvl2pPr>
            <a:lvl3pPr indent="0" marR="0" algn="l" marL="0" rtl="0">
              <a:defRPr i="0" baseline="0" strike="noStrike" sz="1800" b="0" cap="none" u="none"/>
            </a:lvl3pPr>
            <a:lvl4pPr indent="0" marR="0" algn="l" marL="0" rtl="0">
              <a:defRPr i="0" baseline="0" strike="noStrike" sz="1800" b="0" cap="none" u="none"/>
            </a:lvl4pPr>
            <a:lvl5pPr indent="0" marR="0" algn="l" marL="0" rtl="0">
              <a:defRPr i="0" baseline="0" strike="noStrike" sz="1800" b="0" cap="none" u="none"/>
            </a:lvl5pPr>
            <a:lvl6pPr indent="0" marR="0" algn="l" marL="0" rtl="0">
              <a:defRPr i="0" baseline="0" strike="noStrike" sz="1800" b="0" cap="none" u="none"/>
            </a:lvl6pPr>
            <a:lvl7pPr indent="0" marR="0" algn="l" marL="0" rtl="0">
              <a:defRPr i="0" baseline="0" strike="noStrike" sz="1800" b="0" cap="none" u="none"/>
            </a:lvl7pPr>
            <a:lvl8pPr indent="0" marR="0" algn="l" marL="0" rtl="0">
              <a:defRPr i="0" baseline="0" strike="noStrike" sz="1800" b="0" cap="none" u="none"/>
            </a:lvl8pPr>
            <a:lvl9pPr indent="0" marR="0" algn="l" marL="0" rtl="0">
              <a:defRPr i="0" baseline="0" strike="noStrike" sz="1800" b="0" cap="none" u="none"/>
            </a:lvl9pPr>
          </a:lstStyle>
          <a:p/>
        </p:txBody>
      </p:sp>
      <p:sp>
        <p:nvSpPr>
          <p:cNvPr name="Shape 6" id="6"/>
          <p:cNvSpPr txBox="1"/>
          <p:nvPr>
            <p:ph type="body" idx="1"/>
          </p:nvPr>
        </p:nvSpPr>
        <p:spPr>
          <a:xfrm>
            <a:off y="1463040" x="352426"/>
            <a:ext cy="4343400" cx="7680958"/>
          </a:xfrm>
          <a:prstGeom prst="rect">
            <a:avLst/>
          </a:prstGeom>
          <a:noFill/>
          <a:ln>
            <a:noFill/>
          </a:ln>
        </p:spPr>
        <p:txBody>
          <a:bodyPr bIns="91425" tIns="91425" lIns="91425" anchor="t" anchorCtr="0" rIns="91425"/>
          <a:lstStyle>
            <a:lvl1pPr indent="0" marR="0" algn="l" marL="0" rtl="0">
              <a:lnSpc>
                <a:spcPct val="100000"/>
              </a:lnSpc>
              <a:spcBef>
                <a:spcPts val="1200"/>
              </a:spcBef>
              <a:spcAft>
                <a:spcPts val="0"/>
              </a:spcAft>
              <a:buClr>
                <a:schemeClr val="accent5"/>
              </a:buClr>
              <a:buFont typeface="Arial"/>
              <a:buNone/>
              <a:defRPr i="0" baseline="0" strike="noStrike" sz="1800" b="0" cap="none" u="none">
                <a:solidFill>
                  <a:schemeClr val="lt1"/>
                </a:solidFill>
                <a:latin typeface="Arial"/>
                <a:ea typeface="Arial"/>
                <a:cs typeface="Arial"/>
                <a:sym typeface="Arial"/>
                <a:rtl val="0"/>
              </a:defRPr>
            </a:lvl1pPr>
            <a:lvl2pPr indent="-60325" marR="0" algn="l" marL="171450" rtl="0">
              <a:lnSpc>
                <a:spcPct val="100000"/>
              </a:lnSpc>
              <a:spcBef>
                <a:spcPts val="600"/>
              </a:spcBef>
              <a:spcAft>
                <a:spcPts val="0"/>
              </a:spcAft>
              <a:buClr>
                <a:schemeClr val="accent1"/>
              </a:buClr>
              <a:buFont typeface="Arial"/>
              <a:buChar char="•"/>
              <a:defRPr i="0" baseline="0" strike="noStrike" sz="1600" b="0" cap="none" u="none">
                <a:solidFill>
                  <a:schemeClr val="lt1"/>
                </a:solidFill>
                <a:latin typeface="Arial"/>
                <a:ea typeface="Arial"/>
                <a:cs typeface="Arial"/>
                <a:sym typeface="Arial"/>
                <a:rtl val="0"/>
              </a:defRPr>
            </a:lvl2pPr>
            <a:lvl3pPr indent="-55563" marR="0" algn="l" marL="344488" rtl="0">
              <a:lnSpc>
                <a:spcPct val="100000"/>
              </a:lnSpc>
              <a:spcBef>
                <a:spcPts val="600"/>
              </a:spcBef>
              <a:spcAft>
                <a:spcPts val="0"/>
              </a:spcAft>
              <a:buClr>
                <a:schemeClr val="accent1"/>
              </a:buClr>
              <a:buFont typeface="Arial"/>
              <a:buChar char="•"/>
              <a:defRPr i="0" baseline="0" strike="noStrike" sz="1600" b="0" cap="none" u="none">
                <a:solidFill>
                  <a:schemeClr val="lt1"/>
                </a:solidFill>
                <a:latin typeface="Arial"/>
                <a:ea typeface="Arial"/>
                <a:cs typeface="Arial"/>
                <a:sym typeface="Arial"/>
                <a:rtl val="0"/>
              </a:defRPr>
            </a:lvl3pPr>
            <a:lvl4pPr indent="-63500" marR="0" algn="l" marL="517525" rtl="0">
              <a:lnSpc>
                <a:spcPct val="100000"/>
              </a:lnSpc>
              <a:spcBef>
                <a:spcPts val="600"/>
              </a:spcBef>
              <a:spcAft>
                <a:spcPts val="0"/>
              </a:spcAft>
              <a:buClr>
                <a:schemeClr val="accent1"/>
              </a:buClr>
              <a:buFont typeface="Arial"/>
              <a:buChar char="•"/>
              <a:defRPr i="0" baseline="0" strike="noStrike" sz="1600" b="0" cap="none" u="none">
                <a:solidFill>
                  <a:schemeClr val="lt1"/>
                </a:solidFill>
                <a:latin typeface="Arial"/>
                <a:ea typeface="Arial"/>
                <a:cs typeface="Arial"/>
                <a:sym typeface="Arial"/>
                <a:rtl val="0"/>
              </a:defRPr>
            </a:lvl4pPr>
            <a:lvl5pPr indent="-69850" marR="0" algn="l" marL="688975" rtl="0">
              <a:lnSpc>
                <a:spcPct val="100000"/>
              </a:lnSpc>
              <a:spcBef>
                <a:spcPts val="600"/>
              </a:spcBef>
              <a:spcAft>
                <a:spcPts val="0"/>
              </a:spcAft>
              <a:buClr>
                <a:schemeClr val="accent1"/>
              </a:buClr>
              <a:buFont typeface="Arial"/>
              <a:buChar char="•"/>
              <a:defRPr i="0" baseline="0" strike="noStrike" sz="1600" b="0" cap="none" u="none">
                <a:solidFill>
                  <a:schemeClr val="lt1"/>
                </a:solidFill>
                <a:latin typeface="Arial"/>
                <a:ea typeface="Arial"/>
                <a:cs typeface="Arial"/>
                <a:sym typeface="Arial"/>
                <a:rtl val="0"/>
              </a:defRPr>
            </a:lvl5pPr>
            <a:lvl6pPr indent="-71755" marR="0" algn="l" marL="868680" rtl="0">
              <a:lnSpc>
                <a:spcPct val="100000"/>
              </a:lnSpc>
              <a:spcBef>
                <a:spcPts val="600"/>
              </a:spcBef>
              <a:spcAft>
                <a:spcPts val="0"/>
              </a:spcAft>
              <a:buClr>
                <a:schemeClr val="accent1"/>
              </a:buClr>
              <a:buFont typeface="Arial"/>
              <a:buChar char="•"/>
              <a:defRPr i="0" baseline="0" strike="noStrike" sz="1600" b="0" cap="none" u="none">
                <a:solidFill>
                  <a:schemeClr val="lt1"/>
                </a:solidFill>
                <a:latin typeface="Arial"/>
                <a:ea typeface="Arial"/>
                <a:cs typeface="Arial"/>
                <a:sym typeface="Arial"/>
                <a:rtl val="0"/>
              </a:defRPr>
            </a:lvl6pPr>
            <a:lvl7pPr indent="-69722" marR="0" algn="l" marL="1069848" rtl="0">
              <a:lnSpc>
                <a:spcPct val="100000"/>
              </a:lnSpc>
              <a:spcBef>
                <a:spcPts val="600"/>
              </a:spcBef>
              <a:spcAft>
                <a:spcPts val="0"/>
              </a:spcAft>
              <a:buClr>
                <a:schemeClr val="accent1"/>
              </a:buClr>
              <a:buFont typeface="Arial"/>
              <a:buChar char="•"/>
              <a:defRPr i="0" baseline="0" strike="noStrike" sz="1600" b="0" cap="none" u="none">
                <a:solidFill>
                  <a:schemeClr val="lt1"/>
                </a:solidFill>
                <a:latin typeface="Arial"/>
                <a:ea typeface="Arial"/>
                <a:cs typeface="Arial"/>
                <a:sym typeface="Arial"/>
                <a:rtl val="0"/>
              </a:defRPr>
            </a:lvl7pPr>
            <a:lvl8pPr indent="-65658" marR="0" algn="l" marL="1243584" rtl="0">
              <a:lnSpc>
                <a:spcPct val="100000"/>
              </a:lnSpc>
              <a:spcBef>
                <a:spcPts val="600"/>
              </a:spcBef>
              <a:spcAft>
                <a:spcPts val="0"/>
              </a:spcAft>
              <a:buClr>
                <a:schemeClr val="accent1"/>
              </a:buClr>
              <a:buFont typeface="Arial"/>
              <a:buChar char="•"/>
              <a:defRPr i="0" baseline="0" strike="noStrike" sz="1600" b="0" cap="none" u="none">
                <a:solidFill>
                  <a:schemeClr val="lt1"/>
                </a:solidFill>
                <a:latin typeface="Arial"/>
                <a:ea typeface="Arial"/>
                <a:cs typeface="Arial"/>
                <a:sym typeface="Arial"/>
                <a:rtl val="0"/>
              </a:defRPr>
            </a:lvl8pPr>
            <a:lvl9pPr indent="-65150" marR="0" algn="l" marL="1408176" rtl="0">
              <a:lnSpc>
                <a:spcPct val="100000"/>
              </a:lnSpc>
              <a:spcBef>
                <a:spcPts val="600"/>
              </a:spcBef>
              <a:spcAft>
                <a:spcPts val="0"/>
              </a:spcAft>
              <a:buClr>
                <a:schemeClr val="accent1"/>
              </a:buClr>
              <a:buFont typeface="Arial"/>
              <a:buChar char="•"/>
              <a:defRPr i="0" baseline="0" strike="noStrike" sz="1600" b="0" cap="none" u="none">
                <a:solidFill>
                  <a:schemeClr val="lt1"/>
                </a:solidFill>
                <a:latin typeface="Arial"/>
                <a:ea typeface="Arial"/>
                <a:cs typeface="Arial"/>
                <a:sym typeface="Arial"/>
                <a:rtl val="0"/>
              </a:defRPr>
            </a:lvl9pPr>
          </a:lstStyle>
          <a:p/>
        </p:txBody>
      </p:sp>
      <p:sp>
        <p:nvSpPr>
          <p:cNvPr name="Shape 7" id="7"/>
          <p:cNvSpPr txBox="1"/>
          <p:nvPr>
            <p:ph type="dt" idx="10"/>
          </p:nvPr>
        </p:nvSpPr>
        <p:spPr>
          <a:xfrm>
            <a:off y="6543676" x="352426"/>
            <a:ext cy="247649" cx="1466850"/>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8" id="8"/>
          <p:cNvSpPr txBox="1"/>
          <p:nvPr>
            <p:ph type="ftr" idx="11"/>
          </p:nvPr>
        </p:nvSpPr>
        <p:spPr>
          <a:xfrm>
            <a:off y="6543676" x="1809749"/>
            <a:ext cy="247649" cx="4086223"/>
          </a:xfrm>
          <a:prstGeom prst="rect">
            <a:avLst/>
          </a:prstGeom>
          <a:noFill/>
          <a:ln>
            <a:noFill/>
          </a:ln>
        </p:spPr>
        <p:txBody>
          <a:bodyPr bIns="91425" tIns="91425" lIns="91425" anchor="ctr" anchorCtr="0" rIns="91425"/>
          <a:lstStyle>
            <a:lvl1pPr indent="0" marR="0" algn="l" marL="0" rtl="0">
              <a:lnSpc>
                <a:spcPct val="100000"/>
              </a:lnSpc>
              <a:spcBef>
                <a:spcPts val="0"/>
              </a:spcBef>
              <a:spcAft>
                <a:spcPts val="0"/>
              </a:spcAft>
              <a:buClr>
                <a:schemeClr val="lt1"/>
              </a:buClr>
              <a:buFont typeface="Arial"/>
              <a:buNone/>
              <a:defRPr i="1"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
        <p:nvSpPr>
          <p:cNvPr name="Shape 9" id="9"/>
          <p:cNvSpPr txBox="1"/>
          <p:nvPr>
            <p:ph type="sldNum" idx="12"/>
          </p:nvPr>
        </p:nvSpPr>
        <p:spPr>
          <a:xfrm>
            <a:off y="6543676" x="7886700"/>
            <a:ext cy="247649" cx="876300"/>
          </a:xfrm>
          <a:prstGeom prst="rect">
            <a:avLst/>
          </a:prstGeom>
          <a:noFill/>
          <a:ln>
            <a:noFill/>
          </a:ln>
        </p:spPr>
        <p:txBody>
          <a:bodyPr bIns="91425" tIns="91425" lIns="91425" anchor="ctr" anchorCtr="0" rIns="91425"/>
          <a:lstStyle>
            <a:lvl1pPr indent="0" marR="0" algn="r" marL="0" rtl="0">
              <a:lnSpc>
                <a:spcPct val="100000"/>
              </a:lnSpc>
              <a:spcBef>
                <a:spcPts val="0"/>
              </a:spcBef>
              <a:spcAft>
                <a:spcPts val="0"/>
              </a:spcAft>
              <a:buClr>
                <a:schemeClr val="lt1"/>
              </a:buClr>
              <a:buFont typeface="Arial"/>
              <a:buNone/>
              <a:defRPr i="0" baseline="0" strike="noStrike" sz="1000" b="1" cap="none" u="none">
                <a:solidFill>
                  <a:schemeClr val="lt1"/>
                </a:solidFill>
                <a:latin typeface="Arial"/>
                <a:ea typeface="Arial"/>
                <a:cs typeface="Arial"/>
                <a:sym typeface="Arial"/>
                <a:rtl val="0"/>
              </a:defRPr>
            </a:lvl1pPr>
            <a:lvl2pPr indent="0" marR="0" algn="l" marL="457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2pPr>
            <a:lvl3pPr indent="0" marR="0" algn="l" marL="914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3pPr>
            <a:lvl4pPr indent="0" marR="0" algn="l" marL="1371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4pPr>
            <a:lvl5pPr indent="0" marR="0" algn="l" marL="18288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5pPr>
            <a:lvl6pPr indent="0" marR="0" algn="l" marL="22860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6pPr>
            <a:lvl7pPr indent="0" marR="0" algn="l" marL="27432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7pPr>
            <a:lvl8pPr indent="0" marR="0" algn="l" marL="32004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8pPr>
            <a:lvl9pPr indent="0" marR="0" algn="l" marL="3657600" rtl="0">
              <a:lnSpc>
                <a:spcPct val="100000"/>
              </a:lnSpc>
              <a:spcBef>
                <a:spcPts val="0"/>
              </a:spcBef>
              <a:spcAft>
                <a:spcPts val="0"/>
              </a:spcAft>
              <a:buClr>
                <a:schemeClr val="lt1"/>
              </a:buClr>
              <a:buFont typeface="Arial"/>
              <a:buNone/>
              <a:defRPr i="0" baseline="0" strike="noStrike" sz="1800" b="0" cap="none" u="none">
                <a:solidFill>
                  <a:schemeClr val="lt1"/>
                </a:solidFill>
                <a:latin typeface="Arial"/>
                <a:ea typeface="Arial"/>
                <a:cs typeface="Arial"/>
                <a:sym typeface="Arial"/>
                <a:rtl val="0"/>
              </a:defRPr>
            </a:lvl9pPr>
          </a:lstStyle>
          <a:p/>
        </p:txBody>
      </p:sp>
    </p:spTree>
  </p:cSld>
  <p:clrMap accent6="accent6" tx2="lt2" bg2="dk2" accent5="accent5" tx1="dk1" bg1="lt1" accent4="accent4" accent3="accent3" accent2="accent2" accent1="accent1"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ype="http://schemas.openxmlformats.org/officeDocument/2006/relationships/notesSlide" Id="rId2" Target="../notesSlides/notesSlide1.xml"/><Relationship Type="http://schemas.openxmlformats.org/officeDocument/2006/relationships/slideLayout" Id="rId1" Target="../slideLayouts/slideLayout1.xml"/></Relationships>
</file>

<file path=ppt/slides/_rels/slide2.xml.rels><?xml version="1.0" encoding="UTF-8" standalone="yes"?><Relationships xmlns="http://schemas.openxmlformats.org/package/2006/relationships"><Relationship Type="http://schemas.openxmlformats.org/officeDocument/2006/relationships/notesSlide" Id="rId2" Target="../notesSlides/notesSlide2.xml"/><Relationship Type="http://schemas.openxmlformats.org/officeDocument/2006/relationships/slideLayout" Id="rId1" Target="../slideLayouts/slideLayout2.xml"/></Relationships>
</file>

<file path=ppt/slides/_rels/slide3.xml.rels><?xml version="1.0" encoding="UTF-8" standalone="yes"?><Relationships xmlns="http://schemas.openxmlformats.org/package/2006/relationships"><Relationship Type="http://schemas.openxmlformats.org/officeDocument/2006/relationships/notesSlide" Id="rId2" Target="../notesSlides/notesSlide3.xml"/><Relationship Type="http://schemas.openxmlformats.org/officeDocument/2006/relationships/slideLayout" Id="rId1" Target="../slideLayouts/slideLayout2.xml"/></Relationships>
</file>

<file path=ppt/slides/_rels/slide4.xml.rels><?xml version="1.0" encoding="UTF-8" standalone="yes"?><Relationships xmlns="http://schemas.openxmlformats.org/package/2006/relationships"><Relationship Type="http://schemas.openxmlformats.org/officeDocument/2006/relationships/notesSlide" Id="rId2" Target="../notesSlides/notesSlide4.xml"/><Relationship Type="http://schemas.openxmlformats.org/officeDocument/2006/relationships/slideLayout" Id="rId1" Target="../slideLayouts/slideLayout2.xml"/></Relationships>
</file>

<file path=ppt/slides/_rels/slide5.xml.rels><?xml version="1.0" encoding="UTF-8" standalone="yes"?><Relationships xmlns="http://schemas.openxmlformats.org/package/2006/relationships"><Relationship Type="http://schemas.openxmlformats.org/officeDocument/2006/relationships/notesSlide" Id="rId2" Target="../notesSlides/notesSlide5.xml"/><Relationship Type="http://schemas.openxmlformats.org/officeDocument/2006/relationships/slideLayout" Id="rId1" Target="../slideLayouts/slideLayout2.xml"/></Relationships>
</file>

<file path=ppt/slides/_rels/slide6.xml.rels><?xml version="1.0" encoding="UTF-8" standalone="yes"?><Relationships xmlns="http://schemas.openxmlformats.org/package/2006/relationships"><Relationship Type="http://schemas.openxmlformats.org/officeDocument/2006/relationships/notesSlide" Id="rId2" Target="../notesSlides/notesSlide6.xml"/><Relationship Type="http://schemas.openxmlformats.org/officeDocument/2006/relationships/slideLayout" Id="rId1" Target="../slideLayouts/slideLayout2.xml"/></Relationships>
</file>

<file path=ppt/slides/_rels/slide7.xml.rels><?xml version="1.0" encoding="UTF-8" standalone="yes"?><Relationships xmlns="http://schemas.openxmlformats.org/package/2006/relationships"><Relationship Type="http://schemas.openxmlformats.org/officeDocument/2006/relationships/notesSlide" Id="rId2" Target="../notesSlides/notesSlide7.xml"/><Relationship Type="http://schemas.openxmlformats.org/officeDocument/2006/relationships/slideLayout" Id="rId1"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7" id="97"/>
        <p:cNvGrpSpPr/>
        <p:nvPr/>
      </p:nvGrpSpPr>
      <p:grpSpPr>
        <a:xfrm>
          <a:off y="0" x="0"/>
          <a:ext cy="0" cx="0"/>
          <a:chOff y="0" x="0"/>
          <a:chExt cy="0" cx="0"/>
        </a:xfrm>
      </p:grpSpPr>
      <p:sp>
        <p:nvSpPr>
          <p:cNvPr name="Shape 98" id="98"/>
          <p:cNvSpPr txBox="1"/>
          <p:nvPr>
            <p:ph type="subTitle" idx="1"/>
          </p:nvPr>
        </p:nvSpPr>
        <p:spPr>
          <a:xfrm>
            <a:off y="2895600" x="352426"/>
            <a:ext cy="1368796" cx="4572000"/>
          </a:xfrm>
          <a:prstGeom prst="rect">
            <a:avLst/>
          </a:prstGeom>
          <a:noFill/>
          <a:ln>
            <a:noFill/>
          </a:ln>
        </p:spPr>
        <p:txBody>
          <a:bodyPr bIns="45700" tIns="45700" lIns="91425" anchor="t" anchorCtr="0" rIns="91425">
            <a:spAutoFit/>
          </a:bodyPr>
          <a:lstStyle/>
          <a:p>
            <a:pPr indent="0" marR="0" algn="l" marL="0" rtl="0" lvl="0">
              <a:lnSpc>
                <a:spcPct val="100000"/>
              </a:lnSpc>
              <a:spcBef>
                <a:spcPts val="1200"/>
              </a:spcBef>
              <a:spcAft>
                <a:spcPts val="0"/>
              </a:spcAft>
              <a:buClr>
                <a:schemeClr val="accent5"/>
              </a:buClr>
              <a:buSzPct val="25000"/>
              <a:buFont typeface="Arial"/>
              <a:buNone/>
            </a:pPr>
            <a:r>
              <a:rPr lang="x_NONE" i="1" baseline="0" strike="noStrike" sz="2000" b="0" cap="none" u="none">
                <a:solidFill>
                  <a:schemeClr val="lt1"/>
                </a:solidFill>
                <a:latin typeface="Arial"/>
                <a:ea typeface="Arial"/>
                <a:cs typeface="Arial"/>
                <a:sym typeface="Arial"/>
                <a:rtl val="0"/>
              </a:rPr>
              <a:t>A Tower Defense game By: </a:t>
            </a:r>
          </a:p>
          <a:p>
            <a:pPr indent="0" marR="0" algn="l" marL="0" rtl="0" lvl="0">
              <a:lnSpc>
                <a:spcPct val="100000"/>
              </a:lnSpc>
              <a:spcBef>
                <a:spcPts val="1200"/>
              </a:spcBef>
              <a:spcAft>
                <a:spcPts val="0"/>
              </a:spcAft>
              <a:buClr>
                <a:schemeClr val="accent5"/>
              </a:buClr>
              <a:buSzPct val="25000"/>
              <a:buFont typeface="Arial"/>
              <a:buNone/>
            </a:pPr>
            <a:r>
              <a:rPr lang="x_NONE" i="1" baseline="0" strike="noStrike" sz="1400" b="0" cap="none" u="none">
                <a:solidFill>
                  <a:schemeClr val="lt1"/>
                </a:solidFill>
                <a:latin typeface="Arial"/>
                <a:ea typeface="Arial"/>
                <a:cs typeface="Arial"/>
                <a:sym typeface="Arial"/>
                <a:rtl val="0"/>
              </a:rPr>
              <a:t>Schuyler Panner, Michael Elser, and Zack Wheeler</a:t>
            </a:r>
          </a:p>
        </p:txBody>
      </p:sp>
      <p:sp>
        <p:nvSpPr>
          <p:cNvPr name="Shape 99" id="99"/>
          <p:cNvSpPr txBox="1"/>
          <p:nvPr>
            <p:ph type="title"/>
          </p:nvPr>
        </p:nvSpPr>
        <p:spPr>
          <a:xfrm>
            <a:off y="457200" x="352426"/>
            <a:ext cy="2438399" cx="7680958"/>
          </a:xfrm>
          <a:prstGeom prst="rect">
            <a:avLst/>
          </a:prstGeom>
          <a:noFill/>
          <a:ln>
            <a:noFill/>
          </a:ln>
        </p:spPr>
        <p:txBody>
          <a:bodyPr bIns="45700" tIns="45700" lIns="91425" anchor="b" anchorCtr="0" rIns="91425">
            <a:spAutoFit/>
          </a:bodyPr>
          <a:lstStyle/>
          <a:p>
            <a:pPr indent="0" marR="0" algn="l" marL="0" rtl="0" lvl="0">
              <a:lnSpc>
                <a:spcPct val="100000"/>
              </a:lnSpc>
              <a:spcBef>
                <a:spcPts val="0"/>
              </a:spcBef>
              <a:spcAft>
                <a:spcPts val="0"/>
              </a:spcAft>
              <a:buClr>
                <a:schemeClr val="lt1"/>
              </a:buClr>
              <a:buSzPct val="25000"/>
              <a:buFont typeface="Arial"/>
              <a:buNone/>
            </a:pPr>
            <a:r>
              <a:rPr lang="x_NONE" i="0" baseline="0" strike="noStrike" sz="5400" b="1" cap="none" u="none">
                <a:solidFill>
                  <a:schemeClr val="lt1"/>
                </a:solidFill>
                <a:latin typeface="Arial"/>
                <a:ea typeface="Arial"/>
                <a:cs typeface="Arial"/>
                <a:sym typeface="Arial"/>
                <a:rtl val="0"/>
              </a:rPr>
              <a:t>Creep Conundrum: Strife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3" id="103"/>
        <p:cNvGrpSpPr/>
        <p:nvPr/>
      </p:nvGrpSpPr>
      <p:grpSpPr>
        <a:xfrm>
          <a:off y="0" x="0"/>
          <a:ext cy="0" cx="0"/>
          <a:chOff y="0" x="0"/>
          <a:chExt cy="0" cx="0"/>
        </a:xfrm>
      </p:grpSpPr>
      <p:sp>
        <p:nvSpPr>
          <p:cNvPr name="Shape 104" id="104"/>
          <p:cNvSpPr txBox="1"/>
          <p:nvPr>
            <p:ph type="body" idx="1"/>
          </p:nvPr>
        </p:nvSpPr>
        <p:spPr>
          <a:xfrm>
            <a:off y="1463040" x="352426"/>
            <a:ext cy="2308284" cx="7680958"/>
          </a:xfrm>
          <a:prstGeom prst="rect">
            <a:avLst/>
          </a:prstGeom>
          <a:noFill/>
          <a:ln>
            <a:noFill/>
          </a:ln>
        </p:spPr>
        <p:txBody>
          <a:bodyPr bIns="45700" tIns="45700" lIns="91425" anchor="t" anchorCtr="0" rIns="91425">
            <a:spAutoFit/>
          </a:bodyPr>
          <a:lstStyle/>
          <a:p>
            <a:pPr indent="0" marR="0" algn="l" marL="0" rtl="0" lvl="0">
              <a:lnSpc>
                <a:spcPct val="100000"/>
              </a:lnSpc>
              <a:spcBef>
                <a:spcPts val="1200"/>
              </a:spcBef>
              <a:spcAft>
                <a:spcPts val="0"/>
              </a:spcAft>
              <a:buClr>
                <a:schemeClr val="accent5"/>
              </a:buClr>
              <a:buSzPct val="25000"/>
              <a:buFont typeface="Arial"/>
              <a:buNone/>
            </a:pPr>
            <a:r>
              <a:rPr lang="x_NONE" i="0" baseline="0" strike="noStrike" sz="1800" b="0" cap="none" u="none">
                <a:solidFill>
                  <a:schemeClr val="lt1"/>
                </a:solidFill>
                <a:latin typeface="Arial"/>
                <a:ea typeface="Arial"/>
                <a:cs typeface="Arial"/>
                <a:sym typeface="Arial"/>
                <a:rtl val="0"/>
              </a:rPr>
              <a:t>Creep Conundrum: Strife (CC:S) is a tower defense game built with modularity in mind. Typical tower defense games allow a player to place towers and defend themselves from creeps with the primary goal in mind to survive as long as possible. In CC:S multiple players, up to four, are pitted against each other to be the last one alive. What sets CC:S apart from typical tower defense games is the ability to, not only to create towers to defend yourself from regularly spawned creep waves; but, send out your own creeps to other players, and possibly eliminate them.</a:t>
            </a:r>
          </a:p>
        </p:txBody>
      </p:sp>
      <p:sp>
        <p:nvSpPr>
          <p:cNvPr name="Shape 105" id="105"/>
          <p:cNvSpPr txBox="1"/>
          <p:nvPr>
            <p:ph type="title"/>
          </p:nvPr>
        </p:nvSpPr>
        <p:spPr>
          <a:xfrm>
            <a:off y="228600" x="352426"/>
            <a:ext cy="1066799" cx="7680958"/>
          </a:xfrm>
          <a:prstGeom prst="rect">
            <a:avLst/>
          </a:prstGeom>
          <a:noFill/>
          <a:ln>
            <a:noFill/>
          </a:ln>
        </p:spPr>
        <p:txBody>
          <a:bodyPr bIns="45700" tIns="45700" lIns="91425" anchor="b" anchorCtr="0" rIns="91425">
            <a:spAutoFit/>
          </a:bodyPr>
          <a:lstStyle/>
          <a:p>
            <a:pPr indent="0" marR="0" algn="ctr" marL="0" rtl="0" lvl="0">
              <a:lnSpc>
                <a:spcPct val="100000"/>
              </a:lnSpc>
              <a:spcBef>
                <a:spcPts val="400"/>
              </a:spcBef>
              <a:spcAft>
                <a:spcPts val="0"/>
              </a:spcAft>
              <a:buClr>
                <a:schemeClr val="lt1"/>
              </a:buClr>
              <a:buSzPct val="25000"/>
              <a:buFont typeface="Arial"/>
              <a:buNone/>
            </a:pPr>
            <a:r>
              <a:rPr lang="x_NONE" i="0" baseline="0" strike="noStrike" sz="4000" b="0" cap="none" u="none">
                <a:solidFill>
                  <a:schemeClr val="lt1"/>
                </a:solidFill>
                <a:latin typeface="Arial"/>
                <a:ea typeface="Arial"/>
                <a:cs typeface="Arial"/>
                <a:sym typeface="Arial"/>
                <a:rtl val="0"/>
              </a:rPr>
              <a:t>Creep Conundrum: Strife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9" id="109"/>
        <p:cNvGrpSpPr/>
        <p:nvPr/>
      </p:nvGrpSpPr>
      <p:grpSpPr>
        <a:xfrm>
          <a:off y="0" x="0"/>
          <a:ext cy="0" cx="0"/>
          <a:chOff y="0" x="0"/>
          <a:chExt cy="0" cx="0"/>
        </a:xfrm>
      </p:grpSpPr>
      <p:sp>
        <p:nvSpPr>
          <p:cNvPr name="Shape 110" id="110"/>
          <p:cNvSpPr txBox="1"/>
          <p:nvPr>
            <p:ph type="body" idx="1"/>
          </p:nvPr>
        </p:nvSpPr>
        <p:spPr>
          <a:xfrm>
            <a:off y="1463040" x="352426"/>
            <a:ext cy="4724400" cx="7680958"/>
          </a:xfrm>
          <a:prstGeom prst="rect">
            <a:avLst/>
          </a:prstGeom>
          <a:noFill/>
          <a:ln>
            <a:noFill/>
          </a:ln>
        </p:spPr>
        <p:txBody>
          <a:bodyPr bIns="91425" tIns="91425" lIns="91425" anchor="t" anchorCtr="0" rIns="91425">
            <a:spAutoFit/>
          </a:bodyPr>
          <a:lstStyle/>
          <a:p>
            <a:pPr indent="-285750" marR="0" algn="l" marL="285750" rtl="0" lvl="0">
              <a:lnSpc>
                <a:spcPct val="100000"/>
              </a:lnSpc>
              <a:spcBef>
                <a:spcPts val="1200"/>
              </a:spcBef>
              <a:spcAft>
                <a:spcPts val="0"/>
              </a:spcAft>
              <a:buClr>
                <a:schemeClr val="accent5"/>
              </a:buClr>
              <a:buSzPct val="98958"/>
              <a:buFont typeface="Arial"/>
              <a:buChar char="•"/>
            </a:pPr>
            <a:r>
              <a:rPr lang="x_NONE" i="0" baseline="0" strike="noStrike" sz="1600" b="0" cap="none" u="none">
                <a:solidFill>
                  <a:schemeClr val="lt1"/>
                </a:solidFill>
                <a:latin typeface="Arial"/>
                <a:ea typeface="Arial"/>
                <a:cs typeface="Arial"/>
                <a:sym typeface="Arial"/>
                <a:rtl val="0"/>
              </a:rPr>
              <a:t>Schuyler Panner</a:t>
            </a:r>
          </a:p>
          <a:p>
            <a:pPr indent="-292100" marR="0" algn="l" marL="457200" rtl="0" lvl="1">
              <a:lnSpc>
                <a:spcPct val="100000"/>
              </a:lnSpc>
              <a:spcBef>
                <a:spcPts val="600"/>
              </a:spcBef>
              <a:spcAft>
                <a:spcPts val="0"/>
              </a:spcAft>
              <a:buClr>
                <a:schemeClr val="accent1"/>
              </a:buClr>
              <a:buSzPct val="101190"/>
              <a:buFont typeface="Arial"/>
              <a:buChar char="•"/>
            </a:pPr>
            <a:r>
              <a:rPr lang="x_NONE" i="0" baseline="0" strike="noStrike" sz="1400" b="0" cap="none" u="none">
                <a:solidFill>
                  <a:schemeClr val="lt1"/>
                </a:solidFill>
                <a:latin typeface="Arial"/>
                <a:ea typeface="Arial"/>
                <a:cs typeface="Arial"/>
                <a:sym typeface="Arial"/>
                <a:rtl val="0"/>
              </a:rPr>
              <a:t>Engine Implementation</a:t>
            </a:r>
          </a:p>
          <a:p>
            <a:pPr indent="-287338" marR="0" algn="l" marL="630238" rtl="0" lvl="2">
              <a:lnSpc>
                <a:spcPct val="100000"/>
              </a:lnSpc>
              <a:spcBef>
                <a:spcPts val="600"/>
              </a:spcBef>
              <a:spcAft>
                <a:spcPts val="0"/>
              </a:spcAft>
              <a:buClr>
                <a:schemeClr val="accent1"/>
              </a:buClr>
              <a:buSzPct val="101190"/>
              <a:buFont typeface="Arial"/>
              <a:buChar char="•"/>
            </a:pPr>
            <a:r>
              <a:rPr lang="x_NONE" i="0" baseline="0" strike="noStrike" sz="1400" b="0" cap="none" u="none">
                <a:solidFill>
                  <a:schemeClr val="lt1"/>
                </a:solidFill>
                <a:latin typeface="Arial"/>
                <a:ea typeface="Arial"/>
                <a:cs typeface="Arial"/>
                <a:sym typeface="Arial"/>
                <a:rtl val="0"/>
              </a:rPr>
              <a:t>Creep Path finding</a:t>
            </a:r>
          </a:p>
          <a:p>
            <a:pPr indent="-287338" marR="0" algn="l" marL="630238" rtl="0" lvl="2">
              <a:lnSpc>
                <a:spcPct val="100000"/>
              </a:lnSpc>
              <a:spcBef>
                <a:spcPts val="600"/>
              </a:spcBef>
              <a:spcAft>
                <a:spcPts val="0"/>
              </a:spcAft>
              <a:buClr>
                <a:schemeClr val="accent1"/>
              </a:buClr>
              <a:buSzPct val="101190"/>
              <a:buFont typeface="Arial"/>
              <a:buChar char="•"/>
            </a:pPr>
            <a:r>
              <a:rPr lang="x_NONE" i="0" baseline="0" strike="noStrike" sz="1400" b="0" cap="none" u="none">
                <a:solidFill>
                  <a:schemeClr val="lt1"/>
                </a:solidFill>
                <a:latin typeface="Arial"/>
                <a:ea typeface="Arial"/>
                <a:cs typeface="Arial"/>
                <a:sym typeface="Arial"/>
                <a:rtl val="0"/>
              </a:rPr>
              <a:t>Tower Placement</a:t>
            </a:r>
          </a:p>
          <a:p>
            <a:pPr indent="-287338" marR="0" algn="l" marL="630238" rtl="0" lvl="2">
              <a:lnSpc>
                <a:spcPct val="100000"/>
              </a:lnSpc>
              <a:spcBef>
                <a:spcPts val="600"/>
              </a:spcBef>
              <a:spcAft>
                <a:spcPts val="0"/>
              </a:spcAft>
              <a:buClr>
                <a:schemeClr val="accent1"/>
              </a:buClr>
              <a:buSzPct val="101190"/>
              <a:buFont typeface="Arial"/>
              <a:buChar char="•"/>
            </a:pPr>
            <a:r>
              <a:rPr lang="x_NONE" i="0" baseline="0" strike="noStrike" sz="1400" b="0" cap="none" u="none">
                <a:solidFill>
                  <a:schemeClr val="lt1"/>
                </a:solidFill>
                <a:latin typeface="Arial"/>
                <a:ea typeface="Arial"/>
                <a:cs typeface="Arial"/>
                <a:sym typeface="Arial"/>
                <a:rtl val="0"/>
              </a:rPr>
              <a:t>General GUI</a:t>
            </a:r>
          </a:p>
          <a:p>
            <a:pPr indent="-285750" marR="0" algn="l" marL="285750" rtl="0" lvl="0">
              <a:lnSpc>
                <a:spcPct val="100000"/>
              </a:lnSpc>
              <a:spcBef>
                <a:spcPts val="1200"/>
              </a:spcBef>
              <a:spcAft>
                <a:spcPts val="0"/>
              </a:spcAft>
              <a:buClr>
                <a:schemeClr val="accent5"/>
              </a:buClr>
              <a:buSzPct val="98958"/>
              <a:buFont typeface="Arial"/>
              <a:buChar char="•"/>
            </a:pPr>
            <a:r>
              <a:rPr lang="x_NONE" i="0" baseline="0" strike="noStrike" sz="1600" b="0" cap="none" u="none">
                <a:solidFill>
                  <a:schemeClr val="lt1"/>
                </a:solidFill>
                <a:latin typeface="Arial"/>
                <a:ea typeface="Arial"/>
                <a:cs typeface="Arial"/>
                <a:sym typeface="Arial"/>
                <a:rtl val="0"/>
              </a:rPr>
              <a:t>Zack Wheeler</a:t>
            </a:r>
          </a:p>
          <a:p>
            <a:pPr indent="-292100" marR="0" algn="l" marL="457200" rtl="0" lvl="1">
              <a:lnSpc>
                <a:spcPct val="100000"/>
              </a:lnSpc>
              <a:spcBef>
                <a:spcPts val="600"/>
              </a:spcBef>
              <a:spcAft>
                <a:spcPts val="0"/>
              </a:spcAft>
              <a:buClr>
                <a:schemeClr val="accent1"/>
              </a:buClr>
              <a:buSzPct val="101190"/>
              <a:buFont typeface="Arial"/>
              <a:buChar char="•"/>
            </a:pPr>
            <a:r>
              <a:rPr lang="x_NONE" i="0" baseline="0" strike="noStrike" sz="1400" b="0" cap="none" u="none">
                <a:solidFill>
                  <a:schemeClr val="lt1"/>
                </a:solidFill>
                <a:latin typeface="Arial"/>
                <a:ea typeface="Arial"/>
                <a:cs typeface="Arial"/>
                <a:sym typeface="Arial"/>
                <a:rtl val="0"/>
              </a:rPr>
              <a:t>Player Class</a:t>
            </a:r>
          </a:p>
          <a:p>
            <a:pPr indent="-287338" marR="0" algn="l" marL="630238" rtl="0" lvl="2">
              <a:lnSpc>
                <a:spcPct val="100000"/>
              </a:lnSpc>
              <a:spcBef>
                <a:spcPts val="600"/>
              </a:spcBef>
              <a:spcAft>
                <a:spcPts val="0"/>
              </a:spcAft>
              <a:buClr>
                <a:schemeClr val="accent1"/>
              </a:buClr>
              <a:buSzPct val="101190"/>
              <a:buFont typeface="Arial"/>
              <a:buChar char="•"/>
            </a:pPr>
            <a:r>
              <a:rPr lang="x_NONE" i="0" baseline="0" strike="noStrike" sz="1400" b="0" cap="none" u="none">
                <a:solidFill>
                  <a:schemeClr val="lt1"/>
                </a:solidFill>
                <a:latin typeface="Arial"/>
                <a:ea typeface="Arial"/>
                <a:cs typeface="Arial"/>
                <a:sym typeface="Arial"/>
                <a:rtl val="0"/>
              </a:rPr>
              <a:t>Main Menu</a:t>
            </a:r>
          </a:p>
          <a:p>
            <a:pPr indent="-287338" marR="0" algn="l" marL="630238" rtl="0" lvl="2">
              <a:lnSpc>
                <a:spcPct val="100000"/>
              </a:lnSpc>
              <a:spcBef>
                <a:spcPts val="600"/>
              </a:spcBef>
              <a:spcAft>
                <a:spcPts val="0"/>
              </a:spcAft>
              <a:buClr>
                <a:schemeClr val="accent1"/>
              </a:buClr>
              <a:buSzPct val="101190"/>
              <a:buFont typeface="Arial"/>
              <a:buChar char="•"/>
            </a:pPr>
            <a:r>
              <a:rPr lang="x_NONE" i="0" baseline="0" strike="noStrike" sz="1400" b="0" cap="none" u="none">
                <a:solidFill>
                  <a:schemeClr val="lt1"/>
                </a:solidFill>
                <a:latin typeface="Arial"/>
                <a:ea typeface="Arial"/>
                <a:cs typeface="Arial"/>
                <a:sym typeface="Arial"/>
                <a:rtl val="0"/>
              </a:rPr>
              <a:t>Loading Screen</a:t>
            </a:r>
          </a:p>
          <a:p>
            <a:pPr indent="-287338" marR="0" algn="l" marL="630238" rtl="0" lvl="2">
              <a:lnSpc>
                <a:spcPct val="100000"/>
              </a:lnSpc>
              <a:spcBef>
                <a:spcPts val="600"/>
              </a:spcBef>
              <a:spcAft>
                <a:spcPts val="0"/>
              </a:spcAft>
              <a:buClr>
                <a:schemeClr val="accent1"/>
              </a:buClr>
              <a:buSzPct val="101190"/>
              <a:buFont typeface="Arial"/>
              <a:buChar char="•"/>
            </a:pPr>
            <a:r>
              <a:rPr lang="x_NONE" i="0" baseline="0" strike="noStrike" sz="1400" b="0" cap="none" u="none">
                <a:solidFill>
                  <a:schemeClr val="lt1"/>
                </a:solidFill>
                <a:latin typeface="Arial"/>
                <a:ea typeface="Arial"/>
                <a:cs typeface="Arial"/>
                <a:sym typeface="Arial"/>
                <a:rtl val="0"/>
              </a:rPr>
              <a:t>Player interaction with the world </a:t>
            </a:r>
          </a:p>
          <a:p>
            <a:pPr indent="-285750" marR="0" algn="l" marL="285750" rtl="0" lvl="0">
              <a:lnSpc>
                <a:spcPct val="100000"/>
              </a:lnSpc>
              <a:spcBef>
                <a:spcPts val="1200"/>
              </a:spcBef>
              <a:spcAft>
                <a:spcPts val="0"/>
              </a:spcAft>
              <a:buClr>
                <a:schemeClr val="accent5"/>
              </a:buClr>
              <a:buSzPct val="98958"/>
              <a:buFont typeface="Arial"/>
              <a:buChar char="•"/>
            </a:pPr>
            <a:r>
              <a:rPr lang="x_NONE" i="0" baseline="0" strike="noStrike" sz="1600" b="0" cap="none" u="none">
                <a:solidFill>
                  <a:schemeClr val="lt1"/>
                </a:solidFill>
                <a:latin typeface="Arial"/>
                <a:ea typeface="Arial"/>
                <a:cs typeface="Arial"/>
                <a:sym typeface="Arial"/>
                <a:rtl val="0"/>
              </a:rPr>
              <a:t>Michael Elser</a:t>
            </a:r>
          </a:p>
          <a:p>
            <a:pPr indent="-292100" marR="0" algn="l" marL="457200" rtl="0" lvl="1">
              <a:lnSpc>
                <a:spcPct val="100000"/>
              </a:lnSpc>
              <a:spcBef>
                <a:spcPts val="600"/>
              </a:spcBef>
              <a:spcAft>
                <a:spcPts val="0"/>
              </a:spcAft>
              <a:buClr>
                <a:schemeClr val="accent1"/>
              </a:buClr>
              <a:buSzPct val="101190"/>
              <a:buFont typeface="Arial"/>
              <a:buChar char="•"/>
            </a:pPr>
            <a:r>
              <a:rPr lang="x_NONE" i="0" baseline="0" strike="noStrike" sz="1400" b="0" cap="none" u="none">
                <a:solidFill>
                  <a:schemeClr val="lt1"/>
                </a:solidFill>
                <a:latin typeface="Arial"/>
                <a:ea typeface="Arial"/>
                <a:cs typeface="Arial"/>
                <a:sym typeface="Arial"/>
                <a:rtl val="0"/>
              </a:rPr>
              <a:t>Overlord Class</a:t>
            </a:r>
          </a:p>
          <a:p>
            <a:pPr indent="-287338" marR="0" algn="l" marL="630238" rtl="0" lvl="2">
              <a:lnSpc>
                <a:spcPct val="100000"/>
              </a:lnSpc>
              <a:spcBef>
                <a:spcPts val="600"/>
              </a:spcBef>
              <a:spcAft>
                <a:spcPts val="0"/>
              </a:spcAft>
              <a:buClr>
                <a:schemeClr val="accent1"/>
              </a:buClr>
              <a:buSzPct val="101190"/>
              <a:buFont typeface="Arial"/>
              <a:buChar char="•"/>
            </a:pPr>
            <a:r>
              <a:rPr lang="x_NONE" i="0" baseline="0" strike="noStrike" sz="1400" b="0" cap="none" u="none">
                <a:solidFill>
                  <a:schemeClr val="lt1"/>
                </a:solidFill>
                <a:latin typeface="Arial"/>
                <a:ea typeface="Arial"/>
                <a:cs typeface="Arial"/>
                <a:sym typeface="Arial"/>
                <a:rtl val="0"/>
              </a:rPr>
              <a:t>Program interaction with players</a:t>
            </a:r>
          </a:p>
          <a:p>
            <a:pPr indent="-292100" marR="0" algn="l" marL="457200" rtl="0" lvl="1">
              <a:lnSpc>
                <a:spcPct val="100000"/>
              </a:lnSpc>
              <a:spcBef>
                <a:spcPts val="600"/>
              </a:spcBef>
              <a:spcAft>
                <a:spcPts val="0"/>
              </a:spcAft>
              <a:buClr>
                <a:schemeClr val="accent1"/>
              </a:buClr>
              <a:buSzPct val="101190"/>
              <a:buFont typeface="Arial"/>
              <a:buChar char="•"/>
            </a:pPr>
            <a:r>
              <a:rPr lang="x_NONE" i="0" baseline="0" strike="noStrike" sz="1400" b="0" cap="none" u="none">
                <a:solidFill>
                  <a:schemeClr val="lt1"/>
                </a:solidFill>
                <a:latin typeface="Arial"/>
                <a:ea typeface="Arial"/>
                <a:cs typeface="Arial"/>
                <a:sym typeface="Arial"/>
                <a:rtl val="0"/>
              </a:rPr>
              <a:t>Data Parser</a:t>
            </a:r>
          </a:p>
          <a:p>
            <a:pPr indent="-287338" marR="0" algn="l" marL="630238" rtl="0" lvl="2">
              <a:lnSpc>
                <a:spcPct val="100000"/>
              </a:lnSpc>
              <a:spcBef>
                <a:spcPts val="600"/>
              </a:spcBef>
              <a:spcAft>
                <a:spcPts val="0"/>
              </a:spcAft>
              <a:buClr>
                <a:schemeClr val="accent1"/>
              </a:buClr>
              <a:buSzPct val="101190"/>
              <a:buFont typeface="Arial"/>
              <a:buChar char="•"/>
            </a:pPr>
            <a:r>
              <a:rPr lang="x_NONE" i="0" baseline="0" strike="noStrike" sz="1400" b="0" cap="none" u="none">
                <a:solidFill>
                  <a:schemeClr val="lt1"/>
                </a:solidFill>
                <a:latin typeface="Arial"/>
                <a:ea typeface="Arial"/>
                <a:cs typeface="Arial"/>
                <a:sym typeface="Arial"/>
                <a:rtl val="0"/>
              </a:rPr>
              <a:t>Race creation</a:t>
            </a:r>
          </a:p>
        </p:txBody>
      </p:sp>
      <p:sp>
        <p:nvSpPr>
          <p:cNvPr name="Shape 111" id="111"/>
          <p:cNvSpPr txBox="1"/>
          <p:nvPr>
            <p:ph type="title"/>
          </p:nvPr>
        </p:nvSpPr>
        <p:spPr>
          <a:xfrm>
            <a:off y="228600" x="352426"/>
            <a:ext cy="1066799" cx="7680958"/>
          </a:xfrm>
          <a:prstGeom prst="rect">
            <a:avLst/>
          </a:prstGeom>
          <a:noFill/>
          <a:ln>
            <a:noFill/>
          </a:ln>
        </p:spPr>
        <p:txBody>
          <a:bodyPr bIns="91425" tIns="91425" lIns="91425" anchor="b" anchorCtr="0" rIns="91425">
            <a:spAutoFit/>
          </a:bodyPr>
          <a:lstStyle/>
          <a:p>
            <a:pPr indent="0" marR="0" algn="ctr" marL="0" rtl="0" lvl="0">
              <a:lnSpc>
                <a:spcPct val="100000"/>
              </a:lnSpc>
              <a:spcBef>
                <a:spcPts val="400"/>
              </a:spcBef>
              <a:spcAft>
                <a:spcPts val="0"/>
              </a:spcAft>
              <a:buClr>
                <a:schemeClr val="lt1"/>
              </a:buClr>
              <a:buSzPct val="25000"/>
              <a:buFont typeface="Arial"/>
              <a:buNone/>
            </a:pPr>
            <a:r>
              <a:rPr lang="x_NONE" i="0" baseline="0" strike="noStrike" sz="4000" b="0" cap="none" u="none">
                <a:solidFill>
                  <a:schemeClr val="lt1"/>
                </a:solidFill>
                <a:latin typeface="Arial"/>
                <a:ea typeface="Arial"/>
                <a:cs typeface="Arial"/>
                <a:sym typeface="Arial"/>
                <a:rtl val="0"/>
              </a:rPr>
              <a:t>Meet the Team</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15" id="115"/>
        <p:cNvGrpSpPr/>
        <p:nvPr/>
      </p:nvGrpSpPr>
      <p:grpSpPr>
        <a:xfrm>
          <a:off y="0" x="0"/>
          <a:ext cy="0" cx="0"/>
          <a:chOff y="0" x="0"/>
          <a:chExt cy="0" cx="0"/>
        </a:xfrm>
      </p:grpSpPr>
      <p:sp>
        <p:nvSpPr>
          <p:cNvPr name="Shape 116" id="116"/>
          <p:cNvSpPr txBox="1"/>
          <p:nvPr>
            <p:ph type="body" idx="1"/>
          </p:nvPr>
        </p:nvSpPr>
        <p:spPr>
          <a:xfrm>
            <a:off y="1463040" x="352426"/>
            <a:ext cy="4724400" cx="7680958"/>
          </a:xfrm>
          <a:prstGeom prst="rect">
            <a:avLst/>
          </a:prstGeom>
          <a:noFill/>
          <a:ln>
            <a:noFill/>
          </a:ln>
        </p:spPr>
        <p:txBody>
          <a:bodyPr bIns="91425" tIns="91425" lIns="91425" anchor="t" anchorCtr="0" rIns="91425">
            <a:spAutoFit/>
          </a:bodyPr>
          <a:lstStyle/>
          <a:p>
            <a:pPr indent="0" marR="0" algn="ctr" marL="0" rtl="0" lvl="0">
              <a:lnSpc>
                <a:spcPct val="100000"/>
              </a:lnSpc>
              <a:spcBef>
                <a:spcPts val="1200"/>
              </a:spcBef>
              <a:spcAft>
                <a:spcPts val="0"/>
              </a:spcAft>
              <a:buClr>
                <a:schemeClr val="accent5"/>
              </a:buClr>
              <a:buSzPct val="25000"/>
              <a:buFont typeface="Arial"/>
              <a:buNone/>
            </a:pPr>
            <a:r>
              <a:rPr lang="x_NONE" i="0" baseline="0" strike="noStrike" sz="1800" b="0" cap="none" u="none">
                <a:solidFill>
                  <a:schemeClr val="lt1"/>
                </a:solidFill>
                <a:latin typeface="Arial"/>
                <a:ea typeface="Arial"/>
                <a:cs typeface="Arial"/>
                <a:sym typeface="Arial"/>
                <a:rtl val="0"/>
              </a:rPr>
              <a:t>SCHUYLER YOUR STUFF GOES HERE</a:t>
            </a:r>
          </a:p>
        </p:txBody>
      </p:sp>
      <p:sp>
        <p:nvSpPr>
          <p:cNvPr name="Shape 117" id="117"/>
          <p:cNvSpPr txBox="1"/>
          <p:nvPr>
            <p:ph type="title"/>
          </p:nvPr>
        </p:nvSpPr>
        <p:spPr>
          <a:xfrm>
            <a:off y="228600" x="352426"/>
            <a:ext cy="1066799" cx="7680958"/>
          </a:xfrm>
          <a:prstGeom prst="rect">
            <a:avLst/>
          </a:prstGeom>
          <a:noFill/>
          <a:ln>
            <a:noFill/>
          </a:ln>
        </p:spPr>
        <p:txBody>
          <a:bodyPr bIns="91425" tIns="91425" lIns="91425" anchor="b" anchorCtr="0" rIns="91425">
            <a:spAutoFit/>
          </a:bodyPr>
          <a:lstStyle/>
          <a:p>
            <a:pPr indent="0" marR="0" algn="ctr" marL="0" rtl="0" lvl="0">
              <a:lnSpc>
                <a:spcPct val="100000"/>
              </a:lnSpc>
              <a:spcBef>
                <a:spcPts val="400"/>
              </a:spcBef>
              <a:spcAft>
                <a:spcPts val="0"/>
              </a:spcAft>
              <a:buClr>
                <a:schemeClr val="lt1"/>
              </a:buClr>
              <a:buSzPct val="25000"/>
              <a:buFont typeface="Arial"/>
              <a:buNone/>
            </a:pPr>
            <a:r>
              <a:rPr lang="x_NONE" i="0" baseline="0" strike="noStrike" sz="4000" b="0" cap="none" u="none">
                <a:solidFill>
                  <a:schemeClr val="lt1"/>
                </a:solidFill>
                <a:latin typeface="Arial"/>
                <a:ea typeface="Arial"/>
                <a:cs typeface="Arial"/>
                <a:sym typeface="Arial"/>
                <a:rtl val="0"/>
              </a:rPr>
              <a:t>Creationism or Evolution?</a:t>
            </a:r>
            <a:r>
              <a:rPr lang="x_NONE" i="0" baseline="0" strike="noStrike" sz="1600" b="0" cap="none" u="none">
                <a:solidFill>
                  <a:schemeClr val="lt1"/>
                </a:solidFill>
                <a:latin typeface="Arial"/>
                <a:ea typeface="Arial"/>
                <a:cs typeface="Arial"/>
                <a:sym typeface="Arial"/>
                <a:rtl val="0"/>
              </a:rPr>
              <a:t>The creation of CC:S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21" id="121"/>
        <p:cNvGrpSpPr/>
        <p:nvPr/>
      </p:nvGrpSpPr>
      <p:grpSpPr>
        <a:xfrm>
          <a:off y="0" x="0"/>
          <a:ext cy="0" cx="0"/>
          <a:chOff y="0" x="0"/>
          <a:chExt cy="0" cx="0"/>
        </a:xfrm>
      </p:grpSpPr>
      <p:sp>
        <p:nvSpPr>
          <p:cNvPr name="Shape 122" id="122"/>
          <p:cNvSpPr txBox="1"/>
          <p:nvPr>
            <p:ph type="body" idx="1"/>
          </p:nvPr>
        </p:nvSpPr>
        <p:spPr>
          <a:xfrm>
            <a:off y="1463040" x="352426"/>
            <a:ext cy="4724400" cx="7680958"/>
          </a:xfrm>
          <a:prstGeom prst="rect">
            <a:avLst/>
          </a:prstGeom>
          <a:noFill/>
          <a:ln>
            <a:noFill/>
          </a:ln>
        </p:spPr>
        <p:txBody>
          <a:bodyPr bIns="91425" tIns="91425" lIns="91425" anchor="t" anchorCtr="0" rIns="91425">
            <a:spAutoFit/>
          </a:bodyPr>
          <a:lstStyle/>
          <a:p>
            <a:pPr indent="0" marR="0" algn="ctr" marL="0" rtl="0" lvl="0">
              <a:lnSpc>
                <a:spcPct val="100000"/>
              </a:lnSpc>
              <a:spcBef>
                <a:spcPts val="1200"/>
              </a:spcBef>
              <a:spcAft>
                <a:spcPts val="0"/>
              </a:spcAft>
              <a:buClr>
                <a:schemeClr val="accent5"/>
              </a:buClr>
              <a:buSzPct val="25000"/>
              <a:buFont typeface="Arial"/>
              <a:buNone/>
            </a:pPr>
            <a:r>
              <a:rPr lang="x_NONE" i="0" baseline="0" strike="noStrike" sz="1800" b="0" cap="none" u="none">
                <a:solidFill>
                  <a:schemeClr val="lt1"/>
                </a:solidFill>
                <a:latin typeface="Arial"/>
                <a:ea typeface="Arial"/>
                <a:cs typeface="Arial"/>
                <a:sym typeface="Arial"/>
                <a:rtl val="0"/>
              </a:rPr>
              <a:t>ZACK STUFF GOES HERE</a:t>
            </a:r>
          </a:p>
        </p:txBody>
      </p:sp>
      <p:sp>
        <p:nvSpPr>
          <p:cNvPr name="Shape 123" id="123"/>
          <p:cNvSpPr txBox="1"/>
          <p:nvPr>
            <p:ph type="title"/>
          </p:nvPr>
        </p:nvSpPr>
        <p:spPr>
          <a:xfrm>
            <a:off y="228600" x="352426"/>
            <a:ext cy="1066799" cx="7680958"/>
          </a:xfrm>
          <a:prstGeom prst="rect">
            <a:avLst/>
          </a:prstGeom>
          <a:noFill/>
          <a:ln>
            <a:noFill/>
          </a:ln>
        </p:spPr>
        <p:txBody>
          <a:bodyPr bIns="91425" tIns="91425" lIns="91425" anchor="b" anchorCtr="0" rIns="91425">
            <a:spAutoFit/>
          </a:bodyPr>
          <a:lstStyle/>
          <a:p>
            <a:pPr indent="0" marR="0" algn="ctr" marL="0" rtl="0" lvl="0">
              <a:lnSpc>
                <a:spcPct val="100000"/>
              </a:lnSpc>
              <a:spcBef>
                <a:spcPts val="400"/>
              </a:spcBef>
              <a:spcAft>
                <a:spcPts val="0"/>
              </a:spcAft>
              <a:buClr>
                <a:schemeClr val="lt1"/>
              </a:buClr>
              <a:buSzPct val="25000"/>
              <a:buFont typeface="Arial"/>
              <a:buNone/>
            </a:pPr>
            <a:r>
              <a:rPr lang="x_NONE" i="0" baseline="0" strike="noStrike" sz="4000" b="0" cap="none" u="none">
                <a:solidFill>
                  <a:schemeClr val="lt1"/>
                </a:solidFill>
                <a:latin typeface="Arial"/>
                <a:ea typeface="Arial"/>
                <a:cs typeface="Arial"/>
                <a:sym typeface="Arial"/>
                <a:rtl val="0"/>
              </a:rPr>
              <a:t>The Postulate that is the Player</a:t>
            </a:r>
            <a:r>
              <a:rPr lang="x_NONE" i="0" baseline="0" strike="noStrike" sz="1600" b="0" cap="none" u="none">
                <a:solidFill>
                  <a:schemeClr val="lt1"/>
                </a:solidFill>
                <a:latin typeface="Arial"/>
                <a:ea typeface="Arial"/>
                <a:cs typeface="Arial"/>
                <a:sym typeface="Arial"/>
                <a:rtl val="0"/>
              </a:rPr>
              <a:t>Describing the player class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27" id="127"/>
        <p:cNvGrpSpPr/>
        <p:nvPr/>
      </p:nvGrpSpPr>
      <p:grpSpPr>
        <a:xfrm>
          <a:off y="0" x="0"/>
          <a:ext cy="0" cx="0"/>
          <a:chOff y="0" x="0"/>
          <a:chExt cy="0" cx="0"/>
        </a:xfrm>
      </p:grpSpPr>
      <p:sp>
        <p:nvSpPr>
          <p:cNvPr name="Shape 128" id="128"/>
          <p:cNvSpPr txBox="1"/>
          <p:nvPr>
            <p:ph type="body" idx="1"/>
          </p:nvPr>
        </p:nvSpPr>
        <p:spPr>
          <a:xfrm>
            <a:off y="1463040" x="352426"/>
            <a:ext cy="4724400" cx="7680958"/>
          </a:xfrm>
          <a:prstGeom prst="rect">
            <a:avLst/>
          </a:prstGeom>
          <a:noFill/>
          <a:ln>
            <a:noFill/>
          </a:ln>
        </p:spPr>
        <p:txBody>
          <a:bodyPr bIns="91425" tIns="91425" lIns="91425" anchor="t" anchorCtr="0" rIns="91425">
            <a:spAutoFit/>
          </a:bodyPr>
          <a:lstStyle/>
          <a:p>
            <a:pPr indent="0" marR="0" algn="ctr" marL="0" rtl="0" lvl="0">
              <a:lnSpc>
                <a:spcPct val="100000"/>
              </a:lnSpc>
              <a:spcBef>
                <a:spcPts val="1200"/>
              </a:spcBef>
              <a:spcAft>
                <a:spcPts val="0"/>
              </a:spcAft>
              <a:buClr>
                <a:schemeClr val="accent5"/>
              </a:buClr>
              <a:buSzPct val="25000"/>
              <a:buFont typeface="Arial"/>
              <a:buNone/>
            </a:pPr>
            <a:r>
              <a:rPr lang="x_NONE" i="0" baseline="0" strike="noStrike" sz="1200" b="0" cap="none" u="none">
                <a:solidFill>
                  <a:schemeClr val="lt1"/>
                </a:solidFill>
                <a:latin typeface="Arial"/>
                <a:ea typeface="Arial"/>
                <a:cs typeface="Arial"/>
                <a:sym typeface="Arial"/>
                <a:rtl val="0"/>
              </a:rPr>
              <a:t>Data Parser</a:t>
            </a:r>
          </a:p>
          <a:p>
            <a:pPr indent="0" marR="0" algn="l" marL="0" rtl="0" lvl="0">
              <a:lnSpc>
                <a:spcPct val="100000"/>
              </a:lnSpc>
              <a:spcBef>
                <a:spcPts val="1200"/>
              </a:spcBef>
              <a:spcAft>
                <a:spcPts val="0"/>
              </a:spcAft>
              <a:buClr>
                <a:schemeClr val="accent5"/>
              </a:buClr>
              <a:buSzPct val="25000"/>
              <a:buFont typeface="Arial"/>
              <a:buNone/>
            </a:pPr>
            <a:r>
              <a:rPr lang="x_NONE" i="0" baseline="0" strike="noStrike" sz="1200" b="0" cap="none" u="none">
                <a:solidFill>
                  <a:schemeClr val="lt1"/>
                </a:solidFill>
                <a:latin typeface="Arial"/>
                <a:ea typeface="Arial"/>
                <a:cs typeface="Arial"/>
                <a:sym typeface="Arial"/>
                <a:rtl val="0"/>
              </a:rPr>
              <a:t>	Initially the idea for the Data Parser was to use XML to read in a file for a list of data for a Race. Having already experience with making XML parsers this was supposed to be an easy endeavor. I was sorely mistaken. Little did I realize that XML has a very frustrating way of dealing with passing data from a file into an array – suffice to say I was incredibly frustrated with XML’s form of performing the task and quickly tossed the idea out, substituting it with an equally as crazy idea – make my own data parser!</a:t>
            </a:r>
          </a:p>
          <a:p>
            <a:pPr indent="0" marR="0" algn="l" marL="0" rtl="0" lvl="0">
              <a:lnSpc>
                <a:spcPct val="100000"/>
              </a:lnSpc>
              <a:spcBef>
                <a:spcPts val="1200"/>
              </a:spcBef>
              <a:spcAft>
                <a:spcPts val="0"/>
              </a:spcAft>
              <a:buClr>
                <a:schemeClr val="accent5"/>
              </a:buClr>
              <a:buSzPct val="25000"/>
              <a:buFont typeface="Arial"/>
              <a:buNone/>
            </a:pPr>
            <a:r>
              <a:rPr lang="x_NONE" i="0" baseline="0" strike="noStrike" sz="1200" b="0" cap="none" u="none">
                <a:solidFill>
                  <a:schemeClr val="lt1"/>
                </a:solidFill>
                <a:latin typeface="Arial"/>
                <a:ea typeface="Arial"/>
                <a:cs typeface="Arial"/>
                <a:sym typeface="Arial"/>
                <a:rtl val="0"/>
              </a:rPr>
              <a:t>	My data parser (currently used in this project) reads in a text file line by line, and uses key words within the text file to grab the necessary data for a specific  race. It’s a simplistic idea with a complex interworking, and is completely in-efficient in performing it’s tasks; however, it works to our standards.</a:t>
            </a:r>
          </a:p>
          <a:p>
            <a:r>
              <a:t/>
            </a:r>
          </a:p>
          <a:p>
            <a:pPr indent="0" marR="0" algn="ctr" marL="0" rtl="0" lvl="0">
              <a:lnSpc>
                <a:spcPct val="100000"/>
              </a:lnSpc>
              <a:spcBef>
                <a:spcPts val="1200"/>
              </a:spcBef>
              <a:spcAft>
                <a:spcPts val="0"/>
              </a:spcAft>
              <a:buClr>
                <a:schemeClr val="accent5"/>
              </a:buClr>
              <a:buSzPct val="25000"/>
              <a:buFont typeface="Arial"/>
              <a:buNone/>
            </a:pPr>
            <a:r>
              <a:rPr lang="x_NONE" i="0" baseline="0" strike="noStrike" sz="1200" b="0" cap="none" u="none">
                <a:solidFill>
                  <a:schemeClr val="lt1"/>
                </a:solidFill>
                <a:latin typeface="Arial"/>
                <a:ea typeface="Arial"/>
                <a:cs typeface="Arial"/>
                <a:sym typeface="Arial"/>
                <a:rtl val="0"/>
              </a:rPr>
              <a:t>Overlord</a:t>
            </a:r>
          </a:p>
          <a:p>
            <a:pPr indent="0" marR="0" algn="ctr" marL="0" rtl="0" lvl="0">
              <a:lnSpc>
                <a:spcPct val="100000"/>
              </a:lnSpc>
              <a:spcBef>
                <a:spcPts val="1200"/>
              </a:spcBef>
              <a:spcAft>
                <a:spcPts val="0"/>
              </a:spcAft>
              <a:buClr>
                <a:schemeClr val="accent5"/>
              </a:buClr>
              <a:buSzPct val="25000"/>
              <a:buFont typeface="Arial"/>
              <a:buNone/>
            </a:pPr>
            <a:r>
              <a:rPr lang="x_NONE" i="0" baseline="0" strike="noStrike" sz="1200" b="0" cap="none" u="none">
                <a:solidFill>
                  <a:schemeClr val="lt1"/>
                </a:solidFill>
                <a:latin typeface="Arial"/>
                <a:ea typeface="Arial"/>
                <a:cs typeface="Arial"/>
                <a:sym typeface="Arial"/>
                <a:rtl val="0"/>
              </a:rPr>
              <a:t>(Spawn more of them!)</a:t>
            </a:r>
          </a:p>
          <a:p>
            <a:pPr indent="0" marR="0" algn="l" marL="0" rtl="0" lvl="0">
              <a:lnSpc>
                <a:spcPct val="100000"/>
              </a:lnSpc>
              <a:spcBef>
                <a:spcPts val="1200"/>
              </a:spcBef>
              <a:spcAft>
                <a:spcPts val="0"/>
              </a:spcAft>
              <a:buClr>
                <a:schemeClr val="accent5"/>
              </a:buClr>
              <a:buSzPct val="25000"/>
              <a:buFont typeface="Arial"/>
              <a:buNone/>
            </a:pPr>
            <a:r>
              <a:rPr lang="x_NONE" i="0" baseline="0" strike="noStrike" sz="1200" b="0" cap="none" u="none">
                <a:solidFill>
                  <a:schemeClr val="lt1"/>
                </a:solidFill>
                <a:latin typeface="Arial"/>
                <a:ea typeface="Arial"/>
                <a:cs typeface="Arial"/>
                <a:sym typeface="Arial"/>
                <a:rtl val="0"/>
              </a:rPr>
              <a:t>	Overlord is our Game1. For those of you that don’t fully understand XNA -- Game1 is essentially the ‘main’ program that runs the application. Because CC:S operates on pre-loading (because a player has to choose a class to load specific data for that class rather than loading </a:t>
            </a:r>
            <a:r>
              <a:rPr lang="x_NONE" i="1" baseline="0" strike="noStrike" sz="1200" b="0" cap="none" u="none">
                <a:solidFill>
                  <a:schemeClr val="lt1"/>
                </a:solidFill>
                <a:latin typeface="Arial"/>
                <a:ea typeface="Arial"/>
                <a:cs typeface="Arial"/>
                <a:sym typeface="Arial"/>
                <a:rtl val="0"/>
              </a:rPr>
              <a:t>all</a:t>
            </a:r>
            <a:r>
              <a:rPr lang="x_NONE" i="0" baseline="0" strike="noStrike" sz="1200" b="0" cap="none" u="none">
                <a:solidFill>
                  <a:schemeClr val="lt1"/>
                </a:solidFill>
                <a:latin typeface="Arial"/>
                <a:ea typeface="Arial"/>
                <a:cs typeface="Arial"/>
                <a:sym typeface="Arial"/>
                <a:rtl val="0"/>
              </a:rPr>
              <a:t> data and only using what is necessary), we had to port Game1 to a class we call Overlord. Overlord is responsible for starting the game, ending the game, loading in all necessary content and information for the players, and spawning standard creep waves, as well as processing the game (registering events such as tower placement and minion attacks).</a:t>
            </a:r>
          </a:p>
        </p:txBody>
      </p:sp>
      <p:sp>
        <p:nvSpPr>
          <p:cNvPr name="Shape 129" id="129"/>
          <p:cNvSpPr txBox="1"/>
          <p:nvPr>
            <p:ph type="title"/>
          </p:nvPr>
        </p:nvSpPr>
        <p:spPr>
          <a:xfrm>
            <a:off y="152400" x="304800"/>
            <a:ext cy="1066799" cx="7924799"/>
          </a:xfrm>
          <a:prstGeom prst="rect">
            <a:avLst/>
          </a:prstGeom>
          <a:noFill/>
          <a:ln>
            <a:noFill/>
          </a:ln>
        </p:spPr>
        <p:txBody>
          <a:bodyPr bIns="91425" tIns="91425" lIns="91425" anchor="b" anchorCtr="0" rIns="91425">
            <a:spAutoFit/>
          </a:bodyPr>
          <a:lstStyle/>
          <a:p>
            <a:pPr indent="0" marR="0" algn="ctr" marL="0" rtl="0" lvl="0">
              <a:lnSpc>
                <a:spcPct val="100000"/>
              </a:lnSpc>
              <a:spcBef>
                <a:spcPts val="400"/>
              </a:spcBef>
              <a:spcAft>
                <a:spcPts val="0"/>
              </a:spcAft>
              <a:buClr>
                <a:schemeClr val="lt1"/>
              </a:buClr>
              <a:buSzPct val="25000"/>
              <a:buFont typeface="Arial"/>
              <a:buNone/>
            </a:pPr>
            <a:r>
              <a:rPr lang="x_NONE" i="0" baseline="0" strike="noStrike" sz="4000" b="0" cap="none" u="none">
                <a:solidFill>
                  <a:schemeClr val="lt1"/>
                </a:solidFill>
                <a:latin typeface="Arial"/>
                <a:ea typeface="Arial"/>
                <a:cs typeface="Arial"/>
                <a:sym typeface="Arial"/>
                <a:rtl val="0"/>
              </a:rPr>
              <a:t>Creating Everything From Nothing</a:t>
            </a:r>
            <a:r>
              <a:rPr lang="x_NONE" i="0" baseline="0" strike="noStrike" sz="1600" b="0" cap="none" u="none">
                <a:solidFill>
                  <a:schemeClr val="lt1"/>
                </a:solidFill>
                <a:latin typeface="Arial"/>
                <a:ea typeface="Arial"/>
                <a:cs typeface="Arial"/>
                <a:sym typeface="Arial"/>
                <a:rtl val="0"/>
              </a:rPr>
              <a:t>Insight on the Data parser and Overlord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33" id="133"/>
        <p:cNvGrpSpPr/>
        <p:nvPr/>
      </p:nvGrpSpPr>
      <p:grpSpPr>
        <a:xfrm>
          <a:off y="0" x="0"/>
          <a:ext cy="0" cx="0"/>
          <a:chOff y="0" x="0"/>
          <a:chExt cy="0" cx="0"/>
        </a:xfrm>
      </p:grpSpPr>
      <p:sp>
        <p:nvSpPr>
          <p:cNvPr name="Shape 134" id="134"/>
          <p:cNvSpPr txBox="1"/>
          <p:nvPr>
            <p:ph type="body" idx="1"/>
          </p:nvPr>
        </p:nvSpPr>
        <p:spPr>
          <a:xfrm>
            <a:off y="1463040" x="352426"/>
            <a:ext cy="4724400" cx="7680958"/>
          </a:xfrm>
          <a:prstGeom prst="rect">
            <a:avLst/>
          </a:prstGeom>
          <a:noFill/>
          <a:ln>
            <a:noFill/>
          </a:ln>
        </p:spPr>
        <p:txBody>
          <a:bodyPr bIns="91425" tIns="91425" lIns="91425" anchor="t" anchorCtr="0" rIns="91425">
            <a:spAutoFit/>
          </a:bodyPr>
          <a:lstStyle/>
          <a:p>
            <a:pPr indent="-285750" marR="0" algn="l" marL="285750" rtl="0" lvl="0">
              <a:lnSpc>
                <a:spcPct val="100000"/>
              </a:lnSpc>
              <a:spcBef>
                <a:spcPts val="1200"/>
              </a:spcBef>
              <a:spcAft>
                <a:spcPts val="0"/>
              </a:spcAft>
              <a:buClr>
                <a:schemeClr val="accent5"/>
              </a:buClr>
              <a:buSzPct val="101851"/>
              <a:buFont typeface="Arial"/>
              <a:buChar char="•"/>
            </a:pPr>
            <a:r>
              <a:rPr lang="x_NONE" i="0" baseline="0" strike="noStrike" sz="1800" b="0" cap="none" u="none">
                <a:solidFill>
                  <a:schemeClr val="lt1"/>
                </a:solidFill>
                <a:latin typeface="Arial"/>
                <a:ea typeface="Arial"/>
                <a:cs typeface="Arial"/>
                <a:sym typeface="Arial"/>
                <a:rtl val="0"/>
              </a:rPr>
              <a:t>Graphics</a:t>
            </a:r>
          </a:p>
          <a:p>
            <a:pPr indent="-292100" marR="0" algn="l" marL="457200" rtl="0" lvl="1">
              <a:lnSpc>
                <a:spcPct val="100000"/>
              </a:lnSpc>
              <a:spcBef>
                <a:spcPts val="600"/>
              </a:spcBef>
              <a:spcAft>
                <a:spcPts val="0"/>
              </a:spcAft>
              <a:buClr>
                <a:schemeClr val="accent1"/>
              </a:buClr>
              <a:buSzPct val="98958"/>
              <a:buFont typeface="Arial"/>
              <a:buChar char="•"/>
            </a:pPr>
            <a:r>
              <a:rPr lang="x_NONE" i="0" baseline="0" strike="noStrike" sz="1600" b="0" cap="none" u="none">
                <a:solidFill>
                  <a:schemeClr val="lt1"/>
                </a:solidFill>
                <a:latin typeface="Arial"/>
                <a:ea typeface="Arial"/>
                <a:cs typeface="Arial"/>
                <a:sym typeface="Arial"/>
                <a:rtl val="0"/>
              </a:rPr>
              <a:t>Images for towers</a:t>
            </a:r>
          </a:p>
          <a:p>
            <a:pPr indent="-292100" marR="0" algn="l" marL="457200" rtl="0" lvl="1">
              <a:lnSpc>
                <a:spcPct val="100000"/>
              </a:lnSpc>
              <a:spcBef>
                <a:spcPts val="600"/>
              </a:spcBef>
              <a:spcAft>
                <a:spcPts val="0"/>
              </a:spcAft>
              <a:buClr>
                <a:schemeClr val="accent1"/>
              </a:buClr>
              <a:buSzPct val="98958"/>
              <a:buFont typeface="Arial"/>
              <a:buChar char="•"/>
            </a:pPr>
            <a:r>
              <a:rPr lang="x_NONE" i="0" baseline="0" strike="noStrike" sz="1600" b="0" cap="none" u="none">
                <a:solidFill>
                  <a:schemeClr val="lt1"/>
                </a:solidFill>
                <a:latin typeface="Arial"/>
                <a:ea typeface="Arial"/>
                <a:cs typeface="Arial"/>
                <a:sym typeface="Arial"/>
                <a:rtl val="0"/>
              </a:rPr>
              <a:t>Images for creeps</a:t>
            </a:r>
          </a:p>
          <a:p>
            <a:pPr indent="-292100" marR="0" algn="l" marL="457200" rtl="0" lvl="1">
              <a:lnSpc>
                <a:spcPct val="100000"/>
              </a:lnSpc>
              <a:spcBef>
                <a:spcPts val="600"/>
              </a:spcBef>
              <a:spcAft>
                <a:spcPts val="0"/>
              </a:spcAft>
              <a:buClr>
                <a:schemeClr val="accent1"/>
              </a:buClr>
              <a:buSzPct val="98958"/>
              <a:buFont typeface="Arial"/>
              <a:buChar char="•"/>
            </a:pPr>
            <a:r>
              <a:rPr lang="x_NONE" i="0" baseline="0" strike="noStrike" sz="1600" b="0" cap="none" u="none">
                <a:solidFill>
                  <a:schemeClr val="lt1"/>
                </a:solidFill>
                <a:latin typeface="Arial"/>
                <a:ea typeface="Arial"/>
                <a:cs typeface="Arial"/>
                <a:sym typeface="Arial"/>
                <a:rtl val="0"/>
              </a:rPr>
              <a:t>Background Images (different for each race)</a:t>
            </a:r>
          </a:p>
          <a:p>
            <a:pPr indent="-285750" marR="0" algn="l" marL="285750" rtl="0" lvl="0">
              <a:lnSpc>
                <a:spcPct val="100000"/>
              </a:lnSpc>
              <a:spcBef>
                <a:spcPts val="1200"/>
              </a:spcBef>
              <a:spcAft>
                <a:spcPts val="0"/>
              </a:spcAft>
              <a:buClr>
                <a:schemeClr val="accent5"/>
              </a:buClr>
              <a:buSzPct val="101851"/>
              <a:buFont typeface="Arial"/>
              <a:buChar char="•"/>
            </a:pPr>
            <a:r>
              <a:rPr lang="x_NONE" i="0" baseline="0" strike="noStrike" sz="1800" b="0" cap="none" u="none">
                <a:solidFill>
                  <a:schemeClr val="lt1"/>
                </a:solidFill>
                <a:latin typeface="Arial"/>
                <a:ea typeface="Arial"/>
                <a:cs typeface="Arial"/>
                <a:sym typeface="Arial"/>
                <a:rtl val="0"/>
              </a:rPr>
              <a:t>Networking for over-the-internet play</a:t>
            </a:r>
          </a:p>
          <a:p>
            <a:pPr indent="-285750" marR="0" algn="l" marL="285750" rtl="0" lvl="0">
              <a:lnSpc>
                <a:spcPct val="100000"/>
              </a:lnSpc>
              <a:spcBef>
                <a:spcPts val="1200"/>
              </a:spcBef>
              <a:spcAft>
                <a:spcPts val="0"/>
              </a:spcAft>
              <a:buClr>
                <a:schemeClr val="accent5"/>
              </a:buClr>
              <a:buSzPct val="101851"/>
              <a:buFont typeface="Arial"/>
              <a:buChar char="•"/>
            </a:pPr>
            <a:r>
              <a:rPr lang="x_NONE" i="0" baseline="0" strike="noStrike" sz="1800" b="0" cap="none" u="none">
                <a:solidFill>
                  <a:schemeClr val="lt1"/>
                </a:solidFill>
                <a:latin typeface="Arial"/>
                <a:ea typeface="Arial"/>
                <a:cs typeface="Arial"/>
                <a:sym typeface="Arial"/>
                <a:rtl val="0"/>
              </a:rPr>
              <a:t>Mobile application</a:t>
            </a:r>
          </a:p>
          <a:p>
            <a:pPr indent="-285750" marR="0" algn="l" marL="285750" rtl="0" lvl="0">
              <a:lnSpc>
                <a:spcPct val="100000"/>
              </a:lnSpc>
              <a:spcBef>
                <a:spcPts val="1200"/>
              </a:spcBef>
              <a:spcAft>
                <a:spcPts val="0"/>
              </a:spcAft>
              <a:buClr>
                <a:schemeClr val="accent5"/>
              </a:buClr>
              <a:buSzPct val="101851"/>
              <a:buFont typeface="Arial"/>
              <a:buChar char="•"/>
            </a:pPr>
            <a:r>
              <a:rPr lang="x_NONE" i="0" baseline="0" strike="noStrike" sz="1800" b="0" cap="none" u="none">
                <a:solidFill>
                  <a:schemeClr val="lt1"/>
                </a:solidFill>
                <a:latin typeface="Arial"/>
                <a:ea typeface="Arial"/>
                <a:cs typeface="Arial"/>
                <a:sym typeface="Arial"/>
                <a:rtl val="0"/>
              </a:rPr>
              <a:t>More races</a:t>
            </a:r>
          </a:p>
          <a:p>
            <a:pPr indent="-285750" marR="0" algn="l" marL="285750" rtl="0" lvl="0">
              <a:lnSpc>
                <a:spcPct val="100000"/>
              </a:lnSpc>
              <a:spcBef>
                <a:spcPts val="1200"/>
              </a:spcBef>
              <a:spcAft>
                <a:spcPts val="0"/>
              </a:spcAft>
              <a:buClr>
                <a:schemeClr val="accent5"/>
              </a:buClr>
              <a:buSzPct val="101851"/>
              <a:buFont typeface="Arial"/>
              <a:buChar char="•"/>
            </a:pPr>
            <a:r>
              <a:rPr lang="x_NONE" i="0" baseline="0" strike="noStrike" sz="1800" b="0" cap="none" u="none">
                <a:solidFill>
                  <a:schemeClr val="lt1"/>
                </a:solidFill>
                <a:latin typeface="Arial"/>
                <a:ea typeface="Arial"/>
                <a:cs typeface="Arial"/>
                <a:sym typeface="Arial"/>
                <a:rtl val="0"/>
              </a:rPr>
              <a:t>Proper logistics for each race</a:t>
            </a:r>
          </a:p>
          <a:p>
            <a:pPr indent="-285750" marR="0" algn="l" marL="285750" rtl="0" lvl="0">
              <a:lnSpc>
                <a:spcPct val="100000"/>
              </a:lnSpc>
              <a:spcBef>
                <a:spcPts val="1200"/>
              </a:spcBef>
              <a:spcAft>
                <a:spcPts val="0"/>
              </a:spcAft>
              <a:buClr>
                <a:schemeClr val="accent5"/>
              </a:buClr>
              <a:buSzPct val="101851"/>
              <a:buFont typeface="Arial"/>
              <a:buChar char="•"/>
            </a:pPr>
            <a:r>
              <a:rPr lang="x_NONE" i="0" baseline="0" strike="noStrike" sz="1800" b="0" cap="none" u="none">
                <a:solidFill>
                  <a:schemeClr val="lt1"/>
                </a:solidFill>
                <a:latin typeface="Arial"/>
                <a:ea typeface="Arial"/>
                <a:cs typeface="Arial"/>
                <a:sym typeface="Arial"/>
                <a:rtl val="0"/>
              </a:rPr>
              <a:t>Spells and Abilities for each race</a:t>
            </a:r>
          </a:p>
          <a:p>
            <a:pPr indent="-285750" marR="0" algn="l" marL="285750" rtl="0" lvl="0">
              <a:lnSpc>
                <a:spcPct val="100000"/>
              </a:lnSpc>
              <a:spcBef>
                <a:spcPts val="1200"/>
              </a:spcBef>
              <a:spcAft>
                <a:spcPts val="0"/>
              </a:spcAft>
              <a:buClr>
                <a:schemeClr val="accent5"/>
              </a:buClr>
              <a:buSzPct val="101851"/>
              <a:buFont typeface="Arial"/>
              <a:buChar char="•"/>
            </a:pPr>
            <a:r>
              <a:rPr lang="x_NONE" i="0" baseline="0" strike="noStrike" sz="1800" b="0" cap="none" u="none">
                <a:solidFill>
                  <a:schemeClr val="lt1"/>
                </a:solidFill>
                <a:latin typeface="Arial"/>
                <a:ea typeface="Arial"/>
                <a:cs typeface="Arial"/>
                <a:sym typeface="Arial"/>
                <a:rtl val="0"/>
              </a:rPr>
              <a:t>Race leveling</a:t>
            </a:r>
          </a:p>
          <a:p>
            <a:pPr indent="-285750" marR="0" algn="l" marL="285750" rtl="0" lvl="0">
              <a:lnSpc>
                <a:spcPct val="100000"/>
              </a:lnSpc>
              <a:spcBef>
                <a:spcPts val="1200"/>
              </a:spcBef>
              <a:spcAft>
                <a:spcPts val="0"/>
              </a:spcAft>
              <a:buClr>
                <a:schemeClr val="accent5"/>
              </a:buClr>
              <a:buSzPct val="101851"/>
              <a:buFont typeface="Arial"/>
              <a:buChar char="•"/>
            </a:pPr>
            <a:r>
              <a:rPr lang="x_NONE" i="0" baseline="0" strike="noStrike" sz="1800" b="0" cap="none" u="none">
                <a:solidFill>
                  <a:schemeClr val="lt1"/>
                </a:solidFill>
                <a:latin typeface="Arial"/>
                <a:ea typeface="Arial"/>
                <a:cs typeface="Arial"/>
                <a:sym typeface="Arial"/>
                <a:rtl val="0"/>
              </a:rPr>
              <a:t>Add 5</a:t>
            </a:r>
            <a:r>
              <a:rPr lang="x_NONE" i="0" baseline="30000" strike="noStrike" sz="1800" b="0" cap="none" u="none">
                <a:solidFill>
                  <a:schemeClr val="lt1"/>
                </a:solidFill>
                <a:latin typeface="Arial"/>
                <a:ea typeface="Arial"/>
                <a:cs typeface="Arial"/>
                <a:sym typeface="Arial"/>
                <a:rtl val="0"/>
              </a:rPr>
              <a:t>th</a:t>
            </a:r>
            <a:r>
              <a:rPr lang="x_NONE" i="0" baseline="0" strike="noStrike" sz="1800" b="0" cap="none" u="none">
                <a:solidFill>
                  <a:schemeClr val="lt1"/>
                </a:solidFill>
                <a:latin typeface="Arial"/>
                <a:ea typeface="Arial"/>
                <a:cs typeface="Arial"/>
                <a:sym typeface="Arial"/>
                <a:rtl val="0"/>
              </a:rPr>
              <a:t> player that controls the overlord class</a:t>
            </a:r>
          </a:p>
          <a:p>
            <a:pPr indent="-292100" marR="0" algn="l" marL="457200" rtl="0" lvl="1">
              <a:lnSpc>
                <a:spcPct val="100000"/>
              </a:lnSpc>
              <a:spcBef>
                <a:spcPts val="600"/>
              </a:spcBef>
              <a:spcAft>
                <a:spcPts val="0"/>
              </a:spcAft>
              <a:buClr>
                <a:schemeClr val="accent1"/>
              </a:buClr>
              <a:buSzPct val="98958"/>
              <a:buFont typeface="Arial"/>
              <a:buChar char="•"/>
            </a:pPr>
            <a:r>
              <a:rPr lang="x_NONE" i="0" baseline="0" strike="noStrike" sz="1600" b="0" cap="none" u="none">
                <a:solidFill>
                  <a:schemeClr val="lt1"/>
                </a:solidFill>
                <a:latin typeface="Arial"/>
                <a:ea typeface="Arial"/>
                <a:cs typeface="Arial"/>
                <a:sym typeface="Arial"/>
                <a:rtl val="0"/>
              </a:rPr>
              <a:t>Player controlling the environment in which the players play</a:t>
            </a:r>
          </a:p>
          <a:p>
            <a:r>
              <a:t/>
            </a:r>
          </a:p>
        </p:txBody>
      </p:sp>
      <p:sp>
        <p:nvSpPr>
          <p:cNvPr name="Shape 135" id="135"/>
          <p:cNvSpPr txBox="1"/>
          <p:nvPr>
            <p:ph type="title"/>
          </p:nvPr>
        </p:nvSpPr>
        <p:spPr>
          <a:xfrm>
            <a:off y="228600" x="352426"/>
            <a:ext cy="1066799" cx="7680958"/>
          </a:xfrm>
          <a:prstGeom prst="rect">
            <a:avLst/>
          </a:prstGeom>
          <a:noFill/>
          <a:ln>
            <a:noFill/>
          </a:ln>
        </p:spPr>
        <p:txBody>
          <a:bodyPr bIns="91425" tIns="91425" lIns="91425" anchor="b" anchorCtr="0" rIns="91425">
            <a:spAutoFit/>
          </a:bodyPr>
          <a:lstStyle/>
          <a:p>
            <a:pPr indent="0" marR="0" algn="ctr" marL="0" rtl="0" lvl="0">
              <a:lnSpc>
                <a:spcPct val="100000"/>
              </a:lnSpc>
              <a:spcBef>
                <a:spcPts val="400"/>
              </a:spcBef>
              <a:spcAft>
                <a:spcPts val="0"/>
              </a:spcAft>
              <a:buClr>
                <a:schemeClr val="lt1"/>
              </a:buClr>
              <a:buSzPct val="25000"/>
              <a:buFont typeface="Arial"/>
              <a:buNone/>
            </a:pPr>
            <a:r>
              <a:rPr lang="x_NONE" i="0" baseline="0" strike="noStrike" sz="4000" b="0" cap="none" u="none">
                <a:solidFill>
                  <a:schemeClr val="lt1"/>
                </a:solidFill>
                <a:latin typeface="Arial"/>
                <a:ea typeface="Arial"/>
                <a:cs typeface="Arial"/>
                <a:sym typeface="Arial"/>
                <a:rtl val="0"/>
              </a:rPr>
              <a:t>Future Endeavors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