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79" r:id="rId3"/>
    <p:sldId id="329" r:id="rId4"/>
    <p:sldId id="361" r:id="rId5"/>
    <p:sldId id="283" r:id="rId6"/>
    <p:sldId id="385" r:id="rId7"/>
    <p:sldId id="381" r:id="rId8"/>
    <p:sldId id="362" r:id="rId9"/>
    <p:sldId id="352" r:id="rId10"/>
    <p:sldId id="386" r:id="rId11"/>
    <p:sldId id="378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29"/>
            <p14:sldId id="361"/>
            <p14:sldId id="283"/>
            <p14:sldId id="385"/>
            <p14:sldId id="381"/>
            <p14:sldId id="362"/>
            <p14:sldId id="352"/>
            <p14:sldId id="386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H="1">
            <a:off x="8284053" y="4327238"/>
            <a:ext cx="2995659" cy="15286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Government Booking and Tracking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APNABUS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76091" y="3429000"/>
            <a:ext cx="9461500" cy="75713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2684565" y="161507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C8359-233F-4DC4-9B6D-04FC3C0E0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2" t="6162" r="26847" b="11672"/>
          <a:stretch/>
        </p:blipFill>
        <p:spPr>
          <a:xfrm>
            <a:off x="145772" y="1064319"/>
            <a:ext cx="3352801" cy="563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A194F-050F-4D04-992E-B9271C253081}"/>
              </a:ext>
            </a:extLst>
          </p:cNvPr>
          <p:cNvSpPr txBox="1"/>
          <p:nvPr/>
        </p:nvSpPr>
        <p:spPr>
          <a:xfrm>
            <a:off x="4731026" y="1232452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smartly designed UI is developed with ease of use in mind</a:t>
            </a:r>
          </a:p>
          <a:p>
            <a:r>
              <a:rPr lang="en-IN" dirty="0"/>
              <a:t>This reflects in the overall transitions and feels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64007-E6F4-4C5E-AB0E-4016EB36CA1C}"/>
              </a:ext>
            </a:extLst>
          </p:cNvPr>
          <p:cNvSpPr txBox="1"/>
          <p:nvPr/>
        </p:nvSpPr>
        <p:spPr>
          <a:xfrm>
            <a:off x="4625009" y="2160276"/>
            <a:ext cx="63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navigation for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Simplified Tabs and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Emergency button at homepage</a:t>
            </a:r>
          </a:p>
        </p:txBody>
      </p:sp>
    </p:spTree>
    <p:extLst>
      <p:ext uri="{BB962C8B-B14F-4D97-AF65-F5344CB8AC3E}">
        <p14:creationId xmlns:p14="http://schemas.microsoft.com/office/powerpoint/2010/main" val="13103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3161234"/>
            <a:ext cx="11887200" cy="535531"/>
          </a:xfrm>
        </p:spPr>
        <p:txBody>
          <a:bodyPr/>
          <a:lstStyle/>
          <a:p>
            <a:r>
              <a:rPr lang="en-US" sz="3200" b="1" dirty="0"/>
              <a:t>EQUIPPING THE ROADWAYS BETTER THAN THE RAILWAYS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 TEAM BADASS GUYS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/>
          <a:lstStyle/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Long queues at bus stands and waiting until a cancellation or arrival, also inefficiency in tracking, the uncertainty in general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OVERLOOK</a:t>
            </a:r>
            <a:b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015150"/>
          </a:xfrm>
        </p:spPr>
        <p:txBody>
          <a:bodyPr/>
          <a:lstStyle/>
          <a:p>
            <a:r>
              <a:rPr lang="en-US" dirty="0"/>
              <a:t>The solution</a:t>
            </a:r>
          </a:p>
          <a:p>
            <a:pPr lvl="1"/>
            <a:r>
              <a:rPr lang="en-US" dirty="0"/>
              <a:t>A way to keep timely track of the bus as well as booking –individual</a:t>
            </a:r>
            <a:r>
              <a:rPr lang="en-IN" dirty="0"/>
              <a:t>e 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DB8B6FEF-572C-43FF-93CA-A6C55E05361F}"/>
              </a:ext>
            </a:extLst>
          </p:cNvPr>
          <p:cNvSpPr txBox="1">
            <a:spLocks/>
          </p:cNvSpPr>
          <p:nvPr/>
        </p:nvSpPr>
        <p:spPr>
          <a:xfrm>
            <a:off x="6096000" y="4542217"/>
            <a:ext cx="5671764" cy="15691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that works?</a:t>
            </a:r>
          </a:p>
          <a:p>
            <a:pPr lvl="1"/>
            <a:r>
              <a:rPr lang="en-US" dirty="0"/>
              <a:t>For tracking purposes, we will make  use of mobile GPS and some HW modules as well, which will send location data over the air to the App’s Server. Simple?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21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19687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“LIVE Tracking, But how?”</a:t>
            </a:r>
          </a:p>
          <a:p>
            <a:pPr lvl="1"/>
            <a:r>
              <a:rPr lang="en-US" dirty="0"/>
              <a:t>Consider using Google Maps, it tracks your location, it works pretty much the same way, but uses driver’s device instead.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7814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“Will it work when there is no connectivity to the bus?”</a:t>
            </a:r>
          </a:p>
          <a:p>
            <a:pPr lvl="1"/>
            <a:r>
              <a:rPr lang="en-US" dirty="0"/>
              <a:t>In cases of no networks, the location will update in steps, the checkpoints in the way will send the location data. ( Future Purposes)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3011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“What if the driver doesn’t have a device?”</a:t>
            </a:r>
          </a:p>
          <a:p>
            <a:pPr lvl="1"/>
            <a:r>
              <a:rPr lang="en-US" dirty="0"/>
              <a:t>For cases like that, a hardware mounted on the bus itself will do the job, pretty much like a vehicle tracker.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How?, Will it?, What if?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701731"/>
          </a:xfrm>
        </p:spPr>
        <p:txBody>
          <a:bodyPr/>
          <a:lstStyle/>
          <a:p>
            <a:r>
              <a:rPr lang="en-US" dirty="0"/>
              <a:t>App books the Tickets,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11128"/>
          </a:xfrm>
        </p:spPr>
        <p:txBody>
          <a:bodyPr/>
          <a:lstStyle/>
          <a:p>
            <a:r>
              <a:rPr lang="en-US" dirty="0"/>
              <a:t>App tells you arrival time and location of the bus,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06429"/>
          </a:xfrm>
        </p:spPr>
        <p:txBody>
          <a:bodyPr/>
          <a:lstStyle/>
          <a:p>
            <a:r>
              <a:rPr lang="en-US" dirty="0"/>
              <a:t>Emergency &amp; Complaint Services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11128"/>
          </a:xfrm>
        </p:spPr>
        <p:txBody>
          <a:bodyPr/>
          <a:lstStyle/>
          <a:p>
            <a:r>
              <a:rPr lang="en-US" dirty="0"/>
              <a:t>Web / Desktop App for use by authorized persons.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701731"/>
          </a:xfrm>
        </p:spPr>
        <p:txBody>
          <a:bodyPr/>
          <a:lstStyle/>
          <a:p>
            <a:r>
              <a:rPr lang="en-US" dirty="0"/>
              <a:t>Ride review service, 5 stars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3" y="1911031"/>
            <a:ext cx="11660405" cy="1517969"/>
          </a:xfrm>
        </p:spPr>
        <p:txBody>
          <a:bodyPr/>
          <a:lstStyle/>
          <a:p>
            <a:r>
              <a:rPr lang="en-US" dirty="0"/>
              <a:t>Our app tackles multiple application domains.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22999"/>
            <a:ext cx="4376615" cy="480131"/>
          </a:xfrm>
        </p:spPr>
        <p:txBody>
          <a:bodyPr/>
          <a:lstStyle/>
          <a:p>
            <a:r>
              <a:rPr lang="en-US" sz="2800" dirty="0"/>
              <a:t>Problem Tackle Domain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759CC1E-26BB-4150-9BFE-1EDC96099C27}"/>
              </a:ext>
            </a:extLst>
          </p:cNvPr>
          <p:cNvSpPr txBox="1">
            <a:spLocks/>
          </p:cNvSpPr>
          <p:nvPr/>
        </p:nvSpPr>
        <p:spPr>
          <a:xfrm>
            <a:off x="1978319" y="3394599"/>
            <a:ext cx="9101959" cy="3340402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 – </a:t>
            </a:r>
            <a:r>
              <a:rPr lang="en-US" dirty="0">
                <a:solidFill>
                  <a:schemeClr val="bg1"/>
                </a:solidFill>
              </a:rPr>
              <a:t>Web / Desktop app for authorized personnel (RSRTC,BMTC) to track their buses. Route divert checking. Speed Checking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– Ticket Booking, Emergency Services – The passenger can use this service in times of serious trouble An auto-generated message will be sent to 24*7 transport support team, which will then respond to the passenger or take necessary actions.</a:t>
            </a:r>
          </a:p>
        </p:txBody>
      </p:sp>
    </p:spTree>
    <p:extLst>
      <p:ext uri="{BB962C8B-B14F-4D97-AF65-F5344CB8AC3E}">
        <p14:creationId xmlns:p14="http://schemas.microsoft.com/office/powerpoint/2010/main" val="2410794490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5797" y="2979683"/>
            <a:ext cx="11660405" cy="2382744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Google Firebase, for a easy and organized back-end and database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Android (as language) for the front-end and application development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Android-Studio as the development environment for the same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Material Design for UI design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089608" y="499736"/>
            <a:ext cx="10087185" cy="1200329"/>
          </a:xfrm>
        </p:spPr>
        <p:txBody>
          <a:bodyPr/>
          <a:lstStyle/>
          <a:p>
            <a:r>
              <a:rPr lang="en-US" dirty="0"/>
              <a:t>Tech behind the wall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3992" y="1358465"/>
            <a:ext cx="11660405" cy="1517969"/>
          </a:xfrm>
        </p:spPr>
        <p:txBody>
          <a:bodyPr/>
          <a:lstStyle/>
          <a:p>
            <a:r>
              <a:rPr lang="en-US" dirty="0"/>
              <a:t>Complaints!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369332"/>
          </a:xfrm>
        </p:spPr>
        <p:txBody>
          <a:bodyPr/>
          <a:lstStyle/>
          <a:p>
            <a:r>
              <a:rPr lang="en-US" dirty="0"/>
              <a:t>Cool Feature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3896" y="3356033"/>
            <a:ext cx="11658600" cy="424732"/>
          </a:xfrm>
        </p:spPr>
        <p:txBody>
          <a:bodyPr/>
          <a:lstStyle/>
          <a:p>
            <a:r>
              <a:rPr lang="en-US" dirty="0"/>
              <a:t>There are two complaint modules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759CC1E-26BB-4150-9BFE-1EDC96099C27}"/>
              </a:ext>
            </a:extLst>
          </p:cNvPr>
          <p:cNvSpPr txBox="1">
            <a:spLocks/>
          </p:cNvSpPr>
          <p:nvPr/>
        </p:nvSpPr>
        <p:spPr>
          <a:xfrm>
            <a:off x="2254468" y="4311335"/>
            <a:ext cx="9101959" cy="1550168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Emergency Services – When in serious trouble, passengers can use this service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Complaints – such as journey issues like misbehavior of bus staff, inappropriate halts of buses etc.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0413" cy="6858000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646674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98039" y="283659"/>
            <a:ext cx="8225170" cy="1135064"/>
          </a:xfrm>
        </p:spPr>
        <p:txBody>
          <a:bodyPr/>
          <a:lstStyle/>
          <a:p>
            <a:r>
              <a:rPr lang="en-US" dirty="0"/>
              <a:t>Future of our project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1257375" y="1295136"/>
            <a:ext cx="10412974" cy="17163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GPS Module in the buses.</a:t>
            </a:r>
          </a:p>
          <a:p>
            <a:r>
              <a:rPr lang="en-US" dirty="0">
                <a:solidFill>
                  <a:schemeClr val="bg1"/>
                </a:solidFill>
              </a:rPr>
              <a:t>Web / Desktop app for authorized personnel (RSRTC,BMTC) to track their buses.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983</TotalTime>
  <Words>536</Words>
  <Application>Microsoft Office PowerPoint</Application>
  <PresentationFormat>Widescreen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APNABUS</vt:lpstr>
      <vt:lpstr>PowerPoint Presentation</vt:lpstr>
      <vt:lpstr>OVERLOOK </vt:lpstr>
      <vt:lpstr>MFAQ</vt:lpstr>
      <vt:lpstr>PowerPoint Presentation</vt:lpstr>
      <vt:lpstr>Our app tackles multiple application domains.</vt:lpstr>
      <vt:lpstr>Google Firebase, for a easy and organized back-end and database  Android (as language) for the front-end and application development  Android-Studio as the development environment for the same  Material Design for UI design</vt:lpstr>
      <vt:lpstr>Complaints!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APNABUS.in</dc:title>
  <dc:subject/>
  <dc:creator>ultrawhiteangel@outlook.com</dc:creator>
  <cp:keywords/>
  <dc:description/>
  <cp:lastModifiedBy>ultrawhiteangel@outlook.com</cp:lastModifiedBy>
  <cp:revision>29</cp:revision>
  <dcterms:created xsi:type="dcterms:W3CDTF">2017-12-01T08:44:04Z</dcterms:created>
  <dcterms:modified xsi:type="dcterms:W3CDTF">2017-12-03T00:52:16Z</dcterms:modified>
  <cp:category/>
</cp:coreProperties>
</file>