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b2fc097c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b2fc097c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b2fc097c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b2fc097c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b2fc097c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b2fc097c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b2fc097c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b2fc097c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b2fc097c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b2fc097c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b2fc097c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b2fc097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b2fc097c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b2fc097c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b2fc097c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b2fc097c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b2fc097c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b2fc097c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b2fc097c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b2fc097c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b2fc097c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b2fc097c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review-2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11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In Our Backend</a:t>
            </a:r>
            <a:r>
              <a:rPr lang="en" sz="5700"/>
              <a:t>...</a:t>
            </a:r>
            <a:endParaRPr sz="57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862100"/>
            <a:ext cx="8520600" cy="29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have created the Entities for all of the following sections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Customer Section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Billing Section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Vehicle Section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Service Section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Section and Vehicle Section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Vehicle Section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423" y="1593050"/>
            <a:ext cx="6111749" cy="11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075" y="3270888"/>
            <a:ext cx="70866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Section and Service Section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Details Section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Service Section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950" y="1619623"/>
            <a:ext cx="6120050" cy="10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975" y="3276975"/>
            <a:ext cx="6738000" cy="11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Automobile Service Center Management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Tanmay Kumar   	(19BCE2146)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Bhavya Sikka  	(19BCE0855)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365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ER Model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25" y="1158300"/>
            <a:ext cx="5482402" cy="36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are going to implement our Project:-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using Xampp server, which is a software distribution 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/>
              <a:t>which provides the </a:t>
            </a:r>
            <a:r>
              <a:rPr b="1" lang="en"/>
              <a:t>Apache</a:t>
            </a:r>
            <a:r>
              <a:rPr lang="en"/>
              <a:t> web server, MySQL database (actually MariaDB), Php and Perl (as command-line executables and </a:t>
            </a:r>
            <a:r>
              <a:rPr b="1" lang="en"/>
              <a:t>Apache</a:t>
            </a:r>
            <a:r>
              <a:rPr lang="en"/>
              <a:t> modules) all in one package. It is available for Windows, MAC and Linux systems. No configuration is necessary to integrate Php with MySQL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Intellij Idea, an integrated development environment written in Java for developing computer software.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use JDBC Driver to create the connection between the database and the frontend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UI/UX design of Our jForm for our Project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Page:-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863" y="1269247"/>
            <a:ext cx="3666275" cy="32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Section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236" y="1129525"/>
            <a:ext cx="4191525" cy="37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Detail Section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350" y="1017725"/>
            <a:ext cx="4429300" cy="398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Detail Section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500" y="1017725"/>
            <a:ext cx="42390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Section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988" y="1170125"/>
            <a:ext cx="42520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