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0" r:id="rId3"/>
    <p:sldId id="256" r:id="rId4"/>
    <p:sldId id="271" r:id="rId5"/>
    <p:sldId id="280" r:id="rId6"/>
    <p:sldId id="272" r:id="rId7"/>
    <p:sldId id="273" r:id="rId8"/>
    <p:sldId id="274" r:id="rId9"/>
    <p:sldId id="275" r:id="rId10"/>
    <p:sldId id="276" r:id="rId11"/>
    <p:sldId id="277"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548A4-DC30-4D35-A1AB-5EFBAC2633F0}" type="doc">
      <dgm:prSet loTypeId="urn:microsoft.com/office/officeart/2008/layout/HorizontalMultiLevelHierarchy" loCatId="hierarchy" qsTypeId="urn:microsoft.com/office/officeart/2005/8/quickstyle/simple2" qsCatId="simple" csTypeId="urn:microsoft.com/office/officeart/2005/8/colors/colorful1" csCatId="colorful" phldr="1"/>
      <dgm:spPr/>
      <dgm:t>
        <a:bodyPr/>
        <a:lstStyle/>
        <a:p>
          <a:endParaRPr lang="en-IN"/>
        </a:p>
      </dgm:t>
    </dgm:pt>
    <dgm:pt modelId="{625EA9B7-A4E9-449C-A5F4-6A80E3BA336A}">
      <dgm:prSet phldrT="[Text]"/>
      <dgm:spPr/>
      <dgm:t>
        <a:bodyPr/>
        <a:lstStyle/>
        <a:p>
          <a:r>
            <a:rPr lang="en-IN" dirty="0"/>
            <a:t>Yoga pose Detection</a:t>
          </a:r>
        </a:p>
      </dgm:t>
    </dgm:pt>
    <dgm:pt modelId="{F601A4EC-878E-4281-90C2-DB5FE9C7C9BB}" type="parTrans" cxnId="{C88582AD-E27C-4E47-A03A-3F3610F91899}">
      <dgm:prSet/>
      <dgm:spPr/>
      <dgm:t>
        <a:bodyPr/>
        <a:lstStyle/>
        <a:p>
          <a:endParaRPr lang="en-IN"/>
        </a:p>
      </dgm:t>
    </dgm:pt>
    <dgm:pt modelId="{2C7714CF-F3B9-4EBC-A204-958984265DF8}" type="sibTrans" cxnId="{C88582AD-E27C-4E47-A03A-3F3610F91899}">
      <dgm:prSet/>
      <dgm:spPr/>
      <dgm:t>
        <a:bodyPr/>
        <a:lstStyle/>
        <a:p>
          <a:endParaRPr lang="en-IN"/>
        </a:p>
      </dgm:t>
    </dgm:pt>
    <dgm:pt modelId="{68404898-6374-4AD2-93BB-0655DE4941EE}">
      <dgm:prSet phldrT="[Text]"/>
      <dgm:spPr/>
      <dgm:t>
        <a:bodyPr/>
        <a:lstStyle/>
        <a:p>
          <a:r>
            <a:rPr lang="en-IN" dirty="0"/>
            <a:t>Using </a:t>
          </a:r>
          <a:r>
            <a:rPr lang="en-IN" dirty="0" err="1"/>
            <a:t>Mediapipe</a:t>
          </a:r>
          <a:endParaRPr lang="en-IN" dirty="0"/>
        </a:p>
      </dgm:t>
    </dgm:pt>
    <dgm:pt modelId="{FEDF6D28-0C8F-4E0C-9FC3-21E5D2DB3427}" type="parTrans" cxnId="{F462F6E6-2505-44E4-9E04-34128570D562}">
      <dgm:prSet/>
      <dgm:spPr/>
      <dgm:t>
        <a:bodyPr/>
        <a:lstStyle/>
        <a:p>
          <a:endParaRPr lang="en-IN"/>
        </a:p>
      </dgm:t>
    </dgm:pt>
    <dgm:pt modelId="{589108A6-2D33-4462-8F3D-3494E904B5A1}" type="sibTrans" cxnId="{F462F6E6-2505-44E4-9E04-34128570D562}">
      <dgm:prSet/>
      <dgm:spPr/>
      <dgm:t>
        <a:bodyPr/>
        <a:lstStyle/>
        <a:p>
          <a:endParaRPr lang="en-IN"/>
        </a:p>
      </dgm:t>
    </dgm:pt>
    <dgm:pt modelId="{4B1BD0B7-5A53-4157-B002-3705ABCB8604}">
      <dgm:prSet phldrT="[Text]"/>
      <dgm:spPr/>
      <dgm:t>
        <a:bodyPr/>
        <a:lstStyle/>
        <a:p>
          <a:r>
            <a:rPr lang="en-IN" dirty="0"/>
            <a:t>Using CNN</a:t>
          </a:r>
        </a:p>
      </dgm:t>
    </dgm:pt>
    <dgm:pt modelId="{328E5AF2-8881-4B21-B398-408496D8EAAD}" type="parTrans" cxnId="{C36937D9-6A7C-4049-A3D4-4C6A22483AEF}">
      <dgm:prSet/>
      <dgm:spPr/>
      <dgm:t>
        <a:bodyPr/>
        <a:lstStyle/>
        <a:p>
          <a:endParaRPr lang="en-IN"/>
        </a:p>
      </dgm:t>
    </dgm:pt>
    <dgm:pt modelId="{5DE37C9C-C2E2-46EE-AA98-919DC4A3E55D}" type="sibTrans" cxnId="{C36937D9-6A7C-4049-A3D4-4C6A22483AEF}">
      <dgm:prSet/>
      <dgm:spPr/>
      <dgm:t>
        <a:bodyPr/>
        <a:lstStyle/>
        <a:p>
          <a:endParaRPr lang="en-IN"/>
        </a:p>
      </dgm:t>
    </dgm:pt>
    <dgm:pt modelId="{C4A19B16-CFA5-46A0-A0DC-071BEE30E524}">
      <dgm:prSet/>
      <dgm:spPr/>
      <dgm:t>
        <a:bodyPr/>
        <a:lstStyle/>
        <a:p>
          <a:r>
            <a:rPr lang="en-IN" dirty="0"/>
            <a:t>Creating </a:t>
          </a:r>
        </a:p>
        <a:p>
          <a:r>
            <a:rPr lang="en-IN" dirty="0"/>
            <a:t>Custom CNN</a:t>
          </a:r>
        </a:p>
      </dgm:t>
    </dgm:pt>
    <dgm:pt modelId="{7FC6D484-D008-46E0-B893-9853071C5085}" type="parTrans" cxnId="{2FC6605C-91CC-46A5-A9C4-865424021606}">
      <dgm:prSet/>
      <dgm:spPr/>
      <dgm:t>
        <a:bodyPr/>
        <a:lstStyle/>
        <a:p>
          <a:endParaRPr lang="en-IN"/>
        </a:p>
      </dgm:t>
    </dgm:pt>
    <dgm:pt modelId="{9007429D-D9A4-47B3-8109-A143D82DA3C7}" type="sibTrans" cxnId="{2FC6605C-91CC-46A5-A9C4-865424021606}">
      <dgm:prSet/>
      <dgm:spPr/>
      <dgm:t>
        <a:bodyPr/>
        <a:lstStyle/>
        <a:p>
          <a:endParaRPr lang="en-IN"/>
        </a:p>
      </dgm:t>
    </dgm:pt>
    <dgm:pt modelId="{E451AC1A-78C2-4DC8-8727-14EDDB8CCB40}">
      <dgm:prSet/>
      <dgm:spPr/>
      <dgm:t>
        <a:bodyPr/>
        <a:lstStyle/>
        <a:p>
          <a:r>
            <a:rPr lang="en-IN" dirty="0"/>
            <a:t>Using Pretrained Models like MobileNet_V2,VGG16,etc.</a:t>
          </a:r>
        </a:p>
      </dgm:t>
    </dgm:pt>
    <dgm:pt modelId="{523BD920-CBAE-4159-81E1-A62BB5894E1E}" type="parTrans" cxnId="{0309998B-D933-4D36-B493-8153CFAE1DD7}">
      <dgm:prSet/>
      <dgm:spPr/>
      <dgm:t>
        <a:bodyPr/>
        <a:lstStyle/>
        <a:p>
          <a:endParaRPr lang="en-IN"/>
        </a:p>
      </dgm:t>
    </dgm:pt>
    <dgm:pt modelId="{637214C6-5406-4FDB-9186-6A11317E7D03}" type="sibTrans" cxnId="{0309998B-D933-4D36-B493-8153CFAE1DD7}">
      <dgm:prSet/>
      <dgm:spPr/>
      <dgm:t>
        <a:bodyPr/>
        <a:lstStyle/>
        <a:p>
          <a:endParaRPr lang="en-IN"/>
        </a:p>
      </dgm:t>
    </dgm:pt>
    <dgm:pt modelId="{C719F984-9ACC-4F80-9511-BF4BC0B4A65B}">
      <dgm:prSet/>
      <dgm:spPr/>
      <dgm:t>
        <a:bodyPr/>
        <a:lstStyle/>
        <a:p>
          <a:r>
            <a:rPr lang="en-IN" dirty="0"/>
            <a:t>Calculating Joint Angles Manually</a:t>
          </a:r>
        </a:p>
      </dgm:t>
    </dgm:pt>
    <dgm:pt modelId="{1CAD0156-648A-4EA8-A089-8FBD94D30C39}" type="parTrans" cxnId="{350B7E1A-D2F1-4A3E-9126-DF3866A320DD}">
      <dgm:prSet/>
      <dgm:spPr/>
      <dgm:t>
        <a:bodyPr/>
        <a:lstStyle/>
        <a:p>
          <a:endParaRPr lang="en-IN"/>
        </a:p>
      </dgm:t>
    </dgm:pt>
    <dgm:pt modelId="{EA195EA4-86CC-49EE-9A4D-97E444F0CA8D}" type="sibTrans" cxnId="{350B7E1A-D2F1-4A3E-9126-DF3866A320DD}">
      <dgm:prSet/>
      <dgm:spPr/>
      <dgm:t>
        <a:bodyPr/>
        <a:lstStyle/>
        <a:p>
          <a:endParaRPr lang="en-IN"/>
        </a:p>
      </dgm:t>
    </dgm:pt>
    <dgm:pt modelId="{FE11F401-3F59-43C1-8073-A4F8B4EAFDA2}">
      <dgm:prSet/>
      <dgm:spPr/>
      <dgm:t>
        <a:bodyPr/>
        <a:lstStyle/>
        <a:p>
          <a:r>
            <a:rPr lang="en-IN" dirty="0"/>
            <a:t>Storing all pose landmarks and then applying pipelining</a:t>
          </a:r>
        </a:p>
      </dgm:t>
    </dgm:pt>
    <dgm:pt modelId="{6B927B21-C207-48C6-8CDB-CFD8508E7202}" type="parTrans" cxnId="{CA32CD3C-4AC9-4C3B-A008-06D53BDE3866}">
      <dgm:prSet/>
      <dgm:spPr/>
      <dgm:t>
        <a:bodyPr/>
        <a:lstStyle/>
        <a:p>
          <a:endParaRPr lang="en-IN"/>
        </a:p>
      </dgm:t>
    </dgm:pt>
    <dgm:pt modelId="{A4419025-DFC5-4CDE-BB82-732B45A2F639}" type="sibTrans" cxnId="{CA32CD3C-4AC9-4C3B-A008-06D53BDE3866}">
      <dgm:prSet/>
      <dgm:spPr/>
      <dgm:t>
        <a:bodyPr/>
        <a:lstStyle/>
        <a:p>
          <a:endParaRPr lang="en-IN"/>
        </a:p>
      </dgm:t>
    </dgm:pt>
    <dgm:pt modelId="{EB6EB002-8AFB-43F0-854B-8F0ED3D5599D}" type="pres">
      <dgm:prSet presAssocID="{9DC548A4-DC30-4D35-A1AB-5EFBAC2633F0}" presName="Name0" presStyleCnt="0">
        <dgm:presLayoutVars>
          <dgm:chPref val="1"/>
          <dgm:dir/>
          <dgm:animOne val="branch"/>
          <dgm:animLvl val="lvl"/>
          <dgm:resizeHandles val="exact"/>
        </dgm:presLayoutVars>
      </dgm:prSet>
      <dgm:spPr/>
    </dgm:pt>
    <dgm:pt modelId="{B86B8771-7EBD-402A-B8FE-C09E83473A34}" type="pres">
      <dgm:prSet presAssocID="{625EA9B7-A4E9-449C-A5F4-6A80E3BA336A}" presName="root1" presStyleCnt="0"/>
      <dgm:spPr/>
    </dgm:pt>
    <dgm:pt modelId="{0CA5C690-E194-4852-943B-EFCD874DF449}" type="pres">
      <dgm:prSet presAssocID="{625EA9B7-A4E9-449C-A5F4-6A80E3BA336A}" presName="LevelOneTextNode" presStyleLbl="node0" presStyleIdx="0" presStyleCnt="1">
        <dgm:presLayoutVars>
          <dgm:chPref val="3"/>
        </dgm:presLayoutVars>
      </dgm:prSet>
      <dgm:spPr/>
    </dgm:pt>
    <dgm:pt modelId="{9D52A11A-60A5-4CE4-85DD-6D869460EAB9}" type="pres">
      <dgm:prSet presAssocID="{625EA9B7-A4E9-449C-A5F4-6A80E3BA336A}" presName="level2hierChild" presStyleCnt="0"/>
      <dgm:spPr/>
    </dgm:pt>
    <dgm:pt modelId="{66300920-CC5C-4247-A095-EB9A61B979C4}" type="pres">
      <dgm:prSet presAssocID="{328E5AF2-8881-4B21-B398-408496D8EAAD}" presName="conn2-1" presStyleLbl="parChTrans1D2" presStyleIdx="0" presStyleCnt="2"/>
      <dgm:spPr/>
    </dgm:pt>
    <dgm:pt modelId="{8165521D-634D-463B-99DD-B19A5E394A42}" type="pres">
      <dgm:prSet presAssocID="{328E5AF2-8881-4B21-B398-408496D8EAAD}" presName="connTx" presStyleLbl="parChTrans1D2" presStyleIdx="0" presStyleCnt="2"/>
      <dgm:spPr/>
    </dgm:pt>
    <dgm:pt modelId="{9A398240-0E8A-4A20-855D-39E06ACD400F}" type="pres">
      <dgm:prSet presAssocID="{4B1BD0B7-5A53-4157-B002-3705ABCB8604}" presName="root2" presStyleCnt="0"/>
      <dgm:spPr/>
    </dgm:pt>
    <dgm:pt modelId="{AB1C2331-C31D-4ED0-97EB-F51C94B4E9C2}" type="pres">
      <dgm:prSet presAssocID="{4B1BD0B7-5A53-4157-B002-3705ABCB8604}" presName="LevelTwoTextNode" presStyleLbl="node2" presStyleIdx="0" presStyleCnt="2">
        <dgm:presLayoutVars>
          <dgm:chPref val="3"/>
        </dgm:presLayoutVars>
      </dgm:prSet>
      <dgm:spPr/>
    </dgm:pt>
    <dgm:pt modelId="{4CC2D541-1A42-44C5-86C6-7030965964FE}" type="pres">
      <dgm:prSet presAssocID="{4B1BD0B7-5A53-4157-B002-3705ABCB8604}" presName="level3hierChild" presStyleCnt="0"/>
      <dgm:spPr/>
    </dgm:pt>
    <dgm:pt modelId="{6379CCB0-5D92-495C-BBBC-3BABBF220090}" type="pres">
      <dgm:prSet presAssocID="{7FC6D484-D008-46E0-B893-9853071C5085}" presName="conn2-1" presStyleLbl="parChTrans1D3" presStyleIdx="0" presStyleCnt="4"/>
      <dgm:spPr/>
    </dgm:pt>
    <dgm:pt modelId="{8D2EB1A3-447F-4739-87C4-3F157EEACAE8}" type="pres">
      <dgm:prSet presAssocID="{7FC6D484-D008-46E0-B893-9853071C5085}" presName="connTx" presStyleLbl="parChTrans1D3" presStyleIdx="0" presStyleCnt="4"/>
      <dgm:spPr/>
    </dgm:pt>
    <dgm:pt modelId="{6738C909-1AA4-4274-819F-C465A3C104A9}" type="pres">
      <dgm:prSet presAssocID="{C4A19B16-CFA5-46A0-A0DC-071BEE30E524}" presName="root2" presStyleCnt="0"/>
      <dgm:spPr/>
    </dgm:pt>
    <dgm:pt modelId="{E33CA973-16F0-4A9D-A31D-FC602939655E}" type="pres">
      <dgm:prSet presAssocID="{C4A19B16-CFA5-46A0-A0DC-071BEE30E524}" presName="LevelTwoTextNode" presStyleLbl="node3" presStyleIdx="0" presStyleCnt="4">
        <dgm:presLayoutVars>
          <dgm:chPref val="3"/>
        </dgm:presLayoutVars>
      </dgm:prSet>
      <dgm:spPr/>
    </dgm:pt>
    <dgm:pt modelId="{FD4AA4E8-E5DF-413D-A4AC-5AF80E5EC3A6}" type="pres">
      <dgm:prSet presAssocID="{C4A19B16-CFA5-46A0-A0DC-071BEE30E524}" presName="level3hierChild" presStyleCnt="0"/>
      <dgm:spPr/>
    </dgm:pt>
    <dgm:pt modelId="{5AEF9239-0120-45F8-BC5D-33A17342517A}" type="pres">
      <dgm:prSet presAssocID="{523BD920-CBAE-4159-81E1-A62BB5894E1E}" presName="conn2-1" presStyleLbl="parChTrans1D3" presStyleIdx="1" presStyleCnt="4"/>
      <dgm:spPr/>
    </dgm:pt>
    <dgm:pt modelId="{82898A55-E4B4-4C3D-A6B9-10406C6DCFD7}" type="pres">
      <dgm:prSet presAssocID="{523BD920-CBAE-4159-81E1-A62BB5894E1E}" presName="connTx" presStyleLbl="parChTrans1D3" presStyleIdx="1" presStyleCnt="4"/>
      <dgm:spPr/>
    </dgm:pt>
    <dgm:pt modelId="{E2763B29-9905-4F0F-BB02-FA6164A79BC3}" type="pres">
      <dgm:prSet presAssocID="{E451AC1A-78C2-4DC8-8727-14EDDB8CCB40}" presName="root2" presStyleCnt="0"/>
      <dgm:spPr/>
    </dgm:pt>
    <dgm:pt modelId="{194CE4F2-1F5E-4DD7-BFE7-8DD40CC1F0AD}" type="pres">
      <dgm:prSet presAssocID="{E451AC1A-78C2-4DC8-8727-14EDDB8CCB40}" presName="LevelTwoTextNode" presStyleLbl="node3" presStyleIdx="1" presStyleCnt="4">
        <dgm:presLayoutVars>
          <dgm:chPref val="3"/>
        </dgm:presLayoutVars>
      </dgm:prSet>
      <dgm:spPr/>
    </dgm:pt>
    <dgm:pt modelId="{54958762-574D-49FF-B02A-C5B02F3AEA59}" type="pres">
      <dgm:prSet presAssocID="{E451AC1A-78C2-4DC8-8727-14EDDB8CCB40}" presName="level3hierChild" presStyleCnt="0"/>
      <dgm:spPr/>
    </dgm:pt>
    <dgm:pt modelId="{7B5E3C1A-CE27-4455-ACF2-5A2364C235CC}" type="pres">
      <dgm:prSet presAssocID="{FEDF6D28-0C8F-4E0C-9FC3-21E5D2DB3427}" presName="conn2-1" presStyleLbl="parChTrans1D2" presStyleIdx="1" presStyleCnt="2"/>
      <dgm:spPr/>
    </dgm:pt>
    <dgm:pt modelId="{41DFE933-5819-458E-A4AF-7D419EA83206}" type="pres">
      <dgm:prSet presAssocID="{FEDF6D28-0C8F-4E0C-9FC3-21E5D2DB3427}" presName="connTx" presStyleLbl="parChTrans1D2" presStyleIdx="1" presStyleCnt="2"/>
      <dgm:spPr/>
    </dgm:pt>
    <dgm:pt modelId="{7F85220C-1957-4C45-85C2-8AB18369F675}" type="pres">
      <dgm:prSet presAssocID="{68404898-6374-4AD2-93BB-0655DE4941EE}" presName="root2" presStyleCnt="0"/>
      <dgm:spPr/>
    </dgm:pt>
    <dgm:pt modelId="{EC686910-A767-431B-B39B-2BE087B84AAF}" type="pres">
      <dgm:prSet presAssocID="{68404898-6374-4AD2-93BB-0655DE4941EE}" presName="LevelTwoTextNode" presStyleLbl="node2" presStyleIdx="1" presStyleCnt="2">
        <dgm:presLayoutVars>
          <dgm:chPref val="3"/>
        </dgm:presLayoutVars>
      </dgm:prSet>
      <dgm:spPr/>
    </dgm:pt>
    <dgm:pt modelId="{17B9644C-144C-426F-B6B3-16760770A28B}" type="pres">
      <dgm:prSet presAssocID="{68404898-6374-4AD2-93BB-0655DE4941EE}" presName="level3hierChild" presStyleCnt="0"/>
      <dgm:spPr/>
    </dgm:pt>
    <dgm:pt modelId="{BF0D9FB7-FB96-475A-8CA2-C093208F51EB}" type="pres">
      <dgm:prSet presAssocID="{6B927B21-C207-48C6-8CDB-CFD8508E7202}" presName="conn2-1" presStyleLbl="parChTrans1D3" presStyleIdx="2" presStyleCnt="4"/>
      <dgm:spPr/>
    </dgm:pt>
    <dgm:pt modelId="{DF82D6AC-D492-40D9-B0C4-5AE03B3F23B1}" type="pres">
      <dgm:prSet presAssocID="{6B927B21-C207-48C6-8CDB-CFD8508E7202}" presName="connTx" presStyleLbl="parChTrans1D3" presStyleIdx="2" presStyleCnt="4"/>
      <dgm:spPr/>
    </dgm:pt>
    <dgm:pt modelId="{C2BCE7A0-9FD7-4F17-87FF-07E161DA0395}" type="pres">
      <dgm:prSet presAssocID="{FE11F401-3F59-43C1-8073-A4F8B4EAFDA2}" presName="root2" presStyleCnt="0"/>
      <dgm:spPr/>
    </dgm:pt>
    <dgm:pt modelId="{FC4CAF3D-B6D5-4DDE-BD99-3A15C7DC4190}" type="pres">
      <dgm:prSet presAssocID="{FE11F401-3F59-43C1-8073-A4F8B4EAFDA2}" presName="LevelTwoTextNode" presStyleLbl="node3" presStyleIdx="2" presStyleCnt="4">
        <dgm:presLayoutVars>
          <dgm:chPref val="3"/>
        </dgm:presLayoutVars>
      </dgm:prSet>
      <dgm:spPr/>
    </dgm:pt>
    <dgm:pt modelId="{15FA9067-B7BF-4DCE-8A2B-9041EEDC1962}" type="pres">
      <dgm:prSet presAssocID="{FE11F401-3F59-43C1-8073-A4F8B4EAFDA2}" presName="level3hierChild" presStyleCnt="0"/>
      <dgm:spPr/>
    </dgm:pt>
    <dgm:pt modelId="{046F7F2D-0FAE-4271-BAAA-E8CD850F8D12}" type="pres">
      <dgm:prSet presAssocID="{1CAD0156-648A-4EA8-A089-8FBD94D30C39}" presName="conn2-1" presStyleLbl="parChTrans1D3" presStyleIdx="3" presStyleCnt="4"/>
      <dgm:spPr/>
    </dgm:pt>
    <dgm:pt modelId="{E348FAFC-537E-4FCD-9BE5-37A5F0319C25}" type="pres">
      <dgm:prSet presAssocID="{1CAD0156-648A-4EA8-A089-8FBD94D30C39}" presName="connTx" presStyleLbl="parChTrans1D3" presStyleIdx="3" presStyleCnt="4"/>
      <dgm:spPr/>
    </dgm:pt>
    <dgm:pt modelId="{D307699D-D46B-45BD-82CE-4D96E1F37D81}" type="pres">
      <dgm:prSet presAssocID="{C719F984-9ACC-4F80-9511-BF4BC0B4A65B}" presName="root2" presStyleCnt="0"/>
      <dgm:spPr/>
    </dgm:pt>
    <dgm:pt modelId="{C58A6311-C047-42A1-BD7C-2CD00817EA3C}" type="pres">
      <dgm:prSet presAssocID="{C719F984-9ACC-4F80-9511-BF4BC0B4A65B}" presName="LevelTwoTextNode" presStyleLbl="node3" presStyleIdx="3" presStyleCnt="4">
        <dgm:presLayoutVars>
          <dgm:chPref val="3"/>
        </dgm:presLayoutVars>
      </dgm:prSet>
      <dgm:spPr/>
    </dgm:pt>
    <dgm:pt modelId="{BA46C5B8-84D5-4E11-AE7F-9FD8489D08A3}" type="pres">
      <dgm:prSet presAssocID="{C719F984-9ACC-4F80-9511-BF4BC0B4A65B}" presName="level3hierChild" presStyleCnt="0"/>
      <dgm:spPr/>
    </dgm:pt>
  </dgm:ptLst>
  <dgm:cxnLst>
    <dgm:cxn modelId="{350B7E1A-D2F1-4A3E-9126-DF3866A320DD}" srcId="{68404898-6374-4AD2-93BB-0655DE4941EE}" destId="{C719F984-9ACC-4F80-9511-BF4BC0B4A65B}" srcOrd="1" destOrd="0" parTransId="{1CAD0156-648A-4EA8-A089-8FBD94D30C39}" sibTransId="{EA195EA4-86CC-49EE-9A4D-97E444F0CA8D}"/>
    <dgm:cxn modelId="{B1FB7F2B-F1A3-4C60-9A57-F173576201D1}" type="presOf" srcId="{523BD920-CBAE-4159-81E1-A62BB5894E1E}" destId="{5AEF9239-0120-45F8-BC5D-33A17342517A}" srcOrd="0" destOrd="0" presId="urn:microsoft.com/office/officeart/2008/layout/HorizontalMultiLevelHierarchy"/>
    <dgm:cxn modelId="{CA32CD3C-4AC9-4C3B-A008-06D53BDE3866}" srcId="{68404898-6374-4AD2-93BB-0655DE4941EE}" destId="{FE11F401-3F59-43C1-8073-A4F8B4EAFDA2}" srcOrd="0" destOrd="0" parTransId="{6B927B21-C207-48C6-8CDB-CFD8508E7202}" sibTransId="{A4419025-DFC5-4CDE-BB82-732B45A2F639}"/>
    <dgm:cxn modelId="{1BE93C3E-DD0E-47C5-BF49-F183A570C4A6}" type="presOf" srcId="{7FC6D484-D008-46E0-B893-9853071C5085}" destId="{6379CCB0-5D92-495C-BBBC-3BABBF220090}" srcOrd="0" destOrd="0" presId="urn:microsoft.com/office/officeart/2008/layout/HorizontalMultiLevelHierarchy"/>
    <dgm:cxn modelId="{2FC6605C-91CC-46A5-A9C4-865424021606}" srcId="{4B1BD0B7-5A53-4157-B002-3705ABCB8604}" destId="{C4A19B16-CFA5-46A0-A0DC-071BEE30E524}" srcOrd="0" destOrd="0" parTransId="{7FC6D484-D008-46E0-B893-9853071C5085}" sibTransId="{9007429D-D9A4-47B3-8109-A143D82DA3C7}"/>
    <dgm:cxn modelId="{2A898263-8C41-4D71-9D93-81CFB1C7EDCC}" type="presOf" srcId="{9DC548A4-DC30-4D35-A1AB-5EFBAC2633F0}" destId="{EB6EB002-8AFB-43F0-854B-8F0ED3D5599D}" srcOrd="0" destOrd="0" presId="urn:microsoft.com/office/officeart/2008/layout/HorizontalMultiLevelHierarchy"/>
    <dgm:cxn modelId="{397D4D66-8B99-41D1-8E09-6C3B9B7F000E}" type="presOf" srcId="{523BD920-CBAE-4159-81E1-A62BB5894E1E}" destId="{82898A55-E4B4-4C3D-A6B9-10406C6DCFD7}" srcOrd="1" destOrd="0" presId="urn:microsoft.com/office/officeart/2008/layout/HorizontalMultiLevelHierarchy"/>
    <dgm:cxn modelId="{195F0767-6E07-4DF1-8EF7-3298D129102A}" type="presOf" srcId="{FEDF6D28-0C8F-4E0C-9FC3-21E5D2DB3427}" destId="{7B5E3C1A-CE27-4455-ACF2-5A2364C235CC}" srcOrd="0" destOrd="0" presId="urn:microsoft.com/office/officeart/2008/layout/HorizontalMultiLevelHierarchy"/>
    <dgm:cxn modelId="{A8F0706D-B2A8-4762-B935-2329B9337787}" type="presOf" srcId="{625EA9B7-A4E9-449C-A5F4-6A80E3BA336A}" destId="{0CA5C690-E194-4852-943B-EFCD874DF449}" srcOrd="0" destOrd="0" presId="urn:microsoft.com/office/officeart/2008/layout/HorizontalMultiLevelHierarchy"/>
    <dgm:cxn modelId="{D785364E-E49D-44AB-800E-6494125801FF}" type="presOf" srcId="{1CAD0156-648A-4EA8-A089-8FBD94D30C39}" destId="{046F7F2D-0FAE-4271-BAAA-E8CD850F8D12}" srcOrd="0" destOrd="0" presId="urn:microsoft.com/office/officeart/2008/layout/HorizontalMultiLevelHierarchy"/>
    <dgm:cxn modelId="{F4CD7485-076E-4EF7-B8B4-C79DA0E3966E}" type="presOf" srcId="{68404898-6374-4AD2-93BB-0655DE4941EE}" destId="{EC686910-A767-431B-B39B-2BE087B84AAF}" srcOrd="0" destOrd="0" presId="urn:microsoft.com/office/officeart/2008/layout/HorizontalMultiLevelHierarchy"/>
    <dgm:cxn modelId="{0309998B-D933-4D36-B493-8153CFAE1DD7}" srcId="{4B1BD0B7-5A53-4157-B002-3705ABCB8604}" destId="{E451AC1A-78C2-4DC8-8727-14EDDB8CCB40}" srcOrd="1" destOrd="0" parTransId="{523BD920-CBAE-4159-81E1-A62BB5894E1E}" sibTransId="{637214C6-5406-4FDB-9186-6A11317E7D03}"/>
    <dgm:cxn modelId="{5B3F418F-0559-4A16-8BB4-99BA747A58BD}" type="presOf" srcId="{328E5AF2-8881-4B21-B398-408496D8EAAD}" destId="{8165521D-634D-463B-99DD-B19A5E394A42}" srcOrd="1" destOrd="0" presId="urn:microsoft.com/office/officeart/2008/layout/HorizontalMultiLevelHierarchy"/>
    <dgm:cxn modelId="{28031E9E-DA4C-4A97-8BE8-849E41955816}" type="presOf" srcId="{6B927B21-C207-48C6-8CDB-CFD8508E7202}" destId="{BF0D9FB7-FB96-475A-8CA2-C093208F51EB}" srcOrd="0" destOrd="0" presId="urn:microsoft.com/office/officeart/2008/layout/HorizontalMultiLevelHierarchy"/>
    <dgm:cxn modelId="{9DE0BCAA-025F-45CE-B9B9-3A6D172B41D0}" type="presOf" srcId="{1CAD0156-648A-4EA8-A089-8FBD94D30C39}" destId="{E348FAFC-537E-4FCD-9BE5-37A5F0319C25}" srcOrd="1" destOrd="0" presId="urn:microsoft.com/office/officeart/2008/layout/HorizontalMultiLevelHierarchy"/>
    <dgm:cxn modelId="{C88582AD-E27C-4E47-A03A-3F3610F91899}" srcId="{9DC548A4-DC30-4D35-A1AB-5EFBAC2633F0}" destId="{625EA9B7-A4E9-449C-A5F4-6A80E3BA336A}" srcOrd="0" destOrd="0" parTransId="{F601A4EC-878E-4281-90C2-DB5FE9C7C9BB}" sibTransId="{2C7714CF-F3B9-4EBC-A204-958984265DF8}"/>
    <dgm:cxn modelId="{F78AB7AD-B50F-4C7D-BB9E-D43F0CD0157C}" type="presOf" srcId="{328E5AF2-8881-4B21-B398-408496D8EAAD}" destId="{66300920-CC5C-4247-A095-EB9A61B979C4}" srcOrd="0" destOrd="0" presId="urn:microsoft.com/office/officeart/2008/layout/HorizontalMultiLevelHierarchy"/>
    <dgm:cxn modelId="{7F9ED9C2-B13A-448B-978F-CA02DE455203}" type="presOf" srcId="{7FC6D484-D008-46E0-B893-9853071C5085}" destId="{8D2EB1A3-447F-4739-87C4-3F157EEACAE8}" srcOrd="1" destOrd="0" presId="urn:microsoft.com/office/officeart/2008/layout/HorizontalMultiLevelHierarchy"/>
    <dgm:cxn modelId="{7FDBBCCD-730F-4A8C-A966-E6B40AEE12FF}" type="presOf" srcId="{FE11F401-3F59-43C1-8073-A4F8B4EAFDA2}" destId="{FC4CAF3D-B6D5-4DDE-BD99-3A15C7DC4190}" srcOrd="0" destOrd="0" presId="urn:microsoft.com/office/officeart/2008/layout/HorizontalMultiLevelHierarchy"/>
    <dgm:cxn modelId="{C36937D9-6A7C-4049-A3D4-4C6A22483AEF}" srcId="{625EA9B7-A4E9-449C-A5F4-6A80E3BA336A}" destId="{4B1BD0B7-5A53-4157-B002-3705ABCB8604}" srcOrd="0" destOrd="0" parTransId="{328E5AF2-8881-4B21-B398-408496D8EAAD}" sibTransId="{5DE37C9C-C2E2-46EE-AA98-919DC4A3E55D}"/>
    <dgm:cxn modelId="{02FEF7DD-69B0-449B-9EE2-83525CFEA79C}" type="presOf" srcId="{4B1BD0B7-5A53-4157-B002-3705ABCB8604}" destId="{AB1C2331-C31D-4ED0-97EB-F51C94B4E9C2}" srcOrd="0" destOrd="0" presId="urn:microsoft.com/office/officeart/2008/layout/HorizontalMultiLevelHierarchy"/>
    <dgm:cxn modelId="{426374DF-3E26-4816-A946-481DB5A1651B}" type="presOf" srcId="{C4A19B16-CFA5-46A0-A0DC-071BEE30E524}" destId="{E33CA973-16F0-4A9D-A31D-FC602939655E}" srcOrd="0" destOrd="0" presId="urn:microsoft.com/office/officeart/2008/layout/HorizontalMultiLevelHierarchy"/>
    <dgm:cxn modelId="{F462F6E6-2505-44E4-9E04-34128570D562}" srcId="{625EA9B7-A4E9-449C-A5F4-6A80E3BA336A}" destId="{68404898-6374-4AD2-93BB-0655DE4941EE}" srcOrd="1" destOrd="0" parTransId="{FEDF6D28-0C8F-4E0C-9FC3-21E5D2DB3427}" sibTransId="{589108A6-2D33-4462-8F3D-3494E904B5A1}"/>
    <dgm:cxn modelId="{1DA949E8-0945-47D9-BFBE-43B6729CF584}" type="presOf" srcId="{C719F984-9ACC-4F80-9511-BF4BC0B4A65B}" destId="{C58A6311-C047-42A1-BD7C-2CD00817EA3C}" srcOrd="0" destOrd="0" presId="urn:microsoft.com/office/officeart/2008/layout/HorizontalMultiLevelHierarchy"/>
    <dgm:cxn modelId="{0897FEF6-A703-4944-92A8-D52943F44408}" type="presOf" srcId="{E451AC1A-78C2-4DC8-8727-14EDDB8CCB40}" destId="{194CE4F2-1F5E-4DD7-BFE7-8DD40CC1F0AD}" srcOrd="0" destOrd="0" presId="urn:microsoft.com/office/officeart/2008/layout/HorizontalMultiLevelHierarchy"/>
    <dgm:cxn modelId="{468572FA-40CE-4353-AA63-014F60A8E132}" type="presOf" srcId="{FEDF6D28-0C8F-4E0C-9FC3-21E5D2DB3427}" destId="{41DFE933-5819-458E-A4AF-7D419EA83206}" srcOrd="1" destOrd="0" presId="urn:microsoft.com/office/officeart/2008/layout/HorizontalMultiLevelHierarchy"/>
    <dgm:cxn modelId="{BCB102FD-664E-4766-AEEB-B715B183D008}" type="presOf" srcId="{6B927B21-C207-48C6-8CDB-CFD8508E7202}" destId="{DF82D6AC-D492-40D9-B0C4-5AE03B3F23B1}" srcOrd="1" destOrd="0" presId="urn:microsoft.com/office/officeart/2008/layout/HorizontalMultiLevelHierarchy"/>
    <dgm:cxn modelId="{E2CD5ABD-699A-4578-B391-81C325EF9831}" type="presParOf" srcId="{EB6EB002-8AFB-43F0-854B-8F0ED3D5599D}" destId="{B86B8771-7EBD-402A-B8FE-C09E83473A34}" srcOrd="0" destOrd="0" presId="urn:microsoft.com/office/officeart/2008/layout/HorizontalMultiLevelHierarchy"/>
    <dgm:cxn modelId="{8F3EC2A8-7FC0-42C2-A9CD-B6F4B3D31CFB}" type="presParOf" srcId="{B86B8771-7EBD-402A-B8FE-C09E83473A34}" destId="{0CA5C690-E194-4852-943B-EFCD874DF449}" srcOrd="0" destOrd="0" presId="urn:microsoft.com/office/officeart/2008/layout/HorizontalMultiLevelHierarchy"/>
    <dgm:cxn modelId="{883846DE-9BF0-41AE-BBD7-20D0AEB4EE2F}" type="presParOf" srcId="{B86B8771-7EBD-402A-B8FE-C09E83473A34}" destId="{9D52A11A-60A5-4CE4-85DD-6D869460EAB9}" srcOrd="1" destOrd="0" presId="urn:microsoft.com/office/officeart/2008/layout/HorizontalMultiLevelHierarchy"/>
    <dgm:cxn modelId="{39AE4782-C4B6-4A89-9B15-72D1125C8F0A}" type="presParOf" srcId="{9D52A11A-60A5-4CE4-85DD-6D869460EAB9}" destId="{66300920-CC5C-4247-A095-EB9A61B979C4}" srcOrd="0" destOrd="0" presId="urn:microsoft.com/office/officeart/2008/layout/HorizontalMultiLevelHierarchy"/>
    <dgm:cxn modelId="{7BC7EEB6-2885-4DAB-8BCB-98E67CF705D8}" type="presParOf" srcId="{66300920-CC5C-4247-A095-EB9A61B979C4}" destId="{8165521D-634D-463B-99DD-B19A5E394A42}" srcOrd="0" destOrd="0" presId="urn:microsoft.com/office/officeart/2008/layout/HorizontalMultiLevelHierarchy"/>
    <dgm:cxn modelId="{19E81A77-CC0D-49CA-B5A2-40C663992E41}" type="presParOf" srcId="{9D52A11A-60A5-4CE4-85DD-6D869460EAB9}" destId="{9A398240-0E8A-4A20-855D-39E06ACD400F}" srcOrd="1" destOrd="0" presId="urn:microsoft.com/office/officeart/2008/layout/HorizontalMultiLevelHierarchy"/>
    <dgm:cxn modelId="{6284AFD2-A3B8-40AA-8458-B17D3EA24278}" type="presParOf" srcId="{9A398240-0E8A-4A20-855D-39E06ACD400F}" destId="{AB1C2331-C31D-4ED0-97EB-F51C94B4E9C2}" srcOrd="0" destOrd="0" presId="urn:microsoft.com/office/officeart/2008/layout/HorizontalMultiLevelHierarchy"/>
    <dgm:cxn modelId="{09F4F214-F328-4285-9D64-9AAF6FF7CBB1}" type="presParOf" srcId="{9A398240-0E8A-4A20-855D-39E06ACD400F}" destId="{4CC2D541-1A42-44C5-86C6-7030965964FE}" srcOrd="1" destOrd="0" presId="urn:microsoft.com/office/officeart/2008/layout/HorizontalMultiLevelHierarchy"/>
    <dgm:cxn modelId="{0FC3E849-99CC-4F0F-A93E-7BF032472317}" type="presParOf" srcId="{4CC2D541-1A42-44C5-86C6-7030965964FE}" destId="{6379CCB0-5D92-495C-BBBC-3BABBF220090}" srcOrd="0" destOrd="0" presId="urn:microsoft.com/office/officeart/2008/layout/HorizontalMultiLevelHierarchy"/>
    <dgm:cxn modelId="{319F0452-4745-4A01-BD71-539563962CEB}" type="presParOf" srcId="{6379CCB0-5D92-495C-BBBC-3BABBF220090}" destId="{8D2EB1A3-447F-4739-87C4-3F157EEACAE8}" srcOrd="0" destOrd="0" presId="urn:microsoft.com/office/officeart/2008/layout/HorizontalMultiLevelHierarchy"/>
    <dgm:cxn modelId="{011B5B00-19CB-4834-B11A-759226532FF5}" type="presParOf" srcId="{4CC2D541-1A42-44C5-86C6-7030965964FE}" destId="{6738C909-1AA4-4274-819F-C465A3C104A9}" srcOrd="1" destOrd="0" presId="urn:microsoft.com/office/officeart/2008/layout/HorizontalMultiLevelHierarchy"/>
    <dgm:cxn modelId="{09B1E6B9-2A1C-4891-AB1E-D96DA50B07EC}" type="presParOf" srcId="{6738C909-1AA4-4274-819F-C465A3C104A9}" destId="{E33CA973-16F0-4A9D-A31D-FC602939655E}" srcOrd="0" destOrd="0" presId="urn:microsoft.com/office/officeart/2008/layout/HorizontalMultiLevelHierarchy"/>
    <dgm:cxn modelId="{83703221-0E07-4E9D-A414-770FF82B5BC8}" type="presParOf" srcId="{6738C909-1AA4-4274-819F-C465A3C104A9}" destId="{FD4AA4E8-E5DF-413D-A4AC-5AF80E5EC3A6}" srcOrd="1" destOrd="0" presId="urn:microsoft.com/office/officeart/2008/layout/HorizontalMultiLevelHierarchy"/>
    <dgm:cxn modelId="{3DBCEA11-8B60-4DA3-9F89-09821494AB37}" type="presParOf" srcId="{4CC2D541-1A42-44C5-86C6-7030965964FE}" destId="{5AEF9239-0120-45F8-BC5D-33A17342517A}" srcOrd="2" destOrd="0" presId="urn:microsoft.com/office/officeart/2008/layout/HorizontalMultiLevelHierarchy"/>
    <dgm:cxn modelId="{95F37B74-6545-4BB6-8D46-3D5A18682944}" type="presParOf" srcId="{5AEF9239-0120-45F8-BC5D-33A17342517A}" destId="{82898A55-E4B4-4C3D-A6B9-10406C6DCFD7}" srcOrd="0" destOrd="0" presId="urn:microsoft.com/office/officeart/2008/layout/HorizontalMultiLevelHierarchy"/>
    <dgm:cxn modelId="{43B4255A-F595-400C-97B4-90DE6F6AB51C}" type="presParOf" srcId="{4CC2D541-1A42-44C5-86C6-7030965964FE}" destId="{E2763B29-9905-4F0F-BB02-FA6164A79BC3}" srcOrd="3" destOrd="0" presId="urn:microsoft.com/office/officeart/2008/layout/HorizontalMultiLevelHierarchy"/>
    <dgm:cxn modelId="{9A9BD37A-B002-4CE9-994E-25E3ECB3E296}" type="presParOf" srcId="{E2763B29-9905-4F0F-BB02-FA6164A79BC3}" destId="{194CE4F2-1F5E-4DD7-BFE7-8DD40CC1F0AD}" srcOrd="0" destOrd="0" presId="urn:microsoft.com/office/officeart/2008/layout/HorizontalMultiLevelHierarchy"/>
    <dgm:cxn modelId="{DF7AA7A5-6CC3-4F56-BEA9-AC59D63EA93D}" type="presParOf" srcId="{E2763B29-9905-4F0F-BB02-FA6164A79BC3}" destId="{54958762-574D-49FF-B02A-C5B02F3AEA59}" srcOrd="1" destOrd="0" presId="urn:microsoft.com/office/officeart/2008/layout/HorizontalMultiLevelHierarchy"/>
    <dgm:cxn modelId="{693598C0-BAE2-4E78-82D7-6B9794B8F9AD}" type="presParOf" srcId="{9D52A11A-60A5-4CE4-85DD-6D869460EAB9}" destId="{7B5E3C1A-CE27-4455-ACF2-5A2364C235CC}" srcOrd="2" destOrd="0" presId="urn:microsoft.com/office/officeart/2008/layout/HorizontalMultiLevelHierarchy"/>
    <dgm:cxn modelId="{60D6F3BE-F1D3-4746-B3FD-1405A108C986}" type="presParOf" srcId="{7B5E3C1A-CE27-4455-ACF2-5A2364C235CC}" destId="{41DFE933-5819-458E-A4AF-7D419EA83206}" srcOrd="0" destOrd="0" presId="urn:microsoft.com/office/officeart/2008/layout/HorizontalMultiLevelHierarchy"/>
    <dgm:cxn modelId="{523B1F8B-11C5-425C-80DB-711643C449C7}" type="presParOf" srcId="{9D52A11A-60A5-4CE4-85DD-6D869460EAB9}" destId="{7F85220C-1957-4C45-85C2-8AB18369F675}" srcOrd="3" destOrd="0" presId="urn:microsoft.com/office/officeart/2008/layout/HorizontalMultiLevelHierarchy"/>
    <dgm:cxn modelId="{CDEF487C-A3BE-459B-A19A-69A56B8E5F61}" type="presParOf" srcId="{7F85220C-1957-4C45-85C2-8AB18369F675}" destId="{EC686910-A767-431B-B39B-2BE087B84AAF}" srcOrd="0" destOrd="0" presId="urn:microsoft.com/office/officeart/2008/layout/HorizontalMultiLevelHierarchy"/>
    <dgm:cxn modelId="{48F5463B-990A-4202-8C8A-EAFD0DB0A32D}" type="presParOf" srcId="{7F85220C-1957-4C45-85C2-8AB18369F675}" destId="{17B9644C-144C-426F-B6B3-16760770A28B}" srcOrd="1" destOrd="0" presId="urn:microsoft.com/office/officeart/2008/layout/HorizontalMultiLevelHierarchy"/>
    <dgm:cxn modelId="{A0BAAD20-1034-4FC8-BA14-4AA1C3519E37}" type="presParOf" srcId="{17B9644C-144C-426F-B6B3-16760770A28B}" destId="{BF0D9FB7-FB96-475A-8CA2-C093208F51EB}" srcOrd="0" destOrd="0" presId="urn:microsoft.com/office/officeart/2008/layout/HorizontalMultiLevelHierarchy"/>
    <dgm:cxn modelId="{68FAE6BD-B124-49A6-9B08-1B634B0718F5}" type="presParOf" srcId="{BF0D9FB7-FB96-475A-8CA2-C093208F51EB}" destId="{DF82D6AC-D492-40D9-B0C4-5AE03B3F23B1}" srcOrd="0" destOrd="0" presId="urn:microsoft.com/office/officeart/2008/layout/HorizontalMultiLevelHierarchy"/>
    <dgm:cxn modelId="{EA7FA9F4-FDF2-43D0-ACDD-A3B4016CEF1E}" type="presParOf" srcId="{17B9644C-144C-426F-B6B3-16760770A28B}" destId="{C2BCE7A0-9FD7-4F17-87FF-07E161DA0395}" srcOrd="1" destOrd="0" presId="urn:microsoft.com/office/officeart/2008/layout/HorizontalMultiLevelHierarchy"/>
    <dgm:cxn modelId="{34AB61E9-8467-4BC9-9078-A6B64BCE6E21}" type="presParOf" srcId="{C2BCE7A0-9FD7-4F17-87FF-07E161DA0395}" destId="{FC4CAF3D-B6D5-4DDE-BD99-3A15C7DC4190}" srcOrd="0" destOrd="0" presId="urn:microsoft.com/office/officeart/2008/layout/HorizontalMultiLevelHierarchy"/>
    <dgm:cxn modelId="{F86199E2-6015-4746-AA34-E2038FD0179C}" type="presParOf" srcId="{C2BCE7A0-9FD7-4F17-87FF-07E161DA0395}" destId="{15FA9067-B7BF-4DCE-8A2B-9041EEDC1962}" srcOrd="1" destOrd="0" presId="urn:microsoft.com/office/officeart/2008/layout/HorizontalMultiLevelHierarchy"/>
    <dgm:cxn modelId="{6DCF5DBC-13F0-466F-9D1A-5C3710329ECC}" type="presParOf" srcId="{17B9644C-144C-426F-B6B3-16760770A28B}" destId="{046F7F2D-0FAE-4271-BAAA-E8CD850F8D12}" srcOrd="2" destOrd="0" presId="urn:microsoft.com/office/officeart/2008/layout/HorizontalMultiLevelHierarchy"/>
    <dgm:cxn modelId="{7225AF0F-34E9-4C26-9FFD-16B74A916AA0}" type="presParOf" srcId="{046F7F2D-0FAE-4271-BAAA-E8CD850F8D12}" destId="{E348FAFC-537E-4FCD-9BE5-37A5F0319C25}" srcOrd="0" destOrd="0" presId="urn:microsoft.com/office/officeart/2008/layout/HorizontalMultiLevelHierarchy"/>
    <dgm:cxn modelId="{D74D87F8-90C8-4F6F-B343-83BBA4A6CB54}" type="presParOf" srcId="{17B9644C-144C-426F-B6B3-16760770A28B}" destId="{D307699D-D46B-45BD-82CE-4D96E1F37D81}" srcOrd="3" destOrd="0" presId="urn:microsoft.com/office/officeart/2008/layout/HorizontalMultiLevelHierarchy"/>
    <dgm:cxn modelId="{5277D7FE-019D-45D4-A31C-2C0160C357F5}" type="presParOf" srcId="{D307699D-D46B-45BD-82CE-4D96E1F37D81}" destId="{C58A6311-C047-42A1-BD7C-2CD00817EA3C}" srcOrd="0" destOrd="0" presId="urn:microsoft.com/office/officeart/2008/layout/HorizontalMultiLevelHierarchy"/>
    <dgm:cxn modelId="{8723A66C-90D8-45D4-BB3F-1C68098D1020}" type="presParOf" srcId="{D307699D-D46B-45BD-82CE-4D96E1F37D81}" destId="{BA46C5B8-84D5-4E11-AE7F-9FD8489D08A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C7D674-5119-4416-980A-ED0EA039B19D}"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6C45D214-E572-483F-9DA5-E6FCBF0F1E5C}">
      <dgm:prSet phldrT="[Text]"/>
      <dgm:spPr/>
      <dgm:t>
        <a:bodyPr/>
        <a:lstStyle/>
        <a:p>
          <a:r>
            <a:rPr lang="en-IN" dirty="0"/>
            <a:t>Data is collected and Saved.</a:t>
          </a:r>
        </a:p>
      </dgm:t>
    </dgm:pt>
    <dgm:pt modelId="{AD3D940D-9AB9-46D7-AEA1-4D34E75AD530}" type="parTrans" cxnId="{A31652CA-D8BE-4407-8058-0BB752B662D8}">
      <dgm:prSet/>
      <dgm:spPr/>
      <dgm:t>
        <a:bodyPr/>
        <a:lstStyle/>
        <a:p>
          <a:endParaRPr lang="en-IN"/>
        </a:p>
      </dgm:t>
    </dgm:pt>
    <dgm:pt modelId="{099D0002-C6F4-4C97-BEE1-70310956AB47}" type="sibTrans" cxnId="{A31652CA-D8BE-4407-8058-0BB752B662D8}">
      <dgm:prSet/>
      <dgm:spPr/>
      <dgm:t>
        <a:bodyPr/>
        <a:lstStyle/>
        <a:p>
          <a:endParaRPr lang="en-IN"/>
        </a:p>
      </dgm:t>
    </dgm:pt>
    <dgm:pt modelId="{A9F975F3-464D-4A7A-A8ED-145479857ECE}">
      <dgm:prSet phldrT="[Text]"/>
      <dgm:spPr/>
      <dgm:t>
        <a:bodyPr/>
        <a:lstStyle/>
        <a:p>
          <a:r>
            <a:rPr lang="en-IN" dirty="0"/>
            <a:t>Yoga Pose Name along with its Landmarks</a:t>
          </a:r>
        </a:p>
      </dgm:t>
    </dgm:pt>
    <dgm:pt modelId="{DE102431-C1EE-4C52-B567-89DBDDABC6E5}" type="parTrans" cxnId="{A7E8680C-431C-492E-8D04-8899329E6C1B}">
      <dgm:prSet/>
      <dgm:spPr/>
      <dgm:t>
        <a:bodyPr/>
        <a:lstStyle/>
        <a:p>
          <a:endParaRPr lang="en-IN"/>
        </a:p>
      </dgm:t>
    </dgm:pt>
    <dgm:pt modelId="{F539DBD5-CEB9-4EE3-A2E8-B6B753489BC5}" type="sibTrans" cxnId="{A7E8680C-431C-492E-8D04-8899329E6C1B}">
      <dgm:prSet/>
      <dgm:spPr/>
      <dgm:t>
        <a:bodyPr/>
        <a:lstStyle/>
        <a:p>
          <a:endParaRPr lang="en-IN"/>
        </a:p>
      </dgm:t>
    </dgm:pt>
    <dgm:pt modelId="{18B267F9-BA68-4B17-9AD4-E0CE2D2D2019}">
      <dgm:prSet phldrT="[Text]"/>
      <dgm:spPr/>
      <dgm:t>
        <a:bodyPr/>
        <a:lstStyle/>
        <a:p>
          <a:r>
            <a:rPr lang="en-IN" dirty="0"/>
            <a:t>Model is Trained And Evaluated</a:t>
          </a:r>
        </a:p>
      </dgm:t>
    </dgm:pt>
    <dgm:pt modelId="{1A66782D-4921-4332-8C75-8A95B20C71CC}" type="parTrans" cxnId="{9D089E80-1FA0-43F8-8777-91DE5378B954}">
      <dgm:prSet/>
      <dgm:spPr/>
      <dgm:t>
        <a:bodyPr/>
        <a:lstStyle/>
        <a:p>
          <a:endParaRPr lang="en-IN"/>
        </a:p>
      </dgm:t>
    </dgm:pt>
    <dgm:pt modelId="{449EF1B8-AC3F-4BD4-AADB-22B2A14FB99B}" type="sibTrans" cxnId="{9D089E80-1FA0-43F8-8777-91DE5378B954}">
      <dgm:prSet/>
      <dgm:spPr/>
      <dgm:t>
        <a:bodyPr/>
        <a:lstStyle/>
        <a:p>
          <a:endParaRPr lang="en-IN"/>
        </a:p>
      </dgm:t>
    </dgm:pt>
    <dgm:pt modelId="{965172D2-A565-4434-B2B5-5869A61A5CA0}">
      <dgm:prSet phldrT="[Text]"/>
      <dgm:spPr/>
      <dgm:t>
        <a:bodyPr/>
        <a:lstStyle/>
        <a:p>
          <a:r>
            <a:rPr lang="en-IN" dirty="0"/>
            <a:t>A total of 3 classifiers along with standard scalar are trained and their results are stored along with the best model.</a:t>
          </a:r>
        </a:p>
      </dgm:t>
    </dgm:pt>
    <dgm:pt modelId="{95C2C19F-686A-4438-A233-63884CCB0269}" type="parTrans" cxnId="{1B56F85F-FCEE-4A9A-8564-E54DCC451916}">
      <dgm:prSet/>
      <dgm:spPr/>
      <dgm:t>
        <a:bodyPr/>
        <a:lstStyle/>
        <a:p>
          <a:endParaRPr lang="en-IN"/>
        </a:p>
      </dgm:t>
    </dgm:pt>
    <dgm:pt modelId="{A065BDFA-A94C-4A6E-88B7-499D0FB6F175}" type="sibTrans" cxnId="{1B56F85F-FCEE-4A9A-8564-E54DCC451916}">
      <dgm:prSet/>
      <dgm:spPr/>
      <dgm:t>
        <a:bodyPr/>
        <a:lstStyle/>
        <a:p>
          <a:endParaRPr lang="en-IN"/>
        </a:p>
      </dgm:t>
    </dgm:pt>
    <dgm:pt modelId="{EBD5FE55-4071-4E8D-86E1-D516BD06B952}">
      <dgm:prSet phldrT="[Text]"/>
      <dgm:spPr/>
      <dgm:t>
        <a:bodyPr/>
        <a:lstStyle/>
        <a:p>
          <a:r>
            <a:rPr lang="en-IN" dirty="0"/>
            <a:t>Predictions Are Made</a:t>
          </a:r>
        </a:p>
      </dgm:t>
    </dgm:pt>
    <dgm:pt modelId="{0A52CEBF-3537-4689-AA03-134B55627498}" type="parTrans" cxnId="{004928A4-4520-4FFE-BC55-ADCCEB3EF1DC}">
      <dgm:prSet/>
      <dgm:spPr/>
      <dgm:t>
        <a:bodyPr/>
        <a:lstStyle/>
        <a:p>
          <a:endParaRPr lang="en-IN"/>
        </a:p>
      </dgm:t>
    </dgm:pt>
    <dgm:pt modelId="{77F54FEF-996F-422C-BB50-B7BE4637C95F}" type="sibTrans" cxnId="{004928A4-4520-4FFE-BC55-ADCCEB3EF1DC}">
      <dgm:prSet/>
      <dgm:spPr/>
      <dgm:t>
        <a:bodyPr/>
        <a:lstStyle/>
        <a:p>
          <a:endParaRPr lang="en-IN"/>
        </a:p>
      </dgm:t>
    </dgm:pt>
    <dgm:pt modelId="{C8919DDB-AEA3-4A9F-AEDB-18F5FD274664}">
      <dgm:prSet phldrT="[Text]"/>
      <dgm:spPr/>
      <dgm:t>
        <a:bodyPr/>
        <a:lstStyle/>
        <a:p>
          <a:r>
            <a:rPr lang="en-IN" dirty="0"/>
            <a:t>The trained Model is then used to identify the Yoga Pose that is being performed.</a:t>
          </a:r>
        </a:p>
      </dgm:t>
    </dgm:pt>
    <dgm:pt modelId="{BEA1B59D-FF61-46BD-9471-AF2E1AECC4F7}" type="parTrans" cxnId="{928FB5BE-884E-4D4F-B937-142606D520E3}">
      <dgm:prSet/>
      <dgm:spPr/>
      <dgm:t>
        <a:bodyPr/>
        <a:lstStyle/>
        <a:p>
          <a:endParaRPr lang="en-IN"/>
        </a:p>
      </dgm:t>
    </dgm:pt>
    <dgm:pt modelId="{2F2F67A3-02C0-4649-B349-EC0077EE4AE8}" type="sibTrans" cxnId="{928FB5BE-884E-4D4F-B937-142606D520E3}">
      <dgm:prSet/>
      <dgm:spPr/>
      <dgm:t>
        <a:bodyPr/>
        <a:lstStyle/>
        <a:p>
          <a:endParaRPr lang="en-IN"/>
        </a:p>
      </dgm:t>
    </dgm:pt>
    <dgm:pt modelId="{ADF6B9BC-9807-412B-B1FC-57E8134C454D}">
      <dgm:prSet phldrT="[Text]"/>
      <dgm:spPr/>
      <dgm:t>
        <a:bodyPr/>
        <a:lstStyle/>
        <a:p>
          <a:r>
            <a:rPr lang="en-IN" dirty="0"/>
            <a:t>Using </a:t>
          </a:r>
          <a:r>
            <a:rPr lang="en-IN" dirty="0" err="1"/>
            <a:t>MediaPipe</a:t>
          </a:r>
          <a:r>
            <a:rPr lang="en-IN" dirty="0"/>
            <a:t> and OpenCV</a:t>
          </a:r>
        </a:p>
      </dgm:t>
    </dgm:pt>
    <dgm:pt modelId="{25113F6C-C5EC-41A5-B5B6-E75B306D19D2}" type="parTrans" cxnId="{AED91FE2-9F6B-4966-86BD-C4D093451A06}">
      <dgm:prSet/>
      <dgm:spPr/>
      <dgm:t>
        <a:bodyPr/>
        <a:lstStyle/>
        <a:p>
          <a:endParaRPr lang="en-IN"/>
        </a:p>
      </dgm:t>
    </dgm:pt>
    <dgm:pt modelId="{E059B91A-6F0D-4205-8279-B3FFCAA117BF}" type="sibTrans" cxnId="{AED91FE2-9F6B-4966-86BD-C4D093451A06}">
      <dgm:prSet/>
      <dgm:spPr/>
      <dgm:t>
        <a:bodyPr/>
        <a:lstStyle/>
        <a:p>
          <a:endParaRPr lang="en-IN"/>
        </a:p>
      </dgm:t>
    </dgm:pt>
    <dgm:pt modelId="{1287E584-6A3A-4B1C-9EBC-060D2B012DCD}" type="pres">
      <dgm:prSet presAssocID="{3EC7D674-5119-4416-980A-ED0EA039B19D}" presName="linearFlow" presStyleCnt="0">
        <dgm:presLayoutVars>
          <dgm:dir/>
          <dgm:animLvl val="lvl"/>
          <dgm:resizeHandles val="exact"/>
        </dgm:presLayoutVars>
      </dgm:prSet>
      <dgm:spPr/>
    </dgm:pt>
    <dgm:pt modelId="{D7ACBE1C-A5A3-4358-ADD1-621CF217B94F}" type="pres">
      <dgm:prSet presAssocID="{6C45D214-E572-483F-9DA5-E6FCBF0F1E5C}" presName="composite" presStyleCnt="0"/>
      <dgm:spPr/>
    </dgm:pt>
    <dgm:pt modelId="{A67A17D1-7872-46DF-84FF-CCCB624C3DBD}" type="pres">
      <dgm:prSet presAssocID="{6C45D214-E572-483F-9DA5-E6FCBF0F1E5C}" presName="parTx" presStyleLbl="node1" presStyleIdx="0" presStyleCnt="3">
        <dgm:presLayoutVars>
          <dgm:chMax val="0"/>
          <dgm:chPref val="0"/>
          <dgm:bulletEnabled val="1"/>
        </dgm:presLayoutVars>
      </dgm:prSet>
      <dgm:spPr/>
    </dgm:pt>
    <dgm:pt modelId="{F55D6A0B-7540-4B40-996A-8C6A8AF1105F}" type="pres">
      <dgm:prSet presAssocID="{6C45D214-E572-483F-9DA5-E6FCBF0F1E5C}" presName="parSh" presStyleLbl="node1" presStyleIdx="0" presStyleCnt="3"/>
      <dgm:spPr/>
    </dgm:pt>
    <dgm:pt modelId="{1EF32EBE-0DFD-47D5-B19B-7753F843D7ED}" type="pres">
      <dgm:prSet presAssocID="{6C45D214-E572-483F-9DA5-E6FCBF0F1E5C}" presName="desTx" presStyleLbl="fgAcc1" presStyleIdx="0" presStyleCnt="3" custScaleX="123713" custScaleY="70709">
        <dgm:presLayoutVars>
          <dgm:bulletEnabled val="1"/>
        </dgm:presLayoutVars>
      </dgm:prSet>
      <dgm:spPr/>
    </dgm:pt>
    <dgm:pt modelId="{1BDA7C6A-377E-486A-B3ED-B23034D1D61C}" type="pres">
      <dgm:prSet presAssocID="{099D0002-C6F4-4C97-BEE1-70310956AB47}" presName="sibTrans" presStyleLbl="sibTrans2D1" presStyleIdx="0" presStyleCnt="2"/>
      <dgm:spPr/>
    </dgm:pt>
    <dgm:pt modelId="{DEE100A8-FB03-4E29-8AFE-A1082D89D9C4}" type="pres">
      <dgm:prSet presAssocID="{099D0002-C6F4-4C97-BEE1-70310956AB47}" presName="connTx" presStyleLbl="sibTrans2D1" presStyleIdx="0" presStyleCnt="2"/>
      <dgm:spPr/>
    </dgm:pt>
    <dgm:pt modelId="{015A7684-C193-45B2-8989-C2D81B4B333E}" type="pres">
      <dgm:prSet presAssocID="{18B267F9-BA68-4B17-9AD4-E0CE2D2D2019}" presName="composite" presStyleCnt="0"/>
      <dgm:spPr/>
    </dgm:pt>
    <dgm:pt modelId="{9119DDBE-8330-434E-A4E4-9E434ACF8132}" type="pres">
      <dgm:prSet presAssocID="{18B267F9-BA68-4B17-9AD4-E0CE2D2D2019}" presName="parTx" presStyleLbl="node1" presStyleIdx="0" presStyleCnt="3">
        <dgm:presLayoutVars>
          <dgm:chMax val="0"/>
          <dgm:chPref val="0"/>
          <dgm:bulletEnabled val="1"/>
        </dgm:presLayoutVars>
      </dgm:prSet>
      <dgm:spPr/>
    </dgm:pt>
    <dgm:pt modelId="{DBCC687F-766B-429A-9BDB-29350DF02191}" type="pres">
      <dgm:prSet presAssocID="{18B267F9-BA68-4B17-9AD4-E0CE2D2D2019}" presName="parSh" presStyleLbl="node1" presStyleIdx="1" presStyleCnt="3"/>
      <dgm:spPr/>
    </dgm:pt>
    <dgm:pt modelId="{7BD61A86-1C53-4CC5-A095-9996155674C3}" type="pres">
      <dgm:prSet presAssocID="{18B267F9-BA68-4B17-9AD4-E0CE2D2D2019}" presName="desTx" presStyleLbl="fgAcc1" presStyleIdx="1" presStyleCnt="3" custScaleX="121749" custScaleY="78870">
        <dgm:presLayoutVars>
          <dgm:bulletEnabled val="1"/>
        </dgm:presLayoutVars>
      </dgm:prSet>
      <dgm:spPr/>
    </dgm:pt>
    <dgm:pt modelId="{84899A8D-85F2-416D-B2E6-9A62E3FA58BA}" type="pres">
      <dgm:prSet presAssocID="{449EF1B8-AC3F-4BD4-AADB-22B2A14FB99B}" presName="sibTrans" presStyleLbl="sibTrans2D1" presStyleIdx="1" presStyleCnt="2"/>
      <dgm:spPr/>
    </dgm:pt>
    <dgm:pt modelId="{3870A857-FFFB-4A92-8A96-49E4DDD5B0F8}" type="pres">
      <dgm:prSet presAssocID="{449EF1B8-AC3F-4BD4-AADB-22B2A14FB99B}" presName="connTx" presStyleLbl="sibTrans2D1" presStyleIdx="1" presStyleCnt="2"/>
      <dgm:spPr/>
    </dgm:pt>
    <dgm:pt modelId="{0A86FBF5-C959-43BF-8C06-33C23B5612F6}" type="pres">
      <dgm:prSet presAssocID="{EBD5FE55-4071-4E8D-86E1-D516BD06B952}" presName="composite" presStyleCnt="0"/>
      <dgm:spPr/>
    </dgm:pt>
    <dgm:pt modelId="{0F603D79-8469-4137-ABD7-48AE20DED396}" type="pres">
      <dgm:prSet presAssocID="{EBD5FE55-4071-4E8D-86E1-D516BD06B952}" presName="parTx" presStyleLbl="node1" presStyleIdx="1" presStyleCnt="3">
        <dgm:presLayoutVars>
          <dgm:chMax val="0"/>
          <dgm:chPref val="0"/>
          <dgm:bulletEnabled val="1"/>
        </dgm:presLayoutVars>
      </dgm:prSet>
      <dgm:spPr/>
    </dgm:pt>
    <dgm:pt modelId="{C3859F42-36AD-48EE-A60A-5FDAB014C89A}" type="pres">
      <dgm:prSet presAssocID="{EBD5FE55-4071-4E8D-86E1-D516BD06B952}" presName="parSh" presStyleLbl="node1" presStyleIdx="2" presStyleCnt="3"/>
      <dgm:spPr/>
    </dgm:pt>
    <dgm:pt modelId="{966C09CF-67D8-4491-9229-3A864872544B}" type="pres">
      <dgm:prSet presAssocID="{EBD5FE55-4071-4E8D-86E1-D516BD06B952}" presName="desTx" presStyleLbl="fgAcc1" presStyleIdx="2" presStyleCnt="3">
        <dgm:presLayoutVars>
          <dgm:bulletEnabled val="1"/>
        </dgm:presLayoutVars>
      </dgm:prSet>
      <dgm:spPr/>
    </dgm:pt>
  </dgm:ptLst>
  <dgm:cxnLst>
    <dgm:cxn modelId="{A7E8680C-431C-492E-8D04-8899329E6C1B}" srcId="{6C45D214-E572-483F-9DA5-E6FCBF0F1E5C}" destId="{A9F975F3-464D-4A7A-A8ED-145479857ECE}" srcOrd="0" destOrd="0" parTransId="{DE102431-C1EE-4C52-B567-89DBDDABC6E5}" sibTransId="{F539DBD5-CEB9-4EE3-A2E8-B6B753489BC5}"/>
    <dgm:cxn modelId="{C7499023-88E7-4618-A998-9E46C2C08DDE}" type="presOf" srcId="{ADF6B9BC-9807-412B-B1FC-57E8134C454D}" destId="{1EF32EBE-0DFD-47D5-B19B-7753F843D7ED}" srcOrd="0" destOrd="1" presId="urn:microsoft.com/office/officeart/2005/8/layout/process3"/>
    <dgm:cxn modelId="{2E7DCA25-8298-49A5-B7A9-10B2400745E2}" type="presOf" srcId="{449EF1B8-AC3F-4BD4-AADB-22B2A14FB99B}" destId="{84899A8D-85F2-416D-B2E6-9A62E3FA58BA}" srcOrd="0" destOrd="0" presId="urn:microsoft.com/office/officeart/2005/8/layout/process3"/>
    <dgm:cxn modelId="{2124E032-49DF-45B7-A584-3F2B6A332676}" type="presOf" srcId="{965172D2-A565-4434-B2B5-5869A61A5CA0}" destId="{7BD61A86-1C53-4CC5-A095-9996155674C3}" srcOrd="0" destOrd="0" presId="urn:microsoft.com/office/officeart/2005/8/layout/process3"/>
    <dgm:cxn modelId="{1B56F85F-FCEE-4A9A-8564-E54DCC451916}" srcId="{18B267F9-BA68-4B17-9AD4-E0CE2D2D2019}" destId="{965172D2-A565-4434-B2B5-5869A61A5CA0}" srcOrd="0" destOrd="0" parTransId="{95C2C19F-686A-4438-A233-63884CCB0269}" sibTransId="{A065BDFA-A94C-4A6E-88B7-499D0FB6F175}"/>
    <dgm:cxn modelId="{3D7CB06F-E84E-49E2-8EB8-54AC8D8AB09F}" type="presOf" srcId="{A9F975F3-464D-4A7A-A8ED-145479857ECE}" destId="{1EF32EBE-0DFD-47D5-B19B-7753F843D7ED}" srcOrd="0" destOrd="0" presId="urn:microsoft.com/office/officeart/2005/8/layout/process3"/>
    <dgm:cxn modelId="{07478573-C597-4930-BA22-EA391E8DDE12}" type="presOf" srcId="{18B267F9-BA68-4B17-9AD4-E0CE2D2D2019}" destId="{DBCC687F-766B-429A-9BDB-29350DF02191}" srcOrd="1" destOrd="0" presId="urn:microsoft.com/office/officeart/2005/8/layout/process3"/>
    <dgm:cxn modelId="{9D089E80-1FA0-43F8-8777-91DE5378B954}" srcId="{3EC7D674-5119-4416-980A-ED0EA039B19D}" destId="{18B267F9-BA68-4B17-9AD4-E0CE2D2D2019}" srcOrd="1" destOrd="0" parTransId="{1A66782D-4921-4332-8C75-8A95B20C71CC}" sibTransId="{449EF1B8-AC3F-4BD4-AADB-22B2A14FB99B}"/>
    <dgm:cxn modelId="{DFC30E83-2398-44ED-BAD6-18071BA62604}" type="presOf" srcId="{C8919DDB-AEA3-4A9F-AEDB-18F5FD274664}" destId="{966C09CF-67D8-4491-9229-3A864872544B}" srcOrd="0" destOrd="0" presId="urn:microsoft.com/office/officeart/2005/8/layout/process3"/>
    <dgm:cxn modelId="{0324A388-33ED-41EB-B8A4-E19A47EF31C7}" type="presOf" srcId="{EBD5FE55-4071-4E8D-86E1-D516BD06B952}" destId="{0F603D79-8469-4137-ABD7-48AE20DED396}" srcOrd="0" destOrd="0" presId="urn:microsoft.com/office/officeart/2005/8/layout/process3"/>
    <dgm:cxn modelId="{004928A4-4520-4FFE-BC55-ADCCEB3EF1DC}" srcId="{3EC7D674-5119-4416-980A-ED0EA039B19D}" destId="{EBD5FE55-4071-4E8D-86E1-D516BD06B952}" srcOrd="2" destOrd="0" parTransId="{0A52CEBF-3537-4689-AA03-134B55627498}" sibTransId="{77F54FEF-996F-422C-BB50-B7BE4637C95F}"/>
    <dgm:cxn modelId="{E00958AF-6CE5-4B95-BA60-41413CB99941}" type="presOf" srcId="{099D0002-C6F4-4C97-BEE1-70310956AB47}" destId="{DEE100A8-FB03-4E29-8AFE-A1082D89D9C4}" srcOrd="1" destOrd="0" presId="urn:microsoft.com/office/officeart/2005/8/layout/process3"/>
    <dgm:cxn modelId="{437C7FB1-DCFE-42B6-B45D-39E54967B38D}" type="presOf" srcId="{EBD5FE55-4071-4E8D-86E1-D516BD06B952}" destId="{C3859F42-36AD-48EE-A60A-5FDAB014C89A}" srcOrd="1" destOrd="0" presId="urn:microsoft.com/office/officeart/2005/8/layout/process3"/>
    <dgm:cxn modelId="{63B3A9B1-3653-4B5B-B644-53841B4683F8}" type="presOf" srcId="{3EC7D674-5119-4416-980A-ED0EA039B19D}" destId="{1287E584-6A3A-4B1C-9EBC-060D2B012DCD}" srcOrd="0" destOrd="0" presId="urn:microsoft.com/office/officeart/2005/8/layout/process3"/>
    <dgm:cxn modelId="{DB5099B5-FEED-422C-B475-F01851E79DB7}" type="presOf" srcId="{18B267F9-BA68-4B17-9AD4-E0CE2D2D2019}" destId="{9119DDBE-8330-434E-A4E4-9E434ACF8132}" srcOrd="0" destOrd="0" presId="urn:microsoft.com/office/officeart/2005/8/layout/process3"/>
    <dgm:cxn modelId="{B92136B9-BB4F-44C1-94D0-D1F007194647}" type="presOf" srcId="{6C45D214-E572-483F-9DA5-E6FCBF0F1E5C}" destId="{F55D6A0B-7540-4B40-996A-8C6A8AF1105F}" srcOrd="1" destOrd="0" presId="urn:microsoft.com/office/officeart/2005/8/layout/process3"/>
    <dgm:cxn modelId="{928FB5BE-884E-4D4F-B937-142606D520E3}" srcId="{EBD5FE55-4071-4E8D-86E1-D516BD06B952}" destId="{C8919DDB-AEA3-4A9F-AEDB-18F5FD274664}" srcOrd="0" destOrd="0" parTransId="{BEA1B59D-FF61-46BD-9471-AF2E1AECC4F7}" sibTransId="{2F2F67A3-02C0-4649-B349-EC0077EE4AE8}"/>
    <dgm:cxn modelId="{8B4BEFC6-AAC7-493A-9415-2E42E6CC1A8F}" type="presOf" srcId="{449EF1B8-AC3F-4BD4-AADB-22B2A14FB99B}" destId="{3870A857-FFFB-4A92-8A96-49E4DDD5B0F8}" srcOrd="1" destOrd="0" presId="urn:microsoft.com/office/officeart/2005/8/layout/process3"/>
    <dgm:cxn modelId="{B86629C7-12B5-4DF8-AC2F-D6BD1852678E}" type="presOf" srcId="{099D0002-C6F4-4C97-BEE1-70310956AB47}" destId="{1BDA7C6A-377E-486A-B3ED-B23034D1D61C}" srcOrd="0" destOrd="0" presId="urn:microsoft.com/office/officeart/2005/8/layout/process3"/>
    <dgm:cxn modelId="{A31652CA-D8BE-4407-8058-0BB752B662D8}" srcId="{3EC7D674-5119-4416-980A-ED0EA039B19D}" destId="{6C45D214-E572-483F-9DA5-E6FCBF0F1E5C}" srcOrd="0" destOrd="0" parTransId="{AD3D940D-9AB9-46D7-AEA1-4D34E75AD530}" sibTransId="{099D0002-C6F4-4C97-BEE1-70310956AB47}"/>
    <dgm:cxn modelId="{AED91FE2-9F6B-4966-86BD-C4D093451A06}" srcId="{6C45D214-E572-483F-9DA5-E6FCBF0F1E5C}" destId="{ADF6B9BC-9807-412B-B1FC-57E8134C454D}" srcOrd="1" destOrd="0" parTransId="{25113F6C-C5EC-41A5-B5B6-E75B306D19D2}" sibTransId="{E059B91A-6F0D-4205-8279-B3FFCAA117BF}"/>
    <dgm:cxn modelId="{8465BBE7-749F-428F-B688-2BB4064C1FD3}" type="presOf" srcId="{6C45D214-E572-483F-9DA5-E6FCBF0F1E5C}" destId="{A67A17D1-7872-46DF-84FF-CCCB624C3DBD}" srcOrd="0" destOrd="0" presId="urn:microsoft.com/office/officeart/2005/8/layout/process3"/>
    <dgm:cxn modelId="{ED2A1C04-2F6C-4710-85B8-DEC45404DB3B}" type="presParOf" srcId="{1287E584-6A3A-4B1C-9EBC-060D2B012DCD}" destId="{D7ACBE1C-A5A3-4358-ADD1-621CF217B94F}" srcOrd="0" destOrd="0" presId="urn:microsoft.com/office/officeart/2005/8/layout/process3"/>
    <dgm:cxn modelId="{C51805FB-D435-4C83-A30B-C141303FCDE8}" type="presParOf" srcId="{D7ACBE1C-A5A3-4358-ADD1-621CF217B94F}" destId="{A67A17D1-7872-46DF-84FF-CCCB624C3DBD}" srcOrd="0" destOrd="0" presId="urn:microsoft.com/office/officeart/2005/8/layout/process3"/>
    <dgm:cxn modelId="{B728735F-3B6B-44FB-B9F8-647AA29AFB8E}" type="presParOf" srcId="{D7ACBE1C-A5A3-4358-ADD1-621CF217B94F}" destId="{F55D6A0B-7540-4B40-996A-8C6A8AF1105F}" srcOrd="1" destOrd="0" presId="urn:microsoft.com/office/officeart/2005/8/layout/process3"/>
    <dgm:cxn modelId="{3C57FD65-5A7D-4A21-BD13-AFBDFCCBC797}" type="presParOf" srcId="{D7ACBE1C-A5A3-4358-ADD1-621CF217B94F}" destId="{1EF32EBE-0DFD-47D5-B19B-7753F843D7ED}" srcOrd="2" destOrd="0" presId="urn:microsoft.com/office/officeart/2005/8/layout/process3"/>
    <dgm:cxn modelId="{764C98C0-B5BE-4497-B881-9776DC92FE1A}" type="presParOf" srcId="{1287E584-6A3A-4B1C-9EBC-060D2B012DCD}" destId="{1BDA7C6A-377E-486A-B3ED-B23034D1D61C}" srcOrd="1" destOrd="0" presId="urn:microsoft.com/office/officeart/2005/8/layout/process3"/>
    <dgm:cxn modelId="{79FEB5CD-EE18-4FF4-AB04-8BE57C279E85}" type="presParOf" srcId="{1BDA7C6A-377E-486A-B3ED-B23034D1D61C}" destId="{DEE100A8-FB03-4E29-8AFE-A1082D89D9C4}" srcOrd="0" destOrd="0" presId="urn:microsoft.com/office/officeart/2005/8/layout/process3"/>
    <dgm:cxn modelId="{A505B617-29F8-404B-A306-9D84FD66B648}" type="presParOf" srcId="{1287E584-6A3A-4B1C-9EBC-060D2B012DCD}" destId="{015A7684-C193-45B2-8989-C2D81B4B333E}" srcOrd="2" destOrd="0" presId="urn:microsoft.com/office/officeart/2005/8/layout/process3"/>
    <dgm:cxn modelId="{2C0E3F86-805A-43CE-AEA7-EAFDBE80C50D}" type="presParOf" srcId="{015A7684-C193-45B2-8989-C2D81B4B333E}" destId="{9119DDBE-8330-434E-A4E4-9E434ACF8132}" srcOrd="0" destOrd="0" presId="urn:microsoft.com/office/officeart/2005/8/layout/process3"/>
    <dgm:cxn modelId="{238E3F35-F4C9-4F95-833A-6CFD58962338}" type="presParOf" srcId="{015A7684-C193-45B2-8989-C2D81B4B333E}" destId="{DBCC687F-766B-429A-9BDB-29350DF02191}" srcOrd="1" destOrd="0" presId="urn:microsoft.com/office/officeart/2005/8/layout/process3"/>
    <dgm:cxn modelId="{C138184A-8F51-4DD3-A2F1-7C04C3385D5A}" type="presParOf" srcId="{015A7684-C193-45B2-8989-C2D81B4B333E}" destId="{7BD61A86-1C53-4CC5-A095-9996155674C3}" srcOrd="2" destOrd="0" presId="urn:microsoft.com/office/officeart/2005/8/layout/process3"/>
    <dgm:cxn modelId="{1927A573-C8BA-4200-A888-784DB3D10B25}" type="presParOf" srcId="{1287E584-6A3A-4B1C-9EBC-060D2B012DCD}" destId="{84899A8D-85F2-416D-B2E6-9A62E3FA58BA}" srcOrd="3" destOrd="0" presId="urn:microsoft.com/office/officeart/2005/8/layout/process3"/>
    <dgm:cxn modelId="{686D1E5F-08C0-4E71-926B-82A819154B5C}" type="presParOf" srcId="{84899A8D-85F2-416D-B2E6-9A62E3FA58BA}" destId="{3870A857-FFFB-4A92-8A96-49E4DDD5B0F8}" srcOrd="0" destOrd="0" presId="urn:microsoft.com/office/officeart/2005/8/layout/process3"/>
    <dgm:cxn modelId="{96B65312-87EA-46C4-8EF6-C9FB8125AEE6}" type="presParOf" srcId="{1287E584-6A3A-4B1C-9EBC-060D2B012DCD}" destId="{0A86FBF5-C959-43BF-8C06-33C23B5612F6}" srcOrd="4" destOrd="0" presId="urn:microsoft.com/office/officeart/2005/8/layout/process3"/>
    <dgm:cxn modelId="{8ABC945A-93EC-4865-94AD-6ED66CC6E0FA}" type="presParOf" srcId="{0A86FBF5-C959-43BF-8C06-33C23B5612F6}" destId="{0F603D79-8469-4137-ABD7-48AE20DED396}" srcOrd="0" destOrd="0" presId="urn:microsoft.com/office/officeart/2005/8/layout/process3"/>
    <dgm:cxn modelId="{3B84CE97-B8E0-4B49-B579-D8186E8E5CC0}" type="presParOf" srcId="{0A86FBF5-C959-43BF-8C06-33C23B5612F6}" destId="{C3859F42-36AD-48EE-A60A-5FDAB014C89A}" srcOrd="1" destOrd="0" presId="urn:microsoft.com/office/officeart/2005/8/layout/process3"/>
    <dgm:cxn modelId="{4997BC05-EBE0-4F9A-9C82-0934309AE214}" type="presParOf" srcId="{0A86FBF5-C959-43BF-8C06-33C23B5612F6}" destId="{966C09CF-67D8-4491-9229-3A86487254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9432E0-B890-4783-B9F1-BE2AB37AE849}"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E84CB59A-F5F2-4891-8D55-FBE3C2EFED32}">
      <dgm:prSet/>
      <dgm:spPr/>
      <dgm:t>
        <a:bodyPr/>
        <a:lstStyle/>
        <a:p>
          <a:pPr>
            <a:lnSpc>
              <a:spcPct val="100000"/>
            </a:lnSpc>
          </a:pPr>
          <a:r>
            <a:rPr lang="en-IN"/>
            <a:t>Data is collected using OpenCV and Mediapipe Holistics Model.</a:t>
          </a:r>
          <a:endParaRPr lang="en-US"/>
        </a:p>
      </dgm:t>
    </dgm:pt>
    <dgm:pt modelId="{964145CE-19A6-4FAE-A8A2-571FD04926C1}" type="parTrans" cxnId="{20279BC4-A636-4E97-A3DA-1553E0E51C75}">
      <dgm:prSet/>
      <dgm:spPr/>
      <dgm:t>
        <a:bodyPr/>
        <a:lstStyle/>
        <a:p>
          <a:endParaRPr lang="en-US"/>
        </a:p>
      </dgm:t>
    </dgm:pt>
    <dgm:pt modelId="{FCDF0C39-ACC7-4E12-8776-B87323CB199D}" type="sibTrans" cxnId="{20279BC4-A636-4E97-A3DA-1553E0E51C75}">
      <dgm:prSet/>
      <dgm:spPr/>
      <dgm:t>
        <a:bodyPr/>
        <a:lstStyle/>
        <a:p>
          <a:pPr>
            <a:lnSpc>
              <a:spcPct val="100000"/>
            </a:lnSpc>
          </a:pPr>
          <a:endParaRPr lang="en-US"/>
        </a:p>
      </dgm:t>
    </dgm:pt>
    <dgm:pt modelId="{0C5087E3-8577-4B93-ABF5-C1545CFD429F}">
      <dgm:prSet/>
      <dgm:spPr/>
      <dgm:t>
        <a:bodyPr/>
        <a:lstStyle/>
        <a:p>
          <a:pPr>
            <a:lnSpc>
              <a:spcPct val="100000"/>
            </a:lnSpc>
          </a:pPr>
          <a:r>
            <a:rPr lang="en-IN"/>
            <a:t>What I did was I first used OpenCV to use camera to take a live feed of Yoga Pose.</a:t>
          </a:r>
          <a:endParaRPr lang="en-US"/>
        </a:p>
      </dgm:t>
    </dgm:pt>
    <dgm:pt modelId="{1DE437D2-139F-42B5-8C59-C5FC5CED4DAD}" type="parTrans" cxnId="{3BBC2437-1EDD-4AFB-AFF2-9C5A98088AE2}">
      <dgm:prSet/>
      <dgm:spPr/>
      <dgm:t>
        <a:bodyPr/>
        <a:lstStyle/>
        <a:p>
          <a:endParaRPr lang="en-US"/>
        </a:p>
      </dgm:t>
    </dgm:pt>
    <dgm:pt modelId="{18211E6B-318F-4B31-84ED-CA17DE6A946D}" type="sibTrans" cxnId="{3BBC2437-1EDD-4AFB-AFF2-9C5A98088AE2}">
      <dgm:prSet/>
      <dgm:spPr/>
      <dgm:t>
        <a:bodyPr/>
        <a:lstStyle/>
        <a:p>
          <a:pPr>
            <a:lnSpc>
              <a:spcPct val="100000"/>
            </a:lnSpc>
          </a:pPr>
          <a:endParaRPr lang="en-US"/>
        </a:p>
      </dgm:t>
    </dgm:pt>
    <dgm:pt modelId="{F917076D-3101-4D31-A4E0-B1E2099B2C37}">
      <dgm:prSet custT="1"/>
      <dgm:spPr/>
      <dgm:t>
        <a:bodyPr/>
        <a:lstStyle/>
        <a:p>
          <a:pPr>
            <a:lnSpc>
              <a:spcPct val="100000"/>
            </a:lnSpc>
          </a:pPr>
          <a:r>
            <a:rPr lang="en-IN" sz="1200" b="1" dirty="0"/>
            <a:t>Then I used </a:t>
          </a:r>
          <a:r>
            <a:rPr lang="en-IN" sz="1200" b="1" dirty="0" err="1"/>
            <a:t>Mediapipe</a:t>
          </a:r>
          <a:r>
            <a:rPr lang="en-IN" sz="1200" b="1" dirty="0"/>
            <a:t> </a:t>
          </a:r>
          <a:r>
            <a:rPr lang="en-IN" sz="1200" b="1" dirty="0" err="1"/>
            <a:t>Holistics</a:t>
          </a:r>
          <a:r>
            <a:rPr lang="en-IN" sz="1200" b="1" dirty="0"/>
            <a:t>(Pose </a:t>
          </a:r>
          <a:r>
            <a:rPr lang="en-IN" sz="1200" b="1" dirty="0" err="1"/>
            <a:t>Landmarker</a:t>
          </a:r>
          <a:r>
            <a:rPr lang="en-IN" sz="1200" b="1" dirty="0"/>
            <a:t>) model in order to preprocess and capture 33 landmarks in 3D video frame, and stored them with their Yoga Pose Name as ,class_name,x1,y1,z1,v1,x2,y2,z2,v2,……x33,y33,z33,v33  and then I appended this data in coordinates .csv file.</a:t>
          </a:r>
          <a:endParaRPr lang="en-US" sz="1200" b="1" dirty="0"/>
        </a:p>
      </dgm:t>
    </dgm:pt>
    <dgm:pt modelId="{FF184541-AFAA-4A06-B9EE-DB6EE0EA576B}" type="parTrans" cxnId="{A183E8FC-80BA-4F05-A9C3-4F3441E752B7}">
      <dgm:prSet/>
      <dgm:spPr/>
      <dgm:t>
        <a:bodyPr/>
        <a:lstStyle/>
        <a:p>
          <a:endParaRPr lang="en-US"/>
        </a:p>
      </dgm:t>
    </dgm:pt>
    <dgm:pt modelId="{0024E9AA-D0C5-49ED-98F4-DEA2FED735FE}" type="sibTrans" cxnId="{A183E8FC-80BA-4F05-A9C3-4F3441E752B7}">
      <dgm:prSet/>
      <dgm:spPr/>
      <dgm:t>
        <a:bodyPr/>
        <a:lstStyle/>
        <a:p>
          <a:pPr>
            <a:lnSpc>
              <a:spcPct val="100000"/>
            </a:lnSpc>
          </a:pPr>
          <a:endParaRPr lang="en-US"/>
        </a:p>
      </dgm:t>
    </dgm:pt>
    <dgm:pt modelId="{F5D4D660-D004-4C54-9194-EC38E74F4C12}">
      <dgm:prSet/>
      <dgm:spPr/>
      <dgm:t>
        <a:bodyPr/>
        <a:lstStyle/>
        <a:p>
          <a:pPr>
            <a:lnSpc>
              <a:spcPct val="100000"/>
            </a:lnSpc>
          </a:pPr>
          <a:r>
            <a:rPr lang="en-IN"/>
            <a:t>After the collection of data, these data values differ and to standardize them we will use standard scaler in our pipelining.</a:t>
          </a:r>
          <a:endParaRPr lang="en-US"/>
        </a:p>
      </dgm:t>
    </dgm:pt>
    <dgm:pt modelId="{725B60AC-9ACA-4E45-A4C4-AC6E1B8255C3}" type="parTrans" cxnId="{ACA328A9-7155-477E-BE80-62316B52E8D7}">
      <dgm:prSet/>
      <dgm:spPr/>
      <dgm:t>
        <a:bodyPr/>
        <a:lstStyle/>
        <a:p>
          <a:endParaRPr lang="en-US"/>
        </a:p>
      </dgm:t>
    </dgm:pt>
    <dgm:pt modelId="{ABFBD60A-1571-4B15-A687-508B9B88312C}" type="sibTrans" cxnId="{ACA328A9-7155-477E-BE80-62316B52E8D7}">
      <dgm:prSet/>
      <dgm:spPr/>
      <dgm:t>
        <a:bodyPr/>
        <a:lstStyle/>
        <a:p>
          <a:endParaRPr lang="en-US"/>
        </a:p>
      </dgm:t>
    </dgm:pt>
    <dgm:pt modelId="{38647175-A47F-43AF-BB15-2190E3176E7A}" type="pres">
      <dgm:prSet presAssocID="{F69432E0-B890-4783-B9F1-BE2AB37AE849}" presName="root" presStyleCnt="0">
        <dgm:presLayoutVars>
          <dgm:dir/>
          <dgm:resizeHandles val="exact"/>
        </dgm:presLayoutVars>
      </dgm:prSet>
      <dgm:spPr/>
    </dgm:pt>
    <dgm:pt modelId="{787978E0-06C2-4015-84BE-4CAC40ED1148}" type="pres">
      <dgm:prSet presAssocID="{F69432E0-B890-4783-B9F1-BE2AB37AE849}" presName="container" presStyleCnt="0">
        <dgm:presLayoutVars>
          <dgm:dir/>
          <dgm:resizeHandles val="exact"/>
        </dgm:presLayoutVars>
      </dgm:prSet>
      <dgm:spPr/>
    </dgm:pt>
    <dgm:pt modelId="{068EEF6D-BEE0-4A5A-8CF9-4E1A96174321}" type="pres">
      <dgm:prSet presAssocID="{E84CB59A-F5F2-4891-8D55-FBE3C2EFED32}" presName="compNode" presStyleCnt="0"/>
      <dgm:spPr/>
    </dgm:pt>
    <dgm:pt modelId="{677796D5-082C-4687-ABFD-BB066B371E99}" type="pres">
      <dgm:prSet presAssocID="{E84CB59A-F5F2-4891-8D55-FBE3C2EFED32}" presName="iconBgRect" presStyleLbl="bgShp" presStyleIdx="0" presStyleCnt="4"/>
      <dgm:spPr/>
    </dgm:pt>
    <dgm:pt modelId="{F0F2950E-0AB9-4CD4-828D-17F074E36531}" type="pres">
      <dgm:prSet presAssocID="{E84CB59A-F5F2-4891-8D55-FBE3C2EFED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2D8B829-32CA-40E7-B6BE-D04D1875769D}" type="pres">
      <dgm:prSet presAssocID="{E84CB59A-F5F2-4891-8D55-FBE3C2EFED32}" presName="spaceRect" presStyleCnt="0"/>
      <dgm:spPr/>
    </dgm:pt>
    <dgm:pt modelId="{14B0F341-084F-48B0-BABF-E9961DBCE24E}" type="pres">
      <dgm:prSet presAssocID="{E84CB59A-F5F2-4891-8D55-FBE3C2EFED32}" presName="textRect" presStyleLbl="revTx" presStyleIdx="0" presStyleCnt="4">
        <dgm:presLayoutVars>
          <dgm:chMax val="1"/>
          <dgm:chPref val="1"/>
        </dgm:presLayoutVars>
      </dgm:prSet>
      <dgm:spPr/>
    </dgm:pt>
    <dgm:pt modelId="{4628A562-F6A3-4FC5-B177-F863D9800500}" type="pres">
      <dgm:prSet presAssocID="{FCDF0C39-ACC7-4E12-8776-B87323CB199D}" presName="sibTrans" presStyleLbl="sibTrans2D1" presStyleIdx="0" presStyleCnt="0"/>
      <dgm:spPr/>
    </dgm:pt>
    <dgm:pt modelId="{1E38FA8F-79DE-4A3A-BDAF-47719E629C6E}" type="pres">
      <dgm:prSet presAssocID="{0C5087E3-8577-4B93-ABF5-C1545CFD429F}" presName="compNode" presStyleCnt="0"/>
      <dgm:spPr/>
    </dgm:pt>
    <dgm:pt modelId="{3F1C5672-B650-4948-99C7-623910C72724}" type="pres">
      <dgm:prSet presAssocID="{0C5087E3-8577-4B93-ABF5-C1545CFD429F}" presName="iconBgRect" presStyleLbl="bgShp" presStyleIdx="1" presStyleCnt="4"/>
      <dgm:spPr/>
    </dgm:pt>
    <dgm:pt modelId="{7BDA5786-FF8A-417E-9272-F8DB92F5FA93}" type="pres">
      <dgm:prSet presAssocID="{0C5087E3-8577-4B93-ABF5-C1545CFD42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mera"/>
        </a:ext>
      </dgm:extLst>
    </dgm:pt>
    <dgm:pt modelId="{74D32198-BFEA-4CF5-B850-7B2542F22A47}" type="pres">
      <dgm:prSet presAssocID="{0C5087E3-8577-4B93-ABF5-C1545CFD429F}" presName="spaceRect" presStyleCnt="0"/>
      <dgm:spPr/>
    </dgm:pt>
    <dgm:pt modelId="{D813BD77-570B-4CCC-93BE-77ACCAF53434}" type="pres">
      <dgm:prSet presAssocID="{0C5087E3-8577-4B93-ABF5-C1545CFD429F}" presName="textRect" presStyleLbl="revTx" presStyleIdx="1" presStyleCnt="4">
        <dgm:presLayoutVars>
          <dgm:chMax val="1"/>
          <dgm:chPref val="1"/>
        </dgm:presLayoutVars>
      </dgm:prSet>
      <dgm:spPr/>
    </dgm:pt>
    <dgm:pt modelId="{47612A42-6537-4B7B-B31A-303968D4B3D1}" type="pres">
      <dgm:prSet presAssocID="{18211E6B-318F-4B31-84ED-CA17DE6A946D}" presName="sibTrans" presStyleLbl="sibTrans2D1" presStyleIdx="0" presStyleCnt="0"/>
      <dgm:spPr/>
    </dgm:pt>
    <dgm:pt modelId="{D2D2E172-9D67-45EF-A9EC-B7D5E6CF1A0D}" type="pres">
      <dgm:prSet presAssocID="{F917076D-3101-4D31-A4E0-B1E2099B2C37}" presName="compNode" presStyleCnt="0"/>
      <dgm:spPr/>
    </dgm:pt>
    <dgm:pt modelId="{A0F21E6C-AA20-4E87-AB14-3EDE6CA9C0D2}" type="pres">
      <dgm:prSet presAssocID="{F917076D-3101-4D31-A4E0-B1E2099B2C37}" presName="iconBgRect" presStyleLbl="bgShp" presStyleIdx="2" presStyleCnt="4" custLinFactNeighborX="10907" custLinFactNeighborY="89655"/>
      <dgm:spPr/>
    </dgm:pt>
    <dgm:pt modelId="{4A85F36B-61A8-48A0-A244-F2D77A9DCF5A}" type="pres">
      <dgm:prSet presAssocID="{F917076D-3101-4D31-A4E0-B1E2099B2C37}" presName="iconRect" presStyleLbl="node1" presStyleIdx="2" presStyleCnt="4" custLinFactNeighborX="18465" custLinFactNeighborY="8085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nner"/>
        </a:ext>
      </dgm:extLst>
    </dgm:pt>
    <dgm:pt modelId="{B34CE7D0-2FF4-4188-A500-8C4B297A82D2}" type="pres">
      <dgm:prSet presAssocID="{F917076D-3101-4D31-A4E0-B1E2099B2C37}" presName="spaceRect" presStyleCnt="0"/>
      <dgm:spPr/>
    </dgm:pt>
    <dgm:pt modelId="{359F83D3-FBC0-4080-9D76-BFC202B1C67E}" type="pres">
      <dgm:prSet presAssocID="{F917076D-3101-4D31-A4E0-B1E2099B2C37}" presName="textRect" presStyleLbl="revTx" presStyleIdx="2" presStyleCnt="4" custLinFactNeighborX="4627" custLinFactNeighborY="89655">
        <dgm:presLayoutVars>
          <dgm:chMax val="1"/>
          <dgm:chPref val="1"/>
        </dgm:presLayoutVars>
      </dgm:prSet>
      <dgm:spPr/>
    </dgm:pt>
    <dgm:pt modelId="{1C238676-13DC-4C49-AC00-40FA0CE8B3ED}" type="pres">
      <dgm:prSet presAssocID="{0024E9AA-D0C5-49ED-98F4-DEA2FED735FE}" presName="sibTrans" presStyleLbl="sibTrans2D1" presStyleIdx="0" presStyleCnt="0"/>
      <dgm:spPr/>
    </dgm:pt>
    <dgm:pt modelId="{CEFFAD7D-D794-4C41-A124-2F5E94538003}" type="pres">
      <dgm:prSet presAssocID="{F5D4D660-D004-4C54-9194-EC38E74F4C12}" presName="compNode" presStyleCnt="0"/>
      <dgm:spPr/>
    </dgm:pt>
    <dgm:pt modelId="{6B33F392-7230-40BA-8330-5B20A902B013}" type="pres">
      <dgm:prSet presAssocID="{F5D4D660-D004-4C54-9194-EC38E74F4C12}" presName="iconBgRect" presStyleLbl="bgShp" presStyleIdx="3" presStyleCnt="4"/>
      <dgm:spPr/>
    </dgm:pt>
    <dgm:pt modelId="{654143BF-CB4F-437B-9C45-430A1D3FBC29}" type="pres">
      <dgm:prSet presAssocID="{F5D4D660-D004-4C54-9194-EC38E74F4C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89E73BFF-FF4D-41C0-9410-5A030C45ABE6}" type="pres">
      <dgm:prSet presAssocID="{F5D4D660-D004-4C54-9194-EC38E74F4C12}" presName="spaceRect" presStyleCnt="0"/>
      <dgm:spPr/>
    </dgm:pt>
    <dgm:pt modelId="{11A5C08B-05DE-4A07-98DA-89F060C79009}" type="pres">
      <dgm:prSet presAssocID="{F5D4D660-D004-4C54-9194-EC38E74F4C12}" presName="textRect" presStyleLbl="revTx" presStyleIdx="3" presStyleCnt="4">
        <dgm:presLayoutVars>
          <dgm:chMax val="1"/>
          <dgm:chPref val="1"/>
        </dgm:presLayoutVars>
      </dgm:prSet>
      <dgm:spPr/>
    </dgm:pt>
  </dgm:ptLst>
  <dgm:cxnLst>
    <dgm:cxn modelId="{D0BDCC15-1C61-4D3A-B120-E40E745B396C}" type="presOf" srcId="{FCDF0C39-ACC7-4E12-8776-B87323CB199D}" destId="{4628A562-F6A3-4FC5-B177-F863D9800500}" srcOrd="0" destOrd="0" presId="urn:microsoft.com/office/officeart/2018/2/layout/IconCircleList"/>
    <dgm:cxn modelId="{C6BC9A29-61B1-4EEE-B89A-CE30F5DD1543}" type="presOf" srcId="{F917076D-3101-4D31-A4E0-B1E2099B2C37}" destId="{359F83D3-FBC0-4080-9D76-BFC202B1C67E}" srcOrd="0" destOrd="0" presId="urn:microsoft.com/office/officeart/2018/2/layout/IconCircleList"/>
    <dgm:cxn modelId="{3BBC2437-1EDD-4AFB-AFF2-9C5A98088AE2}" srcId="{F69432E0-B890-4783-B9F1-BE2AB37AE849}" destId="{0C5087E3-8577-4B93-ABF5-C1545CFD429F}" srcOrd="1" destOrd="0" parTransId="{1DE437D2-139F-42B5-8C59-C5FC5CED4DAD}" sibTransId="{18211E6B-318F-4B31-84ED-CA17DE6A946D}"/>
    <dgm:cxn modelId="{9074EC38-4FC8-4BF3-A1E0-01B8D7F85D2B}" type="presOf" srcId="{18211E6B-318F-4B31-84ED-CA17DE6A946D}" destId="{47612A42-6537-4B7B-B31A-303968D4B3D1}" srcOrd="0" destOrd="0" presId="urn:microsoft.com/office/officeart/2018/2/layout/IconCircleList"/>
    <dgm:cxn modelId="{25903D3B-B716-43BE-8051-174271F2D05A}" type="presOf" srcId="{F5D4D660-D004-4C54-9194-EC38E74F4C12}" destId="{11A5C08B-05DE-4A07-98DA-89F060C79009}" srcOrd="0" destOrd="0" presId="urn:microsoft.com/office/officeart/2018/2/layout/IconCircleList"/>
    <dgm:cxn modelId="{08982C43-F5BD-46D6-8814-823452D32789}" type="presOf" srcId="{E84CB59A-F5F2-4891-8D55-FBE3C2EFED32}" destId="{14B0F341-084F-48B0-BABF-E9961DBCE24E}" srcOrd="0" destOrd="0" presId="urn:microsoft.com/office/officeart/2018/2/layout/IconCircleList"/>
    <dgm:cxn modelId="{F443AE97-C499-4E51-9329-D2E84AD0D86B}" type="presOf" srcId="{0C5087E3-8577-4B93-ABF5-C1545CFD429F}" destId="{D813BD77-570B-4CCC-93BE-77ACCAF53434}" srcOrd="0" destOrd="0" presId="urn:microsoft.com/office/officeart/2018/2/layout/IconCircleList"/>
    <dgm:cxn modelId="{C6909CA0-2E20-4A9F-9C7A-DAFFB9974F5A}" type="presOf" srcId="{0024E9AA-D0C5-49ED-98F4-DEA2FED735FE}" destId="{1C238676-13DC-4C49-AC00-40FA0CE8B3ED}" srcOrd="0" destOrd="0" presId="urn:microsoft.com/office/officeart/2018/2/layout/IconCircleList"/>
    <dgm:cxn modelId="{ACA328A9-7155-477E-BE80-62316B52E8D7}" srcId="{F69432E0-B890-4783-B9F1-BE2AB37AE849}" destId="{F5D4D660-D004-4C54-9194-EC38E74F4C12}" srcOrd="3" destOrd="0" parTransId="{725B60AC-9ACA-4E45-A4C4-AC6E1B8255C3}" sibTransId="{ABFBD60A-1571-4B15-A687-508B9B88312C}"/>
    <dgm:cxn modelId="{09C4FAC3-B42C-454A-8B84-112979ECE909}" type="presOf" srcId="{F69432E0-B890-4783-B9F1-BE2AB37AE849}" destId="{38647175-A47F-43AF-BB15-2190E3176E7A}" srcOrd="0" destOrd="0" presId="urn:microsoft.com/office/officeart/2018/2/layout/IconCircleList"/>
    <dgm:cxn modelId="{20279BC4-A636-4E97-A3DA-1553E0E51C75}" srcId="{F69432E0-B890-4783-B9F1-BE2AB37AE849}" destId="{E84CB59A-F5F2-4891-8D55-FBE3C2EFED32}" srcOrd="0" destOrd="0" parTransId="{964145CE-19A6-4FAE-A8A2-571FD04926C1}" sibTransId="{FCDF0C39-ACC7-4E12-8776-B87323CB199D}"/>
    <dgm:cxn modelId="{A183E8FC-80BA-4F05-A9C3-4F3441E752B7}" srcId="{F69432E0-B890-4783-B9F1-BE2AB37AE849}" destId="{F917076D-3101-4D31-A4E0-B1E2099B2C37}" srcOrd="2" destOrd="0" parTransId="{FF184541-AFAA-4A06-B9EE-DB6EE0EA576B}" sibTransId="{0024E9AA-D0C5-49ED-98F4-DEA2FED735FE}"/>
    <dgm:cxn modelId="{9149FCC3-0E5C-4110-8957-2176C87C722A}" type="presParOf" srcId="{38647175-A47F-43AF-BB15-2190E3176E7A}" destId="{787978E0-06C2-4015-84BE-4CAC40ED1148}" srcOrd="0" destOrd="0" presId="urn:microsoft.com/office/officeart/2018/2/layout/IconCircleList"/>
    <dgm:cxn modelId="{F852A57D-7B77-4079-8145-8388557E237A}" type="presParOf" srcId="{787978E0-06C2-4015-84BE-4CAC40ED1148}" destId="{068EEF6D-BEE0-4A5A-8CF9-4E1A96174321}" srcOrd="0" destOrd="0" presId="urn:microsoft.com/office/officeart/2018/2/layout/IconCircleList"/>
    <dgm:cxn modelId="{61734F99-57E9-4D29-B437-BC60EC5267A7}" type="presParOf" srcId="{068EEF6D-BEE0-4A5A-8CF9-4E1A96174321}" destId="{677796D5-082C-4687-ABFD-BB066B371E99}" srcOrd="0" destOrd="0" presId="urn:microsoft.com/office/officeart/2018/2/layout/IconCircleList"/>
    <dgm:cxn modelId="{E7884784-B6C6-4560-9105-D9F58FA87383}" type="presParOf" srcId="{068EEF6D-BEE0-4A5A-8CF9-4E1A96174321}" destId="{F0F2950E-0AB9-4CD4-828D-17F074E36531}" srcOrd="1" destOrd="0" presId="urn:microsoft.com/office/officeart/2018/2/layout/IconCircleList"/>
    <dgm:cxn modelId="{3A7A8427-0573-4628-84BB-044139F6CEA6}" type="presParOf" srcId="{068EEF6D-BEE0-4A5A-8CF9-4E1A96174321}" destId="{A2D8B829-32CA-40E7-B6BE-D04D1875769D}" srcOrd="2" destOrd="0" presId="urn:microsoft.com/office/officeart/2018/2/layout/IconCircleList"/>
    <dgm:cxn modelId="{8E4F4AEE-3F16-4C53-A2FA-6623AE681A75}" type="presParOf" srcId="{068EEF6D-BEE0-4A5A-8CF9-4E1A96174321}" destId="{14B0F341-084F-48B0-BABF-E9961DBCE24E}" srcOrd="3" destOrd="0" presId="urn:microsoft.com/office/officeart/2018/2/layout/IconCircleList"/>
    <dgm:cxn modelId="{B7081B76-CBEC-487A-A01A-0245B422D9AC}" type="presParOf" srcId="{787978E0-06C2-4015-84BE-4CAC40ED1148}" destId="{4628A562-F6A3-4FC5-B177-F863D9800500}" srcOrd="1" destOrd="0" presId="urn:microsoft.com/office/officeart/2018/2/layout/IconCircleList"/>
    <dgm:cxn modelId="{FC892559-0F51-4724-912A-9A3C13F7B1E9}" type="presParOf" srcId="{787978E0-06C2-4015-84BE-4CAC40ED1148}" destId="{1E38FA8F-79DE-4A3A-BDAF-47719E629C6E}" srcOrd="2" destOrd="0" presId="urn:microsoft.com/office/officeart/2018/2/layout/IconCircleList"/>
    <dgm:cxn modelId="{9C9242C9-F8FF-45D6-BC2E-69EB19FC72B7}" type="presParOf" srcId="{1E38FA8F-79DE-4A3A-BDAF-47719E629C6E}" destId="{3F1C5672-B650-4948-99C7-623910C72724}" srcOrd="0" destOrd="0" presId="urn:microsoft.com/office/officeart/2018/2/layout/IconCircleList"/>
    <dgm:cxn modelId="{F697798B-D1F5-49CB-B912-4C029E4007B4}" type="presParOf" srcId="{1E38FA8F-79DE-4A3A-BDAF-47719E629C6E}" destId="{7BDA5786-FF8A-417E-9272-F8DB92F5FA93}" srcOrd="1" destOrd="0" presId="urn:microsoft.com/office/officeart/2018/2/layout/IconCircleList"/>
    <dgm:cxn modelId="{DD439DCF-1B95-4109-B6D1-E40FA75A6791}" type="presParOf" srcId="{1E38FA8F-79DE-4A3A-BDAF-47719E629C6E}" destId="{74D32198-BFEA-4CF5-B850-7B2542F22A47}" srcOrd="2" destOrd="0" presId="urn:microsoft.com/office/officeart/2018/2/layout/IconCircleList"/>
    <dgm:cxn modelId="{CEFF32D7-B555-4081-9874-51D5414C85E1}" type="presParOf" srcId="{1E38FA8F-79DE-4A3A-BDAF-47719E629C6E}" destId="{D813BD77-570B-4CCC-93BE-77ACCAF53434}" srcOrd="3" destOrd="0" presId="urn:microsoft.com/office/officeart/2018/2/layout/IconCircleList"/>
    <dgm:cxn modelId="{8E56520F-9047-4FC6-9DE1-BA3C90A7D605}" type="presParOf" srcId="{787978E0-06C2-4015-84BE-4CAC40ED1148}" destId="{47612A42-6537-4B7B-B31A-303968D4B3D1}" srcOrd="3" destOrd="0" presId="urn:microsoft.com/office/officeart/2018/2/layout/IconCircleList"/>
    <dgm:cxn modelId="{9C87AADC-988D-4ED3-B856-FAF0715AC2BB}" type="presParOf" srcId="{787978E0-06C2-4015-84BE-4CAC40ED1148}" destId="{D2D2E172-9D67-45EF-A9EC-B7D5E6CF1A0D}" srcOrd="4" destOrd="0" presId="urn:microsoft.com/office/officeart/2018/2/layout/IconCircleList"/>
    <dgm:cxn modelId="{0E026AB3-D86C-449C-B561-320866CFB1F0}" type="presParOf" srcId="{D2D2E172-9D67-45EF-A9EC-B7D5E6CF1A0D}" destId="{A0F21E6C-AA20-4E87-AB14-3EDE6CA9C0D2}" srcOrd="0" destOrd="0" presId="urn:microsoft.com/office/officeart/2018/2/layout/IconCircleList"/>
    <dgm:cxn modelId="{43EA23F3-E886-43F0-AB6A-4DD6A7B862B7}" type="presParOf" srcId="{D2D2E172-9D67-45EF-A9EC-B7D5E6CF1A0D}" destId="{4A85F36B-61A8-48A0-A244-F2D77A9DCF5A}" srcOrd="1" destOrd="0" presId="urn:microsoft.com/office/officeart/2018/2/layout/IconCircleList"/>
    <dgm:cxn modelId="{E64FD085-7723-4DD1-B012-37EEEC52A6F0}" type="presParOf" srcId="{D2D2E172-9D67-45EF-A9EC-B7D5E6CF1A0D}" destId="{B34CE7D0-2FF4-4188-A500-8C4B297A82D2}" srcOrd="2" destOrd="0" presId="urn:microsoft.com/office/officeart/2018/2/layout/IconCircleList"/>
    <dgm:cxn modelId="{A85FBB2E-B855-49A7-817E-EABE8A35CD95}" type="presParOf" srcId="{D2D2E172-9D67-45EF-A9EC-B7D5E6CF1A0D}" destId="{359F83D3-FBC0-4080-9D76-BFC202B1C67E}" srcOrd="3" destOrd="0" presId="urn:microsoft.com/office/officeart/2018/2/layout/IconCircleList"/>
    <dgm:cxn modelId="{1975AE86-EE97-4002-89E3-BD3E7C34FB24}" type="presParOf" srcId="{787978E0-06C2-4015-84BE-4CAC40ED1148}" destId="{1C238676-13DC-4C49-AC00-40FA0CE8B3ED}" srcOrd="5" destOrd="0" presId="urn:microsoft.com/office/officeart/2018/2/layout/IconCircleList"/>
    <dgm:cxn modelId="{2350CC5E-2D4F-48F1-8BE3-B109FC329FDA}" type="presParOf" srcId="{787978E0-06C2-4015-84BE-4CAC40ED1148}" destId="{CEFFAD7D-D794-4C41-A124-2F5E94538003}" srcOrd="6" destOrd="0" presId="urn:microsoft.com/office/officeart/2018/2/layout/IconCircleList"/>
    <dgm:cxn modelId="{B0282881-B44B-4574-AFD5-C4609B4E637C}" type="presParOf" srcId="{CEFFAD7D-D794-4C41-A124-2F5E94538003}" destId="{6B33F392-7230-40BA-8330-5B20A902B013}" srcOrd="0" destOrd="0" presId="urn:microsoft.com/office/officeart/2018/2/layout/IconCircleList"/>
    <dgm:cxn modelId="{9DAA7754-F8D8-40AA-B7A1-43351AFEE359}" type="presParOf" srcId="{CEFFAD7D-D794-4C41-A124-2F5E94538003}" destId="{654143BF-CB4F-437B-9C45-430A1D3FBC29}" srcOrd="1" destOrd="0" presId="urn:microsoft.com/office/officeart/2018/2/layout/IconCircleList"/>
    <dgm:cxn modelId="{2F0A0B01-9EBC-4392-BF14-2CE56A7A8108}" type="presParOf" srcId="{CEFFAD7D-D794-4C41-A124-2F5E94538003}" destId="{89E73BFF-FF4D-41C0-9410-5A030C45ABE6}" srcOrd="2" destOrd="0" presId="urn:microsoft.com/office/officeart/2018/2/layout/IconCircleList"/>
    <dgm:cxn modelId="{2010AF23-31E7-4AFC-A2E6-C34202712530}" type="presParOf" srcId="{CEFFAD7D-D794-4C41-A124-2F5E94538003}" destId="{11A5C08B-05DE-4A07-98DA-89F060C7900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B9592D-BBE2-42AB-A7A5-1DFAE4FC19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9F13249-EFAB-49E0-B2CD-471BA01A13D1}">
      <dgm:prSet/>
      <dgm:spPr/>
      <dgm:t>
        <a:bodyPr/>
        <a:lstStyle/>
        <a:p>
          <a:pPr>
            <a:lnSpc>
              <a:spcPct val="100000"/>
            </a:lnSpc>
          </a:pPr>
          <a:r>
            <a:rPr lang="en-IN"/>
            <a:t>Data is split into training and testing data using scikit-learn train-test split.(Also these data are saved to be viewed later).</a:t>
          </a:r>
          <a:endParaRPr lang="en-US"/>
        </a:p>
      </dgm:t>
    </dgm:pt>
    <dgm:pt modelId="{4386E25B-8421-4487-A630-AA4EF5B0CD74}" type="parTrans" cxnId="{01AEBB47-0DB6-4999-B8D8-DFB74852AFDA}">
      <dgm:prSet/>
      <dgm:spPr/>
      <dgm:t>
        <a:bodyPr/>
        <a:lstStyle/>
        <a:p>
          <a:endParaRPr lang="en-US"/>
        </a:p>
      </dgm:t>
    </dgm:pt>
    <dgm:pt modelId="{8629D578-E834-4869-985B-C4353CD1174D}" type="sibTrans" cxnId="{01AEBB47-0DB6-4999-B8D8-DFB74852AFDA}">
      <dgm:prSet/>
      <dgm:spPr/>
      <dgm:t>
        <a:bodyPr/>
        <a:lstStyle/>
        <a:p>
          <a:pPr>
            <a:lnSpc>
              <a:spcPct val="100000"/>
            </a:lnSpc>
          </a:pPr>
          <a:endParaRPr lang="en-US"/>
        </a:p>
      </dgm:t>
    </dgm:pt>
    <dgm:pt modelId="{59DCA643-7C1E-4F7D-AAC2-62746B9E49A2}">
      <dgm:prSet/>
      <dgm:spPr/>
      <dgm:t>
        <a:bodyPr/>
        <a:lstStyle/>
        <a:p>
          <a:pPr>
            <a:lnSpc>
              <a:spcPct val="100000"/>
            </a:lnSpc>
          </a:pPr>
          <a:r>
            <a:rPr lang="en-IN" dirty="0"/>
            <a:t>A pipeline is created to do standardization and training of data on 3 models for multi-class classification.</a:t>
          </a:r>
          <a:endParaRPr lang="en-US" dirty="0"/>
        </a:p>
      </dgm:t>
    </dgm:pt>
    <dgm:pt modelId="{4B4ED576-ED2C-47CB-A007-3964C6AC4D17}" type="parTrans" cxnId="{D78ADDD6-94E4-4F8A-93E4-76F62A1475E2}">
      <dgm:prSet/>
      <dgm:spPr/>
      <dgm:t>
        <a:bodyPr/>
        <a:lstStyle/>
        <a:p>
          <a:endParaRPr lang="en-US"/>
        </a:p>
      </dgm:t>
    </dgm:pt>
    <dgm:pt modelId="{621DF729-D111-4F93-9419-38B6F41DB723}" type="sibTrans" cxnId="{D78ADDD6-94E4-4F8A-93E4-76F62A1475E2}">
      <dgm:prSet/>
      <dgm:spPr/>
      <dgm:t>
        <a:bodyPr/>
        <a:lstStyle/>
        <a:p>
          <a:pPr>
            <a:lnSpc>
              <a:spcPct val="100000"/>
            </a:lnSpc>
          </a:pPr>
          <a:endParaRPr lang="en-US"/>
        </a:p>
      </dgm:t>
    </dgm:pt>
    <dgm:pt modelId="{AD9EDF77-7CF1-4DB3-9D78-4C1DC5342176}">
      <dgm:prSet/>
      <dgm:spPr/>
      <dgm:t>
        <a:bodyPr/>
        <a:lstStyle/>
        <a:p>
          <a:pPr>
            <a:lnSpc>
              <a:spcPct val="100000"/>
            </a:lnSpc>
          </a:pPr>
          <a:r>
            <a:rPr lang="en-IN"/>
            <a:t>Standard Scaler is used to normalize our inputs and Logistic Regression Classifier,Random Forest Classifier and Gradient Boosting Classifier are used.</a:t>
          </a:r>
          <a:endParaRPr lang="en-US"/>
        </a:p>
      </dgm:t>
    </dgm:pt>
    <dgm:pt modelId="{14F9844B-445A-43CB-8E7D-1259677D1F58}" type="parTrans" cxnId="{F2833D1D-524E-445E-AFA9-5C6BAC8EE2EF}">
      <dgm:prSet/>
      <dgm:spPr/>
      <dgm:t>
        <a:bodyPr/>
        <a:lstStyle/>
        <a:p>
          <a:endParaRPr lang="en-US"/>
        </a:p>
      </dgm:t>
    </dgm:pt>
    <dgm:pt modelId="{93AF7480-5197-44F3-B44B-2CDEA15099AA}" type="sibTrans" cxnId="{F2833D1D-524E-445E-AFA9-5C6BAC8EE2EF}">
      <dgm:prSet/>
      <dgm:spPr/>
      <dgm:t>
        <a:bodyPr/>
        <a:lstStyle/>
        <a:p>
          <a:pPr>
            <a:lnSpc>
              <a:spcPct val="100000"/>
            </a:lnSpc>
          </a:pPr>
          <a:endParaRPr lang="en-US"/>
        </a:p>
      </dgm:t>
    </dgm:pt>
    <dgm:pt modelId="{BFED7354-9666-4A9A-9ACE-BAB84480479F}">
      <dgm:prSet/>
      <dgm:spPr/>
      <dgm:t>
        <a:bodyPr/>
        <a:lstStyle/>
        <a:p>
          <a:pPr>
            <a:lnSpc>
              <a:spcPct val="100000"/>
            </a:lnSpc>
          </a:pPr>
          <a:r>
            <a:rPr lang="en-IN"/>
            <a:t>Best model is selected among all based on accurace(balanced dataset)</a:t>
          </a:r>
          <a:endParaRPr lang="en-US"/>
        </a:p>
      </dgm:t>
    </dgm:pt>
    <dgm:pt modelId="{25D66297-6FD1-4343-A561-BE72EB3EE390}" type="parTrans" cxnId="{5B119AD4-8DD5-43B5-89DA-8DAC244819E0}">
      <dgm:prSet/>
      <dgm:spPr/>
      <dgm:t>
        <a:bodyPr/>
        <a:lstStyle/>
        <a:p>
          <a:endParaRPr lang="en-US"/>
        </a:p>
      </dgm:t>
    </dgm:pt>
    <dgm:pt modelId="{C33CCA38-CCB6-431F-9A82-0E32D32F8818}" type="sibTrans" cxnId="{5B119AD4-8DD5-43B5-89DA-8DAC244819E0}">
      <dgm:prSet/>
      <dgm:spPr/>
      <dgm:t>
        <a:bodyPr/>
        <a:lstStyle/>
        <a:p>
          <a:endParaRPr lang="en-US"/>
        </a:p>
      </dgm:t>
    </dgm:pt>
    <dgm:pt modelId="{78586330-07EA-487A-A8E5-594E9E49D7C7}" type="pres">
      <dgm:prSet presAssocID="{B8B9592D-BBE2-42AB-A7A5-1DFAE4FC199F}" presName="root" presStyleCnt="0">
        <dgm:presLayoutVars>
          <dgm:dir/>
          <dgm:resizeHandles val="exact"/>
        </dgm:presLayoutVars>
      </dgm:prSet>
      <dgm:spPr/>
    </dgm:pt>
    <dgm:pt modelId="{22DB74B8-9A3C-40B1-B53F-38DB97ED356A}" type="pres">
      <dgm:prSet presAssocID="{D9F13249-EFAB-49E0-B2CD-471BA01A13D1}" presName="compNode" presStyleCnt="0"/>
      <dgm:spPr/>
    </dgm:pt>
    <dgm:pt modelId="{F9991D97-3617-4A11-9FDF-5CA921CFBCF4}" type="pres">
      <dgm:prSet presAssocID="{D9F13249-EFAB-49E0-B2CD-471BA01A13D1}" presName="bgRect" presStyleLbl="bgShp" presStyleIdx="0" presStyleCnt="4"/>
      <dgm:spPr/>
    </dgm:pt>
    <dgm:pt modelId="{6896F15B-CC89-4C41-944B-37F719D15050}" type="pres">
      <dgm:prSet presAssocID="{D9F13249-EFAB-49E0-B2CD-471BA01A13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5BE1B71-2FEF-4761-861B-8FE20E57CC84}" type="pres">
      <dgm:prSet presAssocID="{D9F13249-EFAB-49E0-B2CD-471BA01A13D1}" presName="spaceRect" presStyleCnt="0"/>
      <dgm:spPr/>
    </dgm:pt>
    <dgm:pt modelId="{5CC4E8FD-D970-492D-A20C-697D1D45B475}" type="pres">
      <dgm:prSet presAssocID="{D9F13249-EFAB-49E0-B2CD-471BA01A13D1}" presName="parTx" presStyleLbl="revTx" presStyleIdx="0" presStyleCnt="4">
        <dgm:presLayoutVars>
          <dgm:chMax val="0"/>
          <dgm:chPref val="0"/>
        </dgm:presLayoutVars>
      </dgm:prSet>
      <dgm:spPr/>
    </dgm:pt>
    <dgm:pt modelId="{E517BE59-564C-4513-8B8A-3000C4F30058}" type="pres">
      <dgm:prSet presAssocID="{8629D578-E834-4869-985B-C4353CD1174D}" presName="sibTrans" presStyleCnt="0"/>
      <dgm:spPr/>
    </dgm:pt>
    <dgm:pt modelId="{539C60D9-8719-43FE-BE3A-C036CFFA29B9}" type="pres">
      <dgm:prSet presAssocID="{59DCA643-7C1E-4F7D-AAC2-62746B9E49A2}" presName="compNode" presStyleCnt="0"/>
      <dgm:spPr/>
    </dgm:pt>
    <dgm:pt modelId="{BD190120-19CC-4834-9B62-7FD87B919145}" type="pres">
      <dgm:prSet presAssocID="{59DCA643-7C1E-4F7D-AAC2-62746B9E49A2}" presName="bgRect" presStyleLbl="bgShp" presStyleIdx="1" presStyleCnt="4"/>
      <dgm:spPr/>
    </dgm:pt>
    <dgm:pt modelId="{029A8BEB-98BD-40CE-BC55-5FC4CCCC2F5B}" type="pres">
      <dgm:prSet presAssocID="{59DCA643-7C1E-4F7D-AAC2-62746B9E49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518714B3-F770-4A60-8D0A-FCC1D64ECE65}" type="pres">
      <dgm:prSet presAssocID="{59DCA643-7C1E-4F7D-AAC2-62746B9E49A2}" presName="spaceRect" presStyleCnt="0"/>
      <dgm:spPr/>
    </dgm:pt>
    <dgm:pt modelId="{518C11AD-B712-4A87-B276-4F9354044D19}" type="pres">
      <dgm:prSet presAssocID="{59DCA643-7C1E-4F7D-AAC2-62746B9E49A2}" presName="parTx" presStyleLbl="revTx" presStyleIdx="1" presStyleCnt="4">
        <dgm:presLayoutVars>
          <dgm:chMax val="0"/>
          <dgm:chPref val="0"/>
        </dgm:presLayoutVars>
      </dgm:prSet>
      <dgm:spPr/>
    </dgm:pt>
    <dgm:pt modelId="{72F2904C-AF82-4C1B-BF11-1EAAD6112265}" type="pres">
      <dgm:prSet presAssocID="{621DF729-D111-4F93-9419-38B6F41DB723}" presName="sibTrans" presStyleCnt="0"/>
      <dgm:spPr/>
    </dgm:pt>
    <dgm:pt modelId="{1D0AC115-9C96-4E5E-A4E9-FFCBEFF641F6}" type="pres">
      <dgm:prSet presAssocID="{AD9EDF77-7CF1-4DB3-9D78-4C1DC5342176}" presName="compNode" presStyleCnt="0"/>
      <dgm:spPr/>
    </dgm:pt>
    <dgm:pt modelId="{EE1C9873-7661-45AB-A807-6D33C0B7CD5D}" type="pres">
      <dgm:prSet presAssocID="{AD9EDF77-7CF1-4DB3-9D78-4C1DC5342176}" presName="bgRect" presStyleLbl="bgShp" presStyleIdx="2" presStyleCnt="4"/>
      <dgm:spPr/>
    </dgm:pt>
    <dgm:pt modelId="{CBBD61D4-44AF-4D15-9788-25C745ADDFA8}" type="pres">
      <dgm:prSet presAssocID="{AD9EDF77-7CF1-4DB3-9D78-4C1DC53421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128CC549-E041-404F-9DCA-D7E12B14F483}" type="pres">
      <dgm:prSet presAssocID="{AD9EDF77-7CF1-4DB3-9D78-4C1DC5342176}" presName="spaceRect" presStyleCnt="0"/>
      <dgm:spPr/>
    </dgm:pt>
    <dgm:pt modelId="{212D3ABC-EB59-4C04-B32B-4611ED21F73B}" type="pres">
      <dgm:prSet presAssocID="{AD9EDF77-7CF1-4DB3-9D78-4C1DC5342176}" presName="parTx" presStyleLbl="revTx" presStyleIdx="2" presStyleCnt="4">
        <dgm:presLayoutVars>
          <dgm:chMax val="0"/>
          <dgm:chPref val="0"/>
        </dgm:presLayoutVars>
      </dgm:prSet>
      <dgm:spPr/>
    </dgm:pt>
    <dgm:pt modelId="{0B40EDDF-E7FB-4A9A-9866-98D298941F09}" type="pres">
      <dgm:prSet presAssocID="{93AF7480-5197-44F3-B44B-2CDEA15099AA}" presName="sibTrans" presStyleCnt="0"/>
      <dgm:spPr/>
    </dgm:pt>
    <dgm:pt modelId="{FE0AE7AF-CA37-4FE9-A689-E9BF416149D7}" type="pres">
      <dgm:prSet presAssocID="{BFED7354-9666-4A9A-9ACE-BAB84480479F}" presName="compNode" presStyleCnt="0"/>
      <dgm:spPr/>
    </dgm:pt>
    <dgm:pt modelId="{F9F1DD69-2577-4C4F-991A-74F918B26F16}" type="pres">
      <dgm:prSet presAssocID="{BFED7354-9666-4A9A-9ACE-BAB84480479F}" presName="bgRect" presStyleLbl="bgShp" presStyleIdx="3" presStyleCnt="4"/>
      <dgm:spPr/>
    </dgm:pt>
    <dgm:pt modelId="{42BFAE4B-E577-4100-9D2C-4489AD625428}" type="pres">
      <dgm:prSet presAssocID="{BFED7354-9666-4A9A-9ACE-BAB8448047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10B3D94F-F474-4FD4-9EEB-567CED5E7C26}" type="pres">
      <dgm:prSet presAssocID="{BFED7354-9666-4A9A-9ACE-BAB84480479F}" presName="spaceRect" presStyleCnt="0"/>
      <dgm:spPr/>
    </dgm:pt>
    <dgm:pt modelId="{5874609F-CAFA-4C64-BDA5-0D3621F4E6D2}" type="pres">
      <dgm:prSet presAssocID="{BFED7354-9666-4A9A-9ACE-BAB84480479F}" presName="parTx" presStyleLbl="revTx" presStyleIdx="3" presStyleCnt="4">
        <dgm:presLayoutVars>
          <dgm:chMax val="0"/>
          <dgm:chPref val="0"/>
        </dgm:presLayoutVars>
      </dgm:prSet>
      <dgm:spPr/>
    </dgm:pt>
  </dgm:ptLst>
  <dgm:cxnLst>
    <dgm:cxn modelId="{53772B1B-0CB4-4467-A284-B06E584AD9AF}" type="presOf" srcId="{59DCA643-7C1E-4F7D-AAC2-62746B9E49A2}" destId="{518C11AD-B712-4A87-B276-4F9354044D19}" srcOrd="0" destOrd="0" presId="urn:microsoft.com/office/officeart/2018/2/layout/IconVerticalSolidList"/>
    <dgm:cxn modelId="{F2833D1D-524E-445E-AFA9-5C6BAC8EE2EF}" srcId="{B8B9592D-BBE2-42AB-A7A5-1DFAE4FC199F}" destId="{AD9EDF77-7CF1-4DB3-9D78-4C1DC5342176}" srcOrd="2" destOrd="0" parTransId="{14F9844B-445A-43CB-8E7D-1259677D1F58}" sibTransId="{93AF7480-5197-44F3-B44B-2CDEA15099AA}"/>
    <dgm:cxn modelId="{0F961743-5E6F-43E8-BD67-A3BFB5EEB121}" type="presOf" srcId="{B8B9592D-BBE2-42AB-A7A5-1DFAE4FC199F}" destId="{78586330-07EA-487A-A8E5-594E9E49D7C7}" srcOrd="0" destOrd="0" presId="urn:microsoft.com/office/officeart/2018/2/layout/IconVerticalSolidList"/>
    <dgm:cxn modelId="{01AEBB47-0DB6-4999-B8D8-DFB74852AFDA}" srcId="{B8B9592D-BBE2-42AB-A7A5-1DFAE4FC199F}" destId="{D9F13249-EFAB-49E0-B2CD-471BA01A13D1}" srcOrd="0" destOrd="0" parTransId="{4386E25B-8421-4487-A630-AA4EF5B0CD74}" sibTransId="{8629D578-E834-4869-985B-C4353CD1174D}"/>
    <dgm:cxn modelId="{02331157-D2F7-4B83-86D2-2D06E6EF244B}" type="presOf" srcId="{BFED7354-9666-4A9A-9ACE-BAB84480479F}" destId="{5874609F-CAFA-4C64-BDA5-0D3621F4E6D2}" srcOrd="0" destOrd="0" presId="urn:microsoft.com/office/officeart/2018/2/layout/IconVerticalSolidList"/>
    <dgm:cxn modelId="{170C05BE-BC1F-4C57-8156-5BFBAE1BDC3B}" type="presOf" srcId="{D9F13249-EFAB-49E0-B2CD-471BA01A13D1}" destId="{5CC4E8FD-D970-492D-A20C-697D1D45B475}" srcOrd="0" destOrd="0" presId="urn:microsoft.com/office/officeart/2018/2/layout/IconVerticalSolidList"/>
    <dgm:cxn modelId="{5B119AD4-8DD5-43B5-89DA-8DAC244819E0}" srcId="{B8B9592D-BBE2-42AB-A7A5-1DFAE4FC199F}" destId="{BFED7354-9666-4A9A-9ACE-BAB84480479F}" srcOrd="3" destOrd="0" parTransId="{25D66297-6FD1-4343-A561-BE72EB3EE390}" sibTransId="{C33CCA38-CCB6-431F-9A82-0E32D32F8818}"/>
    <dgm:cxn modelId="{D78ADDD6-94E4-4F8A-93E4-76F62A1475E2}" srcId="{B8B9592D-BBE2-42AB-A7A5-1DFAE4FC199F}" destId="{59DCA643-7C1E-4F7D-AAC2-62746B9E49A2}" srcOrd="1" destOrd="0" parTransId="{4B4ED576-ED2C-47CB-A007-3964C6AC4D17}" sibTransId="{621DF729-D111-4F93-9419-38B6F41DB723}"/>
    <dgm:cxn modelId="{E570C6EA-5F66-4FCB-A8DA-7EB3537F9088}" type="presOf" srcId="{AD9EDF77-7CF1-4DB3-9D78-4C1DC5342176}" destId="{212D3ABC-EB59-4C04-B32B-4611ED21F73B}" srcOrd="0" destOrd="0" presId="urn:microsoft.com/office/officeart/2018/2/layout/IconVerticalSolidList"/>
    <dgm:cxn modelId="{8F91C47E-7618-41E9-9963-66D4F9D3B8A9}" type="presParOf" srcId="{78586330-07EA-487A-A8E5-594E9E49D7C7}" destId="{22DB74B8-9A3C-40B1-B53F-38DB97ED356A}" srcOrd="0" destOrd="0" presId="urn:microsoft.com/office/officeart/2018/2/layout/IconVerticalSolidList"/>
    <dgm:cxn modelId="{440EA2D5-C850-474A-AD1F-00B133B2E864}" type="presParOf" srcId="{22DB74B8-9A3C-40B1-B53F-38DB97ED356A}" destId="{F9991D97-3617-4A11-9FDF-5CA921CFBCF4}" srcOrd="0" destOrd="0" presId="urn:microsoft.com/office/officeart/2018/2/layout/IconVerticalSolidList"/>
    <dgm:cxn modelId="{94C9B32E-601D-41AF-940D-1C2024E0A81E}" type="presParOf" srcId="{22DB74B8-9A3C-40B1-B53F-38DB97ED356A}" destId="{6896F15B-CC89-4C41-944B-37F719D15050}" srcOrd="1" destOrd="0" presId="urn:microsoft.com/office/officeart/2018/2/layout/IconVerticalSolidList"/>
    <dgm:cxn modelId="{EBBBA2C1-4F1A-4818-B711-B810DE90233D}" type="presParOf" srcId="{22DB74B8-9A3C-40B1-B53F-38DB97ED356A}" destId="{A5BE1B71-2FEF-4761-861B-8FE20E57CC84}" srcOrd="2" destOrd="0" presId="urn:microsoft.com/office/officeart/2018/2/layout/IconVerticalSolidList"/>
    <dgm:cxn modelId="{301FE56B-3049-4550-A15A-B798414D1DA2}" type="presParOf" srcId="{22DB74B8-9A3C-40B1-B53F-38DB97ED356A}" destId="{5CC4E8FD-D970-492D-A20C-697D1D45B475}" srcOrd="3" destOrd="0" presId="urn:microsoft.com/office/officeart/2018/2/layout/IconVerticalSolidList"/>
    <dgm:cxn modelId="{64D2BE6B-06CC-419C-8D0D-2FA7A3D7A45A}" type="presParOf" srcId="{78586330-07EA-487A-A8E5-594E9E49D7C7}" destId="{E517BE59-564C-4513-8B8A-3000C4F30058}" srcOrd="1" destOrd="0" presId="urn:microsoft.com/office/officeart/2018/2/layout/IconVerticalSolidList"/>
    <dgm:cxn modelId="{66B42DCF-968F-4D36-9249-C26D278D42D6}" type="presParOf" srcId="{78586330-07EA-487A-A8E5-594E9E49D7C7}" destId="{539C60D9-8719-43FE-BE3A-C036CFFA29B9}" srcOrd="2" destOrd="0" presId="urn:microsoft.com/office/officeart/2018/2/layout/IconVerticalSolidList"/>
    <dgm:cxn modelId="{15EC8E4B-7E46-4A05-B213-5891A98B20B2}" type="presParOf" srcId="{539C60D9-8719-43FE-BE3A-C036CFFA29B9}" destId="{BD190120-19CC-4834-9B62-7FD87B919145}" srcOrd="0" destOrd="0" presId="urn:microsoft.com/office/officeart/2018/2/layout/IconVerticalSolidList"/>
    <dgm:cxn modelId="{585E7673-297E-4EB0-B234-053B87DEFF60}" type="presParOf" srcId="{539C60D9-8719-43FE-BE3A-C036CFFA29B9}" destId="{029A8BEB-98BD-40CE-BC55-5FC4CCCC2F5B}" srcOrd="1" destOrd="0" presId="urn:microsoft.com/office/officeart/2018/2/layout/IconVerticalSolidList"/>
    <dgm:cxn modelId="{6349BE4A-B594-4978-A2D7-84F0A9B60DE2}" type="presParOf" srcId="{539C60D9-8719-43FE-BE3A-C036CFFA29B9}" destId="{518714B3-F770-4A60-8D0A-FCC1D64ECE65}" srcOrd="2" destOrd="0" presId="urn:microsoft.com/office/officeart/2018/2/layout/IconVerticalSolidList"/>
    <dgm:cxn modelId="{4AB58441-D0F4-4E39-911F-94FE6BDEA131}" type="presParOf" srcId="{539C60D9-8719-43FE-BE3A-C036CFFA29B9}" destId="{518C11AD-B712-4A87-B276-4F9354044D19}" srcOrd="3" destOrd="0" presId="urn:microsoft.com/office/officeart/2018/2/layout/IconVerticalSolidList"/>
    <dgm:cxn modelId="{CE410349-509F-4009-A6FE-3AA4228C3BB0}" type="presParOf" srcId="{78586330-07EA-487A-A8E5-594E9E49D7C7}" destId="{72F2904C-AF82-4C1B-BF11-1EAAD6112265}" srcOrd="3" destOrd="0" presId="urn:microsoft.com/office/officeart/2018/2/layout/IconVerticalSolidList"/>
    <dgm:cxn modelId="{0EEE99A4-BA9F-4C98-A3EB-200F16092F82}" type="presParOf" srcId="{78586330-07EA-487A-A8E5-594E9E49D7C7}" destId="{1D0AC115-9C96-4E5E-A4E9-FFCBEFF641F6}" srcOrd="4" destOrd="0" presId="urn:microsoft.com/office/officeart/2018/2/layout/IconVerticalSolidList"/>
    <dgm:cxn modelId="{4F0CABAD-7B27-4293-BA1A-8EDB1B1F9136}" type="presParOf" srcId="{1D0AC115-9C96-4E5E-A4E9-FFCBEFF641F6}" destId="{EE1C9873-7661-45AB-A807-6D33C0B7CD5D}" srcOrd="0" destOrd="0" presId="urn:microsoft.com/office/officeart/2018/2/layout/IconVerticalSolidList"/>
    <dgm:cxn modelId="{05E7E095-257B-40E6-868B-A6F355CBE75C}" type="presParOf" srcId="{1D0AC115-9C96-4E5E-A4E9-FFCBEFF641F6}" destId="{CBBD61D4-44AF-4D15-9788-25C745ADDFA8}" srcOrd="1" destOrd="0" presId="urn:microsoft.com/office/officeart/2018/2/layout/IconVerticalSolidList"/>
    <dgm:cxn modelId="{9D2BCAA4-800B-4E31-A8A6-CAA43B9C9673}" type="presParOf" srcId="{1D0AC115-9C96-4E5E-A4E9-FFCBEFF641F6}" destId="{128CC549-E041-404F-9DCA-D7E12B14F483}" srcOrd="2" destOrd="0" presId="urn:microsoft.com/office/officeart/2018/2/layout/IconVerticalSolidList"/>
    <dgm:cxn modelId="{7AE4A6F0-65BF-4D09-93A1-A711BABE8F70}" type="presParOf" srcId="{1D0AC115-9C96-4E5E-A4E9-FFCBEFF641F6}" destId="{212D3ABC-EB59-4C04-B32B-4611ED21F73B}" srcOrd="3" destOrd="0" presId="urn:microsoft.com/office/officeart/2018/2/layout/IconVerticalSolidList"/>
    <dgm:cxn modelId="{D1EE11FF-77C6-4562-AA21-0283B053875F}" type="presParOf" srcId="{78586330-07EA-487A-A8E5-594E9E49D7C7}" destId="{0B40EDDF-E7FB-4A9A-9866-98D298941F09}" srcOrd="5" destOrd="0" presId="urn:microsoft.com/office/officeart/2018/2/layout/IconVerticalSolidList"/>
    <dgm:cxn modelId="{39D89D14-FE84-43AA-BA80-51534AC32BF0}" type="presParOf" srcId="{78586330-07EA-487A-A8E5-594E9E49D7C7}" destId="{FE0AE7AF-CA37-4FE9-A689-E9BF416149D7}" srcOrd="6" destOrd="0" presId="urn:microsoft.com/office/officeart/2018/2/layout/IconVerticalSolidList"/>
    <dgm:cxn modelId="{C9ECA039-1DE4-46E4-B73C-F762CC363671}" type="presParOf" srcId="{FE0AE7AF-CA37-4FE9-A689-E9BF416149D7}" destId="{F9F1DD69-2577-4C4F-991A-74F918B26F16}" srcOrd="0" destOrd="0" presId="urn:microsoft.com/office/officeart/2018/2/layout/IconVerticalSolidList"/>
    <dgm:cxn modelId="{EF1077CA-B393-4A4B-AEAD-92E839F83797}" type="presParOf" srcId="{FE0AE7AF-CA37-4FE9-A689-E9BF416149D7}" destId="{42BFAE4B-E577-4100-9D2C-4489AD625428}" srcOrd="1" destOrd="0" presId="urn:microsoft.com/office/officeart/2018/2/layout/IconVerticalSolidList"/>
    <dgm:cxn modelId="{6C665EBD-297C-438C-969E-8C6DBC9BABB1}" type="presParOf" srcId="{FE0AE7AF-CA37-4FE9-A689-E9BF416149D7}" destId="{10B3D94F-F474-4FD4-9EEB-567CED5E7C26}" srcOrd="2" destOrd="0" presId="urn:microsoft.com/office/officeart/2018/2/layout/IconVerticalSolidList"/>
    <dgm:cxn modelId="{0B555A2B-8ECC-4E59-8625-EC48DDD1DC47}" type="presParOf" srcId="{FE0AE7AF-CA37-4FE9-A689-E9BF416149D7}" destId="{5874609F-CAFA-4C64-BDA5-0D3621F4E6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F7F2D-0FAE-4271-BAAA-E8CD850F8D12}">
      <dsp:nvSpPr>
        <dsp:cNvPr id="0" name=""/>
        <dsp:cNvSpPr/>
      </dsp:nvSpPr>
      <dsp:spPr>
        <a:xfrm>
          <a:off x="3646317" y="3154600"/>
          <a:ext cx="484142" cy="461264"/>
        </a:xfrm>
        <a:custGeom>
          <a:avLst/>
          <a:gdLst/>
          <a:ahLst/>
          <a:cxnLst/>
          <a:rect l="0" t="0" r="0" b="0"/>
          <a:pathLst>
            <a:path>
              <a:moveTo>
                <a:pt x="0" y="0"/>
              </a:moveTo>
              <a:lnTo>
                <a:pt x="242071" y="0"/>
              </a:lnTo>
              <a:lnTo>
                <a:pt x="242071" y="461264"/>
              </a:lnTo>
              <a:lnTo>
                <a:pt x="484142" y="461264"/>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871671" y="3368515"/>
        <a:ext cx="33434" cy="33434"/>
      </dsp:txXfrm>
    </dsp:sp>
    <dsp:sp modelId="{BF0D9FB7-FB96-475A-8CA2-C093208F51EB}">
      <dsp:nvSpPr>
        <dsp:cNvPr id="0" name=""/>
        <dsp:cNvSpPr/>
      </dsp:nvSpPr>
      <dsp:spPr>
        <a:xfrm>
          <a:off x="3646317" y="2693336"/>
          <a:ext cx="484142" cy="461264"/>
        </a:xfrm>
        <a:custGeom>
          <a:avLst/>
          <a:gdLst/>
          <a:ahLst/>
          <a:cxnLst/>
          <a:rect l="0" t="0" r="0" b="0"/>
          <a:pathLst>
            <a:path>
              <a:moveTo>
                <a:pt x="0" y="461264"/>
              </a:moveTo>
              <a:lnTo>
                <a:pt x="242071" y="461264"/>
              </a:lnTo>
              <a:lnTo>
                <a:pt x="242071" y="0"/>
              </a:lnTo>
              <a:lnTo>
                <a:pt x="484142" y="0"/>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871671" y="2907251"/>
        <a:ext cx="33434" cy="33434"/>
      </dsp:txXfrm>
    </dsp:sp>
    <dsp:sp modelId="{7B5E3C1A-CE27-4455-ACF2-5A2364C235CC}">
      <dsp:nvSpPr>
        <dsp:cNvPr id="0" name=""/>
        <dsp:cNvSpPr/>
      </dsp:nvSpPr>
      <dsp:spPr>
        <a:xfrm>
          <a:off x="741460" y="2232072"/>
          <a:ext cx="484142" cy="922528"/>
        </a:xfrm>
        <a:custGeom>
          <a:avLst/>
          <a:gdLst/>
          <a:ahLst/>
          <a:cxnLst/>
          <a:rect l="0" t="0" r="0" b="0"/>
          <a:pathLst>
            <a:path>
              <a:moveTo>
                <a:pt x="0" y="0"/>
              </a:moveTo>
              <a:lnTo>
                <a:pt x="242071" y="0"/>
              </a:lnTo>
              <a:lnTo>
                <a:pt x="242071" y="922528"/>
              </a:lnTo>
              <a:lnTo>
                <a:pt x="484142" y="922528"/>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57485" y="2667290"/>
        <a:ext cx="52092" cy="52092"/>
      </dsp:txXfrm>
    </dsp:sp>
    <dsp:sp modelId="{5AEF9239-0120-45F8-BC5D-33A17342517A}">
      <dsp:nvSpPr>
        <dsp:cNvPr id="0" name=""/>
        <dsp:cNvSpPr/>
      </dsp:nvSpPr>
      <dsp:spPr>
        <a:xfrm>
          <a:off x="3646317" y="1309544"/>
          <a:ext cx="484142" cy="461264"/>
        </a:xfrm>
        <a:custGeom>
          <a:avLst/>
          <a:gdLst/>
          <a:ahLst/>
          <a:cxnLst/>
          <a:rect l="0" t="0" r="0" b="0"/>
          <a:pathLst>
            <a:path>
              <a:moveTo>
                <a:pt x="0" y="0"/>
              </a:moveTo>
              <a:lnTo>
                <a:pt x="242071" y="0"/>
              </a:lnTo>
              <a:lnTo>
                <a:pt x="242071" y="461264"/>
              </a:lnTo>
              <a:lnTo>
                <a:pt x="484142" y="461264"/>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871671" y="1523458"/>
        <a:ext cx="33434" cy="33434"/>
      </dsp:txXfrm>
    </dsp:sp>
    <dsp:sp modelId="{6379CCB0-5D92-495C-BBBC-3BABBF220090}">
      <dsp:nvSpPr>
        <dsp:cNvPr id="0" name=""/>
        <dsp:cNvSpPr/>
      </dsp:nvSpPr>
      <dsp:spPr>
        <a:xfrm>
          <a:off x="3646317" y="848280"/>
          <a:ext cx="484142" cy="461264"/>
        </a:xfrm>
        <a:custGeom>
          <a:avLst/>
          <a:gdLst/>
          <a:ahLst/>
          <a:cxnLst/>
          <a:rect l="0" t="0" r="0" b="0"/>
          <a:pathLst>
            <a:path>
              <a:moveTo>
                <a:pt x="0" y="461264"/>
              </a:moveTo>
              <a:lnTo>
                <a:pt x="242071" y="461264"/>
              </a:lnTo>
              <a:lnTo>
                <a:pt x="242071" y="0"/>
              </a:lnTo>
              <a:lnTo>
                <a:pt x="484142" y="0"/>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871671" y="1062194"/>
        <a:ext cx="33434" cy="33434"/>
      </dsp:txXfrm>
    </dsp:sp>
    <dsp:sp modelId="{66300920-CC5C-4247-A095-EB9A61B979C4}">
      <dsp:nvSpPr>
        <dsp:cNvPr id="0" name=""/>
        <dsp:cNvSpPr/>
      </dsp:nvSpPr>
      <dsp:spPr>
        <a:xfrm>
          <a:off x="741460" y="1309544"/>
          <a:ext cx="484142" cy="922528"/>
        </a:xfrm>
        <a:custGeom>
          <a:avLst/>
          <a:gdLst/>
          <a:ahLst/>
          <a:cxnLst/>
          <a:rect l="0" t="0" r="0" b="0"/>
          <a:pathLst>
            <a:path>
              <a:moveTo>
                <a:pt x="0" y="922528"/>
              </a:moveTo>
              <a:lnTo>
                <a:pt x="242071" y="922528"/>
              </a:lnTo>
              <a:lnTo>
                <a:pt x="242071" y="0"/>
              </a:lnTo>
              <a:lnTo>
                <a:pt x="484142"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57485" y="1744762"/>
        <a:ext cx="52092" cy="52092"/>
      </dsp:txXfrm>
    </dsp:sp>
    <dsp:sp modelId="{0CA5C690-E194-4852-943B-EFCD874DF449}">
      <dsp:nvSpPr>
        <dsp:cNvPr id="0" name=""/>
        <dsp:cNvSpPr/>
      </dsp:nvSpPr>
      <dsp:spPr>
        <a:xfrm rot="16200000">
          <a:off x="-1569715" y="1863061"/>
          <a:ext cx="3884329" cy="7380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Yoga pose Detection</a:t>
          </a:r>
        </a:p>
      </dsp:txBody>
      <dsp:txXfrm>
        <a:off x="-1569715" y="1863061"/>
        <a:ext cx="3884329" cy="738022"/>
      </dsp:txXfrm>
    </dsp:sp>
    <dsp:sp modelId="{AB1C2331-C31D-4ED0-97EB-F51C94B4E9C2}">
      <dsp:nvSpPr>
        <dsp:cNvPr id="0" name=""/>
        <dsp:cNvSpPr/>
      </dsp:nvSpPr>
      <dsp:spPr>
        <a:xfrm>
          <a:off x="1225603" y="940533"/>
          <a:ext cx="2420714" cy="7380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Using CNN</a:t>
          </a:r>
        </a:p>
      </dsp:txBody>
      <dsp:txXfrm>
        <a:off x="1225603" y="940533"/>
        <a:ext cx="2420714" cy="738022"/>
      </dsp:txXfrm>
    </dsp:sp>
    <dsp:sp modelId="{E33CA973-16F0-4A9D-A31D-FC602939655E}">
      <dsp:nvSpPr>
        <dsp:cNvPr id="0" name=""/>
        <dsp:cNvSpPr/>
      </dsp:nvSpPr>
      <dsp:spPr>
        <a:xfrm>
          <a:off x="4130460" y="479268"/>
          <a:ext cx="2420714" cy="73802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Creating </a:t>
          </a:r>
        </a:p>
        <a:p>
          <a:pPr marL="0" lvl="0" indent="0" algn="ctr" defTabSz="711200">
            <a:lnSpc>
              <a:spcPct val="90000"/>
            </a:lnSpc>
            <a:spcBef>
              <a:spcPct val="0"/>
            </a:spcBef>
            <a:spcAft>
              <a:spcPct val="35000"/>
            </a:spcAft>
            <a:buNone/>
          </a:pPr>
          <a:r>
            <a:rPr lang="en-IN" sz="1600" kern="1200" dirty="0"/>
            <a:t>Custom CNN</a:t>
          </a:r>
        </a:p>
      </dsp:txBody>
      <dsp:txXfrm>
        <a:off x="4130460" y="479268"/>
        <a:ext cx="2420714" cy="738022"/>
      </dsp:txXfrm>
    </dsp:sp>
    <dsp:sp modelId="{194CE4F2-1F5E-4DD7-BFE7-8DD40CC1F0AD}">
      <dsp:nvSpPr>
        <dsp:cNvPr id="0" name=""/>
        <dsp:cNvSpPr/>
      </dsp:nvSpPr>
      <dsp:spPr>
        <a:xfrm>
          <a:off x="4130460" y="1401797"/>
          <a:ext cx="2420714" cy="73802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Using Pretrained Models like MobileNet_V2,VGG16,etc.</a:t>
          </a:r>
        </a:p>
      </dsp:txBody>
      <dsp:txXfrm>
        <a:off x="4130460" y="1401797"/>
        <a:ext cx="2420714" cy="738022"/>
      </dsp:txXfrm>
    </dsp:sp>
    <dsp:sp modelId="{EC686910-A767-431B-B39B-2BE087B84AAF}">
      <dsp:nvSpPr>
        <dsp:cNvPr id="0" name=""/>
        <dsp:cNvSpPr/>
      </dsp:nvSpPr>
      <dsp:spPr>
        <a:xfrm>
          <a:off x="1225603" y="2785589"/>
          <a:ext cx="2420714" cy="7380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Using </a:t>
          </a:r>
          <a:r>
            <a:rPr lang="en-IN" sz="1600" kern="1200" dirty="0" err="1"/>
            <a:t>Mediapipe</a:t>
          </a:r>
          <a:endParaRPr lang="en-IN" sz="1600" kern="1200" dirty="0"/>
        </a:p>
      </dsp:txBody>
      <dsp:txXfrm>
        <a:off x="1225603" y="2785589"/>
        <a:ext cx="2420714" cy="738022"/>
      </dsp:txXfrm>
    </dsp:sp>
    <dsp:sp modelId="{FC4CAF3D-B6D5-4DDE-BD99-3A15C7DC4190}">
      <dsp:nvSpPr>
        <dsp:cNvPr id="0" name=""/>
        <dsp:cNvSpPr/>
      </dsp:nvSpPr>
      <dsp:spPr>
        <a:xfrm>
          <a:off x="4130460" y="2324325"/>
          <a:ext cx="2420714" cy="73802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Storing all pose landmarks and then applying pipelining</a:t>
          </a:r>
        </a:p>
      </dsp:txBody>
      <dsp:txXfrm>
        <a:off x="4130460" y="2324325"/>
        <a:ext cx="2420714" cy="738022"/>
      </dsp:txXfrm>
    </dsp:sp>
    <dsp:sp modelId="{C58A6311-C047-42A1-BD7C-2CD00817EA3C}">
      <dsp:nvSpPr>
        <dsp:cNvPr id="0" name=""/>
        <dsp:cNvSpPr/>
      </dsp:nvSpPr>
      <dsp:spPr>
        <a:xfrm>
          <a:off x="4130460" y="3246853"/>
          <a:ext cx="2420714" cy="73802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Calculating Joint Angles Manually</a:t>
          </a:r>
        </a:p>
      </dsp:txBody>
      <dsp:txXfrm>
        <a:off x="4130460" y="3246853"/>
        <a:ext cx="2420714" cy="738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D6A0B-7540-4B40-996A-8C6A8AF1105F}">
      <dsp:nvSpPr>
        <dsp:cNvPr id="0" name=""/>
        <dsp:cNvSpPr/>
      </dsp:nvSpPr>
      <dsp:spPr>
        <a:xfrm>
          <a:off x="2190" y="413579"/>
          <a:ext cx="2262959" cy="11726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t>Data is collected and Saved.</a:t>
          </a:r>
        </a:p>
      </dsp:txBody>
      <dsp:txXfrm>
        <a:off x="2190" y="413579"/>
        <a:ext cx="2262959" cy="781739"/>
      </dsp:txXfrm>
    </dsp:sp>
    <dsp:sp modelId="{1EF32EBE-0DFD-47D5-B19B-7753F843D7ED}">
      <dsp:nvSpPr>
        <dsp:cNvPr id="0" name=""/>
        <dsp:cNvSpPr/>
      </dsp:nvSpPr>
      <dsp:spPr>
        <a:xfrm>
          <a:off x="197379" y="1665878"/>
          <a:ext cx="2799574" cy="227188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IN" sz="1900" kern="1200" dirty="0"/>
            <a:t>Yoga Pose Name along with its Landmarks</a:t>
          </a:r>
        </a:p>
        <a:p>
          <a:pPr marL="171450" lvl="1" indent="-171450" algn="l" defTabSz="844550">
            <a:lnSpc>
              <a:spcPct val="90000"/>
            </a:lnSpc>
            <a:spcBef>
              <a:spcPct val="0"/>
            </a:spcBef>
            <a:spcAft>
              <a:spcPct val="15000"/>
            </a:spcAft>
            <a:buChar char="•"/>
          </a:pPr>
          <a:r>
            <a:rPr lang="en-IN" sz="1900" kern="1200" dirty="0"/>
            <a:t>Using </a:t>
          </a:r>
          <a:r>
            <a:rPr lang="en-IN" sz="1900" kern="1200" dirty="0" err="1"/>
            <a:t>MediaPipe</a:t>
          </a:r>
          <a:r>
            <a:rPr lang="en-IN" sz="1900" kern="1200" dirty="0"/>
            <a:t> and OpenCV</a:t>
          </a:r>
        </a:p>
      </dsp:txBody>
      <dsp:txXfrm>
        <a:off x="263920" y="1732419"/>
        <a:ext cx="2666492" cy="2138798"/>
      </dsp:txXfrm>
    </dsp:sp>
    <dsp:sp modelId="{1BDA7C6A-377E-486A-B3ED-B23034D1D61C}">
      <dsp:nvSpPr>
        <dsp:cNvPr id="0" name=""/>
        <dsp:cNvSpPr/>
      </dsp:nvSpPr>
      <dsp:spPr>
        <a:xfrm rot="21542274">
          <a:off x="2675221" y="489553"/>
          <a:ext cx="869605" cy="5634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675233" y="603654"/>
        <a:ext cx="700582" cy="338047"/>
      </dsp:txXfrm>
    </dsp:sp>
    <dsp:sp modelId="{DBCC687F-766B-429A-9BDB-29350DF02191}">
      <dsp:nvSpPr>
        <dsp:cNvPr id="0" name=""/>
        <dsp:cNvSpPr/>
      </dsp:nvSpPr>
      <dsp:spPr>
        <a:xfrm>
          <a:off x="3905682" y="348025"/>
          <a:ext cx="2262959" cy="11726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t>Model is Trained And Evaluated</a:t>
          </a:r>
        </a:p>
      </dsp:txBody>
      <dsp:txXfrm>
        <a:off x="3905682" y="348025"/>
        <a:ext cx="2262959" cy="781739"/>
      </dsp:txXfrm>
    </dsp:sp>
    <dsp:sp modelId="{7BD61A86-1C53-4CC5-A095-9996155674C3}">
      <dsp:nvSpPr>
        <dsp:cNvPr id="0" name=""/>
        <dsp:cNvSpPr/>
      </dsp:nvSpPr>
      <dsp:spPr>
        <a:xfrm>
          <a:off x="4123094" y="1469219"/>
          <a:ext cx="2755130" cy="253409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IN" sz="1900" kern="1200" dirty="0"/>
            <a:t>A total of 3 classifiers along with standard scalar are trained and their results are stored along with the best model.</a:t>
          </a:r>
        </a:p>
      </dsp:txBody>
      <dsp:txXfrm>
        <a:off x="4197315" y="1543440"/>
        <a:ext cx="2606688" cy="2385651"/>
      </dsp:txXfrm>
    </dsp:sp>
    <dsp:sp modelId="{84899A8D-85F2-416D-B2E6-9A62E3FA58BA}">
      <dsp:nvSpPr>
        <dsp:cNvPr id="0" name=""/>
        <dsp:cNvSpPr/>
      </dsp:nvSpPr>
      <dsp:spPr>
        <a:xfrm rot="21449764">
          <a:off x="6572809" y="371265"/>
          <a:ext cx="858524" cy="5634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6572890" y="487639"/>
        <a:ext cx="689501" cy="338047"/>
      </dsp:txXfrm>
    </dsp:sp>
    <dsp:sp modelId="{C3859F42-36AD-48EE-A60A-5FDAB014C89A}">
      <dsp:nvSpPr>
        <dsp:cNvPr id="0" name=""/>
        <dsp:cNvSpPr/>
      </dsp:nvSpPr>
      <dsp:spPr>
        <a:xfrm>
          <a:off x="7786953" y="178299"/>
          <a:ext cx="2262959" cy="11726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t>Predictions Are Made</a:t>
          </a:r>
        </a:p>
      </dsp:txBody>
      <dsp:txXfrm>
        <a:off x="7786953" y="178299"/>
        <a:ext cx="2262959" cy="781739"/>
      </dsp:txXfrm>
    </dsp:sp>
    <dsp:sp modelId="{966C09CF-67D8-4491-9229-3A864872544B}">
      <dsp:nvSpPr>
        <dsp:cNvPr id="0" name=""/>
        <dsp:cNvSpPr/>
      </dsp:nvSpPr>
      <dsp:spPr>
        <a:xfrm>
          <a:off x="8250450" y="960038"/>
          <a:ext cx="2262959" cy="3213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IN" sz="1900" kern="1200" dirty="0"/>
            <a:t>The trained Model is then used to identify the Yoga Pose that is being performed.</a:t>
          </a:r>
        </a:p>
      </dsp:txBody>
      <dsp:txXfrm>
        <a:off x="8316730" y="1026318"/>
        <a:ext cx="2130399" cy="308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796D5-082C-4687-ABFD-BB066B371E99}">
      <dsp:nvSpPr>
        <dsp:cNvPr id="0" name=""/>
        <dsp:cNvSpPr/>
      </dsp:nvSpPr>
      <dsp:spPr>
        <a:xfrm>
          <a:off x="83846" y="665204"/>
          <a:ext cx="773132" cy="77313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2950E-0AB9-4CD4-828D-17F074E36531}">
      <dsp:nvSpPr>
        <dsp:cNvPr id="0" name=""/>
        <dsp:cNvSpPr/>
      </dsp:nvSpPr>
      <dsp:spPr>
        <a:xfrm>
          <a:off x="246204" y="827561"/>
          <a:ext cx="448417" cy="4484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0F341-084F-48B0-BABF-E9961DBCE24E}">
      <dsp:nvSpPr>
        <dsp:cNvPr id="0" name=""/>
        <dsp:cNvSpPr/>
      </dsp:nvSpPr>
      <dsp:spPr>
        <a:xfrm>
          <a:off x="1022651" y="665204"/>
          <a:ext cx="1822384" cy="773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Data is collected using OpenCV and Mediapipe Holistics Model.</a:t>
          </a:r>
          <a:endParaRPr lang="en-US" sz="1100" kern="1200"/>
        </a:p>
      </dsp:txBody>
      <dsp:txXfrm>
        <a:off x="1022651" y="665204"/>
        <a:ext cx="1822384" cy="773132"/>
      </dsp:txXfrm>
    </dsp:sp>
    <dsp:sp modelId="{3F1C5672-B650-4948-99C7-623910C72724}">
      <dsp:nvSpPr>
        <dsp:cNvPr id="0" name=""/>
        <dsp:cNvSpPr/>
      </dsp:nvSpPr>
      <dsp:spPr>
        <a:xfrm>
          <a:off x="3162572" y="665204"/>
          <a:ext cx="773132" cy="77313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A5786-FF8A-417E-9272-F8DB92F5FA93}">
      <dsp:nvSpPr>
        <dsp:cNvPr id="0" name=""/>
        <dsp:cNvSpPr/>
      </dsp:nvSpPr>
      <dsp:spPr>
        <a:xfrm>
          <a:off x="3324930" y="827561"/>
          <a:ext cx="448417" cy="4484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3BD77-570B-4CCC-93BE-77ACCAF53434}">
      <dsp:nvSpPr>
        <dsp:cNvPr id="0" name=""/>
        <dsp:cNvSpPr/>
      </dsp:nvSpPr>
      <dsp:spPr>
        <a:xfrm>
          <a:off x="4101376" y="665204"/>
          <a:ext cx="1822384" cy="773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What I did was I first used OpenCV to use camera to take a live feed of Yoga Pose.</a:t>
          </a:r>
          <a:endParaRPr lang="en-US" sz="1100" kern="1200"/>
        </a:p>
      </dsp:txBody>
      <dsp:txXfrm>
        <a:off x="4101376" y="665204"/>
        <a:ext cx="1822384" cy="773132"/>
      </dsp:txXfrm>
    </dsp:sp>
    <dsp:sp modelId="{A0F21E6C-AA20-4E87-AB14-3EDE6CA9C0D2}">
      <dsp:nvSpPr>
        <dsp:cNvPr id="0" name=""/>
        <dsp:cNvSpPr/>
      </dsp:nvSpPr>
      <dsp:spPr>
        <a:xfrm>
          <a:off x="168172" y="2692739"/>
          <a:ext cx="773132" cy="77313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5F36B-61A8-48A0-A244-F2D77A9DCF5A}">
      <dsp:nvSpPr>
        <dsp:cNvPr id="0" name=""/>
        <dsp:cNvSpPr/>
      </dsp:nvSpPr>
      <dsp:spPr>
        <a:xfrm>
          <a:off x="329005" y="2552447"/>
          <a:ext cx="448417" cy="4484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9F83D3-FBC0-4080-9D76-BFC202B1C67E}">
      <dsp:nvSpPr>
        <dsp:cNvPr id="0" name=""/>
        <dsp:cNvSpPr/>
      </dsp:nvSpPr>
      <dsp:spPr>
        <a:xfrm>
          <a:off x="1106972" y="2692739"/>
          <a:ext cx="1822384" cy="773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kern="1200" dirty="0"/>
            <a:t>Then I used </a:t>
          </a:r>
          <a:r>
            <a:rPr lang="en-IN" sz="1200" b="1" kern="1200" dirty="0" err="1"/>
            <a:t>Mediapipe</a:t>
          </a:r>
          <a:r>
            <a:rPr lang="en-IN" sz="1200" b="1" kern="1200" dirty="0"/>
            <a:t> </a:t>
          </a:r>
          <a:r>
            <a:rPr lang="en-IN" sz="1200" b="1" kern="1200" dirty="0" err="1"/>
            <a:t>Holistics</a:t>
          </a:r>
          <a:r>
            <a:rPr lang="en-IN" sz="1200" b="1" kern="1200" dirty="0"/>
            <a:t>(Pose </a:t>
          </a:r>
          <a:r>
            <a:rPr lang="en-IN" sz="1200" b="1" kern="1200" dirty="0" err="1"/>
            <a:t>Landmarker</a:t>
          </a:r>
          <a:r>
            <a:rPr lang="en-IN" sz="1200" b="1" kern="1200" dirty="0"/>
            <a:t>) model in order to preprocess and capture 33 landmarks in 3D video frame, and stored them with their Yoga Pose Name as ,class_name,x1,y1,z1,v1,x2,y2,z2,v2,……x33,y33,z33,v33  and then I appended this data in coordinates .csv file.</a:t>
          </a:r>
          <a:endParaRPr lang="en-US" sz="1200" b="1" kern="1200" dirty="0"/>
        </a:p>
      </dsp:txBody>
      <dsp:txXfrm>
        <a:off x="1106972" y="2692739"/>
        <a:ext cx="1822384" cy="773132"/>
      </dsp:txXfrm>
    </dsp:sp>
    <dsp:sp modelId="{6B33F392-7230-40BA-8330-5B20A902B013}">
      <dsp:nvSpPr>
        <dsp:cNvPr id="0" name=""/>
        <dsp:cNvSpPr/>
      </dsp:nvSpPr>
      <dsp:spPr>
        <a:xfrm>
          <a:off x="3162572" y="2027535"/>
          <a:ext cx="773132" cy="77313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143BF-CB4F-437B-9C45-430A1D3FBC29}">
      <dsp:nvSpPr>
        <dsp:cNvPr id="0" name=""/>
        <dsp:cNvSpPr/>
      </dsp:nvSpPr>
      <dsp:spPr>
        <a:xfrm>
          <a:off x="3324930" y="2189893"/>
          <a:ext cx="448417" cy="4484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5C08B-05DE-4A07-98DA-89F060C79009}">
      <dsp:nvSpPr>
        <dsp:cNvPr id="0" name=""/>
        <dsp:cNvSpPr/>
      </dsp:nvSpPr>
      <dsp:spPr>
        <a:xfrm>
          <a:off x="4101376" y="2027535"/>
          <a:ext cx="1822384" cy="773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After the collection of data, these data values differ and to standardize them we will use standard scaler in our pipelining.</a:t>
          </a:r>
          <a:endParaRPr lang="en-US" sz="1100" kern="1200"/>
        </a:p>
      </dsp:txBody>
      <dsp:txXfrm>
        <a:off x="4101376" y="2027535"/>
        <a:ext cx="1822384" cy="773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91D97-3617-4A11-9FDF-5CA921CFBCF4}">
      <dsp:nvSpPr>
        <dsp:cNvPr id="0" name=""/>
        <dsp:cNvSpPr/>
      </dsp:nvSpPr>
      <dsp:spPr>
        <a:xfrm>
          <a:off x="0" y="1805"/>
          <a:ext cx="717509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6F15B-CC89-4C41-944B-37F719D15050}">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C4E8FD-D970-492D-A20C-697D1D45B475}">
      <dsp:nvSpPr>
        <dsp:cNvPr id="0" name=""/>
        <dsp:cNvSpPr/>
      </dsp:nvSpPr>
      <dsp:spPr>
        <a:xfrm>
          <a:off x="1057183" y="1805"/>
          <a:ext cx="611790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IN" sz="1500" kern="1200"/>
            <a:t>Data is split into training and testing data using scikit-learn train-test split.(Also these data are saved to be viewed later).</a:t>
          </a:r>
          <a:endParaRPr lang="en-US" sz="1500" kern="1200"/>
        </a:p>
      </dsp:txBody>
      <dsp:txXfrm>
        <a:off x="1057183" y="1805"/>
        <a:ext cx="6117906" cy="915310"/>
      </dsp:txXfrm>
    </dsp:sp>
    <dsp:sp modelId="{BD190120-19CC-4834-9B62-7FD87B919145}">
      <dsp:nvSpPr>
        <dsp:cNvPr id="0" name=""/>
        <dsp:cNvSpPr/>
      </dsp:nvSpPr>
      <dsp:spPr>
        <a:xfrm>
          <a:off x="0" y="1145944"/>
          <a:ext cx="717509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A8BEB-98BD-40CE-BC55-5FC4CCCC2F5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8C11AD-B712-4A87-B276-4F9354044D19}">
      <dsp:nvSpPr>
        <dsp:cNvPr id="0" name=""/>
        <dsp:cNvSpPr/>
      </dsp:nvSpPr>
      <dsp:spPr>
        <a:xfrm>
          <a:off x="1057183" y="1145944"/>
          <a:ext cx="611790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IN" sz="1500" kern="1200" dirty="0"/>
            <a:t>A pipeline is created to do standardization and training of data on 3 models for multi-class classification.</a:t>
          </a:r>
          <a:endParaRPr lang="en-US" sz="1500" kern="1200" dirty="0"/>
        </a:p>
      </dsp:txBody>
      <dsp:txXfrm>
        <a:off x="1057183" y="1145944"/>
        <a:ext cx="6117906" cy="915310"/>
      </dsp:txXfrm>
    </dsp:sp>
    <dsp:sp modelId="{EE1C9873-7661-45AB-A807-6D33C0B7CD5D}">
      <dsp:nvSpPr>
        <dsp:cNvPr id="0" name=""/>
        <dsp:cNvSpPr/>
      </dsp:nvSpPr>
      <dsp:spPr>
        <a:xfrm>
          <a:off x="0" y="2290082"/>
          <a:ext cx="717509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D61D4-44AF-4D15-9788-25C745ADDFA8}">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D3ABC-EB59-4C04-B32B-4611ED21F73B}">
      <dsp:nvSpPr>
        <dsp:cNvPr id="0" name=""/>
        <dsp:cNvSpPr/>
      </dsp:nvSpPr>
      <dsp:spPr>
        <a:xfrm>
          <a:off x="1057183" y="2290082"/>
          <a:ext cx="611790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IN" sz="1500" kern="1200"/>
            <a:t>Standard Scaler is used to normalize our inputs and Logistic Regression Classifier,Random Forest Classifier and Gradient Boosting Classifier are used.</a:t>
          </a:r>
          <a:endParaRPr lang="en-US" sz="1500" kern="1200"/>
        </a:p>
      </dsp:txBody>
      <dsp:txXfrm>
        <a:off x="1057183" y="2290082"/>
        <a:ext cx="6117906" cy="915310"/>
      </dsp:txXfrm>
    </dsp:sp>
    <dsp:sp modelId="{F9F1DD69-2577-4C4F-991A-74F918B26F16}">
      <dsp:nvSpPr>
        <dsp:cNvPr id="0" name=""/>
        <dsp:cNvSpPr/>
      </dsp:nvSpPr>
      <dsp:spPr>
        <a:xfrm>
          <a:off x="0" y="3434221"/>
          <a:ext cx="717509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FAE4B-E577-4100-9D2C-4489AD625428}">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4609F-CAFA-4C64-BDA5-0D3621F4E6D2}">
      <dsp:nvSpPr>
        <dsp:cNvPr id="0" name=""/>
        <dsp:cNvSpPr/>
      </dsp:nvSpPr>
      <dsp:spPr>
        <a:xfrm>
          <a:off x="1057183" y="3434221"/>
          <a:ext cx="611790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IN" sz="1500" kern="1200"/>
            <a:t>Best model is selected among all based on accurace(balanced dataset)</a:t>
          </a:r>
          <a:endParaRPr lang="en-US" sz="1500" kern="1200"/>
        </a:p>
      </dsp:txBody>
      <dsp:txXfrm>
        <a:off x="1057183" y="3434221"/>
        <a:ext cx="6117906" cy="91531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0B8A-9C4F-E303-3807-D0D2CD411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5A0D6B-95C4-239B-9109-EBE272096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CE6DDF-112C-ECA7-DFD0-A4FD5E88BC45}"/>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5" name="Footer Placeholder 4">
            <a:extLst>
              <a:ext uri="{FF2B5EF4-FFF2-40B4-BE49-F238E27FC236}">
                <a16:creationId xmlns:a16="http://schemas.microsoft.com/office/drawing/2014/main" id="{6184F5CA-CB51-879D-DC9F-F4E91288B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AB048-55E2-B031-CF8A-1A7E7F2DBBAC}"/>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392875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E523-A68D-5928-4490-62E66A782D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C8B23-FE1F-D885-D41B-A8E1F9C96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3B20E2-A916-5444-10E7-BE23A62C125D}"/>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5" name="Footer Placeholder 4">
            <a:extLst>
              <a:ext uri="{FF2B5EF4-FFF2-40B4-BE49-F238E27FC236}">
                <a16:creationId xmlns:a16="http://schemas.microsoft.com/office/drawing/2014/main" id="{9894C9FF-A040-A432-6ABE-0F7AF4036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88D6F-1C80-0A29-CCC0-64C8A8BF631F}"/>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306155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A2C65A-4E46-39E5-B007-643AE973E8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32EE30-D76F-87F0-8BDA-01A7B1F00C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83DEA-889D-FF37-F43A-302ED7878F86}"/>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5" name="Footer Placeholder 4">
            <a:extLst>
              <a:ext uri="{FF2B5EF4-FFF2-40B4-BE49-F238E27FC236}">
                <a16:creationId xmlns:a16="http://schemas.microsoft.com/office/drawing/2014/main" id="{1B76F734-206C-576D-7C26-D55B61759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5861D5-F1DD-D667-C475-5EF1B996B62E}"/>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459983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91DE-294E-99EE-3B2B-2F3DFC75F1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1E730B-2103-6A03-197C-69F41D6A8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D66481-025D-097E-8DDD-14DE31231066}"/>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5" name="Footer Placeholder 4">
            <a:extLst>
              <a:ext uri="{FF2B5EF4-FFF2-40B4-BE49-F238E27FC236}">
                <a16:creationId xmlns:a16="http://schemas.microsoft.com/office/drawing/2014/main" id="{D029B45C-8170-B5E9-3768-5FD2637CBB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B1AA1-5A56-E221-2949-18B06863D921}"/>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90603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5B54-D723-1020-A5FC-7F5A1C4F31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DA2E83-B83E-781F-FD5A-FB587B7F5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91593-D404-FAF8-2F10-CF782549BD43}"/>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5" name="Footer Placeholder 4">
            <a:extLst>
              <a:ext uri="{FF2B5EF4-FFF2-40B4-BE49-F238E27FC236}">
                <a16:creationId xmlns:a16="http://schemas.microsoft.com/office/drawing/2014/main" id="{5660CEC4-26BC-D86C-2E89-EDB52B66B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141966-158A-81D6-6890-EDF676B3DE5E}"/>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375393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26D0-18A9-82CE-108A-C097059B7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1EA8F1-6003-16FB-8813-53B0FEA07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E35E0-FE66-DF71-EF54-212C72340903}"/>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5" name="Footer Placeholder 4">
            <a:extLst>
              <a:ext uri="{FF2B5EF4-FFF2-40B4-BE49-F238E27FC236}">
                <a16:creationId xmlns:a16="http://schemas.microsoft.com/office/drawing/2014/main" id="{CB236E8B-FF91-28D1-1E56-6E0AC68FA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81D7A-E89B-841F-F09B-71DB023BD912}"/>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307869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A7BC-95BE-8C15-C151-D513D8DDB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FF2075-7937-A7A8-D566-613B71C43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BEB6B9-74CE-DA64-EEA8-3AD6FD9D73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BFF643-693B-3727-910B-E0E7BED6315E}"/>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6" name="Footer Placeholder 5">
            <a:extLst>
              <a:ext uri="{FF2B5EF4-FFF2-40B4-BE49-F238E27FC236}">
                <a16:creationId xmlns:a16="http://schemas.microsoft.com/office/drawing/2014/main" id="{B53F3783-32C1-D1D3-99EF-35183CB1A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EE135E-5CD6-0804-A255-9FE0316D7F15}"/>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3224564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F01A-091E-0714-E494-F7385BBBE0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58739E-A21D-EE32-B1E0-878D8F59C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30584D-52A2-A054-4759-7C6072FA94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817BB3-95F3-3D5A-4FFC-0410103BF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3B9D7A-F9FC-BB99-1B5F-692325B40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62BFB9-77EA-7B57-21F1-7A0E6E24CF2E}"/>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8" name="Footer Placeholder 7">
            <a:extLst>
              <a:ext uri="{FF2B5EF4-FFF2-40B4-BE49-F238E27FC236}">
                <a16:creationId xmlns:a16="http://schemas.microsoft.com/office/drawing/2014/main" id="{F31710D8-9624-A069-C1C9-556413D2B8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4C0173-40D9-34DB-C863-EE55290A07AC}"/>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396448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1E5A-60C2-5885-C73B-2561F6CB48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BAB053-0CE7-1B8B-A153-F68A53DEE284}"/>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4" name="Footer Placeholder 3">
            <a:extLst>
              <a:ext uri="{FF2B5EF4-FFF2-40B4-BE49-F238E27FC236}">
                <a16:creationId xmlns:a16="http://schemas.microsoft.com/office/drawing/2014/main" id="{CDEAF28E-1C87-04C8-025E-8ED7F76294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530409-C0D0-6B55-1CC1-99930557E118}"/>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2782843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B10F9-DB0E-9647-6FF9-A041E220CB79}"/>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3" name="Footer Placeholder 2">
            <a:extLst>
              <a:ext uri="{FF2B5EF4-FFF2-40B4-BE49-F238E27FC236}">
                <a16:creationId xmlns:a16="http://schemas.microsoft.com/office/drawing/2014/main" id="{7413B931-5C14-B600-C883-3CA4FD12F0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2F76E7-8F95-B99A-469C-162D3921B704}"/>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2432740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7231-B808-AC0D-635B-C4DA629EA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3AF93A-6C21-59B5-01E0-AE5C06CA6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9B7FC6-82F9-49A6-D6D1-680153EC4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D238F-C50E-C96F-C415-4F2DCEA47958}"/>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6" name="Footer Placeholder 5">
            <a:extLst>
              <a:ext uri="{FF2B5EF4-FFF2-40B4-BE49-F238E27FC236}">
                <a16:creationId xmlns:a16="http://schemas.microsoft.com/office/drawing/2014/main" id="{4D515794-6796-EEBB-E831-9E9D77B1AA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74A6F7-FEBF-5234-60C8-CD08F8C535B1}"/>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252840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5EA0-8603-25D6-2158-23985C07E3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89FAB3-DDD9-3124-2FE7-E7EF665FB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EC2D5-57BF-4367-6A29-6CCE22CE228A}"/>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5" name="Footer Placeholder 4">
            <a:extLst>
              <a:ext uri="{FF2B5EF4-FFF2-40B4-BE49-F238E27FC236}">
                <a16:creationId xmlns:a16="http://schemas.microsoft.com/office/drawing/2014/main" id="{5E19DEF4-854E-2EAC-6B66-3F4E5598B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976B8-8D45-9A94-1D4F-44E770255F78}"/>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2682424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FFB3-4EC9-B3A9-985A-72BFED3A8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3FCC07-3A5E-5F49-0318-6710C2C32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A488F2-A9B3-37D4-4999-FDAD2F76E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EDB10-96EC-7398-DFE0-461296B54BE3}"/>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6" name="Footer Placeholder 5">
            <a:extLst>
              <a:ext uri="{FF2B5EF4-FFF2-40B4-BE49-F238E27FC236}">
                <a16:creationId xmlns:a16="http://schemas.microsoft.com/office/drawing/2014/main" id="{A8F687CF-0F06-E80A-C41A-2EFD261412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663A23-1639-0782-DF68-931556C6A807}"/>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3470866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FA24-EC99-1B2B-D817-A6C770C95A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4A2565-6682-0BD1-F703-7B085C7C8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C4541-A767-114C-E6A4-3AD59C347EFF}"/>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5" name="Footer Placeholder 4">
            <a:extLst>
              <a:ext uri="{FF2B5EF4-FFF2-40B4-BE49-F238E27FC236}">
                <a16:creationId xmlns:a16="http://schemas.microsoft.com/office/drawing/2014/main" id="{184700AB-31A0-839B-7A8B-789B96914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873643-5FEB-FC04-4B2F-9363A456924D}"/>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32205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8B66-D38F-77BC-0DD4-B34CB34F0D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EEB3E9-8DC2-B43E-7D9F-D882662F20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9849D-6629-CC34-6259-2F88881BAE3D}"/>
              </a:ext>
            </a:extLst>
          </p:cNvPr>
          <p:cNvSpPr>
            <a:spLocks noGrp="1"/>
          </p:cNvSpPr>
          <p:nvPr>
            <p:ph type="dt" sz="half" idx="10"/>
          </p:nvPr>
        </p:nvSpPr>
        <p:spPr/>
        <p:txBody>
          <a:bodyPr/>
          <a:lstStyle/>
          <a:p>
            <a:fld id="{14BDCE85-EE71-4F5A-A17E-59A17D99F4AF}" type="datetimeFigureOut">
              <a:rPr lang="en-IN" smtClean="0"/>
              <a:t>21-01-2024</a:t>
            </a:fld>
            <a:endParaRPr lang="en-IN"/>
          </a:p>
        </p:txBody>
      </p:sp>
      <p:sp>
        <p:nvSpPr>
          <p:cNvPr id="5" name="Footer Placeholder 4">
            <a:extLst>
              <a:ext uri="{FF2B5EF4-FFF2-40B4-BE49-F238E27FC236}">
                <a16:creationId xmlns:a16="http://schemas.microsoft.com/office/drawing/2014/main" id="{22629F6C-BA63-1531-96BB-B7E79E236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969E1-92CD-6CF3-8E8E-0206236DC891}"/>
              </a:ext>
            </a:extLst>
          </p:cNvPr>
          <p:cNvSpPr>
            <a:spLocks noGrp="1"/>
          </p:cNvSpPr>
          <p:nvPr>
            <p:ph type="sldNum" sz="quarter" idx="12"/>
          </p:nvPr>
        </p:nvSpPr>
        <p:spPr/>
        <p:txBody>
          <a:bodyPr/>
          <a:lstStyle/>
          <a:p>
            <a:fld id="{038FB8B5-BCF5-4B25-B225-15FCB7C7C583}" type="slidenum">
              <a:rPr lang="en-IN" smtClean="0"/>
              <a:t>‹#›</a:t>
            </a:fld>
            <a:endParaRPr lang="en-IN"/>
          </a:p>
        </p:txBody>
      </p:sp>
    </p:spTree>
    <p:extLst>
      <p:ext uri="{BB962C8B-B14F-4D97-AF65-F5344CB8AC3E}">
        <p14:creationId xmlns:p14="http://schemas.microsoft.com/office/powerpoint/2010/main" val="64468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8ED2-AA52-A75A-DA74-F531EF11FA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383C5B-9FE2-36B0-ED41-0A47B0BCA5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DF185-91AE-AAE0-20A8-1AB50F6B6FF7}"/>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5" name="Footer Placeholder 4">
            <a:extLst>
              <a:ext uri="{FF2B5EF4-FFF2-40B4-BE49-F238E27FC236}">
                <a16:creationId xmlns:a16="http://schemas.microsoft.com/office/drawing/2014/main" id="{6AD419AB-86B9-FDF7-CABE-5B1F8B790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11A38-BEE2-40BF-B60A-6E7272E7E92B}"/>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23534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317D-568F-B55A-95A5-499411A1E2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A03510-8CC8-6D54-7DFE-00C5297273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A3E9B4-F926-28A1-8C7B-B72592BE8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B98046-3FCF-17F4-9F64-6FBBF2B4A447}"/>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6" name="Footer Placeholder 5">
            <a:extLst>
              <a:ext uri="{FF2B5EF4-FFF2-40B4-BE49-F238E27FC236}">
                <a16:creationId xmlns:a16="http://schemas.microsoft.com/office/drawing/2014/main" id="{C919628F-C5E1-1A87-82B6-364A74084A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690FF-5B14-8593-7037-91937AD726B5}"/>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2054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B74E-FD66-8FBD-6BD9-A0D259B9D2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54EF0E-A672-6A85-DCE3-383FF9186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CB22A-5157-B4D7-CA9A-5DE59A417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B655E7-27B0-491E-3723-FF230B191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845B2-803E-71F6-E99A-ACC9A31616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3E50F5-F18A-7659-3352-AB484866A4B4}"/>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8" name="Footer Placeholder 7">
            <a:extLst>
              <a:ext uri="{FF2B5EF4-FFF2-40B4-BE49-F238E27FC236}">
                <a16:creationId xmlns:a16="http://schemas.microsoft.com/office/drawing/2014/main" id="{FED8FC4E-3FE5-E45B-10DF-22A4A298BC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622777-1011-061E-0208-A94AD882FEE0}"/>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386781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6D20-827D-8E00-3545-289BA58E7F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ACE6F3-C258-2577-D912-BEA20B2268CD}"/>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4" name="Footer Placeholder 3">
            <a:extLst>
              <a:ext uri="{FF2B5EF4-FFF2-40B4-BE49-F238E27FC236}">
                <a16:creationId xmlns:a16="http://schemas.microsoft.com/office/drawing/2014/main" id="{151376C6-4731-9E2A-811E-C0220B45C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FCD921-1512-3CBC-A4BB-1A21CEC90331}"/>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166013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8C4BB1-A633-D9A2-3350-EE3C7660A5AC}"/>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3" name="Footer Placeholder 2">
            <a:extLst>
              <a:ext uri="{FF2B5EF4-FFF2-40B4-BE49-F238E27FC236}">
                <a16:creationId xmlns:a16="http://schemas.microsoft.com/office/drawing/2014/main" id="{2C0DA9EF-200A-DAC1-5362-DE99921747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7B61D6-C0A1-A51F-5977-A33B9F7CF50C}"/>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6798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4D31-A555-4129-9790-4D17BB2EA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EC7E75-0BC8-519B-7C24-471391C36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2EA017-DE70-79A2-2CC6-9EE115461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D6B2D-D652-8A57-31DD-7A6565304E9C}"/>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6" name="Footer Placeholder 5">
            <a:extLst>
              <a:ext uri="{FF2B5EF4-FFF2-40B4-BE49-F238E27FC236}">
                <a16:creationId xmlns:a16="http://schemas.microsoft.com/office/drawing/2014/main" id="{3B2B81F5-1357-C468-BBC5-5608DC11E6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C887F-0673-AF76-E211-72614C1AACC5}"/>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230513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AC80-2453-8200-74E3-729385B6A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078087-8885-E640-2C3D-855DD86AD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F8AF09-D051-453A-011A-C62911EA1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7DF0E-6585-7639-DE96-E419F1F81F86}"/>
              </a:ext>
            </a:extLst>
          </p:cNvPr>
          <p:cNvSpPr>
            <a:spLocks noGrp="1"/>
          </p:cNvSpPr>
          <p:nvPr>
            <p:ph type="dt" sz="half" idx="10"/>
          </p:nvPr>
        </p:nvSpPr>
        <p:spPr/>
        <p:txBody>
          <a:bodyPr/>
          <a:lstStyle/>
          <a:p>
            <a:fld id="{C97E6631-5D7A-43FB-8A09-4C1F9BDD020F}" type="datetimeFigureOut">
              <a:rPr lang="en-IN" smtClean="0"/>
              <a:t>21-01-2024</a:t>
            </a:fld>
            <a:endParaRPr lang="en-IN"/>
          </a:p>
        </p:txBody>
      </p:sp>
      <p:sp>
        <p:nvSpPr>
          <p:cNvPr id="6" name="Footer Placeholder 5">
            <a:extLst>
              <a:ext uri="{FF2B5EF4-FFF2-40B4-BE49-F238E27FC236}">
                <a16:creationId xmlns:a16="http://schemas.microsoft.com/office/drawing/2014/main" id="{67B43A5D-F942-58C5-C32F-755C47AAB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93A6A0-D0A3-A877-3640-ED03F3E6C116}"/>
              </a:ext>
            </a:extLst>
          </p:cNvPr>
          <p:cNvSpPr>
            <a:spLocks noGrp="1"/>
          </p:cNvSpPr>
          <p:nvPr>
            <p:ph type="sldNum" sz="quarter" idx="12"/>
          </p:nvPr>
        </p:nvSpPr>
        <p:spPr/>
        <p:txBody>
          <a:bodyPr/>
          <a:lstStyle/>
          <a:p>
            <a:fld id="{6D571D04-7D05-4325-96AD-C5739B6FB744}" type="slidenum">
              <a:rPr lang="en-IN" smtClean="0"/>
              <a:t>‹#›</a:t>
            </a:fld>
            <a:endParaRPr lang="en-IN"/>
          </a:p>
        </p:txBody>
      </p:sp>
    </p:spTree>
    <p:extLst>
      <p:ext uri="{BB962C8B-B14F-4D97-AF65-F5344CB8AC3E}">
        <p14:creationId xmlns:p14="http://schemas.microsoft.com/office/powerpoint/2010/main" val="95251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2B267-6D24-3D01-4609-4710AAF18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4D9DB6-9D65-B54E-E0BF-093854228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8A4A6-041B-3B6D-EA5F-BE690CA68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7E6631-5D7A-43FB-8A09-4C1F9BDD020F}" type="datetimeFigureOut">
              <a:rPr lang="en-IN" smtClean="0"/>
              <a:t>21-01-2024</a:t>
            </a:fld>
            <a:endParaRPr lang="en-IN"/>
          </a:p>
        </p:txBody>
      </p:sp>
      <p:sp>
        <p:nvSpPr>
          <p:cNvPr id="5" name="Footer Placeholder 4">
            <a:extLst>
              <a:ext uri="{FF2B5EF4-FFF2-40B4-BE49-F238E27FC236}">
                <a16:creationId xmlns:a16="http://schemas.microsoft.com/office/drawing/2014/main" id="{AED5CE81-E304-65FA-ABA1-F1B4B6703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7AF3C78-6B57-7370-696A-45575D24E0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571D04-7D05-4325-96AD-C5739B6FB744}" type="slidenum">
              <a:rPr lang="en-IN" smtClean="0"/>
              <a:t>‹#›</a:t>
            </a:fld>
            <a:endParaRPr lang="en-IN"/>
          </a:p>
        </p:txBody>
      </p:sp>
    </p:spTree>
    <p:extLst>
      <p:ext uri="{BB962C8B-B14F-4D97-AF65-F5344CB8AC3E}">
        <p14:creationId xmlns:p14="http://schemas.microsoft.com/office/powerpoint/2010/main" val="3422069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94252-0EA2-2E3C-3F39-2F189E561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505978-F85E-1F7E-B730-60735CB5A2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01108E-69CD-B2AC-D9AA-B96C222E8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DCE85-EE71-4F5A-A17E-59A17D99F4AF}" type="datetimeFigureOut">
              <a:rPr lang="en-IN" smtClean="0"/>
              <a:t>21-01-2024</a:t>
            </a:fld>
            <a:endParaRPr lang="en-IN"/>
          </a:p>
        </p:txBody>
      </p:sp>
      <p:sp>
        <p:nvSpPr>
          <p:cNvPr id="5" name="Footer Placeholder 4">
            <a:extLst>
              <a:ext uri="{FF2B5EF4-FFF2-40B4-BE49-F238E27FC236}">
                <a16:creationId xmlns:a16="http://schemas.microsoft.com/office/drawing/2014/main" id="{B1B386EB-B9F4-FC1D-EA6C-BDDB7B2CE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9AC52A-9889-0641-31E0-59FF54FD6E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FB8B5-BCF5-4B25-B225-15FCB7C7C583}" type="slidenum">
              <a:rPr lang="en-IN" smtClean="0"/>
              <a:t>‹#›</a:t>
            </a:fld>
            <a:endParaRPr lang="en-IN"/>
          </a:p>
        </p:txBody>
      </p:sp>
    </p:spTree>
    <p:extLst>
      <p:ext uri="{BB962C8B-B14F-4D97-AF65-F5344CB8AC3E}">
        <p14:creationId xmlns:p14="http://schemas.microsoft.com/office/powerpoint/2010/main" val="1445500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4D803B-66F6-7852-F40A-EBA272B380D9}"/>
              </a:ext>
            </a:extLst>
          </p:cNvPr>
          <p:cNvSpPr>
            <a:spLocks noGrp="1"/>
          </p:cNvSpPr>
          <p:nvPr>
            <p:ph type="ctrTitle"/>
          </p:nvPr>
        </p:nvSpPr>
        <p:spPr>
          <a:xfrm>
            <a:off x="1113810" y="2960716"/>
            <a:ext cx="4036334" cy="2387600"/>
          </a:xfrm>
        </p:spPr>
        <p:txBody>
          <a:bodyPr anchor="t">
            <a:normAutofit/>
          </a:bodyPr>
          <a:lstStyle/>
          <a:p>
            <a:pPr algn="l"/>
            <a:r>
              <a:rPr lang="en-US" sz="4600" dirty="0"/>
              <a:t>LIVE YOGA POSE DETECTION.</a:t>
            </a:r>
            <a:endParaRPr lang="en-IN" sz="4600" dirty="0"/>
          </a:p>
        </p:txBody>
      </p:sp>
      <p:sp>
        <p:nvSpPr>
          <p:cNvPr id="3" name="Subtitle 2">
            <a:extLst>
              <a:ext uri="{FF2B5EF4-FFF2-40B4-BE49-F238E27FC236}">
                <a16:creationId xmlns:a16="http://schemas.microsoft.com/office/drawing/2014/main" id="{33440C19-7F0D-9AF4-6ED2-1598713CF233}"/>
              </a:ext>
            </a:extLst>
          </p:cNvPr>
          <p:cNvSpPr>
            <a:spLocks noGrp="1"/>
          </p:cNvSpPr>
          <p:nvPr>
            <p:ph type="subTitle" idx="1"/>
          </p:nvPr>
        </p:nvSpPr>
        <p:spPr>
          <a:xfrm>
            <a:off x="1113809" y="953037"/>
            <a:ext cx="4036333" cy="1709849"/>
          </a:xfrm>
        </p:spPr>
        <p:txBody>
          <a:bodyPr anchor="b">
            <a:normAutofit/>
          </a:bodyPr>
          <a:lstStyle/>
          <a:p>
            <a:pPr algn="l"/>
            <a:r>
              <a:rPr lang="en-US" sz="2000"/>
              <a:t>A Computer Vison Project.</a:t>
            </a:r>
            <a:endParaRPr lang="en-IN" sz="2000"/>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9" name="Rectangle 2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erson in a yoga pose&#10;&#10;Description automatically generated">
            <a:extLst>
              <a:ext uri="{FF2B5EF4-FFF2-40B4-BE49-F238E27FC236}">
                <a16:creationId xmlns:a16="http://schemas.microsoft.com/office/drawing/2014/main" id="{296B0E45-31D2-05C5-66C7-8684DE9EA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1551984"/>
            <a:ext cx="5536001" cy="3695279"/>
          </a:xfrm>
          <a:prstGeom prst="rect">
            <a:avLst/>
          </a:prstGeom>
        </p:spPr>
      </p:pic>
      <p:pic>
        <p:nvPicPr>
          <p:cNvPr id="9" name="Picture 8" descr="A logo of a graphic era&#10;&#10;Description automatically generated">
            <a:extLst>
              <a:ext uri="{FF2B5EF4-FFF2-40B4-BE49-F238E27FC236}">
                <a16:creationId xmlns:a16="http://schemas.microsoft.com/office/drawing/2014/main" id="{CF7BB4B0-032E-C873-37C0-1C3B5DE00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93" y="235359"/>
            <a:ext cx="1943100" cy="1943100"/>
          </a:xfrm>
          <a:prstGeom prst="rect">
            <a:avLst/>
          </a:prstGeom>
        </p:spPr>
      </p:pic>
      <p:sp>
        <p:nvSpPr>
          <p:cNvPr id="4" name="TextBox 3">
            <a:extLst>
              <a:ext uri="{FF2B5EF4-FFF2-40B4-BE49-F238E27FC236}">
                <a16:creationId xmlns:a16="http://schemas.microsoft.com/office/drawing/2014/main" id="{7D284068-735A-7C99-C857-9C675889DF97}"/>
              </a:ext>
            </a:extLst>
          </p:cNvPr>
          <p:cNvSpPr txBox="1"/>
          <p:nvPr/>
        </p:nvSpPr>
        <p:spPr>
          <a:xfrm>
            <a:off x="637894" y="4436960"/>
            <a:ext cx="376695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UNDER GUIDANCE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Meenakshi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Maindola</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2CB820D-0FA5-2E62-3B08-21F184E96148}"/>
              </a:ext>
            </a:extLst>
          </p:cNvPr>
          <p:cNvSpPr txBox="1"/>
          <p:nvPr/>
        </p:nvSpPr>
        <p:spPr>
          <a:xfrm>
            <a:off x="3118813" y="5820871"/>
            <a:ext cx="2345579" cy="923330"/>
          </a:xfrm>
          <a:prstGeom prst="rect">
            <a:avLst/>
          </a:prstGeom>
          <a:noFill/>
        </p:spPr>
        <p:txBody>
          <a:bodyPr wrap="none" rtlCol="0">
            <a:spAutoFit/>
          </a:bodyPr>
          <a:lstStyle/>
          <a:p>
            <a:r>
              <a:rPr lang="en-IN" dirty="0"/>
              <a:t>By : Tanmay Pandey</a:t>
            </a:r>
          </a:p>
          <a:p>
            <a:r>
              <a:rPr lang="en-IN" dirty="0"/>
              <a:t>Roll Number : 2021498</a:t>
            </a:r>
          </a:p>
          <a:p>
            <a:r>
              <a:rPr lang="en-IN" dirty="0"/>
              <a:t>Student ID : 22021852</a:t>
            </a:r>
          </a:p>
        </p:txBody>
      </p:sp>
    </p:spTree>
    <p:extLst>
      <p:ext uri="{BB962C8B-B14F-4D97-AF65-F5344CB8AC3E}">
        <p14:creationId xmlns:p14="http://schemas.microsoft.com/office/powerpoint/2010/main" val="519884367"/>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8F9CB7-874A-C6FA-467A-5CBDEB3D0492}"/>
              </a:ext>
            </a:extLst>
          </p:cNvPr>
          <p:cNvSpPr>
            <a:spLocks noGrp="1"/>
          </p:cNvSpPr>
          <p:nvPr>
            <p:ph type="title"/>
          </p:nvPr>
        </p:nvSpPr>
        <p:spPr>
          <a:xfrm>
            <a:off x="841248" y="510047"/>
            <a:ext cx="3300984" cy="1645920"/>
          </a:xfrm>
        </p:spPr>
        <p:txBody>
          <a:bodyPr>
            <a:normAutofit/>
          </a:bodyPr>
          <a:lstStyle/>
          <a:p>
            <a:r>
              <a:rPr lang="en-IN" sz="2800"/>
              <a:t>Data Visualization And Embedding all codes in the Front-End</a:t>
            </a:r>
          </a:p>
        </p:txBody>
      </p:sp>
      <p:sp>
        <p:nvSpPr>
          <p:cNvPr id="29" name="Rectangle 28">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5BC530-7FB5-794C-AFFD-1504E3FFFCD2}"/>
              </a:ext>
            </a:extLst>
          </p:cNvPr>
          <p:cNvSpPr>
            <a:spLocks noGrp="1"/>
          </p:cNvSpPr>
          <p:nvPr>
            <p:ph idx="1"/>
          </p:nvPr>
        </p:nvSpPr>
        <p:spPr>
          <a:xfrm>
            <a:off x="4581144" y="510047"/>
            <a:ext cx="6858000" cy="1645920"/>
          </a:xfrm>
        </p:spPr>
        <p:txBody>
          <a:bodyPr anchor="ctr">
            <a:normAutofit/>
          </a:bodyPr>
          <a:lstStyle/>
          <a:p>
            <a:pPr marL="0" indent="0">
              <a:buNone/>
            </a:pPr>
            <a:r>
              <a:rPr lang="en-IN" sz="1700"/>
              <a:t>After Splitting the dataset into training and testing data using sci-kit-learn train-test split, I saved that training and testing data in the same manner as it was in the original data frame, to look at the class distributions.</a:t>
            </a:r>
          </a:p>
          <a:p>
            <a:pPr marL="0" indent="0">
              <a:buNone/>
            </a:pPr>
            <a:r>
              <a:rPr lang="en-IN" sz="1700"/>
              <a:t>After doing all the codes and creating all the scripts, I created a front end of my application using the Python Streamlit library.</a:t>
            </a:r>
          </a:p>
        </p:txBody>
      </p:sp>
      <p:pic>
        <p:nvPicPr>
          <p:cNvPr id="11" name="Picture 10">
            <a:extLst>
              <a:ext uri="{FF2B5EF4-FFF2-40B4-BE49-F238E27FC236}">
                <a16:creationId xmlns:a16="http://schemas.microsoft.com/office/drawing/2014/main" id="{377C1E2A-ABC2-69AE-D409-0287E6D310AD}"/>
              </a:ext>
            </a:extLst>
          </p:cNvPr>
          <p:cNvPicPr>
            <a:picLocks noChangeAspect="1"/>
          </p:cNvPicPr>
          <p:nvPr/>
        </p:nvPicPr>
        <p:blipFill>
          <a:blip r:embed="rId2"/>
          <a:stretch>
            <a:fillRect/>
          </a:stretch>
        </p:blipFill>
        <p:spPr>
          <a:xfrm>
            <a:off x="8146239" y="2624888"/>
            <a:ext cx="3575624" cy="3639312"/>
          </a:xfrm>
          <a:prstGeom prst="rect">
            <a:avLst/>
          </a:prstGeom>
        </p:spPr>
      </p:pic>
      <p:pic>
        <p:nvPicPr>
          <p:cNvPr id="7" name="Picture 6">
            <a:extLst>
              <a:ext uri="{FF2B5EF4-FFF2-40B4-BE49-F238E27FC236}">
                <a16:creationId xmlns:a16="http://schemas.microsoft.com/office/drawing/2014/main" id="{2448B0D3-CBA8-E488-17C3-51C7E52613A7}"/>
              </a:ext>
            </a:extLst>
          </p:cNvPr>
          <p:cNvPicPr>
            <a:picLocks noChangeAspect="1"/>
          </p:cNvPicPr>
          <p:nvPr/>
        </p:nvPicPr>
        <p:blipFill>
          <a:blip r:embed="rId3"/>
          <a:stretch>
            <a:fillRect/>
          </a:stretch>
        </p:blipFill>
        <p:spPr>
          <a:xfrm>
            <a:off x="4347599" y="2624888"/>
            <a:ext cx="3584448" cy="3602459"/>
          </a:xfrm>
          <a:prstGeom prst="rect">
            <a:avLst/>
          </a:prstGeom>
        </p:spPr>
      </p:pic>
      <p:pic>
        <p:nvPicPr>
          <p:cNvPr id="5" name="Picture 4">
            <a:extLst>
              <a:ext uri="{FF2B5EF4-FFF2-40B4-BE49-F238E27FC236}">
                <a16:creationId xmlns:a16="http://schemas.microsoft.com/office/drawing/2014/main" id="{9B09C777-7E65-E4F6-183E-EF874C1F3238}"/>
              </a:ext>
            </a:extLst>
          </p:cNvPr>
          <p:cNvPicPr>
            <a:picLocks noChangeAspect="1"/>
          </p:cNvPicPr>
          <p:nvPr/>
        </p:nvPicPr>
        <p:blipFill>
          <a:blip r:embed="rId4"/>
          <a:stretch>
            <a:fillRect/>
          </a:stretch>
        </p:blipFill>
        <p:spPr>
          <a:xfrm>
            <a:off x="548959" y="2599364"/>
            <a:ext cx="3584448" cy="3593431"/>
          </a:xfrm>
          <a:prstGeom prst="rect">
            <a:avLst/>
          </a:prstGeom>
        </p:spPr>
      </p:pic>
      <p:sp>
        <p:nvSpPr>
          <p:cNvPr id="12" name="TextBox 11">
            <a:extLst>
              <a:ext uri="{FF2B5EF4-FFF2-40B4-BE49-F238E27FC236}">
                <a16:creationId xmlns:a16="http://schemas.microsoft.com/office/drawing/2014/main" id="{68A74AEA-AE58-6F45-2771-8F4224C069D5}"/>
              </a:ext>
            </a:extLst>
          </p:cNvPr>
          <p:cNvSpPr txBox="1"/>
          <p:nvPr/>
        </p:nvSpPr>
        <p:spPr>
          <a:xfrm>
            <a:off x="5359464" y="6347953"/>
            <a:ext cx="1373774" cy="369332"/>
          </a:xfrm>
          <a:prstGeom prst="rect">
            <a:avLst/>
          </a:prstGeom>
          <a:noFill/>
        </p:spPr>
        <p:txBody>
          <a:bodyPr wrap="none" rtlCol="0">
            <a:spAutoFit/>
          </a:bodyPr>
          <a:lstStyle/>
          <a:p>
            <a:r>
              <a:rPr lang="en-IN" dirty="0"/>
              <a:t>Testing data</a:t>
            </a:r>
          </a:p>
        </p:txBody>
      </p:sp>
      <p:sp>
        <p:nvSpPr>
          <p:cNvPr id="13" name="TextBox 12">
            <a:extLst>
              <a:ext uri="{FF2B5EF4-FFF2-40B4-BE49-F238E27FC236}">
                <a16:creationId xmlns:a16="http://schemas.microsoft.com/office/drawing/2014/main" id="{C44A88A7-7CD9-CE68-4DAE-A3CA7C069C5F}"/>
              </a:ext>
            </a:extLst>
          </p:cNvPr>
          <p:cNvSpPr txBox="1"/>
          <p:nvPr/>
        </p:nvSpPr>
        <p:spPr>
          <a:xfrm>
            <a:off x="1357441" y="6347953"/>
            <a:ext cx="1456104" cy="369332"/>
          </a:xfrm>
          <a:prstGeom prst="rect">
            <a:avLst/>
          </a:prstGeom>
          <a:noFill/>
        </p:spPr>
        <p:txBody>
          <a:bodyPr wrap="none" rtlCol="0">
            <a:spAutoFit/>
          </a:bodyPr>
          <a:lstStyle/>
          <a:p>
            <a:r>
              <a:rPr lang="en-IN" dirty="0"/>
              <a:t>Original data</a:t>
            </a:r>
          </a:p>
        </p:txBody>
      </p:sp>
      <p:sp>
        <p:nvSpPr>
          <p:cNvPr id="15" name="TextBox 14">
            <a:extLst>
              <a:ext uri="{FF2B5EF4-FFF2-40B4-BE49-F238E27FC236}">
                <a16:creationId xmlns:a16="http://schemas.microsoft.com/office/drawing/2014/main" id="{A84AF0CA-8E62-AC61-92C8-01F856463D02}"/>
              </a:ext>
            </a:extLst>
          </p:cNvPr>
          <p:cNvSpPr txBox="1"/>
          <p:nvPr/>
        </p:nvSpPr>
        <p:spPr>
          <a:xfrm>
            <a:off x="9110470" y="6343063"/>
            <a:ext cx="1448473" cy="369332"/>
          </a:xfrm>
          <a:prstGeom prst="rect">
            <a:avLst/>
          </a:prstGeom>
          <a:noFill/>
        </p:spPr>
        <p:txBody>
          <a:bodyPr wrap="none" rtlCol="0">
            <a:spAutoFit/>
          </a:bodyPr>
          <a:lstStyle/>
          <a:p>
            <a:r>
              <a:rPr lang="en-IN" dirty="0"/>
              <a:t>Training data</a:t>
            </a:r>
          </a:p>
        </p:txBody>
      </p:sp>
    </p:spTree>
    <p:extLst>
      <p:ext uri="{BB962C8B-B14F-4D97-AF65-F5344CB8AC3E}">
        <p14:creationId xmlns:p14="http://schemas.microsoft.com/office/powerpoint/2010/main" val="57477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6B8B6D-05AE-4580-B423-74B52C941944}"/>
              </a:ext>
            </a:extLst>
          </p:cNvPr>
          <p:cNvSpPr>
            <a:spLocks noGrp="1"/>
          </p:cNvSpPr>
          <p:nvPr>
            <p:ph type="title"/>
          </p:nvPr>
        </p:nvSpPr>
        <p:spPr>
          <a:xfrm>
            <a:off x="1159933" y="723209"/>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kern="1200" dirty="0">
                <a:solidFill>
                  <a:srgbClr val="3F3F3F"/>
                </a:solidFill>
                <a:latin typeface="+mj-lt"/>
                <a:ea typeface="+mj-ea"/>
                <a:cs typeface="+mj-cs"/>
              </a:rPr>
              <a:t>Conclusion and Future Works</a:t>
            </a:r>
          </a:p>
        </p:txBody>
      </p:sp>
      <p:sp>
        <p:nvSpPr>
          <p:cNvPr id="3" name="Content Placeholder 2">
            <a:extLst>
              <a:ext uri="{FF2B5EF4-FFF2-40B4-BE49-F238E27FC236}">
                <a16:creationId xmlns:a16="http://schemas.microsoft.com/office/drawing/2014/main" id="{373290B2-D0F8-F00E-C259-E9B4CBD433D6}"/>
              </a:ext>
            </a:extLst>
          </p:cNvPr>
          <p:cNvSpPr>
            <a:spLocks noGrp="1"/>
          </p:cNvSpPr>
          <p:nvPr>
            <p:ph idx="1"/>
          </p:nvPr>
        </p:nvSpPr>
        <p:spPr>
          <a:xfrm>
            <a:off x="306875" y="2236013"/>
            <a:ext cx="5710455" cy="4371264"/>
          </a:xfrm>
        </p:spPr>
        <p:txBody>
          <a:bodyPr vert="horz" lIns="91440" tIns="45720" rIns="91440" bIns="45720" rtlCol="0" anchor="t">
            <a:normAutofit fontScale="92500" lnSpcReduction="10000"/>
          </a:bodyPr>
          <a:lstStyle/>
          <a:p>
            <a:pPr marL="0" indent="0">
              <a:buNone/>
            </a:pPr>
            <a:r>
              <a:rPr lang="en-US" sz="2000" b="1" dirty="0"/>
              <a:t>Future Works:</a:t>
            </a:r>
          </a:p>
          <a:p>
            <a:r>
              <a:rPr lang="en-US" sz="2000" dirty="0"/>
              <a:t>I intend to work on cross-platform support and make it more user-friendly.</a:t>
            </a:r>
          </a:p>
          <a:p>
            <a:r>
              <a:rPr lang="en-US" sz="2000" dirty="0"/>
              <a:t> I intend to create sets of specific Yoga Poses to be performed together for a well-balanced exercise and also add soundtracking for meditation purposes.</a:t>
            </a:r>
          </a:p>
          <a:p>
            <a:r>
              <a:rPr lang="en-US" sz="2000" dirty="0"/>
              <a:t>I also intend to add some security features, so that user data is secured.</a:t>
            </a:r>
          </a:p>
          <a:p>
            <a:r>
              <a:rPr lang="en-US" sz="2000" dirty="0"/>
              <a:t>I intend to learn more about Fire-Base to create individual track records and get good user feedback.</a:t>
            </a:r>
          </a:p>
          <a:p>
            <a:r>
              <a:rPr lang="en-US" sz="2000" dirty="0"/>
              <a:t>I would also like to collaborate with some professional yoga instructors and launch this application officially.</a:t>
            </a:r>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74741E5-D525-E784-4877-1624C22EAC70}"/>
              </a:ext>
            </a:extLst>
          </p:cNvPr>
          <p:cNvSpPr txBox="1"/>
          <p:nvPr/>
        </p:nvSpPr>
        <p:spPr>
          <a:xfrm>
            <a:off x="6830686" y="2875984"/>
            <a:ext cx="4292594" cy="295977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dirty="0"/>
              <a:t>Conclusion: In this mini-project, I learned various ways to perform a Live Yoga Pose Classification. Also while trying this out, and training this model, I also went into the habit of doing Yoga myself.</a:t>
            </a:r>
          </a:p>
          <a:p>
            <a:pPr indent="-228600">
              <a:lnSpc>
                <a:spcPct val="90000"/>
              </a:lnSpc>
              <a:spcAft>
                <a:spcPts val="600"/>
              </a:spcAft>
              <a:buFont typeface="Arial" panose="020B0604020202020204" pitchFamily="34" charset="0"/>
              <a:buChar char="•"/>
            </a:pPr>
            <a:r>
              <a:rPr lang="en-US" sz="1900" dirty="0"/>
              <a:t>I also learned about various ways of solving computer vision problems like object detection, landmark detection, etc.</a:t>
            </a:r>
          </a:p>
          <a:p>
            <a:pPr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28007710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3560214-D60C-938B-FA53-7327B8F72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403225"/>
            <a:ext cx="5068888" cy="4313238"/>
          </a:xfrm>
          <a:prstGeom prst="rect">
            <a:avLst/>
          </a:prstGeom>
        </p:spPr>
      </p:pic>
      <p:sp>
        <p:nvSpPr>
          <p:cNvPr id="10" name="Rectangle 9">
            <a:extLst>
              <a:ext uri="{FF2B5EF4-FFF2-40B4-BE49-F238E27FC236}">
                <a16:creationId xmlns:a16="http://schemas.microsoft.com/office/drawing/2014/main" id="{9488A141-BF6D-DE0F-92BA-38B37264B765}"/>
              </a:ext>
            </a:extLst>
          </p:cNvPr>
          <p:cNvSpPr/>
          <p:nvPr/>
        </p:nvSpPr>
        <p:spPr>
          <a:xfrm>
            <a:off x="642938" y="3854450"/>
            <a:ext cx="5068888" cy="862013"/>
          </a:xfrm>
          <a:prstGeom prst="rect">
            <a:avLst/>
          </a:prstGeom>
          <a:solidFill>
            <a:srgbClr val="000000">
              <a:alpha val="50000"/>
            </a:srgbClr>
          </a:solidFill>
          <a:ln>
            <a:noFill/>
          </a:ln>
        </p:spPr>
        <p:txBody>
          <a:bodyPr wrap="square" lIns="91440" tIns="45720" rIns="91440" bIns="4572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50" b="0" i="0" u="none" strike="noStrike" kern="1200" cap="none" spc="0" normalizeH="0" baseline="0" noProof="0" dirty="0">
                <a:ln w="0"/>
                <a:solidFill>
                  <a:srgbClr val="FFFFFF"/>
                </a:solidFill>
                <a:effectLst>
                  <a:outerShdw blurRad="38100" dist="19050" dir="2700000" algn="tl" rotWithShape="0">
                    <a:prstClr val="black">
                      <a:alpha val="40000"/>
                    </a:prstClr>
                  </a:outerShdw>
                </a:effectLst>
                <a:uLnTx/>
                <a:uFillTx/>
                <a:latin typeface="Calibri" panose="020F0502020204030204"/>
                <a:ea typeface="+mn-ea"/>
                <a:cs typeface="+mn-cs"/>
              </a:rPr>
              <a:t>Using </a:t>
            </a:r>
            <a:r>
              <a:rPr kumimoji="0" lang="en-US" sz="1250" b="0" i="0" u="none" strike="noStrike" kern="1200" cap="none" spc="0" normalizeH="0" baseline="0" noProof="0" dirty="0" err="1">
                <a:ln w="0"/>
                <a:solidFill>
                  <a:srgbClr val="FFFFFF"/>
                </a:solidFill>
                <a:effectLst>
                  <a:outerShdw blurRad="38100" dist="19050" dir="2700000" algn="tl" rotWithShape="0">
                    <a:prstClr val="black">
                      <a:alpha val="40000"/>
                    </a:prstClr>
                  </a:outerShdw>
                </a:effectLst>
                <a:uLnTx/>
                <a:uFillTx/>
                <a:latin typeface="Calibri" panose="020F0502020204030204"/>
                <a:ea typeface="+mn-ea"/>
                <a:cs typeface="+mn-cs"/>
              </a:rPr>
              <a:t>MediaPipe</a:t>
            </a:r>
            <a:r>
              <a:rPr kumimoji="0" lang="en-US" sz="1250" b="0" i="0" u="none" strike="noStrike" kern="1200" cap="none" spc="0" normalizeH="0" baseline="0" noProof="0" dirty="0">
                <a:ln w="0"/>
                <a:solidFill>
                  <a:srgbClr val="FFFFFF"/>
                </a:solidFill>
                <a:effectLst>
                  <a:outerShdw blurRad="38100" dist="19050" dir="2700000" algn="tl" rotWithShape="0">
                    <a:prstClr val="black">
                      <a:alpha val="40000"/>
                    </a:prstClr>
                  </a:outerShdw>
                </a:effectLst>
                <a:uLnTx/>
                <a:uFillTx/>
                <a:latin typeface="Calibri" panose="020F0502020204030204"/>
                <a:ea typeface="+mn-ea"/>
                <a:cs typeface="+mn-cs"/>
              </a:rPr>
              <a:t> and finding the joint angle</a:t>
            </a:r>
          </a:p>
        </p:txBody>
      </p:sp>
      <p:pic>
        <p:nvPicPr>
          <p:cNvPr id="5" name="Content Placeholder 4">
            <a:extLst>
              <a:ext uri="{FF2B5EF4-FFF2-40B4-BE49-F238E27FC236}">
                <a16:creationId xmlns:a16="http://schemas.microsoft.com/office/drawing/2014/main" id="{2B6C6924-2F39-0F94-0B43-659B686861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6438" y="403225"/>
            <a:ext cx="3133725" cy="4313238"/>
          </a:xfrm>
        </p:spPr>
      </p:pic>
      <p:sp>
        <p:nvSpPr>
          <p:cNvPr id="12" name="Rectangle 11">
            <a:extLst>
              <a:ext uri="{FF2B5EF4-FFF2-40B4-BE49-F238E27FC236}">
                <a16:creationId xmlns:a16="http://schemas.microsoft.com/office/drawing/2014/main" id="{D2A451D4-36E5-0228-5735-63549FFE04CC}"/>
              </a:ext>
            </a:extLst>
          </p:cNvPr>
          <p:cNvSpPr/>
          <p:nvPr/>
        </p:nvSpPr>
        <p:spPr>
          <a:xfrm>
            <a:off x="5786438" y="3854450"/>
            <a:ext cx="3133725" cy="862013"/>
          </a:xfrm>
          <a:prstGeom prst="rect">
            <a:avLst/>
          </a:prstGeom>
          <a:solidFill>
            <a:srgbClr val="000000">
              <a:alpha val="50000"/>
            </a:srgbClr>
          </a:solidFill>
          <a:ln>
            <a:noFill/>
          </a:ln>
        </p:spPr>
        <p:txBody>
          <a:bodyPr wrap="square" lIns="91440" tIns="45720" rIns="91440" bIns="4572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250" dirty="0">
                <a:ln w="0"/>
                <a:solidFill>
                  <a:srgbClr val="FFFFFF"/>
                </a:solidFill>
                <a:effectLst>
                  <a:outerShdw blurRad="38100" dist="19050" dir="2700000" algn="tl" rotWithShape="0">
                    <a:prstClr val="black">
                      <a:alpha val="40000"/>
                    </a:prstClr>
                  </a:outerShdw>
                </a:effectLst>
                <a:latin typeface="Calibri" panose="020F0502020204030204"/>
              </a:rPr>
              <a:t>Custom CNN</a:t>
            </a:r>
            <a:endParaRPr kumimoji="0" lang="en-US" sz="1250" b="0" i="0" u="none" strike="noStrike" kern="1200" cap="none" spc="0" normalizeH="0" baseline="0" noProof="0" dirty="0">
              <a:ln w="0"/>
              <a:solidFill>
                <a:srgbClr val="FFFFFF"/>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DDA9CA40-72C6-DC37-646E-F44214E1F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4775" y="403225"/>
            <a:ext cx="2552700" cy="4313238"/>
          </a:xfrm>
          <a:prstGeom prst="rect">
            <a:avLst/>
          </a:prstGeom>
        </p:spPr>
      </p:pic>
      <p:sp>
        <p:nvSpPr>
          <p:cNvPr id="11" name="Rectangle 10">
            <a:extLst>
              <a:ext uri="{FF2B5EF4-FFF2-40B4-BE49-F238E27FC236}">
                <a16:creationId xmlns:a16="http://schemas.microsoft.com/office/drawing/2014/main" id="{BCDBAA74-A054-EF95-B0BF-2C247A140748}"/>
              </a:ext>
            </a:extLst>
          </p:cNvPr>
          <p:cNvSpPr/>
          <p:nvPr/>
        </p:nvSpPr>
        <p:spPr>
          <a:xfrm>
            <a:off x="8994775" y="3854450"/>
            <a:ext cx="2552700" cy="862013"/>
          </a:xfrm>
          <a:prstGeom prst="rect">
            <a:avLst/>
          </a:prstGeom>
          <a:solidFill>
            <a:srgbClr val="000000">
              <a:alpha val="50000"/>
            </a:srgbClr>
          </a:solidFill>
          <a:ln>
            <a:noFill/>
          </a:ln>
        </p:spPr>
        <p:txBody>
          <a:bodyPr wrap="square" lIns="91440" tIns="45720" rIns="91440" bIns="4572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50" b="0" i="0" u="none" strike="noStrike" kern="1200" cap="none" spc="0" normalizeH="0" baseline="0" noProof="0" dirty="0">
                <a:ln w="0"/>
                <a:solidFill>
                  <a:srgbClr val="FFFFFF"/>
                </a:solidFill>
                <a:effectLst>
                  <a:outerShdw blurRad="38100" dist="19050" dir="2700000" algn="tl" rotWithShape="0">
                    <a:prstClr val="black">
                      <a:alpha val="40000"/>
                    </a:prstClr>
                  </a:outerShdw>
                </a:effectLst>
                <a:uLnTx/>
                <a:uFillTx/>
                <a:latin typeface="Calibri" panose="020F0502020204030204"/>
                <a:ea typeface="+mn-ea"/>
                <a:cs typeface="+mn-cs"/>
              </a:rPr>
              <a:t>CNN WITH VGG16</a:t>
            </a:r>
          </a:p>
        </p:txBody>
      </p:sp>
      <p:sp>
        <p:nvSpPr>
          <p:cNvPr id="2" name="Title 1">
            <a:extLst>
              <a:ext uri="{FF2B5EF4-FFF2-40B4-BE49-F238E27FC236}">
                <a16:creationId xmlns:a16="http://schemas.microsoft.com/office/drawing/2014/main" id="{9D323AA8-4F74-59B1-8B05-CD0FA5A17AC3}"/>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Results of </a:t>
            </a:r>
            <a:r>
              <a:rPr lang="en-US" sz="3200" b="1" dirty="0">
                <a:solidFill>
                  <a:schemeClr val="bg1"/>
                </a:solidFill>
              </a:rPr>
              <a:t>previous Approaches</a:t>
            </a:r>
            <a:r>
              <a:rPr lang="en-US" sz="3200" b="1" kern="1200" dirty="0">
                <a:solidFill>
                  <a:schemeClr val="bg1"/>
                </a:solidFill>
                <a:latin typeface="+mj-lt"/>
                <a:ea typeface="+mj-ea"/>
                <a:cs typeface="+mj-cs"/>
              </a:rPr>
              <a:t>…</a:t>
            </a:r>
          </a:p>
        </p:txBody>
      </p:sp>
    </p:spTree>
    <p:extLst>
      <p:ext uri="{BB962C8B-B14F-4D97-AF65-F5344CB8AC3E}">
        <p14:creationId xmlns:p14="http://schemas.microsoft.com/office/powerpoint/2010/main" val="304763417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72"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7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6" name="Freeform: Shape 7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8" name="Freeform: Shape 77">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9" name="Freeform: Shape 7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0" name="Freeform: Shape 79">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1" name="Freeform: Shape 80">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2" name="Freeform: Shape 81">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DFEC778-853C-2321-94BC-29463F877B0B}"/>
              </a:ext>
            </a:extLst>
          </p:cNvPr>
          <p:cNvSpPr>
            <a:spLocks noGrp="1"/>
          </p:cNvSpPr>
          <p:nvPr>
            <p:ph type="ctrTitle"/>
          </p:nvPr>
        </p:nvSpPr>
        <p:spPr>
          <a:xfrm>
            <a:off x="789708" y="841664"/>
            <a:ext cx="4874661" cy="5156800"/>
          </a:xfrm>
        </p:spPr>
        <p:txBody>
          <a:bodyPr anchor="ctr">
            <a:normAutofit/>
          </a:bodyPr>
          <a:lstStyle/>
          <a:p>
            <a:pPr algn="l"/>
            <a:r>
              <a:rPr lang="en-IN" sz="4800" dirty="0">
                <a:solidFill>
                  <a:schemeClr val="bg1"/>
                </a:solidFill>
              </a:rPr>
              <a:t>What is Yoga Pose Detection System and Its need?</a:t>
            </a:r>
          </a:p>
        </p:txBody>
      </p:sp>
      <p:sp>
        <p:nvSpPr>
          <p:cNvPr id="3" name="Subtitle 2">
            <a:extLst>
              <a:ext uri="{FF2B5EF4-FFF2-40B4-BE49-F238E27FC236}">
                <a16:creationId xmlns:a16="http://schemas.microsoft.com/office/drawing/2014/main" id="{866CC557-D3EF-CAB7-37FB-6408C4C72960}"/>
              </a:ext>
            </a:extLst>
          </p:cNvPr>
          <p:cNvSpPr>
            <a:spLocks noGrp="1"/>
          </p:cNvSpPr>
          <p:nvPr>
            <p:ph type="subTitle" idx="1"/>
          </p:nvPr>
        </p:nvSpPr>
        <p:spPr>
          <a:xfrm>
            <a:off x="6534687" y="841664"/>
            <a:ext cx="4867605" cy="5156800"/>
          </a:xfrm>
        </p:spPr>
        <p:txBody>
          <a:bodyPr anchor="ctr">
            <a:normAutofit/>
          </a:bodyPr>
          <a:lstStyle/>
          <a:p>
            <a:pPr algn="l"/>
            <a:r>
              <a:rPr lang="en-US" b="0" i="0">
                <a:solidFill>
                  <a:schemeClr val="tx2"/>
                </a:solidFill>
                <a:effectLst/>
                <a:latin typeface="Söhne"/>
              </a:rPr>
              <a:t>Introduction: A Yoga Pose Detection System is needed to help individuals practice yoga more effectively by providing instant feedback on their poses, ensuring proper form and alignment.</a:t>
            </a:r>
          </a:p>
          <a:p>
            <a:pPr algn="l"/>
            <a:endParaRPr lang="en-US" b="0" i="0">
              <a:solidFill>
                <a:schemeClr val="tx2"/>
              </a:solidFill>
              <a:effectLst/>
              <a:latin typeface="Söhne"/>
            </a:endParaRPr>
          </a:p>
          <a:p>
            <a:pPr algn="l"/>
            <a:r>
              <a:rPr lang="en-US" b="0" i="0">
                <a:solidFill>
                  <a:schemeClr val="tx2"/>
                </a:solidFill>
                <a:effectLst/>
                <a:latin typeface="Söhne"/>
              </a:rPr>
              <a:t>A Yoga Pose Detection System is a technology that uses computer vision to recognize and provide real-time feedback on an individual's yoga poses, ensuring proper form and alignment.</a:t>
            </a:r>
            <a:endParaRPr lang="en-IN">
              <a:solidFill>
                <a:schemeClr val="tx2"/>
              </a:solidFill>
            </a:endParaRPr>
          </a:p>
        </p:txBody>
      </p:sp>
    </p:spTree>
    <p:extLst>
      <p:ext uri="{BB962C8B-B14F-4D97-AF65-F5344CB8AC3E}">
        <p14:creationId xmlns:p14="http://schemas.microsoft.com/office/powerpoint/2010/main" val="331350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FD03AE-B552-ED17-AB94-937147AA2BE0}"/>
              </a:ext>
            </a:extLst>
          </p:cNvPr>
          <p:cNvSpPr>
            <a:spLocks noGrp="1"/>
          </p:cNvSpPr>
          <p:nvPr>
            <p:ph type="title"/>
          </p:nvPr>
        </p:nvSpPr>
        <p:spPr>
          <a:xfrm>
            <a:off x="5894962" y="479493"/>
            <a:ext cx="5458838" cy="1325563"/>
          </a:xfrm>
        </p:spPr>
        <p:txBody>
          <a:bodyPr>
            <a:normAutofit/>
          </a:bodyPr>
          <a:lstStyle/>
          <a:p>
            <a:r>
              <a:rPr lang="en-IN" dirty="0"/>
              <a:t>Problem Statement and Ways to solve it.</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5A549E3-7DAC-841D-281A-E990B0E03E0C}"/>
              </a:ext>
            </a:extLst>
          </p:cNvPr>
          <p:cNvSpPr>
            <a:spLocks noGrp="1"/>
          </p:cNvSpPr>
          <p:nvPr>
            <p:ph idx="1"/>
          </p:nvPr>
        </p:nvSpPr>
        <p:spPr>
          <a:xfrm>
            <a:off x="265990" y="1700980"/>
            <a:ext cx="11257943" cy="1042219"/>
          </a:xfrm>
        </p:spPr>
        <p:txBody>
          <a:bodyPr>
            <a:normAutofit/>
          </a:bodyPr>
          <a:lstStyle/>
          <a:p>
            <a:r>
              <a:rPr lang="en-IN" sz="2000" dirty="0"/>
              <a:t>Our problem is a computer vison based problem where we need to identify a yoga pose from live camera feed and somehow predict which yoga pose is being performed and what is the accuracy of that pose.</a:t>
            </a:r>
          </a:p>
        </p:txBody>
      </p:sp>
      <p:graphicFrame>
        <p:nvGraphicFramePr>
          <p:cNvPr id="4" name="Diagram 3">
            <a:extLst>
              <a:ext uri="{FF2B5EF4-FFF2-40B4-BE49-F238E27FC236}">
                <a16:creationId xmlns:a16="http://schemas.microsoft.com/office/drawing/2014/main" id="{AA1E0556-B6C5-F949-0FA6-8A60C753EC79}"/>
              </a:ext>
            </a:extLst>
          </p:cNvPr>
          <p:cNvGraphicFramePr/>
          <p:nvPr>
            <p:extLst>
              <p:ext uri="{D42A27DB-BD31-4B8C-83A1-F6EECF244321}">
                <p14:modId xmlns:p14="http://schemas.microsoft.com/office/powerpoint/2010/main" val="447729447"/>
              </p:ext>
            </p:extLst>
          </p:nvPr>
        </p:nvGraphicFramePr>
        <p:xfrm>
          <a:off x="436123" y="2270951"/>
          <a:ext cx="6554612" cy="4464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41CB3E1-5FCA-591F-61A8-9344DADA49CF}"/>
              </a:ext>
            </a:extLst>
          </p:cNvPr>
          <p:cNvSpPr txBox="1"/>
          <p:nvPr/>
        </p:nvSpPr>
        <p:spPr>
          <a:xfrm>
            <a:off x="7027383" y="2768417"/>
            <a:ext cx="5322163" cy="646331"/>
          </a:xfrm>
          <a:prstGeom prst="rect">
            <a:avLst/>
          </a:prstGeom>
          <a:noFill/>
        </p:spPr>
        <p:txBody>
          <a:bodyPr wrap="none" rtlCol="0">
            <a:spAutoFit/>
          </a:bodyPr>
          <a:lstStyle/>
          <a:p>
            <a:r>
              <a:rPr lang="en-IN" b="1" dirty="0">
                <a:solidFill>
                  <a:schemeClr val="tx2">
                    <a:lumMod val="75000"/>
                    <a:lumOff val="25000"/>
                  </a:schemeClr>
                </a:solidFill>
              </a:rPr>
              <a:t>Great for beginning but desired accuracy was not </a:t>
            </a:r>
          </a:p>
          <a:p>
            <a:r>
              <a:rPr lang="en-IN" b="1" dirty="0">
                <a:solidFill>
                  <a:schemeClr val="tx2">
                    <a:lumMod val="75000"/>
                    <a:lumOff val="25000"/>
                  </a:schemeClr>
                </a:solidFill>
              </a:rPr>
              <a:t>reaching</a:t>
            </a:r>
          </a:p>
        </p:txBody>
      </p:sp>
      <p:sp>
        <p:nvSpPr>
          <p:cNvPr id="6" name="TextBox 5">
            <a:extLst>
              <a:ext uri="{FF2B5EF4-FFF2-40B4-BE49-F238E27FC236}">
                <a16:creationId xmlns:a16="http://schemas.microsoft.com/office/drawing/2014/main" id="{E0271EDB-B551-89EC-DDDF-4B6224C6B37E}"/>
              </a:ext>
            </a:extLst>
          </p:cNvPr>
          <p:cNvSpPr txBox="1"/>
          <p:nvPr/>
        </p:nvSpPr>
        <p:spPr>
          <a:xfrm>
            <a:off x="7027382" y="3659695"/>
            <a:ext cx="5254259" cy="646331"/>
          </a:xfrm>
          <a:prstGeom prst="rect">
            <a:avLst/>
          </a:prstGeom>
          <a:noFill/>
        </p:spPr>
        <p:txBody>
          <a:bodyPr wrap="none" rtlCol="0">
            <a:spAutoFit/>
          </a:bodyPr>
          <a:lstStyle/>
          <a:p>
            <a:r>
              <a:rPr lang="en-IN" b="1" dirty="0">
                <a:solidFill>
                  <a:schemeClr val="tx2">
                    <a:lumMod val="75000"/>
                    <a:lumOff val="25000"/>
                  </a:schemeClr>
                </a:solidFill>
              </a:rPr>
              <a:t>Accuracy was being reached , But training took a </a:t>
            </a:r>
          </a:p>
          <a:p>
            <a:r>
              <a:rPr lang="en-IN" b="1" dirty="0">
                <a:solidFill>
                  <a:schemeClr val="tx2">
                    <a:lumMod val="75000"/>
                    <a:lumOff val="25000"/>
                  </a:schemeClr>
                </a:solidFill>
              </a:rPr>
              <a:t>Lot of time for a new Pose.</a:t>
            </a:r>
          </a:p>
        </p:txBody>
      </p:sp>
      <p:sp>
        <p:nvSpPr>
          <p:cNvPr id="7" name="TextBox 6">
            <a:extLst>
              <a:ext uri="{FF2B5EF4-FFF2-40B4-BE49-F238E27FC236}">
                <a16:creationId xmlns:a16="http://schemas.microsoft.com/office/drawing/2014/main" id="{7717FD82-AA88-131B-3302-7BCF1B92E534}"/>
              </a:ext>
            </a:extLst>
          </p:cNvPr>
          <p:cNvSpPr txBox="1"/>
          <p:nvPr/>
        </p:nvSpPr>
        <p:spPr>
          <a:xfrm>
            <a:off x="7027382" y="4612516"/>
            <a:ext cx="5196231" cy="646331"/>
          </a:xfrm>
          <a:prstGeom prst="rect">
            <a:avLst/>
          </a:prstGeom>
          <a:noFill/>
        </p:spPr>
        <p:txBody>
          <a:bodyPr wrap="none" rtlCol="0">
            <a:spAutoFit/>
          </a:bodyPr>
          <a:lstStyle/>
          <a:p>
            <a:r>
              <a:rPr lang="en-IN" b="1" dirty="0">
                <a:highlight>
                  <a:srgbClr val="FFFF00"/>
                </a:highlight>
              </a:rPr>
              <a:t>Desirable Accuracy with Relatively Less Training</a:t>
            </a:r>
          </a:p>
          <a:p>
            <a:r>
              <a:rPr lang="en-IN" b="1" dirty="0">
                <a:highlight>
                  <a:srgbClr val="FFFF00"/>
                </a:highlight>
              </a:rPr>
              <a:t>Time</a:t>
            </a:r>
          </a:p>
        </p:txBody>
      </p:sp>
      <p:sp>
        <p:nvSpPr>
          <p:cNvPr id="8" name="TextBox 7">
            <a:extLst>
              <a:ext uri="{FF2B5EF4-FFF2-40B4-BE49-F238E27FC236}">
                <a16:creationId xmlns:a16="http://schemas.microsoft.com/office/drawing/2014/main" id="{6391150C-1671-3282-1476-DA83DFBF5747}"/>
              </a:ext>
            </a:extLst>
          </p:cNvPr>
          <p:cNvSpPr txBox="1"/>
          <p:nvPr/>
        </p:nvSpPr>
        <p:spPr>
          <a:xfrm>
            <a:off x="7040589" y="5565337"/>
            <a:ext cx="4923848" cy="923330"/>
          </a:xfrm>
          <a:prstGeom prst="rect">
            <a:avLst/>
          </a:prstGeom>
          <a:noFill/>
        </p:spPr>
        <p:txBody>
          <a:bodyPr wrap="none" rtlCol="0">
            <a:spAutoFit/>
          </a:bodyPr>
          <a:lstStyle/>
          <a:p>
            <a:r>
              <a:rPr lang="en-IN" b="1" dirty="0">
                <a:solidFill>
                  <a:schemeClr val="tx2">
                    <a:lumMod val="75000"/>
                    <a:lumOff val="25000"/>
                  </a:schemeClr>
                </a:solidFill>
              </a:rPr>
              <a:t>Fastest, but was error prone in case of similar</a:t>
            </a:r>
          </a:p>
          <a:p>
            <a:r>
              <a:rPr lang="en-IN" b="1" dirty="0">
                <a:solidFill>
                  <a:schemeClr val="tx2">
                    <a:lumMod val="75000"/>
                    <a:lumOff val="25000"/>
                  </a:schemeClr>
                </a:solidFill>
              </a:rPr>
              <a:t>Looking poses with little difference</a:t>
            </a:r>
          </a:p>
          <a:p>
            <a:r>
              <a:rPr lang="en-IN" b="1" dirty="0">
                <a:solidFill>
                  <a:schemeClr val="tx2">
                    <a:lumMod val="75000"/>
                    <a:lumOff val="25000"/>
                  </a:schemeClr>
                </a:solidFill>
              </a:rPr>
              <a:t>And too many if-else statements for one pose</a:t>
            </a:r>
          </a:p>
        </p:txBody>
      </p:sp>
    </p:spTree>
    <p:extLst>
      <p:ext uri="{BB962C8B-B14F-4D97-AF65-F5344CB8AC3E}">
        <p14:creationId xmlns:p14="http://schemas.microsoft.com/office/powerpoint/2010/main" val="258187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45B6-33B1-3E13-0062-7FAB0285E097}"/>
              </a:ext>
            </a:extLst>
          </p:cNvPr>
          <p:cNvSpPr>
            <a:spLocks noGrp="1"/>
          </p:cNvSpPr>
          <p:nvPr>
            <p:ph type="title"/>
          </p:nvPr>
        </p:nvSpPr>
        <p:spPr/>
        <p:txBody>
          <a:bodyPr/>
          <a:lstStyle/>
          <a:p>
            <a:r>
              <a:rPr lang="en-IN" dirty="0"/>
              <a:t>How My project is made</a:t>
            </a:r>
          </a:p>
        </p:txBody>
      </p:sp>
      <p:graphicFrame>
        <p:nvGraphicFramePr>
          <p:cNvPr id="4" name="Content Placeholder 3">
            <a:extLst>
              <a:ext uri="{FF2B5EF4-FFF2-40B4-BE49-F238E27FC236}">
                <a16:creationId xmlns:a16="http://schemas.microsoft.com/office/drawing/2014/main" id="{B3947797-FC1C-0061-3B28-889CC07EB9D6}"/>
              </a:ext>
            </a:extLst>
          </p:cNvPr>
          <p:cNvGraphicFramePr>
            <a:graphicFrameLocks noGrp="1"/>
          </p:cNvGraphicFramePr>
          <p:nvPr>
            <p:ph idx="1"/>
            <p:extLst>
              <p:ext uri="{D42A27DB-BD31-4B8C-83A1-F6EECF244321}">
                <p14:modId xmlns:p14="http://schemas.microsoft.com/office/powerpoint/2010/main" val="9359406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027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C69E485-B93A-3C73-0AF7-7206AE17D943}"/>
              </a:ext>
            </a:extLst>
          </p:cNvPr>
          <p:cNvSpPr txBox="1">
            <a:spLocks/>
          </p:cNvSpPr>
          <p:nvPr/>
        </p:nvSpPr>
        <p:spPr>
          <a:xfrm>
            <a:off x="630936" y="457200"/>
            <a:ext cx="4343400"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t>1) Data Collection and its standardization</a:t>
            </a:r>
          </a:p>
        </p:txBody>
      </p:sp>
      <p:sp>
        <p:nvSpPr>
          <p:cNvPr id="28"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diagram of a program&#10;&#10;Description automatically generated">
            <a:extLst>
              <a:ext uri="{FF2B5EF4-FFF2-40B4-BE49-F238E27FC236}">
                <a16:creationId xmlns:a16="http://schemas.microsoft.com/office/drawing/2014/main" id="{CC5AA65B-5798-696F-74FF-D15F0FD5A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 y="2573535"/>
            <a:ext cx="5468112" cy="3198845"/>
          </a:xfrm>
          <a:prstGeom prst="rect">
            <a:avLst/>
          </a:prstGeom>
        </p:spPr>
      </p:pic>
      <p:graphicFrame>
        <p:nvGraphicFramePr>
          <p:cNvPr id="21" name="Content Placeholder 2">
            <a:extLst>
              <a:ext uri="{FF2B5EF4-FFF2-40B4-BE49-F238E27FC236}">
                <a16:creationId xmlns:a16="http://schemas.microsoft.com/office/drawing/2014/main" id="{C5C52818-7C81-028F-C9F1-D8696157E1AD}"/>
              </a:ext>
            </a:extLst>
          </p:cNvPr>
          <p:cNvGraphicFramePr>
            <a:graphicFrameLocks noGrp="1"/>
          </p:cNvGraphicFramePr>
          <p:nvPr>
            <p:ph idx="1"/>
            <p:extLst>
              <p:ext uri="{D42A27DB-BD31-4B8C-83A1-F6EECF244321}">
                <p14:modId xmlns:p14="http://schemas.microsoft.com/office/powerpoint/2010/main" val="1848539576"/>
              </p:ext>
            </p:extLst>
          </p:nvPr>
        </p:nvGraphicFramePr>
        <p:xfrm>
          <a:off x="5541263" y="457199"/>
          <a:ext cx="6007608" cy="3465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9" name="Straight Arrow Connector 28">
            <a:extLst>
              <a:ext uri="{FF2B5EF4-FFF2-40B4-BE49-F238E27FC236}">
                <a16:creationId xmlns:a16="http://schemas.microsoft.com/office/drawing/2014/main" id="{78DF4324-7821-E6D2-FE9C-4FECF35569B8}"/>
              </a:ext>
            </a:extLst>
          </p:cNvPr>
          <p:cNvCxnSpPr/>
          <p:nvPr/>
        </p:nvCxnSpPr>
        <p:spPr>
          <a:xfrm flipH="1">
            <a:off x="8165690" y="1474838"/>
            <a:ext cx="4031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2BC9E6D-8858-FC0D-A008-5A880557D6E1}"/>
              </a:ext>
            </a:extLst>
          </p:cNvPr>
          <p:cNvCxnSpPr/>
          <p:nvPr/>
        </p:nvCxnSpPr>
        <p:spPr>
          <a:xfrm>
            <a:off x="8367252" y="2573535"/>
            <a:ext cx="2753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FEFA6F6-2FD9-60A4-DB7B-6882F5A6D3DF}"/>
              </a:ext>
            </a:extLst>
          </p:cNvPr>
          <p:cNvCxnSpPr/>
          <p:nvPr/>
        </p:nvCxnSpPr>
        <p:spPr>
          <a:xfrm>
            <a:off x="6027174" y="2219436"/>
            <a:ext cx="0" cy="380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6" name="Picture 35">
            <a:extLst>
              <a:ext uri="{FF2B5EF4-FFF2-40B4-BE49-F238E27FC236}">
                <a16:creationId xmlns:a16="http://schemas.microsoft.com/office/drawing/2014/main" id="{68CF511E-A36E-9B90-A987-DAD51D66FD32}"/>
              </a:ext>
            </a:extLst>
          </p:cNvPr>
          <p:cNvPicPr>
            <a:picLocks noChangeAspect="1"/>
          </p:cNvPicPr>
          <p:nvPr/>
        </p:nvPicPr>
        <p:blipFill>
          <a:blip r:embed="rId8"/>
          <a:stretch>
            <a:fillRect/>
          </a:stretch>
        </p:blipFill>
        <p:spPr>
          <a:xfrm>
            <a:off x="8976601" y="3627394"/>
            <a:ext cx="2452612" cy="2905109"/>
          </a:xfrm>
          <a:prstGeom prst="rect">
            <a:avLst/>
          </a:prstGeom>
        </p:spPr>
      </p:pic>
      <p:pic>
        <p:nvPicPr>
          <p:cNvPr id="38" name="Picture 37">
            <a:extLst>
              <a:ext uri="{FF2B5EF4-FFF2-40B4-BE49-F238E27FC236}">
                <a16:creationId xmlns:a16="http://schemas.microsoft.com/office/drawing/2014/main" id="{433C22A7-1128-2A62-9E46-8836C9522899}"/>
              </a:ext>
            </a:extLst>
          </p:cNvPr>
          <p:cNvPicPr>
            <a:picLocks noChangeAspect="1"/>
          </p:cNvPicPr>
          <p:nvPr/>
        </p:nvPicPr>
        <p:blipFill>
          <a:blip r:embed="rId9"/>
          <a:stretch>
            <a:fillRect/>
          </a:stretch>
        </p:blipFill>
        <p:spPr>
          <a:xfrm>
            <a:off x="367793" y="5935460"/>
            <a:ext cx="6972904" cy="617273"/>
          </a:xfrm>
          <a:prstGeom prst="rect">
            <a:avLst/>
          </a:prstGeom>
        </p:spPr>
      </p:pic>
      <p:sp>
        <p:nvSpPr>
          <p:cNvPr id="2" name="Rectangle 1">
            <a:extLst>
              <a:ext uri="{FF2B5EF4-FFF2-40B4-BE49-F238E27FC236}">
                <a16:creationId xmlns:a16="http://schemas.microsoft.com/office/drawing/2014/main" id="{FCE3767C-3C39-B41B-2C5B-22AF0FC796E3}"/>
              </a:ext>
            </a:extLst>
          </p:cNvPr>
          <p:cNvSpPr/>
          <p:nvPr/>
        </p:nvSpPr>
        <p:spPr>
          <a:xfrm>
            <a:off x="5605272" y="72478"/>
            <a:ext cx="6583680" cy="646331"/>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Camera opens for 10 seconds</a:t>
            </a:r>
          </a:p>
        </p:txBody>
      </p:sp>
    </p:spTree>
    <p:extLst>
      <p:ext uri="{BB962C8B-B14F-4D97-AF65-F5344CB8AC3E}">
        <p14:creationId xmlns:p14="http://schemas.microsoft.com/office/powerpoint/2010/main" val="72169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89EA-47AC-4D72-9866-45A95C94D167}"/>
              </a:ext>
            </a:extLst>
          </p:cNvPr>
          <p:cNvSpPr>
            <a:spLocks noGrp="1"/>
          </p:cNvSpPr>
          <p:nvPr>
            <p:ph type="title"/>
          </p:nvPr>
        </p:nvSpPr>
        <p:spPr>
          <a:xfrm>
            <a:off x="0" y="275926"/>
            <a:ext cx="4296697" cy="1325563"/>
          </a:xfrm>
        </p:spPr>
        <p:txBody>
          <a:bodyPr/>
          <a:lstStyle/>
          <a:p>
            <a:r>
              <a:rPr lang="en-IN" dirty="0"/>
              <a:t>Data Splitting And Model Training</a:t>
            </a:r>
          </a:p>
        </p:txBody>
      </p:sp>
      <p:graphicFrame>
        <p:nvGraphicFramePr>
          <p:cNvPr id="10" name="Content Placeholder 2">
            <a:extLst>
              <a:ext uri="{FF2B5EF4-FFF2-40B4-BE49-F238E27FC236}">
                <a16:creationId xmlns:a16="http://schemas.microsoft.com/office/drawing/2014/main" id="{E5E8650C-39F1-134E-532A-45BA646EF8C8}"/>
              </a:ext>
            </a:extLst>
          </p:cNvPr>
          <p:cNvGraphicFramePr>
            <a:graphicFrameLocks noGrp="1"/>
          </p:cNvGraphicFramePr>
          <p:nvPr>
            <p:ph idx="1"/>
            <p:extLst>
              <p:ext uri="{D42A27DB-BD31-4B8C-83A1-F6EECF244321}">
                <p14:modId xmlns:p14="http://schemas.microsoft.com/office/powerpoint/2010/main" val="2309511148"/>
              </p:ext>
            </p:extLst>
          </p:nvPr>
        </p:nvGraphicFramePr>
        <p:xfrm>
          <a:off x="258096" y="2481788"/>
          <a:ext cx="717509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086289A-E3B7-76CF-1126-A4E4F7145D0E}"/>
              </a:ext>
            </a:extLst>
          </p:cNvPr>
          <p:cNvSpPr txBox="1"/>
          <p:nvPr/>
        </p:nvSpPr>
        <p:spPr>
          <a:xfrm>
            <a:off x="140109" y="1835457"/>
            <a:ext cx="1301638" cy="646331"/>
          </a:xfrm>
          <a:prstGeom prst="rect">
            <a:avLst/>
          </a:prstGeom>
          <a:noFill/>
        </p:spPr>
        <p:txBody>
          <a:bodyPr wrap="none" rtlCol="0">
            <a:spAutoFit/>
          </a:bodyPr>
          <a:lstStyle/>
          <a:p>
            <a:r>
              <a:rPr lang="en-IN" b="1" dirty="0"/>
              <a:t>Features</a:t>
            </a:r>
          </a:p>
          <a:p>
            <a:r>
              <a:rPr lang="en-IN" dirty="0"/>
              <a:t>Landmarks</a:t>
            </a:r>
          </a:p>
        </p:txBody>
      </p:sp>
      <p:sp>
        <p:nvSpPr>
          <p:cNvPr id="6" name="TextBox 5">
            <a:extLst>
              <a:ext uri="{FF2B5EF4-FFF2-40B4-BE49-F238E27FC236}">
                <a16:creationId xmlns:a16="http://schemas.microsoft.com/office/drawing/2014/main" id="{3E3AD02B-A122-E238-49D6-836B594870AA}"/>
              </a:ext>
            </a:extLst>
          </p:cNvPr>
          <p:cNvSpPr txBox="1"/>
          <p:nvPr/>
        </p:nvSpPr>
        <p:spPr>
          <a:xfrm>
            <a:off x="1524862" y="1835457"/>
            <a:ext cx="1463478" cy="646331"/>
          </a:xfrm>
          <a:prstGeom prst="rect">
            <a:avLst/>
          </a:prstGeom>
          <a:noFill/>
        </p:spPr>
        <p:txBody>
          <a:bodyPr wrap="none" rtlCol="0">
            <a:spAutoFit/>
          </a:bodyPr>
          <a:lstStyle/>
          <a:p>
            <a:r>
              <a:rPr lang="en-IN" b="1" dirty="0"/>
              <a:t>Target</a:t>
            </a:r>
          </a:p>
          <a:p>
            <a:r>
              <a:rPr lang="en-IN" dirty="0"/>
              <a:t>Class Labels</a:t>
            </a:r>
          </a:p>
        </p:txBody>
      </p:sp>
      <p:pic>
        <p:nvPicPr>
          <p:cNvPr id="12" name="Picture 11" descr="A diagram of a diagram&#10;&#10;Description automatically generated">
            <a:extLst>
              <a:ext uri="{FF2B5EF4-FFF2-40B4-BE49-F238E27FC236}">
                <a16:creationId xmlns:a16="http://schemas.microsoft.com/office/drawing/2014/main" id="{2B40172F-72D4-BCB1-BA27-EF0F39B50F70}"/>
              </a:ext>
            </a:extLst>
          </p:cNvPr>
          <p:cNvPicPr>
            <a:picLocks noChangeAspect="1"/>
          </p:cNvPicPr>
          <p:nvPr/>
        </p:nvPicPr>
        <p:blipFill>
          <a:blip r:embed="rId7"/>
          <a:stretch>
            <a:fillRect/>
          </a:stretch>
        </p:blipFill>
        <p:spPr>
          <a:xfrm>
            <a:off x="7732954" y="387743"/>
            <a:ext cx="4000158" cy="4351338"/>
          </a:xfrm>
          <a:prstGeom prst="rect">
            <a:avLst/>
          </a:prstGeom>
        </p:spPr>
      </p:pic>
      <p:sp>
        <p:nvSpPr>
          <p:cNvPr id="3" name="Rectangle 2">
            <a:extLst>
              <a:ext uri="{FF2B5EF4-FFF2-40B4-BE49-F238E27FC236}">
                <a16:creationId xmlns:a16="http://schemas.microsoft.com/office/drawing/2014/main" id="{7A3E9499-A127-9FB1-B276-DEB31893E8B0}"/>
              </a:ext>
            </a:extLst>
          </p:cNvPr>
          <p:cNvSpPr/>
          <p:nvPr/>
        </p:nvSpPr>
        <p:spPr>
          <a:xfrm>
            <a:off x="7654673" y="5366406"/>
            <a:ext cx="3996553" cy="1323439"/>
          </a:xfrm>
          <a:prstGeom prst="rect">
            <a:avLst/>
          </a:prstGeom>
          <a:noFill/>
        </p:spPr>
        <p:txBody>
          <a:bodyPr wrap="square" lIns="91440" tIns="45720" rIns="91440" bIns="45720">
            <a:spAutoFit/>
          </a:bodyPr>
          <a:lstStyle/>
          <a:p>
            <a:pPr algn="ctr"/>
            <a:r>
              <a:rPr lang="en-US" sz="4000" dirty="0">
                <a:ln w="0"/>
                <a:solidFill>
                  <a:schemeClr val="accent1"/>
                </a:solidFill>
                <a:effectLst>
                  <a:outerShdw blurRad="38100" dist="25400" dir="5400000" algn="ctr" rotWithShape="0">
                    <a:srgbClr val="6E747A">
                      <a:alpha val="43000"/>
                    </a:srgbClr>
                  </a:outerShdw>
                </a:effectLst>
              </a:rPr>
              <a:t>Saved as .</a:t>
            </a:r>
            <a:r>
              <a:rPr lang="en-US" sz="4000" dirty="0" err="1">
                <a:ln w="0"/>
                <a:solidFill>
                  <a:schemeClr val="accent1"/>
                </a:solidFill>
                <a:effectLst>
                  <a:outerShdw blurRad="38100" dist="25400" dir="5400000" algn="ctr" rotWithShape="0">
                    <a:srgbClr val="6E747A">
                      <a:alpha val="43000"/>
                    </a:srgbClr>
                  </a:outerShdw>
                </a:effectLst>
              </a:rPr>
              <a:t>pkl</a:t>
            </a:r>
            <a:r>
              <a:rPr lang="en-US" sz="4000" dirty="0">
                <a:ln w="0"/>
                <a:solidFill>
                  <a:schemeClr val="accent1"/>
                </a:solidFill>
                <a:effectLst>
                  <a:outerShdw blurRad="38100" dist="25400" dir="5400000" algn="ctr" rotWithShape="0">
                    <a:srgbClr val="6E747A">
                      <a:alpha val="43000"/>
                    </a:srgbClr>
                  </a:outerShdw>
                </a:effectLst>
              </a:rPr>
              <a:t> format</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8653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925012-2C03-D229-EA54-4728CCE63238}"/>
              </a:ext>
            </a:extLst>
          </p:cNvPr>
          <p:cNvSpPr>
            <a:spLocks noGrp="1"/>
          </p:cNvSpPr>
          <p:nvPr>
            <p:ph type="title"/>
          </p:nvPr>
        </p:nvSpPr>
        <p:spPr>
          <a:xfrm>
            <a:off x="1137034" y="609597"/>
            <a:ext cx="9392421" cy="1330841"/>
          </a:xfrm>
        </p:spPr>
        <p:txBody>
          <a:bodyPr>
            <a:normAutofit/>
          </a:bodyPr>
          <a:lstStyle/>
          <a:p>
            <a:r>
              <a:rPr lang="en-IN"/>
              <a:t>Front-End Creation</a:t>
            </a:r>
            <a:endParaRPr lang="en-IN" dirty="0"/>
          </a:p>
        </p:txBody>
      </p:sp>
      <p:sp>
        <p:nvSpPr>
          <p:cNvPr id="3" name="Content Placeholder 2">
            <a:extLst>
              <a:ext uri="{FF2B5EF4-FFF2-40B4-BE49-F238E27FC236}">
                <a16:creationId xmlns:a16="http://schemas.microsoft.com/office/drawing/2014/main" id="{853E1E3F-CAE5-87FB-0076-645EA5550475}"/>
              </a:ext>
            </a:extLst>
          </p:cNvPr>
          <p:cNvSpPr>
            <a:spLocks noGrp="1"/>
          </p:cNvSpPr>
          <p:nvPr>
            <p:ph idx="1"/>
          </p:nvPr>
        </p:nvSpPr>
        <p:spPr>
          <a:xfrm>
            <a:off x="1137034" y="2198362"/>
            <a:ext cx="4958966" cy="3917773"/>
          </a:xfrm>
        </p:spPr>
        <p:txBody>
          <a:bodyPr>
            <a:normAutofit/>
          </a:bodyPr>
          <a:lstStyle/>
          <a:p>
            <a:r>
              <a:rPr lang="en-IN" sz="2000" dirty="0"/>
              <a:t>To create the back-end of this , I divided my program into multiple subscripts(used subprocess library).</a:t>
            </a:r>
          </a:p>
          <a:p>
            <a:r>
              <a:rPr lang="en-IN" sz="2000" dirty="0"/>
              <a:t>To create front-end of this, I used </a:t>
            </a:r>
            <a:r>
              <a:rPr lang="en-IN" sz="2000" dirty="0" err="1"/>
              <a:t>Streamlit</a:t>
            </a:r>
            <a:r>
              <a:rPr lang="en-IN" sz="2000" dirty="0"/>
              <a:t> to create an interactive web-based front-end.</a:t>
            </a:r>
          </a:p>
          <a:p>
            <a:r>
              <a:rPr lang="en-IN" sz="2000" dirty="0"/>
              <a:t>I created 3 app.py programs to open different pages and do different tasks for my program.</a:t>
            </a:r>
          </a:p>
        </p:txBody>
      </p:sp>
      <p:pic>
        <p:nvPicPr>
          <p:cNvPr id="5" name="Picture 4" descr="A computer screen shot of a diagram&#10;&#10;Description automatically generated">
            <a:extLst>
              <a:ext uri="{FF2B5EF4-FFF2-40B4-BE49-F238E27FC236}">
                <a16:creationId xmlns:a16="http://schemas.microsoft.com/office/drawing/2014/main" id="{8B6C7FFC-C5D3-A45A-5B32-4E514D30DCBB}"/>
              </a:ext>
            </a:extLst>
          </p:cNvPr>
          <p:cNvPicPr>
            <a:picLocks noChangeAspect="1"/>
          </p:cNvPicPr>
          <p:nvPr/>
        </p:nvPicPr>
        <p:blipFill rotWithShape="1">
          <a:blip r:embed="rId2">
            <a:extLst>
              <a:ext uri="{28A0092B-C50C-407E-A947-70E740481C1C}">
                <a14:useLocalDpi xmlns:a14="http://schemas.microsoft.com/office/drawing/2010/main" val="0"/>
              </a:ext>
            </a:extLst>
          </a:blip>
          <a:srcRect l="59" r="36318" b="2"/>
          <a:stretch/>
        </p:blipFill>
        <p:spPr>
          <a:xfrm>
            <a:off x="5883088" y="986099"/>
            <a:ext cx="6022067" cy="5158452"/>
          </a:xfrm>
          <a:prstGeom prst="rect">
            <a:avLst/>
          </a:prstGeom>
        </p:spPr>
      </p:pic>
      <p:sp>
        <p:nvSpPr>
          <p:cNvPr id="35" name="Freeform: Shape 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663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9C59CE-9D5A-4E64-9F64-161998AB2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812F3-DF62-706B-8514-F0FEC670FAC2}"/>
              </a:ext>
            </a:extLst>
          </p:cNvPr>
          <p:cNvSpPr>
            <a:spLocks noGrp="1"/>
          </p:cNvSpPr>
          <p:nvPr>
            <p:ph type="title"/>
          </p:nvPr>
        </p:nvSpPr>
        <p:spPr>
          <a:xfrm>
            <a:off x="6501809" y="365125"/>
            <a:ext cx="4851990" cy="2068086"/>
          </a:xfrm>
        </p:spPr>
        <p:txBody>
          <a:bodyPr anchor="b">
            <a:normAutofit/>
          </a:bodyPr>
          <a:lstStyle/>
          <a:p>
            <a:r>
              <a:rPr lang="en-IN" sz="5400"/>
              <a:t>Predictions…</a:t>
            </a:r>
          </a:p>
        </p:txBody>
      </p:sp>
      <p:pic>
        <p:nvPicPr>
          <p:cNvPr id="5" name="Picture 4" descr="A screenshot of a video camera&#10;&#10;Description automatically generated">
            <a:extLst>
              <a:ext uri="{FF2B5EF4-FFF2-40B4-BE49-F238E27FC236}">
                <a16:creationId xmlns:a16="http://schemas.microsoft.com/office/drawing/2014/main" id="{11331551-5DF8-5D38-4A04-E48BFAC206C8}"/>
              </a:ext>
            </a:extLst>
          </p:cNvPr>
          <p:cNvPicPr>
            <a:picLocks noChangeAspect="1"/>
          </p:cNvPicPr>
          <p:nvPr/>
        </p:nvPicPr>
        <p:blipFill rotWithShape="1">
          <a:blip r:embed="rId2"/>
          <a:srcRect r="9651"/>
          <a:stretch/>
        </p:blipFill>
        <p:spPr>
          <a:xfrm>
            <a:off x="2" y="2"/>
            <a:ext cx="2873113" cy="2520153"/>
          </a:xfrm>
          <a:custGeom>
            <a:avLst/>
            <a:gdLst/>
            <a:ahLst/>
            <a:cxnLst/>
            <a:rect l="l" t="t" r="r" b="b"/>
            <a:pathLst>
              <a:path w="2873113" h="2520153">
                <a:moveTo>
                  <a:pt x="0" y="0"/>
                </a:moveTo>
                <a:lnTo>
                  <a:pt x="2863050" y="0"/>
                </a:lnTo>
                <a:lnTo>
                  <a:pt x="2860357" y="23417"/>
                </a:lnTo>
                <a:cubicBezTo>
                  <a:pt x="2854714" y="58297"/>
                  <a:pt x="2848787" y="93209"/>
                  <a:pt x="2846577" y="128562"/>
                </a:cubicBezTo>
                <a:cubicBezTo>
                  <a:pt x="2835325" y="313204"/>
                  <a:pt x="2844701" y="497594"/>
                  <a:pt x="2857292" y="681606"/>
                </a:cubicBezTo>
                <a:cubicBezTo>
                  <a:pt x="2874974" y="930009"/>
                  <a:pt x="2873501" y="1179283"/>
                  <a:pt x="2852872" y="1427485"/>
                </a:cubicBezTo>
                <a:cubicBezTo>
                  <a:pt x="2831655" y="1647555"/>
                  <a:pt x="2835660" y="1869138"/>
                  <a:pt x="2864794" y="2088415"/>
                </a:cubicBezTo>
                <a:cubicBezTo>
                  <a:pt x="2882609" y="2212685"/>
                  <a:pt x="2866535" y="2338091"/>
                  <a:pt x="2864794" y="2462992"/>
                </a:cubicBezTo>
                <a:lnTo>
                  <a:pt x="2863832" y="2503401"/>
                </a:lnTo>
                <a:lnTo>
                  <a:pt x="2759379" y="2506812"/>
                </a:lnTo>
                <a:cubicBezTo>
                  <a:pt x="2718815" y="2505399"/>
                  <a:pt x="2678327" y="2501250"/>
                  <a:pt x="2638141" y="2494371"/>
                </a:cubicBezTo>
                <a:cubicBezTo>
                  <a:pt x="2542898" y="2477013"/>
                  <a:pt x="2447655" y="2484775"/>
                  <a:pt x="2352412" y="2491125"/>
                </a:cubicBezTo>
                <a:cubicBezTo>
                  <a:pt x="2090938" y="2508483"/>
                  <a:pt x="1829464" y="2529652"/>
                  <a:pt x="1567101" y="2515539"/>
                </a:cubicBezTo>
                <a:cubicBezTo>
                  <a:pt x="1511098" y="2512576"/>
                  <a:pt x="1456492" y="2499593"/>
                  <a:pt x="1400871" y="2494229"/>
                </a:cubicBezTo>
                <a:cubicBezTo>
                  <a:pt x="1239211" y="2478564"/>
                  <a:pt x="1078187" y="2496912"/>
                  <a:pt x="916909" y="2504391"/>
                </a:cubicBezTo>
                <a:cubicBezTo>
                  <a:pt x="738423" y="2515144"/>
                  <a:pt x="559493" y="2512971"/>
                  <a:pt x="381262" y="2497899"/>
                </a:cubicBezTo>
                <a:cubicBezTo>
                  <a:pt x="284495" y="2488444"/>
                  <a:pt x="187601" y="2485233"/>
                  <a:pt x="90675" y="2486397"/>
                </a:cubicBezTo>
                <a:lnTo>
                  <a:pt x="0" y="2490996"/>
                </a:lnTo>
                <a:close/>
              </a:path>
            </a:pathLst>
          </a:custGeom>
        </p:spPr>
      </p:pic>
      <p:pic>
        <p:nvPicPr>
          <p:cNvPr id="6" name="Picture 5" descr="A person sitting cross legged with blue skin&#10;&#10;Description automatically generated">
            <a:extLst>
              <a:ext uri="{FF2B5EF4-FFF2-40B4-BE49-F238E27FC236}">
                <a16:creationId xmlns:a16="http://schemas.microsoft.com/office/drawing/2014/main" id="{736625B1-2CE0-70EB-FB4A-62A6C3E6B87C}"/>
              </a:ext>
            </a:extLst>
          </p:cNvPr>
          <p:cNvPicPr>
            <a:picLocks noChangeAspect="1"/>
          </p:cNvPicPr>
          <p:nvPr/>
        </p:nvPicPr>
        <p:blipFill rotWithShape="1">
          <a:blip r:embed="rId3"/>
          <a:srcRect l="2925" r="5841" b="-1"/>
          <a:stretch/>
        </p:blipFill>
        <p:spPr>
          <a:xfrm>
            <a:off x="3060436" y="10"/>
            <a:ext cx="2843573" cy="2524624"/>
          </a:xfrm>
          <a:custGeom>
            <a:avLst/>
            <a:gdLst/>
            <a:ahLst/>
            <a:cxnLst/>
            <a:rect l="l" t="t" r="r" b="b"/>
            <a:pathLst>
              <a:path w="2843573" h="2524634">
                <a:moveTo>
                  <a:pt x="26682" y="0"/>
                </a:moveTo>
                <a:lnTo>
                  <a:pt x="2822452" y="0"/>
                </a:lnTo>
                <a:lnTo>
                  <a:pt x="2820993" y="10824"/>
                </a:lnTo>
                <a:cubicBezTo>
                  <a:pt x="2808235" y="122326"/>
                  <a:pt x="2818697" y="233190"/>
                  <a:pt x="2829285" y="343799"/>
                </a:cubicBezTo>
                <a:cubicBezTo>
                  <a:pt x="2840997" y="479092"/>
                  <a:pt x="2837348" y="615270"/>
                  <a:pt x="2818441" y="749749"/>
                </a:cubicBezTo>
                <a:cubicBezTo>
                  <a:pt x="2807788" y="840800"/>
                  <a:pt x="2808044" y="932796"/>
                  <a:pt x="2819207" y="1023783"/>
                </a:cubicBezTo>
                <a:cubicBezTo>
                  <a:pt x="2837578" y="1193205"/>
                  <a:pt x="2863349" y="1363775"/>
                  <a:pt x="2819207" y="1534090"/>
                </a:cubicBezTo>
                <a:cubicBezTo>
                  <a:pt x="2800453" y="1606554"/>
                  <a:pt x="2806449" y="1682589"/>
                  <a:pt x="2816911" y="1756456"/>
                </a:cubicBezTo>
                <a:cubicBezTo>
                  <a:pt x="2833853" y="1883025"/>
                  <a:pt x="2834796" y="2011227"/>
                  <a:pt x="2819717" y="2138038"/>
                </a:cubicBezTo>
                <a:cubicBezTo>
                  <a:pt x="2811335" y="2205118"/>
                  <a:pt x="2811679" y="2273002"/>
                  <a:pt x="2820738" y="2339992"/>
                </a:cubicBezTo>
                <a:cubicBezTo>
                  <a:pt x="2827117" y="2381582"/>
                  <a:pt x="2826415" y="2423364"/>
                  <a:pt x="2825315" y="2465177"/>
                </a:cubicBezTo>
                <a:lnTo>
                  <a:pt x="2825058" y="2479654"/>
                </a:lnTo>
                <a:lnTo>
                  <a:pt x="2679762" y="2483128"/>
                </a:lnTo>
                <a:cubicBezTo>
                  <a:pt x="2618897" y="2485860"/>
                  <a:pt x="2558084" y="2490067"/>
                  <a:pt x="2497351" y="2496347"/>
                </a:cubicBezTo>
                <a:cubicBezTo>
                  <a:pt x="2332771" y="2513422"/>
                  <a:pt x="2168953" y="2506649"/>
                  <a:pt x="2004501" y="2503544"/>
                </a:cubicBezTo>
                <a:cubicBezTo>
                  <a:pt x="1819728" y="2500017"/>
                  <a:pt x="1634831" y="2501710"/>
                  <a:pt x="1450058" y="2501710"/>
                </a:cubicBezTo>
                <a:cubicBezTo>
                  <a:pt x="1369673" y="2501992"/>
                  <a:pt x="1289796" y="2497193"/>
                  <a:pt x="1209792" y="2489009"/>
                </a:cubicBezTo>
                <a:cubicBezTo>
                  <a:pt x="1093723" y="2477295"/>
                  <a:pt x="978288" y="2491407"/>
                  <a:pt x="863997" y="2510177"/>
                </a:cubicBezTo>
                <a:cubicBezTo>
                  <a:pt x="784361" y="2521298"/>
                  <a:pt x="704102" y="2526010"/>
                  <a:pt x="623857" y="2524289"/>
                </a:cubicBezTo>
                <a:cubicBezTo>
                  <a:pt x="427783" y="2524430"/>
                  <a:pt x="232091" y="2514693"/>
                  <a:pt x="36524" y="2497052"/>
                </a:cubicBezTo>
                <a:lnTo>
                  <a:pt x="13350" y="2496674"/>
                </a:lnTo>
                <a:lnTo>
                  <a:pt x="17533" y="2292198"/>
                </a:lnTo>
                <a:cubicBezTo>
                  <a:pt x="19808" y="2209062"/>
                  <a:pt x="21290" y="2125926"/>
                  <a:pt x="17874" y="2042789"/>
                </a:cubicBezTo>
                <a:cubicBezTo>
                  <a:pt x="8899" y="1823109"/>
                  <a:pt x="-1415" y="1603430"/>
                  <a:pt x="13052" y="1383876"/>
                </a:cubicBezTo>
                <a:cubicBezTo>
                  <a:pt x="22963" y="1233390"/>
                  <a:pt x="35957" y="1082147"/>
                  <a:pt x="31938" y="930905"/>
                </a:cubicBezTo>
                <a:cubicBezTo>
                  <a:pt x="27652" y="775629"/>
                  <a:pt x="13587" y="620983"/>
                  <a:pt x="3274" y="466086"/>
                </a:cubicBezTo>
                <a:cubicBezTo>
                  <a:pt x="-4187" y="352451"/>
                  <a:pt x="1117" y="238378"/>
                  <a:pt x="19079" y="125790"/>
                </a:cubicBezTo>
                <a:cubicBezTo>
                  <a:pt x="25442" y="85647"/>
                  <a:pt x="27250" y="45378"/>
                  <a:pt x="26899" y="5094"/>
                </a:cubicBezTo>
                <a:close/>
              </a:path>
            </a:pathLst>
          </a:custGeom>
        </p:spPr>
      </p:pic>
      <p:sp>
        <p:nvSpPr>
          <p:cNvPr id="13" name="sketch line">
            <a:extLst>
              <a:ext uri="{FF2B5EF4-FFF2-40B4-BE49-F238E27FC236}">
                <a16:creationId xmlns:a16="http://schemas.microsoft.com/office/drawing/2014/main" id="{2EA3E16E-E32B-4992-ADBC-EA9C33A6F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9" y="2579272"/>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in a room with his arms out&#10;&#10;Description automatically generated">
            <a:extLst>
              <a:ext uri="{FF2B5EF4-FFF2-40B4-BE49-F238E27FC236}">
                <a16:creationId xmlns:a16="http://schemas.microsoft.com/office/drawing/2014/main" id="{BE7DE3D7-C697-577F-47E1-6D9E7249A7DB}"/>
              </a:ext>
            </a:extLst>
          </p:cNvPr>
          <p:cNvPicPr>
            <a:picLocks noChangeAspect="1"/>
          </p:cNvPicPr>
          <p:nvPr/>
        </p:nvPicPr>
        <p:blipFill rotWithShape="1">
          <a:blip r:embed="rId4"/>
          <a:srcRect b="4642"/>
          <a:stretch/>
        </p:blipFill>
        <p:spPr>
          <a:xfrm>
            <a:off x="1" y="2716074"/>
            <a:ext cx="5909625" cy="4141924"/>
          </a:xfrm>
          <a:custGeom>
            <a:avLst/>
            <a:gdLst/>
            <a:ahLst/>
            <a:cxnLst/>
            <a:rect l="l" t="t" r="r" b="b"/>
            <a:pathLst>
              <a:path w="5909625" h="4141924">
                <a:moveTo>
                  <a:pt x="1823444" y="1329"/>
                </a:moveTo>
                <a:cubicBezTo>
                  <a:pt x="1893960" y="3895"/>
                  <a:pt x="1964367" y="10183"/>
                  <a:pt x="2034428" y="20181"/>
                </a:cubicBezTo>
                <a:cubicBezTo>
                  <a:pt x="2139449" y="36834"/>
                  <a:pt x="2245360" y="26532"/>
                  <a:pt x="2350889" y="19476"/>
                </a:cubicBezTo>
                <a:cubicBezTo>
                  <a:pt x="2478642" y="10867"/>
                  <a:pt x="2606268" y="6210"/>
                  <a:pt x="2734275" y="20323"/>
                </a:cubicBezTo>
                <a:cubicBezTo>
                  <a:pt x="2825326" y="30483"/>
                  <a:pt x="2916886" y="21029"/>
                  <a:pt x="3008193" y="15383"/>
                </a:cubicBezTo>
                <a:cubicBezTo>
                  <a:pt x="3103486" y="8045"/>
                  <a:pt x="3199137" y="8045"/>
                  <a:pt x="3294430" y="15383"/>
                </a:cubicBezTo>
                <a:cubicBezTo>
                  <a:pt x="3381546" y="22750"/>
                  <a:pt x="3469080" y="21000"/>
                  <a:pt x="3555904" y="10161"/>
                </a:cubicBezTo>
                <a:cubicBezTo>
                  <a:pt x="3657497" y="-1693"/>
                  <a:pt x="3759089" y="7480"/>
                  <a:pt x="3860682" y="16089"/>
                </a:cubicBezTo>
                <a:cubicBezTo>
                  <a:pt x="4039485" y="31472"/>
                  <a:pt x="4218161" y="24557"/>
                  <a:pt x="4396583" y="13266"/>
                </a:cubicBezTo>
                <a:cubicBezTo>
                  <a:pt x="4519422" y="6041"/>
                  <a:pt x="4642589" y="10007"/>
                  <a:pt x="4764856" y="25121"/>
                </a:cubicBezTo>
                <a:cubicBezTo>
                  <a:pt x="4813493" y="30483"/>
                  <a:pt x="4862258" y="29496"/>
                  <a:pt x="4911023" y="30483"/>
                </a:cubicBezTo>
                <a:cubicBezTo>
                  <a:pt x="4915721" y="30625"/>
                  <a:pt x="4920801" y="29108"/>
                  <a:pt x="4925690" y="28984"/>
                </a:cubicBezTo>
                <a:lnTo>
                  <a:pt x="4927821" y="30065"/>
                </a:lnTo>
                <a:lnTo>
                  <a:pt x="4960258" y="27641"/>
                </a:lnTo>
                <a:lnTo>
                  <a:pt x="4964870" y="27986"/>
                </a:lnTo>
                <a:lnTo>
                  <a:pt x="4964882" y="27978"/>
                </a:lnTo>
                <a:cubicBezTo>
                  <a:pt x="4969755" y="27908"/>
                  <a:pt x="4974899" y="29284"/>
                  <a:pt x="4979471" y="28790"/>
                </a:cubicBezTo>
                <a:cubicBezTo>
                  <a:pt x="5154578" y="12123"/>
                  <a:pt x="5330536" y="9611"/>
                  <a:pt x="5505974" y="21310"/>
                </a:cubicBezTo>
                <a:cubicBezTo>
                  <a:pt x="5586740" y="25614"/>
                  <a:pt x="5667442" y="25544"/>
                  <a:pt x="5748129" y="23092"/>
                </a:cubicBezTo>
                <a:lnTo>
                  <a:pt x="5892006" y="15658"/>
                </a:lnTo>
                <a:lnTo>
                  <a:pt x="5894187" y="91357"/>
                </a:lnTo>
                <a:cubicBezTo>
                  <a:pt x="5891252" y="119679"/>
                  <a:pt x="5887042" y="148001"/>
                  <a:pt x="5881429" y="176068"/>
                </a:cubicBezTo>
                <a:cubicBezTo>
                  <a:pt x="5868671" y="240494"/>
                  <a:pt x="5878112" y="303645"/>
                  <a:pt x="5888063" y="367433"/>
                </a:cubicBezTo>
                <a:cubicBezTo>
                  <a:pt x="5896291" y="414790"/>
                  <a:pt x="5896291" y="463218"/>
                  <a:pt x="5888063" y="510574"/>
                </a:cubicBezTo>
                <a:cubicBezTo>
                  <a:pt x="5868926" y="612636"/>
                  <a:pt x="5879515" y="714697"/>
                  <a:pt x="5889083" y="815610"/>
                </a:cubicBezTo>
                <a:cubicBezTo>
                  <a:pt x="5901841" y="951224"/>
                  <a:pt x="5908220" y="1085690"/>
                  <a:pt x="5876326" y="1220284"/>
                </a:cubicBezTo>
                <a:cubicBezTo>
                  <a:pt x="5856296" y="1304994"/>
                  <a:pt x="5872754" y="1390981"/>
                  <a:pt x="5883342" y="1475437"/>
                </a:cubicBezTo>
                <a:cubicBezTo>
                  <a:pt x="5891354" y="1538243"/>
                  <a:pt x="5892298" y="1601751"/>
                  <a:pt x="5886149" y="1664761"/>
                </a:cubicBezTo>
                <a:cubicBezTo>
                  <a:pt x="5876836" y="1760329"/>
                  <a:pt x="5880140" y="1856713"/>
                  <a:pt x="5895972" y="1951426"/>
                </a:cubicBezTo>
                <a:cubicBezTo>
                  <a:pt x="5905362" y="2004791"/>
                  <a:pt x="5901727" y="2059623"/>
                  <a:pt x="5885384" y="2111279"/>
                </a:cubicBezTo>
                <a:cubicBezTo>
                  <a:pt x="5861527" y="2185401"/>
                  <a:pt x="5875943" y="2261054"/>
                  <a:pt x="5885384" y="2335942"/>
                </a:cubicBezTo>
                <a:cubicBezTo>
                  <a:pt x="5899545" y="2453440"/>
                  <a:pt x="5916513" y="2570683"/>
                  <a:pt x="5906434" y="2689584"/>
                </a:cubicBezTo>
                <a:cubicBezTo>
                  <a:pt x="5904839" y="2722155"/>
                  <a:pt x="5900310" y="2754521"/>
                  <a:pt x="5892910" y="2786288"/>
                </a:cubicBezTo>
                <a:cubicBezTo>
                  <a:pt x="5859473" y="2908978"/>
                  <a:pt x="5857980" y="3038188"/>
                  <a:pt x="5888573" y="3161618"/>
                </a:cubicBezTo>
                <a:cubicBezTo>
                  <a:pt x="5920978" y="3294426"/>
                  <a:pt x="5914089" y="3426468"/>
                  <a:pt x="5880791" y="3558127"/>
                </a:cubicBezTo>
                <a:cubicBezTo>
                  <a:pt x="5844074" y="3697862"/>
                  <a:pt x="5840847" y="3844294"/>
                  <a:pt x="5871350" y="3985509"/>
                </a:cubicBezTo>
                <a:lnTo>
                  <a:pt x="5884107" y="4141924"/>
                </a:lnTo>
                <a:lnTo>
                  <a:pt x="0" y="4141924"/>
                </a:lnTo>
                <a:lnTo>
                  <a:pt x="0" y="18996"/>
                </a:lnTo>
                <a:lnTo>
                  <a:pt x="114789" y="16636"/>
                </a:lnTo>
                <a:cubicBezTo>
                  <a:pt x="229350" y="12949"/>
                  <a:pt x="343737" y="7904"/>
                  <a:pt x="457838" y="9315"/>
                </a:cubicBezTo>
                <a:cubicBezTo>
                  <a:pt x="553081" y="10444"/>
                  <a:pt x="648070" y="31612"/>
                  <a:pt x="743567" y="27661"/>
                </a:cubicBezTo>
                <a:cubicBezTo>
                  <a:pt x="1032979" y="16089"/>
                  <a:pt x="1322518" y="19899"/>
                  <a:pt x="1611803" y="4799"/>
                </a:cubicBezTo>
                <a:cubicBezTo>
                  <a:pt x="1682301" y="-85"/>
                  <a:pt x="1752927" y="-1238"/>
                  <a:pt x="1823444" y="1329"/>
                </a:cubicBezTo>
                <a:close/>
              </a:path>
            </a:pathLst>
          </a:custGeom>
        </p:spPr>
      </p:pic>
      <p:sp>
        <p:nvSpPr>
          <p:cNvPr id="3" name="Content Placeholder 2">
            <a:extLst>
              <a:ext uri="{FF2B5EF4-FFF2-40B4-BE49-F238E27FC236}">
                <a16:creationId xmlns:a16="http://schemas.microsoft.com/office/drawing/2014/main" id="{36FAF2BC-C7D0-FA1F-7CF3-84AF3C40B727}"/>
              </a:ext>
            </a:extLst>
          </p:cNvPr>
          <p:cNvSpPr>
            <a:spLocks noGrp="1"/>
          </p:cNvSpPr>
          <p:nvPr>
            <p:ph idx="1"/>
          </p:nvPr>
        </p:nvSpPr>
        <p:spPr>
          <a:xfrm>
            <a:off x="6501809" y="2846851"/>
            <a:ext cx="4851990" cy="3330111"/>
          </a:xfrm>
        </p:spPr>
        <p:txBody>
          <a:bodyPr>
            <a:normAutofit/>
          </a:bodyPr>
          <a:lstStyle/>
          <a:p>
            <a:r>
              <a:rPr lang="en-IN" sz="2200"/>
              <a:t>We are going to use OpenCV and MediaPipe Holistics again, in the same way, to process input pose on the Live Camera  Feed.</a:t>
            </a:r>
          </a:p>
          <a:p>
            <a:r>
              <a:rPr lang="en-IN" sz="2200"/>
              <a:t>We will then feed the input data and we will get the output labels(Yoga Pose) in our case, which will be displayed on the output screen( along with the accuracy of the pose being performed)</a:t>
            </a:r>
          </a:p>
          <a:p>
            <a:pPr marL="0" indent="0">
              <a:buNone/>
            </a:pPr>
            <a:endParaRPr lang="en-IN" sz="2200"/>
          </a:p>
        </p:txBody>
      </p:sp>
    </p:spTree>
    <p:extLst>
      <p:ext uri="{BB962C8B-B14F-4D97-AF65-F5344CB8AC3E}">
        <p14:creationId xmlns:p14="http://schemas.microsoft.com/office/powerpoint/2010/main" val="148390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E04F7DF-2535-4AB8-A03F-F91F0F381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EFBAC9-F989-139E-03F3-76FF8BE65BDF}"/>
              </a:ext>
            </a:extLst>
          </p:cNvPr>
          <p:cNvSpPr>
            <a:spLocks noGrp="1"/>
          </p:cNvSpPr>
          <p:nvPr>
            <p:ph type="title"/>
          </p:nvPr>
        </p:nvSpPr>
        <p:spPr>
          <a:xfrm>
            <a:off x="841248" y="510047"/>
            <a:ext cx="3300984" cy="1645920"/>
          </a:xfrm>
        </p:spPr>
        <p:txBody>
          <a:bodyPr>
            <a:normAutofit/>
          </a:bodyPr>
          <a:lstStyle/>
          <a:p>
            <a:r>
              <a:rPr lang="en-IN" sz="2800" dirty="0">
                <a:highlight>
                  <a:srgbClr val="00FF00"/>
                </a:highlight>
              </a:rPr>
              <a:t>Model Evaluation</a:t>
            </a:r>
          </a:p>
        </p:txBody>
      </p:sp>
      <p:sp>
        <p:nvSpPr>
          <p:cNvPr id="41" name="Rectangle 4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0DA3070-C904-00E5-8D36-C944234DEDE3}"/>
              </a:ext>
            </a:extLst>
          </p:cNvPr>
          <p:cNvSpPr>
            <a:spLocks noGrp="1"/>
          </p:cNvSpPr>
          <p:nvPr>
            <p:ph idx="1"/>
          </p:nvPr>
        </p:nvSpPr>
        <p:spPr>
          <a:xfrm>
            <a:off x="4581144" y="510047"/>
            <a:ext cx="6858000" cy="1645920"/>
          </a:xfrm>
        </p:spPr>
        <p:txBody>
          <a:bodyPr anchor="ctr">
            <a:normAutofit lnSpcReduction="10000"/>
          </a:bodyPr>
          <a:lstStyle/>
          <a:p>
            <a:r>
              <a:rPr lang="en-IN" sz="1300" dirty="0"/>
              <a:t>Best Model is selected and saved based on the accuracy score(Because my Dataset is Balanced).</a:t>
            </a:r>
          </a:p>
          <a:p>
            <a:r>
              <a:rPr lang="en-IN" sz="1300" dirty="0"/>
              <a:t>Plots of Confusion Matrices for all 3 models along with their accuracy, precision, recall, and f</a:t>
            </a:r>
            <a:r>
              <a:rPr lang="el-GR" sz="1300" dirty="0"/>
              <a:t>β</a:t>
            </a:r>
            <a:r>
              <a:rPr lang="en-IN" sz="1300" dirty="0"/>
              <a:t> score(where I selected </a:t>
            </a:r>
            <a:r>
              <a:rPr lang="el-GR" sz="1300" dirty="0"/>
              <a:t>β</a:t>
            </a:r>
            <a:r>
              <a:rPr lang="en-IN" sz="1300" dirty="0"/>
              <a:t>=1 because I wanted all the features to be considered important) in PDF formats.</a:t>
            </a:r>
          </a:p>
          <a:p>
            <a:r>
              <a:rPr lang="en-IN" sz="1300" dirty="0"/>
              <a:t>In case my dataset becomes unbalanced, I have also saved an Area Under the Curve Plot for all models to check which is the best-performing model using the One vs. rest Classifier.</a:t>
            </a:r>
          </a:p>
        </p:txBody>
      </p:sp>
      <p:pic>
        <p:nvPicPr>
          <p:cNvPr id="13" name="Picture 12" descr="A graph with blue squares and white text&#10;&#10;Description automatically generated">
            <a:extLst>
              <a:ext uri="{FF2B5EF4-FFF2-40B4-BE49-F238E27FC236}">
                <a16:creationId xmlns:a16="http://schemas.microsoft.com/office/drawing/2014/main" id="{A82CA84C-2AE5-8A62-1B51-67C583923F5E}"/>
              </a:ext>
            </a:extLst>
          </p:cNvPr>
          <p:cNvPicPr>
            <a:picLocks noChangeAspect="1"/>
          </p:cNvPicPr>
          <p:nvPr/>
        </p:nvPicPr>
        <p:blipFill rotWithShape="1">
          <a:blip r:embed="rId2"/>
          <a:srcRect l="14960" r="9297" b="5"/>
          <a:stretch/>
        </p:blipFill>
        <p:spPr>
          <a:xfrm>
            <a:off x="246888" y="2606462"/>
            <a:ext cx="2834640" cy="3639312"/>
          </a:xfrm>
          <a:prstGeom prst="rect">
            <a:avLst/>
          </a:prstGeom>
        </p:spPr>
      </p:pic>
      <p:pic>
        <p:nvPicPr>
          <p:cNvPr id="9" name="Picture 8" descr="A graph with blue squares and white text&#10;&#10;Description automatically generated">
            <a:extLst>
              <a:ext uri="{FF2B5EF4-FFF2-40B4-BE49-F238E27FC236}">
                <a16:creationId xmlns:a16="http://schemas.microsoft.com/office/drawing/2014/main" id="{05FB8B1C-5DE4-C7B1-D517-F5FDCDE89EB3}"/>
              </a:ext>
            </a:extLst>
          </p:cNvPr>
          <p:cNvPicPr>
            <a:picLocks noChangeAspect="1"/>
          </p:cNvPicPr>
          <p:nvPr/>
        </p:nvPicPr>
        <p:blipFill rotWithShape="1">
          <a:blip r:embed="rId3"/>
          <a:srcRect l="15557" r="10059"/>
          <a:stretch/>
        </p:blipFill>
        <p:spPr>
          <a:xfrm>
            <a:off x="3200400" y="2606462"/>
            <a:ext cx="2834640" cy="3639312"/>
          </a:xfrm>
          <a:prstGeom prst="rect">
            <a:avLst/>
          </a:prstGeom>
        </p:spPr>
      </p:pic>
      <p:pic>
        <p:nvPicPr>
          <p:cNvPr id="11" name="Picture 10" descr="A graph with blue squares and white text&#10;&#10;Description automatically generated">
            <a:extLst>
              <a:ext uri="{FF2B5EF4-FFF2-40B4-BE49-F238E27FC236}">
                <a16:creationId xmlns:a16="http://schemas.microsoft.com/office/drawing/2014/main" id="{3D122061-1193-6C1A-9E4D-38E949F924F6}"/>
              </a:ext>
            </a:extLst>
          </p:cNvPr>
          <p:cNvPicPr>
            <a:picLocks noChangeAspect="1"/>
          </p:cNvPicPr>
          <p:nvPr/>
        </p:nvPicPr>
        <p:blipFill rotWithShape="1">
          <a:blip r:embed="rId4"/>
          <a:srcRect l="15069" r="8992" b="5"/>
          <a:stretch/>
        </p:blipFill>
        <p:spPr>
          <a:xfrm>
            <a:off x="6153912" y="2606462"/>
            <a:ext cx="2834640" cy="3639312"/>
          </a:xfrm>
          <a:prstGeom prst="rect">
            <a:avLst/>
          </a:prstGeom>
        </p:spPr>
      </p:pic>
      <p:pic>
        <p:nvPicPr>
          <p:cNvPr id="15" name="Picture 14" descr="A graph of a logistic curve&#10;&#10;Description automatically generated">
            <a:extLst>
              <a:ext uri="{FF2B5EF4-FFF2-40B4-BE49-F238E27FC236}">
                <a16:creationId xmlns:a16="http://schemas.microsoft.com/office/drawing/2014/main" id="{0AD7FDAE-9519-F34E-2434-F3422758B98C}"/>
              </a:ext>
            </a:extLst>
          </p:cNvPr>
          <p:cNvPicPr>
            <a:picLocks noChangeAspect="1"/>
          </p:cNvPicPr>
          <p:nvPr/>
        </p:nvPicPr>
        <p:blipFill rotWithShape="1">
          <a:blip r:embed="rId5"/>
          <a:srcRect l="30077" r="12870" b="1"/>
          <a:stretch/>
        </p:blipFill>
        <p:spPr>
          <a:xfrm>
            <a:off x="9110472" y="2606462"/>
            <a:ext cx="2834640" cy="3639312"/>
          </a:xfrm>
          <a:prstGeom prst="rect">
            <a:avLst/>
          </a:prstGeom>
        </p:spPr>
      </p:pic>
    </p:spTree>
    <p:extLst>
      <p:ext uri="{BB962C8B-B14F-4D97-AF65-F5344CB8AC3E}">
        <p14:creationId xmlns:p14="http://schemas.microsoft.com/office/powerpoint/2010/main" val="2401809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1009</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Aptos</vt:lpstr>
      <vt:lpstr>Aptos Display</vt:lpstr>
      <vt:lpstr>Arial</vt:lpstr>
      <vt:lpstr>Calibri</vt:lpstr>
      <vt:lpstr>Calibri Light</vt:lpstr>
      <vt:lpstr>Söhne</vt:lpstr>
      <vt:lpstr>Office Theme</vt:lpstr>
      <vt:lpstr>1_Office Theme</vt:lpstr>
      <vt:lpstr>LIVE YOGA POSE DETECTION.</vt:lpstr>
      <vt:lpstr>What is Yoga Pose Detection System and Its need?</vt:lpstr>
      <vt:lpstr>Problem Statement and Ways to solve it.</vt:lpstr>
      <vt:lpstr>How My project is made</vt:lpstr>
      <vt:lpstr>PowerPoint Presentation</vt:lpstr>
      <vt:lpstr>Data Splitting And Model Training</vt:lpstr>
      <vt:lpstr>Front-End Creation</vt:lpstr>
      <vt:lpstr>Predictions…</vt:lpstr>
      <vt:lpstr>Model Evaluation</vt:lpstr>
      <vt:lpstr>Data Visualization And Embedding all codes in the Front-End</vt:lpstr>
      <vt:lpstr>Conclusion and Future Works</vt:lpstr>
      <vt:lpstr>Results of previous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YOGA POSE DETECTION.</dc:title>
  <dc:creator>Tanmay Pandey</dc:creator>
  <cp:lastModifiedBy>Tanmay Pandey</cp:lastModifiedBy>
  <cp:revision>5</cp:revision>
  <dcterms:created xsi:type="dcterms:W3CDTF">2024-01-20T19:47:30Z</dcterms:created>
  <dcterms:modified xsi:type="dcterms:W3CDTF">2024-01-21T08:22:51Z</dcterms:modified>
</cp:coreProperties>
</file>