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sldIdLst>
    <p:sldId id="278" r:id="rId5"/>
    <p:sldId id="279" r:id="rId6"/>
    <p:sldId id="280" r:id="rId7"/>
    <p:sldId id="281" r:id="rId8"/>
    <p:sldId id="294" r:id="rId9"/>
    <p:sldId id="29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9" d="100"/>
          <a:sy n="89" d="100"/>
        </p:scale>
        <p:origin x="466"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Welcome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769549"/>
            <a:ext cx="3493008" cy="878908"/>
          </a:xfrm>
        </p:spPr>
        <p:txBody>
          <a:bodyPr/>
          <a:lstStyle/>
          <a:p>
            <a:r>
              <a:rPr lang="en-US" dirty="0"/>
              <a:t>The Coders</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To create website </a:t>
            </a:r>
          </a:p>
          <a:p>
            <a:r>
              <a:rPr lang="en-US" dirty="0"/>
              <a:t>which will resolve </a:t>
            </a:r>
          </a:p>
          <a:p>
            <a:r>
              <a:rPr lang="en-US" dirty="0"/>
              <a:t>the social cause about the food.</a:t>
            </a:r>
          </a:p>
          <a:p>
            <a:r>
              <a:rPr lang="en-US" dirty="0"/>
              <a: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just"/>
            <a:r>
              <a:rPr lang="en-US" dirty="0"/>
              <a:t>Welcome to </a:t>
            </a:r>
            <a:r>
              <a:rPr lang="en-US" dirty="0" err="1"/>
              <a:t>Nutrisafe</a:t>
            </a:r>
            <a:r>
              <a:rPr lang="en-US" dirty="0"/>
              <a:t>, your go-to destination for safe and healthy food choices. Our platform is designed to provide detailed information on food safety, nutritional content, and allergens, empowering you to make informed decisions. With an intuitive store locator, community-driven reviews, and personalized profiles, </a:t>
            </a:r>
            <a:r>
              <a:rPr lang="en-US" dirty="0" err="1"/>
              <a:t>Nutrisafe</a:t>
            </a:r>
            <a:r>
              <a:rPr lang="en-US" dirty="0"/>
              <a:t> ensures a tailored and transparent experience, guiding you towards reliable stores and quality products. Join our community dedicated to safe and healthy eating, where your wellness journey begins with every byte.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To serve people safe food</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2130-8365-1DE8-579A-11945D26F109}"/>
              </a:ext>
            </a:extLst>
          </p:cNvPr>
          <p:cNvSpPr>
            <a:spLocks noGrp="1"/>
          </p:cNvSpPr>
          <p:nvPr>
            <p:ph type="title"/>
          </p:nvPr>
        </p:nvSpPr>
        <p:spPr/>
        <p:txBody>
          <a:bodyPr/>
          <a:lstStyle/>
          <a:p>
            <a:r>
              <a:rPr lang="en-US" dirty="0"/>
              <a:t>About website</a:t>
            </a:r>
            <a:endParaRPr lang="en-IN" dirty="0"/>
          </a:p>
        </p:txBody>
      </p:sp>
      <p:sp>
        <p:nvSpPr>
          <p:cNvPr id="3" name="Content Placeholder 2">
            <a:extLst>
              <a:ext uri="{FF2B5EF4-FFF2-40B4-BE49-F238E27FC236}">
                <a16:creationId xmlns:a16="http://schemas.microsoft.com/office/drawing/2014/main" id="{E2865FB5-9EEB-58B8-1851-2F3ED7D14BB2}"/>
              </a:ext>
            </a:extLst>
          </p:cNvPr>
          <p:cNvSpPr>
            <a:spLocks noGrp="1"/>
          </p:cNvSpPr>
          <p:nvPr>
            <p:ph idx="1"/>
          </p:nvPr>
        </p:nvSpPr>
        <p:spPr>
          <a:xfrm>
            <a:off x="1681288" y="2659984"/>
            <a:ext cx="6470674" cy="2700528"/>
          </a:xfrm>
        </p:spPr>
        <p:txBody>
          <a:bodyPr/>
          <a:lstStyle/>
          <a:p>
            <a:pPr algn="just"/>
            <a:r>
              <a:rPr lang="en-US" dirty="0" err="1"/>
              <a:t>Nutrisafe</a:t>
            </a:r>
            <a:r>
              <a:rPr lang="en-US" dirty="0"/>
              <a:t> is a comprehensive online platform dedicated to promoting food safety and empowering users in their quest for healthy eating. The website offers detailed insights into the safety standards, nutritional content, and allergen information of various food products, fostering transparency for informed decision-making. With features such as an intuitive store locator, community-driven reviews, personalized profiles, and a mobile-friendly design, </a:t>
            </a:r>
            <a:r>
              <a:rPr lang="en-US" dirty="0" err="1"/>
              <a:t>Nutrisafe</a:t>
            </a:r>
            <a:r>
              <a:rPr lang="en-US" dirty="0"/>
              <a:t> provides a holistic experience, guiding users to discover reliable stores, quality products, and a supportive community that shares insights and tips for safe and healthy dietary choices. Whether seeking information on certifications, personalized recommendations, or engaging in community discussions, </a:t>
            </a:r>
            <a:r>
              <a:rPr lang="en-US" dirty="0" err="1"/>
              <a:t>Nutrisafe</a:t>
            </a:r>
            <a:r>
              <a:rPr lang="en-US" dirty="0"/>
              <a:t> is a valuable resource for those prioritizing wellness in their culinary journey.</a:t>
            </a:r>
          </a:p>
          <a:p>
            <a:endParaRPr lang="en-US" dirty="0"/>
          </a:p>
          <a:p>
            <a:endParaRPr lang="en-US" dirty="0"/>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D01E89A7-BF3C-B77D-2C8B-7630E11B9C82}"/>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Footer Placeholder 4">
            <a:extLst>
              <a:ext uri="{FF2B5EF4-FFF2-40B4-BE49-F238E27FC236}">
                <a16:creationId xmlns:a16="http://schemas.microsoft.com/office/drawing/2014/main" id="{16AED82E-C087-DCA1-BA16-A363F238F0F3}"/>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2411056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259080" y="566755"/>
            <a:ext cx="3200400" cy="274320"/>
          </a:xfrm>
        </p:spPr>
        <p:txBody>
          <a:bodyPr/>
          <a:lstStyle/>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err="1"/>
              <a:t>Nutrisafe</a:t>
            </a:r>
            <a:r>
              <a:rPr lang="en-US" dirty="0"/>
              <a:t> is a user-friendly website focused on food safety, helping users find trustworthy stores and high-quality products. It offers detailed information on food safety standards, a store locator feature, and community-driven reviews. Personalized profiles and certification highlights contribute to a tailored user experience, promoting transparency in the food industry.</a:t>
            </a:r>
          </a:p>
        </p:txBody>
      </p:sp>
    </p:spTree>
    <p:extLst>
      <p:ext uri="{BB962C8B-B14F-4D97-AF65-F5344CB8AC3E}">
        <p14:creationId xmlns:p14="http://schemas.microsoft.com/office/powerpoint/2010/main" val="9481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{B2047E28-E11F-4BAA-95EC-2F35764A015A}tf78438558_win32</Template>
  <TotalTime>67</TotalTime>
  <Words>308</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Black</vt:lpstr>
      <vt:lpstr>Sabon Next LT</vt:lpstr>
      <vt:lpstr>Office Theme</vt:lpstr>
      <vt:lpstr>Welcome </vt:lpstr>
      <vt:lpstr>AGENDA</vt:lpstr>
      <vt:lpstr>Introduction</vt:lpstr>
      <vt:lpstr>PRIMARY GOALS</vt:lpstr>
      <vt:lpstr>About website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dc:title>
  <dc:subject/>
  <dc:creator>ADMIN</dc:creator>
  <cp:lastModifiedBy>ADMIN</cp:lastModifiedBy>
  <cp:revision>1</cp:revision>
  <dcterms:created xsi:type="dcterms:W3CDTF">2024-02-01T05:13:26Z</dcterms:created>
  <dcterms:modified xsi:type="dcterms:W3CDTF">2024-02-01T06:21:05Z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