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9.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1.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BCC84D2A-D296-4672-AD55-6771C9FE2160}">
  <a:tblStyle styleName="Table_0" styleId="{BCC84D2A-D296-4672-AD55-6771C9FE2160}">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1" styleId="{4BE27D9B-6C92-4E57-9998-F25D89DC2349}">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2" styleId="{9AC5B5A1-DE0D-4042-95DF-54F59B3B1510}">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Lst>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theme/theme1.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3" name="Shape 113"/>
        <p:cNvGrpSpPr/>
        <p:nvPr/>
      </p:nvGrpSpPr>
      <p:grpSpPr>
        <a:xfrm>
          <a:off y="0" x="0"/>
          <a:ext cy="0" cx="0"/>
          <a:chOff y="0" x="0"/>
          <a:chExt cy="0" cx="0"/>
        </a:xfrm>
      </p:grpSpPr>
      <p:sp>
        <p:nvSpPr>
          <p:cNvPr id="114" name="Shape 11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15" name="Shape 11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8" name="Shape 168"/>
        <p:cNvGrpSpPr/>
        <p:nvPr/>
      </p:nvGrpSpPr>
      <p:grpSpPr>
        <a:xfrm>
          <a:off y="0" x="0"/>
          <a:ext cy="0" cx="0"/>
          <a:chOff y="0" x="0"/>
          <a:chExt cy="0" cx="0"/>
        </a:xfrm>
      </p:grpSpPr>
      <p:sp>
        <p:nvSpPr>
          <p:cNvPr id="169" name="Shape 16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70" name="Shape 17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4" name="Shape 174"/>
        <p:cNvGrpSpPr/>
        <p:nvPr/>
      </p:nvGrpSpPr>
      <p:grpSpPr>
        <a:xfrm>
          <a:off y="0" x="0"/>
          <a:ext cy="0" cx="0"/>
          <a:chOff y="0" x="0"/>
          <a:chExt cy="0" cx="0"/>
        </a:xfrm>
      </p:grpSpPr>
      <p:sp>
        <p:nvSpPr>
          <p:cNvPr id="175" name="Shape 17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76" name="Shape 17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0" name="Shape 180"/>
        <p:cNvGrpSpPr/>
        <p:nvPr/>
      </p:nvGrpSpPr>
      <p:grpSpPr>
        <a:xfrm>
          <a:off y="0" x="0"/>
          <a:ext cy="0" cx="0"/>
          <a:chOff y="0" x="0"/>
          <a:chExt cy="0" cx="0"/>
        </a:xfrm>
      </p:grpSpPr>
      <p:sp>
        <p:nvSpPr>
          <p:cNvPr id="181" name="Shape 18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82" name="Shape 18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6" name="Shape 186"/>
        <p:cNvGrpSpPr/>
        <p:nvPr/>
      </p:nvGrpSpPr>
      <p:grpSpPr>
        <a:xfrm>
          <a:off y="0" x="0"/>
          <a:ext cy="0" cx="0"/>
          <a:chOff y="0" x="0"/>
          <a:chExt cy="0" cx="0"/>
        </a:xfrm>
      </p:grpSpPr>
      <p:sp>
        <p:nvSpPr>
          <p:cNvPr id="187" name="Shape 18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88" name="Shape 18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2" name="Shape 192"/>
        <p:cNvGrpSpPr/>
        <p:nvPr/>
      </p:nvGrpSpPr>
      <p:grpSpPr>
        <a:xfrm>
          <a:off y="0" x="0"/>
          <a:ext cy="0" cx="0"/>
          <a:chOff y="0" x="0"/>
          <a:chExt cy="0" cx="0"/>
        </a:xfrm>
      </p:grpSpPr>
      <p:sp>
        <p:nvSpPr>
          <p:cNvPr id="193" name="Shape 19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94" name="Shape 19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8" name="Shape 198"/>
        <p:cNvGrpSpPr/>
        <p:nvPr/>
      </p:nvGrpSpPr>
      <p:grpSpPr>
        <a:xfrm>
          <a:off y="0" x="0"/>
          <a:ext cy="0" cx="0"/>
          <a:chOff y="0" x="0"/>
          <a:chExt cy="0" cx="0"/>
        </a:xfrm>
      </p:grpSpPr>
      <p:sp>
        <p:nvSpPr>
          <p:cNvPr id="199" name="Shape 19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00" name="Shape 20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4" name="Shape 204"/>
        <p:cNvGrpSpPr/>
        <p:nvPr/>
      </p:nvGrpSpPr>
      <p:grpSpPr>
        <a:xfrm>
          <a:off y="0" x="0"/>
          <a:ext cy="0" cx="0"/>
          <a:chOff y="0" x="0"/>
          <a:chExt cy="0" cx="0"/>
        </a:xfrm>
      </p:grpSpPr>
      <p:sp>
        <p:nvSpPr>
          <p:cNvPr id="205" name="Shape 20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06" name="Shape 20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1" name="Shape 211"/>
        <p:cNvGrpSpPr/>
        <p:nvPr/>
      </p:nvGrpSpPr>
      <p:grpSpPr>
        <a:xfrm>
          <a:off y="0" x="0"/>
          <a:ext cy="0" cx="0"/>
          <a:chOff y="0" x="0"/>
          <a:chExt cy="0" cx="0"/>
        </a:xfrm>
      </p:grpSpPr>
      <p:sp>
        <p:nvSpPr>
          <p:cNvPr id="212" name="Shape 21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13" name="Shape 21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7" name="Shape 217"/>
        <p:cNvGrpSpPr/>
        <p:nvPr/>
      </p:nvGrpSpPr>
      <p:grpSpPr>
        <a:xfrm>
          <a:off y="0" x="0"/>
          <a:ext cy="0" cx="0"/>
          <a:chOff y="0" x="0"/>
          <a:chExt cy="0" cx="0"/>
        </a:xfrm>
      </p:grpSpPr>
      <p:sp>
        <p:nvSpPr>
          <p:cNvPr id="218" name="Shape 21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19" name="Shape 21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3" name="Shape 223"/>
        <p:cNvGrpSpPr/>
        <p:nvPr/>
      </p:nvGrpSpPr>
      <p:grpSpPr>
        <a:xfrm>
          <a:off y="0" x="0"/>
          <a:ext cy="0" cx="0"/>
          <a:chOff y="0" x="0"/>
          <a:chExt cy="0" cx="0"/>
        </a:xfrm>
      </p:grpSpPr>
      <p:sp>
        <p:nvSpPr>
          <p:cNvPr id="224" name="Shape 22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25" name="Shape 22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9" name="Shape 119"/>
        <p:cNvGrpSpPr/>
        <p:nvPr/>
      </p:nvGrpSpPr>
      <p:grpSpPr>
        <a:xfrm>
          <a:off y="0" x="0"/>
          <a:ext cy="0" cx="0"/>
          <a:chOff y="0" x="0"/>
          <a:chExt cy="0" cx="0"/>
        </a:xfrm>
      </p:grpSpPr>
      <p:sp>
        <p:nvSpPr>
          <p:cNvPr id="120" name="Shape 12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21" name="Shape 12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9" name="Shape 229"/>
        <p:cNvGrpSpPr/>
        <p:nvPr/>
      </p:nvGrpSpPr>
      <p:grpSpPr>
        <a:xfrm>
          <a:off y="0" x="0"/>
          <a:ext cy="0" cx="0"/>
          <a:chOff y="0" x="0"/>
          <a:chExt cy="0" cx="0"/>
        </a:xfrm>
      </p:grpSpPr>
      <p:sp>
        <p:nvSpPr>
          <p:cNvPr id="230" name="Shape 23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31" name="Shape 23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5" name="Shape 235"/>
        <p:cNvGrpSpPr/>
        <p:nvPr/>
      </p:nvGrpSpPr>
      <p:grpSpPr>
        <a:xfrm>
          <a:off y="0" x="0"/>
          <a:ext cy="0" cx="0"/>
          <a:chOff y="0" x="0"/>
          <a:chExt cy="0" cx="0"/>
        </a:xfrm>
      </p:grpSpPr>
      <p:sp>
        <p:nvSpPr>
          <p:cNvPr id="236" name="Shape 23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37" name="Shape 23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1" name="Shape 241"/>
        <p:cNvGrpSpPr/>
        <p:nvPr/>
      </p:nvGrpSpPr>
      <p:grpSpPr>
        <a:xfrm>
          <a:off y="0" x="0"/>
          <a:ext cy="0" cx="0"/>
          <a:chOff y="0" x="0"/>
          <a:chExt cy="0" cx="0"/>
        </a:xfrm>
      </p:grpSpPr>
      <p:sp>
        <p:nvSpPr>
          <p:cNvPr id="242" name="Shape 24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43" name="Shape 24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7" name="Shape 247"/>
        <p:cNvGrpSpPr/>
        <p:nvPr/>
      </p:nvGrpSpPr>
      <p:grpSpPr>
        <a:xfrm>
          <a:off y="0" x="0"/>
          <a:ext cy="0" cx="0"/>
          <a:chOff y="0" x="0"/>
          <a:chExt cy="0" cx="0"/>
        </a:xfrm>
      </p:grpSpPr>
      <p:sp>
        <p:nvSpPr>
          <p:cNvPr id="248" name="Shape 24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49" name="Shape 24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5" name="Shape 125"/>
        <p:cNvGrpSpPr/>
        <p:nvPr/>
      </p:nvGrpSpPr>
      <p:grpSpPr>
        <a:xfrm>
          <a:off y="0" x="0"/>
          <a:ext cy="0" cx="0"/>
          <a:chOff y="0" x="0"/>
          <a:chExt cy="0" cx="0"/>
        </a:xfrm>
      </p:grpSpPr>
      <p:sp>
        <p:nvSpPr>
          <p:cNvPr id="126" name="Shape 12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27" name="Shape 12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0" name="Shape 130"/>
        <p:cNvGrpSpPr/>
        <p:nvPr/>
      </p:nvGrpSpPr>
      <p:grpSpPr>
        <a:xfrm>
          <a:off y="0" x="0"/>
          <a:ext cy="0" cx="0"/>
          <a:chOff y="0" x="0"/>
          <a:chExt cy="0" cx="0"/>
        </a:xfrm>
      </p:grpSpPr>
      <p:sp>
        <p:nvSpPr>
          <p:cNvPr id="131" name="Shape 13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32" name="Shape 13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7" name="Shape 137"/>
        <p:cNvGrpSpPr/>
        <p:nvPr/>
      </p:nvGrpSpPr>
      <p:grpSpPr>
        <a:xfrm>
          <a:off y="0" x="0"/>
          <a:ext cy="0" cx="0"/>
          <a:chOff y="0" x="0"/>
          <a:chExt cy="0" cx="0"/>
        </a:xfrm>
      </p:grpSpPr>
      <p:sp>
        <p:nvSpPr>
          <p:cNvPr id="138" name="Shape 13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39" name="Shape 13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3" name="Shape 143"/>
        <p:cNvGrpSpPr/>
        <p:nvPr/>
      </p:nvGrpSpPr>
      <p:grpSpPr>
        <a:xfrm>
          <a:off y="0" x="0"/>
          <a:ext cy="0" cx="0"/>
          <a:chOff y="0" x="0"/>
          <a:chExt cy="0" cx="0"/>
        </a:xfrm>
      </p:grpSpPr>
      <p:sp>
        <p:nvSpPr>
          <p:cNvPr id="144" name="Shape 14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45" name="Shape 14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9" name="Shape 149"/>
        <p:cNvGrpSpPr/>
        <p:nvPr/>
      </p:nvGrpSpPr>
      <p:grpSpPr>
        <a:xfrm>
          <a:off y="0" x="0"/>
          <a:ext cy="0" cx="0"/>
          <a:chOff y="0" x="0"/>
          <a:chExt cy="0" cx="0"/>
        </a:xfrm>
      </p:grpSpPr>
      <p:sp>
        <p:nvSpPr>
          <p:cNvPr id="150" name="Shape 15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51" name="Shape 15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5" name="Shape 155"/>
        <p:cNvGrpSpPr/>
        <p:nvPr/>
      </p:nvGrpSpPr>
      <p:grpSpPr>
        <a:xfrm>
          <a:off y="0" x="0"/>
          <a:ext cy="0" cx="0"/>
          <a:chOff y="0" x="0"/>
          <a:chExt cy="0" cx="0"/>
        </a:xfrm>
      </p:grpSpPr>
      <p:sp>
        <p:nvSpPr>
          <p:cNvPr id="156" name="Shape 15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57" name="Shape 15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1" name="Shape 161"/>
        <p:cNvGrpSpPr/>
        <p:nvPr/>
      </p:nvGrpSpPr>
      <p:grpSpPr>
        <a:xfrm>
          <a:off y="0" x="0"/>
          <a:ext cy="0" cx="0"/>
          <a:chOff y="0" x="0"/>
          <a:chExt cy="0" cx="0"/>
        </a:xfrm>
      </p:grpSpPr>
      <p:sp>
        <p:nvSpPr>
          <p:cNvPr id="162" name="Shape 16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63" name="Shape 16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media/image01.png" Type="http://schemas.openxmlformats.org/officeDocument/2006/relationships/image" Id="rId2"/><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blipFill rotWithShape="1">
          <a:blip r:embed="rId2"/>
          <a:stretch>
            <a:fillRect t="0" b="0" r="0" l="0"/>
          </a:stretch>
        </a:blipFill>
      </p:bgPr>
    </p:bg>
    <p:spTree>
      <p:nvGrpSpPr>
        <p:cNvPr id="17" name="Shape 17"/>
        <p:cNvGrpSpPr/>
        <p:nvPr/>
      </p:nvGrpSpPr>
      <p:grpSpPr>
        <a:xfrm>
          <a:off y="0" x="0"/>
          <a:ext cy="0" cx="0"/>
          <a:chOff y="0" x="0"/>
          <a:chExt cy="0" cx="0"/>
        </a:xfrm>
      </p:grpSpPr>
      <p:grpSp>
        <p:nvGrpSpPr>
          <p:cNvPr id="18" name="Shape 18"/>
          <p:cNvGrpSpPr/>
          <p:nvPr/>
        </p:nvGrpSpPr>
        <p:grpSpPr>
          <a:xfrm>
            <a:off y="851803" x="-44"/>
            <a:ext cy="599884" cx="1217206"/>
            <a:chOff y="452558" x="-34"/>
            <a:chExt cy="524100" cx="914505"/>
          </a:xfrm>
        </p:grpSpPr>
        <p:sp>
          <p:nvSpPr>
            <p:cNvPr id="19" name="Shape 19"/>
            <p:cNvSpPr/>
            <p:nvPr/>
          </p:nvSpPr>
          <p:spPr>
            <a:xfrm>
              <a:off y="452558" x="591670"/>
              <a:ext cy="524100" cx="322800"/>
            </a:xfrm>
            <a:prstGeom prst="roundRect">
              <a:avLst>
                <a:gd fmla="val 16667" name="adj"/>
              </a:avLst>
            </a:prstGeom>
            <a:solidFill>
              <a:schemeClr val="accent3"/>
            </a:solidFill>
            <a:ln>
              <a:noFill/>
            </a:ln>
          </p:spPr>
          <p:txBody>
            <a:bodyPr bIns="45700" rIns="91425" lIns="91425" tIns="45700" anchor="ctr" anchorCtr="0">
              <a:noAutofit/>
            </a:bodyPr>
            <a:lstStyle/>
            <a:p/>
          </p:txBody>
        </p:sp>
        <p:sp>
          <p:nvSpPr>
            <p:cNvPr id="20" name="Shape 20"/>
            <p:cNvSpPr/>
            <p:nvPr/>
          </p:nvSpPr>
          <p:spPr>
            <a:xfrm>
              <a:off y="452558" x="215154"/>
              <a:ext cy="524100" cx="322800"/>
            </a:xfrm>
            <a:prstGeom prst="roundRect">
              <a:avLst>
                <a:gd fmla="val 16667" name="adj"/>
              </a:avLst>
            </a:prstGeom>
            <a:solidFill>
              <a:schemeClr val="accent2"/>
            </a:solidFill>
            <a:ln>
              <a:noFill/>
            </a:ln>
          </p:spPr>
          <p:txBody>
            <a:bodyPr bIns="45700" rIns="91425" lIns="91425" tIns="45700" anchor="ctr" anchorCtr="0">
              <a:noAutofit/>
            </a:bodyPr>
            <a:lstStyle/>
            <a:p/>
          </p:txBody>
        </p:sp>
        <p:sp>
          <p:nvSpPr>
            <p:cNvPr id="21" name="Shape 21"/>
            <p:cNvSpPr/>
            <p:nvPr/>
          </p:nvSpPr>
          <p:spPr>
            <a:xfrm rot="5400000">
              <a:off y="633908" x="-181384"/>
              <a:ext cy="161400" cx="524100"/>
            </a:xfrm>
            <a:prstGeom prst="round2SameRect">
              <a:avLst>
                <a:gd fmla="val 29167" name="adj1"/>
                <a:gd fmla="val 0" name="adj2"/>
              </a:avLst>
            </a:prstGeom>
            <a:solidFill>
              <a:schemeClr val="accent1"/>
            </a:solidFill>
            <a:ln>
              <a:noFill/>
            </a:ln>
          </p:spPr>
          <p:txBody>
            <a:bodyPr bIns="45700" rIns="91425" lIns="91425" tIns="45700" anchor="ctr" anchorCtr="0">
              <a:noAutofit/>
            </a:bodyPr>
            <a:lstStyle/>
            <a:p/>
          </p:txBody>
        </p:sp>
      </p:grpSp>
      <p:sp>
        <p:nvSpPr>
          <p:cNvPr id="22" name="Shape 22"/>
          <p:cNvSpPr txBox="1"/>
          <p:nvPr>
            <p:ph type="ctrTitle"/>
          </p:nvPr>
        </p:nvSpPr>
        <p:spPr>
          <a:xfrm>
            <a:off y="271797" x="1371600"/>
            <a:ext cy="1257299" cx="6858000"/>
          </a:xfrm>
          <a:prstGeom prst="rect">
            <a:avLst/>
          </a:prstGeom>
          <a:noFill/>
          <a:ln>
            <a:noFill/>
          </a:ln>
        </p:spPr>
        <p:txBody>
          <a:bodyPr bIns="91425" rIns="91425" lIns="91425" tIns="91425" anchor="b" anchorCtr="0"/>
          <a:lstStyle>
            <a:lvl1pPr algn="l" rtl="0" marR="0" indent="0" marL="0">
              <a:lnSpc>
                <a:spcPct val="80000"/>
              </a:lnSpc>
              <a:spcBef>
                <a:spcPts val="0"/>
              </a:spcBef>
              <a:buClr>
                <a:schemeClr val="dk1"/>
              </a:buClr>
              <a:buFont typeface="Merriweather"/>
              <a:buNone/>
              <a:defRPr/>
            </a:lvl1pPr>
            <a:lvl2pPr algn="l" rtl="0" marR="0" indent="0" marL="0">
              <a:defRPr/>
            </a:lvl2pPr>
            <a:lvl3pPr algn="l" rtl="0" marR="0" indent="0" marL="0">
              <a:defRPr/>
            </a:lvl3pPr>
            <a:lvl4pPr algn="l" rtl="0" marR="0" indent="0" marL="0">
              <a:defRPr/>
            </a:lvl4pPr>
            <a:lvl5pPr algn="l" rtl="0" marR="0" indent="0" marL="0">
              <a:defRPr/>
            </a:lvl5pPr>
            <a:lvl6pPr algn="l" rtl="0" marR="0" indent="0" marL="0">
              <a:defRPr/>
            </a:lvl6pPr>
            <a:lvl7pPr algn="l" rtl="0" marR="0" indent="0" marL="0">
              <a:defRPr/>
            </a:lvl7pPr>
            <a:lvl8pPr algn="l" rtl="0" marR="0" indent="0" marL="0">
              <a:defRPr/>
            </a:lvl8pPr>
            <a:lvl9pPr algn="l" rtl="0" marR="0" indent="0" marL="0">
              <a:defRPr/>
            </a:lvl9pPr>
          </a:lstStyle>
          <a:p/>
        </p:txBody>
      </p:sp>
      <p:sp>
        <p:nvSpPr>
          <p:cNvPr id="23" name="Shape 23"/>
          <p:cNvSpPr txBox="1"/>
          <p:nvPr>
            <p:ph idx="1" type="subTitle"/>
          </p:nvPr>
        </p:nvSpPr>
        <p:spPr>
          <a:xfrm>
            <a:off y="1567196" x="1371600"/>
            <a:ext cy="664799" cx="6858000"/>
          </a:xfrm>
          <a:prstGeom prst="rect">
            <a:avLst/>
          </a:prstGeom>
          <a:noFill/>
          <a:ln>
            <a:noFill/>
          </a:ln>
        </p:spPr>
        <p:txBody>
          <a:bodyPr bIns="91425" rIns="91425" lIns="91425" tIns="91425" anchor="t" anchorCtr="0"/>
          <a:lstStyle>
            <a:lvl1pPr algn="l" rtl="0" marR="0" indent="0" marL="0">
              <a:lnSpc>
                <a:spcPct val="90000"/>
              </a:lnSpc>
              <a:spcBef>
                <a:spcPts val="1800"/>
              </a:spcBef>
              <a:buClr>
                <a:schemeClr val="accent1"/>
              </a:buClr>
              <a:buFont typeface="Merriweather"/>
              <a:buNone/>
              <a:defRPr/>
            </a:lvl1pPr>
            <a:lvl2pPr algn="ctr" rtl="0" marR="0" indent="-12592" marL="609493">
              <a:lnSpc>
                <a:spcPct val="90000"/>
              </a:lnSpc>
              <a:spcBef>
                <a:spcPts val="1200"/>
              </a:spcBef>
              <a:buClr>
                <a:schemeClr val="accent1"/>
              </a:buClr>
              <a:buFont typeface="Merriweather"/>
              <a:buNone/>
              <a:defRPr/>
            </a:lvl2pPr>
            <a:lvl3pPr algn="ctr" rtl="0" marR="0" indent="-12487" marL="1218987">
              <a:lnSpc>
                <a:spcPct val="90000"/>
              </a:lnSpc>
              <a:spcBef>
                <a:spcPts val="800"/>
              </a:spcBef>
              <a:buClr>
                <a:schemeClr val="accent1"/>
              </a:buClr>
              <a:buFont typeface="Merriweather"/>
              <a:buNone/>
              <a:defRPr/>
            </a:lvl3pPr>
            <a:lvl4pPr algn="ctr" rtl="0" marR="0" indent="-12380" marL="1828480">
              <a:lnSpc>
                <a:spcPct val="90000"/>
              </a:lnSpc>
              <a:spcBef>
                <a:spcPts val="800"/>
              </a:spcBef>
              <a:buClr>
                <a:schemeClr val="accent1"/>
              </a:buClr>
              <a:buFont typeface="Merriweather"/>
              <a:buNone/>
              <a:defRPr/>
            </a:lvl4pPr>
            <a:lvl5pPr algn="ctr" rtl="0" marR="0" indent="-12273" marL="2437973">
              <a:lnSpc>
                <a:spcPct val="90000"/>
              </a:lnSpc>
              <a:spcBef>
                <a:spcPts val="800"/>
              </a:spcBef>
              <a:buClr>
                <a:schemeClr val="accent1"/>
              </a:buClr>
              <a:buFont typeface="Merriweather"/>
              <a:buNone/>
              <a:defRPr/>
            </a:lvl5pPr>
            <a:lvl6pPr algn="ctr" rtl="0" marR="0" indent="-12167" marL="3047467">
              <a:lnSpc>
                <a:spcPct val="90000"/>
              </a:lnSpc>
              <a:spcBef>
                <a:spcPts val="800"/>
              </a:spcBef>
              <a:buClr>
                <a:schemeClr val="accent1"/>
              </a:buClr>
              <a:buFont typeface="Merriweather"/>
              <a:buNone/>
              <a:defRPr/>
            </a:lvl6pPr>
            <a:lvl7pPr algn="ctr" rtl="0" marR="0" indent="-12060" marL="3656960">
              <a:lnSpc>
                <a:spcPct val="90000"/>
              </a:lnSpc>
              <a:spcBef>
                <a:spcPts val="800"/>
              </a:spcBef>
              <a:buClr>
                <a:schemeClr val="accent1"/>
              </a:buClr>
              <a:buFont typeface="Merriweather"/>
              <a:buNone/>
              <a:defRPr/>
            </a:lvl7pPr>
            <a:lvl8pPr algn="ctr" rtl="0" marR="0" indent="-11953" marL="4266453">
              <a:lnSpc>
                <a:spcPct val="90000"/>
              </a:lnSpc>
              <a:spcBef>
                <a:spcPts val="800"/>
              </a:spcBef>
              <a:buClr>
                <a:schemeClr val="accent1"/>
              </a:buClr>
              <a:buFont typeface="Merriweather"/>
              <a:buNone/>
              <a:defRPr/>
            </a:lvl8pPr>
            <a:lvl9pPr algn="ctr" rtl="0" marR="0" indent="-11846" marL="4875947">
              <a:lnSpc>
                <a:spcPct val="90000"/>
              </a:lnSpc>
              <a:spcBef>
                <a:spcPts val="800"/>
              </a:spcBef>
              <a:buClr>
                <a:schemeClr val="accent1"/>
              </a:buClr>
              <a:buFont typeface="Merriweather"/>
              <a:buNone/>
              <a:defRPr/>
            </a:lvl9pPr>
          </a:lstStyle>
          <a:p/>
        </p:txBody>
      </p:sp>
      <p:sp>
        <p:nvSpPr>
          <p:cNvPr id="24" name="Shape 24"/>
          <p:cNvSpPr txBox="1"/>
          <p:nvPr>
            <p:ph idx="10" type="dt"/>
          </p:nvPr>
        </p:nvSpPr>
        <p:spPr>
          <a:xfrm>
            <a:off y="4836318" x="7162800"/>
            <a:ext cy="135600" cx="10667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25" name="Shape 25"/>
          <p:cNvSpPr txBox="1"/>
          <p:nvPr>
            <p:ph idx="11" type="ftr"/>
          </p:nvPr>
        </p:nvSpPr>
        <p:spPr>
          <a:xfrm>
            <a:off y="4836318" x="914400"/>
            <a:ext cy="135600" cx="6217799"/>
          </a:xfrm>
          <a:prstGeom prst="rect">
            <a:avLst/>
          </a:prstGeom>
          <a:noFill/>
          <a:ln>
            <a:noFill/>
          </a:ln>
        </p:spPr>
        <p:txBody>
          <a:bodyPr bIns="91425" rIns="91425" lIns="91425" tIns="91425" anchor="ctr" anchorCtr="0"/>
          <a:lstStyle>
            <a:lvl1pPr algn="l"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26" name="Shape 26"/>
          <p:cNvSpPr txBox="1"/>
          <p:nvPr>
            <p:ph idx="12" type="sldNum"/>
          </p:nvPr>
        </p:nvSpPr>
        <p:spPr>
          <a:xfrm>
            <a:off y="4836318" x="8305800"/>
            <a:ext cy="135600" cx="6095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8" name="Shape 88"/>
        <p:cNvGrpSpPr/>
        <p:nvPr/>
      </p:nvGrpSpPr>
      <p:grpSpPr>
        <a:xfrm>
          <a:off y="0" x="0"/>
          <a:ext cy="0" cx="0"/>
          <a:chOff y="0" x="0"/>
          <a:chExt cy="0" cx="0"/>
        </a:xfrm>
      </p:grpSpPr>
      <p:sp>
        <p:nvSpPr>
          <p:cNvPr id="89" name="Shape 89"/>
          <p:cNvSpPr txBox="1"/>
          <p:nvPr>
            <p:ph type="title"/>
          </p:nvPr>
        </p:nvSpPr>
        <p:spPr>
          <a:xfrm>
            <a:off y="114300" x="914400"/>
            <a:ext cy="971700" cx="7315200"/>
          </a:xfrm>
          <a:prstGeom prst="rect">
            <a:avLst/>
          </a:prstGeom>
          <a:noFill/>
          <a:ln>
            <a:noFill/>
          </a:ln>
        </p:spPr>
        <p:txBody>
          <a:bodyPr bIns="91425" rIns="91425" lIns="91425" tIns="91425" anchor="b" anchorCtr="0"/>
          <a:lstStyle>
            <a:lvl1pPr algn="l" rtl="0">
              <a:spcBef>
                <a:spcPts val="0"/>
              </a:spcBef>
              <a:buClr>
                <a:schemeClr val="dk1"/>
              </a:buClr>
              <a:buFont typeface="Merriweather"/>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90" name="Shape 90"/>
          <p:cNvSpPr txBox="1"/>
          <p:nvPr>
            <p:ph idx="1" type="body"/>
          </p:nvPr>
        </p:nvSpPr>
        <p:spPr>
          <a:xfrm rot="5400000">
            <a:off y="-742950" x="2857499"/>
            <a:ext cy="7315200" cx="34290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91" name="Shape 91"/>
          <p:cNvSpPr txBox="1"/>
          <p:nvPr>
            <p:ph idx="10" type="dt"/>
          </p:nvPr>
        </p:nvSpPr>
        <p:spPr>
          <a:xfrm>
            <a:off y="4836318" x="7162800"/>
            <a:ext cy="135600" cx="10667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92" name="Shape 92"/>
          <p:cNvSpPr txBox="1"/>
          <p:nvPr>
            <p:ph idx="11" type="ftr"/>
          </p:nvPr>
        </p:nvSpPr>
        <p:spPr>
          <a:xfrm>
            <a:off y="4836318" x="914400"/>
            <a:ext cy="135600" cx="6217799"/>
          </a:xfrm>
          <a:prstGeom prst="rect">
            <a:avLst/>
          </a:prstGeom>
          <a:noFill/>
          <a:ln>
            <a:noFill/>
          </a:ln>
        </p:spPr>
        <p:txBody>
          <a:bodyPr bIns="91425" rIns="91425" lIns="91425" tIns="91425" anchor="ctr" anchorCtr="0"/>
          <a:lstStyle>
            <a:lvl1pPr algn="l"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93" name="Shape 93"/>
          <p:cNvSpPr txBox="1"/>
          <p:nvPr>
            <p:ph idx="12" type="sldNum"/>
          </p:nvPr>
        </p:nvSpPr>
        <p:spPr>
          <a:xfrm>
            <a:off y="4836318" x="8305800"/>
            <a:ext cy="135600" cx="6095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94" name="Shape 94"/>
        <p:cNvGrpSpPr/>
        <p:nvPr/>
      </p:nvGrpSpPr>
      <p:grpSpPr>
        <a:xfrm>
          <a:off y="0" x="0"/>
          <a:ext cy="0" cx="0"/>
          <a:chOff y="0" x="0"/>
          <a:chExt cy="0" cx="0"/>
        </a:xfrm>
      </p:grpSpPr>
      <p:grpSp>
        <p:nvGrpSpPr>
          <p:cNvPr id="95" name="Shape 95"/>
          <p:cNvGrpSpPr/>
          <p:nvPr/>
        </p:nvGrpSpPr>
        <p:grpSpPr>
          <a:xfrm rot="5400000">
            <a:off y="175381" x="7189231"/>
            <a:ext cy="393075" cx="797539"/>
            <a:chOff y="452558" x="-34"/>
            <a:chExt cy="524100" cx="914505"/>
          </a:xfrm>
        </p:grpSpPr>
        <p:sp>
          <p:nvSpPr>
            <p:cNvPr id="96" name="Shape 96"/>
            <p:cNvSpPr/>
            <p:nvPr/>
          </p:nvSpPr>
          <p:spPr>
            <a:xfrm>
              <a:off y="452558" x="591670"/>
              <a:ext cy="524100" cx="322800"/>
            </a:xfrm>
            <a:prstGeom prst="roundRect">
              <a:avLst>
                <a:gd fmla="val 16667" name="adj"/>
              </a:avLst>
            </a:prstGeom>
            <a:solidFill>
              <a:schemeClr val="accent3"/>
            </a:solidFill>
            <a:ln>
              <a:noFill/>
            </a:ln>
          </p:spPr>
          <p:txBody>
            <a:bodyPr bIns="45700" rIns="91425" lIns="91425" tIns="45700" anchor="ctr" anchorCtr="0">
              <a:noAutofit/>
            </a:bodyPr>
            <a:lstStyle/>
            <a:p/>
          </p:txBody>
        </p:sp>
        <p:sp>
          <p:nvSpPr>
            <p:cNvPr id="97" name="Shape 97"/>
            <p:cNvSpPr/>
            <p:nvPr/>
          </p:nvSpPr>
          <p:spPr>
            <a:xfrm>
              <a:off y="452558" x="215154"/>
              <a:ext cy="524100" cx="322800"/>
            </a:xfrm>
            <a:prstGeom prst="roundRect">
              <a:avLst>
                <a:gd fmla="val 16667" name="adj"/>
              </a:avLst>
            </a:prstGeom>
            <a:solidFill>
              <a:schemeClr val="accent2"/>
            </a:solidFill>
            <a:ln>
              <a:noFill/>
            </a:ln>
          </p:spPr>
          <p:txBody>
            <a:bodyPr bIns="45700" rIns="91425" lIns="91425" tIns="45700" anchor="ctr" anchorCtr="0">
              <a:noAutofit/>
            </a:bodyPr>
            <a:lstStyle/>
            <a:p/>
          </p:txBody>
        </p:sp>
        <p:sp>
          <p:nvSpPr>
            <p:cNvPr id="98" name="Shape 98"/>
            <p:cNvSpPr/>
            <p:nvPr/>
          </p:nvSpPr>
          <p:spPr>
            <a:xfrm rot="5400000">
              <a:off y="633908" x="-181384"/>
              <a:ext cy="161400" cx="524100"/>
            </a:xfrm>
            <a:prstGeom prst="round2SameRect">
              <a:avLst>
                <a:gd fmla="val 29167" name="adj1"/>
                <a:gd fmla="val 0" name="adj2"/>
              </a:avLst>
            </a:prstGeom>
            <a:solidFill>
              <a:schemeClr val="accent1"/>
            </a:solidFill>
            <a:ln>
              <a:noFill/>
            </a:ln>
          </p:spPr>
          <p:txBody>
            <a:bodyPr bIns="45700" rIns="91425" lIns="91425" tIns="45700" anchor="ctr" anchorCtr="0">
              <a:noAutofit/>
            </a:bodyPr>
            <a:lstStyle/>
            <a:p/>
          </p:txBody>
        </p:sp>
      </p:grpSp>
      <p:grpSp>
        <p:nvGrpSpPr>
          <p:cNvPr id="99" name="Shape 99"/>
          <p:cNvGrpSpPr/>
          <p:nvPr/>
        </p:nvGrpSpPr>
        <p:grpSpPr>
          <a:xfrm>
            <a:off y="4046638" x="0"/>
            <a:ext cy="1096861" cx="9143999"/>
            <a:chOff y="4046637" x="0"/>
            <a:chExt cy="1096861" cx="9143999"/>
          </a:xfrm>
        </p:grpSpPr>
        <p:sp>
          <p:nvSpPr>
            <p:cNvPr id="100" name="Shape 100"/>
            <p:cNvSpPr/>
            <p:nvPr/>
          </p:nvSpPr>
          <p:spPr>
            <a:xfrm rot="5400000">
              <a:off y="119293" x="4119794"/>
              <a:ext cy="9143999" cx="904411"/>
            </a:xfrm>
            <a:custGeom>
              <a:pathLst>
                <a:path w="904412" extrusionOk="0" h="9144000">
                  <a:moveTo>
                    <a:pt y="0" x="0"/>
                  </a:moveTo>
                  <a:lnTo>
                    <a:pt y="0" x="904412"/>
                  </a:lnTo>
                  <a:lnTo>
                    <a:pt y="9144000" x="904412"/>
                  </a:lnTo>
                  <a:lnTo>
                    <a:pt y="9144000" x="391235"/>
                  </a:lnTo>
                  <a:cubicBezTo>
                    <a:pt y="6730684" x="445385"/>
                    <a:pt y="1995757" x="250230"/>
                    <a:pt y="0" x="0"/>
                  </a:cubicBezTo>
                  <a:close/>
                </a:path>
              </a:pathLst>
            </a:custGeom>
            <a:solidFill>
              <a:schemeClr val="dk1">
                <a:alpha val="7843"/>
              </a:schemeClr>
            </a:solidFill>
            <a:ln>
              <a:noFill/>
            </a:ln>
          </p:spPr>
          <p:txBody>
            <a:bodyPr bIns="45700" rIns="91425" lIns="91425" tIns="45700" anchor="ctr" anchorCtr="0">
              <a:noAutofit/>
            </a:bodyPr>
            <a:lstStyle/>
            <a:p/>
          </p:txBody>
        </p:sp>
        <p:sp>
          <p:nvSpPr>
            <p:cNvPr id="101" name="Shape 101"/>
            <p:cNvSpPr/>
            <p:nvPr/>
          </p:nvSpPr>
          <p:spPr>
            <a:xfrm rot="5400000">
              <a:off y="23068" x="4023569"/>
              <a:ext cy="9143999" cx="1096861"/>
            </a:xfrm>
            <a:custGeom>
              <a:pathLst>
                <a:path w="1096862" extrusionOk="0" h="9144000">
                  <a:moveTo>
                    <a:pt y="9136375" x="1096861"/>
                  </a:moveTo>
                  <a:lnTo>
                    <a:pt y="0" x="1096861"/>
                  </a:lnTo>
                  <a:lnTo>
                    <a:pt y="0" x="1096862"/>
                  </a:lnTo>
                  <a:lnTo>
                    <a:pt y="9136375" x="1096862"/>
                  </a:lnTo>
                  <a:close/>
                  <a:moveTo>
                    <a:pt y="0" x="0"/>
                  </a:moveTo>
                  <a:lnTo>
                    <a:pt y="0" x="142171"/>
                  </a:lnTo>
                  <a:cubicBezTo>
                    <a:pt y="532804" x="214017"/>
                    <a:pt y="1260834" x="281641"/>
                    <a:pt y="2087809" x="340913"/>
                  </a:cubicBezTo>
                  <a:cubicBezTo>
                    <a:pt y="4358443" x="492781"/>
                    <a:pt y="7374964" x="587048"/>
                    <a:pt y="9144000" x="547354"/>
                  </a:cubicBezTo>
                  <a:lnTo>
                    <a:pt y="9144000" x="452132"/>
                  </a:lnTo>
                  <a:cubicBezTo>
                    <a:pt y="4670358" x="484963"/>
                    <a:pt y="2482661" x="240277"/>
                    <a:pt y="0" x="0"/>
                  </a:cubicBezTo>
                  <a:close/>
                </a:path>
              </a:pathLst>
            </a:custGeom>
            <a:solidFill>
              <a:schemeClr val="dk1">
                <a:alpha val="4705"/>
              </a:schemeClr>
            </a:solidFill>
            <a:ln>
              <a:noFill/>
            </a:ln>
          </p:spPr>
          <p:txBody>
            <a:bodyPr bIns="45700" rIns="91425" lIns="91425" tIns="45700" anchor="ctr" anchorCtr="0">
              <a:noAutofit/>
            </a:bodyPr>
            <a:lstStyle/>
            <a:p/>
          </p:txBody>
        </p:sp>
      </p:grpSp>
      <p:sp>
        <p:nvSpPr>
          <p:cNvPr id="102" name="Shape 102"/>
          <p:cNvSpPr txBox="1"/>
          <p:nvPr>
            <p:ph type="title"/>
          </p:nvPr>
        </p:nvSpPr>
        <p:spPr>
          <a:xfrm rot="5400000">
            <a:off y="2060187" x="6117900"/>
            <a:ext cy="1371599" cx="3766199"/>
          </a:xfrm>
          <a:prstGeom prst="rect">
            <a:avLst/>
          </a:prstGeom>
          <a:noFill/>
          <a:ln>
            <a:noFill/>
          </a:ln>
        </p:spPr>
        <p:txBody>
          <a:bodyPr bIns="91425" rIns="91425" lIns="91425" tIns="91425" anchor="b" anchorCtr="0"/>
          <a:lstStyle>
            <a:lvl1pPr algn="l" rtl="0">
              <a:spcBef>
                <a:spcPts val="0"/>
              </a:spcBef>
              <a:buClr>
                <a:schemeClr val="dk1"/>
              </a:buClr>
              <a:buFont typeface="Merriweather"/>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103" name="Shape 103"/>
          <p:cNvSpPr txBox="1"/>
          <p:nvPr>
            <p:ph idx="1" type="body"/>
          </p:nvPr>
        </p:nvSpPr>
        <p:spPr>
          <a:xfrm rot="5400000">
            <a:off y="-340112" x="2117400"/>
            <a:ext cy="6172199" cx="3766199"/>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104" name="Shape 104"/>
          <p:cNvSpPr txBox="1"/>
          <p:nvPr>
            <p:ph idx="10" type="dt"/>
          </p:nvPr>
        </p:nvSpPr>
        <p:spPr>
          <a:xfrm>
            <a:off y="4836318" x="7162800"/>
            <a:ext cy="135600" cx="10667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105" name="Shape 105"/>
          <p:cNvSpPr txBox="1"/>
          <p:nvPr>
            <p:ph idx="11" type="ftr"/>
          </p:nvPr>
        </p:nvSpPr>
        <p:spPr>
          <a:xfrm>
            <a:off y="4836318" x="914400"/>
            <a:ext cy="135600" cx="6217799"/>
          </a:xfrm>
          <a:prstGeom prst="rect">
            <a:avLst/>
          </a:prstGeom>
          <a:noFill/>
          <a:ln>
            <a:noFill/>
          </a:ln>
        </p:spPr>
        <p:txBody>
          <a:bodyPr bIns="91425" rIns="91425" lIns="91425" tIns="91425" anchor="ctr" anchorCtr="0"/>
          <a:lstStyle>
            <a:lvl1pPr algn="l"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106" name="Shape 106"/>
          <p:cNvSpPr txBox="1"/>
          <p:nvPr>
            <p:ph idx="12" type="sldNum"/>
          </p:nvPr>
        </p:nvSpPr>
        <p:spPr>
          <a:xfrm>
            <a:off y="4836318" x="8305800"/>
            <a:ext cy="135600" cx="6095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7" name="Shape 107"/>
        <p:cNvGrpSpPr/>
        <p:nvPr/>
      </p:nvGrpSpPr>
      <p:grpSpPr>
        <a:xfrm>
          <a:off y="0" x="0"/>
          <a:ext cy="0" cx="0"/>
          <a:chOff y="0" x="0"/>
          <a:chExt cy="0" cx="0"/>
        </a:xfrm>
      </p:grpSpPr>
      <p:sp>
        <p:nvSpPr>
          <p:cNvPr id="108" name="Shape 108"/>
          <p:cNvSpPr txBox="1"/>
          <p:nvPr>
            <p:ph type="title"/>
          </p:nvPr>
        </p:nvSpPr>
        <p:spPr>
          <a:xfrm>
            <a:off y="205978" x="457200"/>
            <a:ext cy="857400" cx="8229600"/>
          </a:xfrm>
          <a:prstGeom prst="rect">
            <a:avLst/>
          </a:prstGeom>
        </p:spPr>
        <p:txBody>
          <a:bodyPr bIns="91425" rIns="91425" lIns="91425" tIns="91425" anchor="b"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109" name="Shape 109"/>
          <p:cNvSpPr txBox="1"/>
          <p:nvPr>
            <p:ph idx="1" type="body"/>
          </p:nvPr>
        </p:nvSpPr>
        <p:spPr>
          <a:xfrm>
            <a:off y="1200150" x="457200"/>
            <a:ext cy="3725699" cx="8229600"/>
          </a:xfrm>
          <a:prstGeom prst="rect">
            <a:avLst/>
          </a:prstGeom>
        </p:spPr>
        <p:txBody>
          <a:bodyPr bIns="91425" rIns="91425" lIns="91425" tIns="91425" anchor="t" anchorCtr="0"/>
          <a:lstStyle>
            <a:lvl1pPr rtl="0">
              <a:defRPr/>
            </a:lvl1pPr>
            <a:lvl2pPr rtl="0" indent="457200">
              <a:defRPr/>
            </a:lvl2pPr>
            <a:lvl3pPr rtl="0" indent="914400">
              <a:defRPr/>
            </a:lvl3pPr>
            <a:lvl4pPr rtl="0" indent="1371600">
              <a:defRPr/>
            </a:lvl4pPr>
            <a:lvl5pPr rtl="0">
              <a:defRPr/>
            </a:lvl5pPr>
            <a:lvl6pPr rtl="0">
              <a:defRPr/>
            </a:lvl6pPr>
            <a:lvl7pPr rtl="0">
              <a:defRPr/>
            </a:lvl7pPr>
            <a:lvl8pPr rtl="0">
              <a:defRPr/>
            </a:lvl8pPr>
            <a:lvl9pPr rtl="0">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7" name="Shape 27"/>
        <p:cNvGrpSpPr/>
        <p:nvPr/>
      </p:nvGrpSpPr>
      <p:grpSpPr>
        <a:xfrm>
          <a:off y="0" x="0"/>
          <a:ext cy="0" cx="0"/>
          <a:chOff y="0" x="0"/>
          <a:chExt cy="0" cx="0"/>
        </a:xfrm>
      </p:grpSpPr>
      <p:sp>
        <p:nvSpPr>
          <p:cNvPr id="28" name="Shape 28"/>
          <p:cNvSpPr txBox="1"/>
          <p:nvPr>
            <p:ph type="title"/>
          </p:nvPr>
        </p:nvSpPr>
        <p:spPr>
          <a:xfrm>
            <a:off y="114300" x="914400"/>
            <a:ext cy="971700" cx="7315200"/>
          </a:xfrm>
          <a:prstGeom prst="rect">
            <a:avLst/>
          </a:prstGeom>
          <a:noFill/>
          <a:ln>
            <a:noFill/>
          </a:ln>
        </p:spPr>
        <p:txBody>
          <a:bodyPr bIns="91425" rIns="91425" lIns="91425" tIns="91425" anchor="b" anchorCtr="0"/>
          <a:lstStyle>
            <a:lvl1pPr algn="l" rtl="0">
              <a:spcBef>
                <a:spcPts val="0"/>
              </a:spcBef>
              <a:buClr>
                <a:schemeClr val="dk1"/>
              </a:buClr>
              <a:buFont typeface="Merriweather"/>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29" name="Shape 29"/>
          <p:cNvSpPr txBox="1"/>
          <p:nvPr>
            <p:ph idx="1" type="body"/>
          </p:nvPr>
        </p:nvSpPr>
        <p:spPr>
          <a:xfrm>
            <a:off y="1200150" x="914400"/>
            <a:ext cy="3429000" cx="73152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30" name="Shape 30"/>
          <p:cNvSpPr txBox="1"/>
          <p:nvPr>
            <p:ph idx="10" type="dt"/>
          </p:nvPr>
        </p:nvSpPr>
        <p:spPr>
          <a:xfrm>
            <a:off y="4836318" x="7162800"/>
            <a:ext cy="135600" cx="10667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31" name="Shape 31"/>
          <p:cNvSpPr txBox="1"/>
          <p:nvPr>
            <p:ph idx="11" type="ftr"/>
          </p:nvPr>
        </p:nvSpPr>
        <p:spPr>
          <a:xfrm>
            <a:off y="4836318" x="914400"/>
            <a:ext cy="135600" cx="6217799"/>
          </a:xfrm>
          <a:prstGeom prst="rect">
            <a:avLst/>
          </a:prstGeom>
          <a:noFill/>
          <a:ln>
            <a:noFill/>
          </a:ln>
        </p:spPr>
        <p:txBody>
          <a:bodyPr bIns="91425" rIns="91425" lIns="91425" tIns="91425" anchor="ctr" anchorCtr="0"/>
          <a:lstStyle>
            <a:lvl1pPr algn="l"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32" name="Shape 32"/>
          <p:cNvSpPr txBox="1"/>
          <p:nvPr>
            <p:ph idx="12" type="sldNum"/>
          </p:nvPr>
        </p:nvSpPr>
        <p:spPr>
          <a:xfrm>
            <a:off y="4836318" x="8305800"/>
            <a:ext cy="135600" cx="6095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3" name="Shape 33"/>
        <p:cNvGrpSpPr/>
        <p:nvPr/>
      </p:nvGrpSpPr>
      <p:grpSpPr>
        <a:xfrm>
          <a:off y="0" x="0"/>
          <a:ext cy="0" cx="0"/>
          <a:chOff y="0" x="0"/>
          <a:chExt cy="0" cx="0"/>
        </a:xfrm>
      </p:grpSpPr>
      <p:grpSp>
        <p:nvGrpSpPr>
          <p:cNvPr id="34" name="Shape 34"/>
          <p:cNvGrpSpPr/>
          <p:nvPr/>
        </p:nvGrpSpPr>
        <p:grpSpPr>
          <a:xfrm>
            <a:off y="2343314" x="-20"/>
            <a:ext cy="603812" cx="1217135"/>
            <a:chOff y="2343310" x="-21"/>
            <a:chExt cy="603812" cx="1217135"/>
          </a:xfrm>
        </p:grpSpPr>
        <p:sp>
          <p:nvSpPr>
            <p:cNvPr id="35" name="Shape 35"/>
            <p:cNvSpPr/>
            <p:nvPr/>
          </p:nvSpPr>
          <p:spPr>
            <a:xfrm>
              <a:off y="2347123" x="787514"/>
              <a:ext cy="600000" cx="429599"/>
            </a:xfrm>
            <a:prstGeom prst="roundRect">
              <a:avLst>
                <a:gd fmla="val 16667" name="adj"/>
              </a:avLst>
            </a:prstGeom>
            <a:solidFill>
              <a:schemeClr val="accent3"/>
            </a:solidFill>
            <a:ln>
              <a:noFill/>
            </a:ln>
          </p:spPr>
          <p:txBody>
            <a:bodyPr bIns="45700" rIns="91425" lIns="91425" tIns="45700" anchor="ctr" anchorCtr="0">
              <a:noAutofit/>
            </a:bodyPr>
            <a:lstStyle/>
            <a:p/>
          </p:txBody>
        </p:sp>
        <p:sp>
          <p:nvSpPr>
            <p:cNvPr id="36" name="Shape 36"/>
            <p:cNvSpPr/>
            <p:nvPr/>
          </p:nvSpPr>
          <p:spPr>
            <a:xfrm>
              <a:off y="2347123" x="286369"/>
              <a:ext cy="600000" cx="429599"/>
            </a:xfrm>
            <a:prstGeom prst="roundRect">
              <a:avLst>
                <a:gd fmla="val 16667" name="adj"/>
              </a:avLst>
            </a:prstGeom>
            <a:solidFill>
              <a:schemeClr val="accent2"/>
            </a:solidFill>
            <a:ln>
              <a:noFill/>
            </a:ln>
          </p:spPr>
          <p:txBody>
            <a:bodyPr bIns="45700" rIns="91425" lIns="91425" tIns="45700" anchor="ctr" anchorCtr="0">
              <a:noAutofit/>
            </a:bodyPr>
            <a:lstStyle/>
            <a:p/>
          </p:txBody>
        </p:sp>
        <p:sp>
          <p:nvSpPr>
            <p:cNvPr id="37" name="Shape 37"/>
            <p:cNvSpPr/>
            <p:nvPr/>
          </p:nvSpPr>
          <p:spPr>
            <a:xfrm rot="5400000">
              <a:off y="2535910" x="-192621"/>
              <a:ext cy="214799" cx="600000"/>
            </a:xfrm>
            <a:prstGeom prst="round2SameRect">
              <a:avLst>
                <a:gd fmla="val 29167" name="adj1"/>
                <a:gd fmla="val 0" name="adj2"/>
              </a:avLst>
            </a:prstGeom>
            <a:solidFill>
              <a:schemeClr val="accent1"/>
            </a:solidFill>
            <a:ln>
              <a:noFill/>
            </a:ln>
          </p:spPr>
          <p:txBody>
            <a:bodyPr bIns="45700" rIns="91425" lIns="91425" tIns="45700" anchor="ctr" anchorCtr="0">
              <a:noAutofit/>
            </a:bodyPr>
            <a:lstStyle/>
            <a:p/>
          </p:txBody>
        </p:sp>
      </p:grpSp>
      <p:grpSp>
        <p:nvGrpSpPr>
          <p:cNvPr id="38" name="Shape 38"/>
          <p:cNvGrpSpPr/>
          <p:nvPr/>
        </p:nvGrpSpPr>
        <p:grpSpPr>
          <a:xfrm>
            <a:off y="4056913" x="0"/>
            <a:ext cy="1096861" cx="9143999"/>
            <a:chOff y="4056912" x="0"/>
            <a:chExt cy="1096861" cx="9143999"/>
          </a:xfrm>
        </p:grpSpPr>
        <p:sp>
          <p:nvSpPr>
            <p:cNvPr id="39" name="Shape 39"/>
            <p:cNvSpPr/>
            <p:nvPr/>
          </p:nvSpPr>
          <p:spPr>
            <a:xfrm rot="5400000">
              <a:off y="119293" x="4119794"/>
              <a:ext cy="9143999" cx="904411"/>
            </a:xfrm>
            <a:custGeom>
              <a:pathLst>
                <a:path w="904412" extrusionOk="0" h="9144000">
                  <a:moveTo>
                    <a:pt y="0" x="0"/>
                  </a:moveTo>
                  <a:lnTo>
                    <a:pt y="0" x="904412"/>
                  </a:lnTo>
                  <a:lnTo>
                    <a:pt y="9144000" x="904412"/>
                  </a:lnTo>
                  <a:lnTo>
                    <a:pt y="9144000" x="391235"/>
                  </a:lnTo>
                  <a:cubicBezTo>
                    <a:pt y="6730684" x="445385"/>
                    <a:pt y="1995757" x="250230"/>
                    <a:pt y="0" x="0"/>
                  </a:cubicBezTo>
                  <a:close/>
                </a:path>
              </a:pathLst>
            </a:custGeom>
            <a:solidFill>
              <a:schemeClr val="dk1">
                <a:alpha val="7843"/>
              </a:schemeClr>
            </a:solidFill>
            <a:ln>
              <a:noFill/>
            </a:ln>
          </p:spPr>
          <p:txBody>
            <a:bodyPr bIns="45700" rIns="91425" lIns="91425" tIns="45700" anchor="ctr" anchorCtr="0">
              <a:noAutofit/>
            </a:bodyPr>
            <a:lstStyle/>
            <a:p/>
          </p:txBody>
        </p:sp>
        <p:sp>
          <p:nvSpPr>
            <p:cNvPr id="40" name="Shape 40"/>
            <p:cNvSpPr/>
            <p:nvPr/>
          </p:nvSpPr>
          <p:spPr>
            <a:xfrm rot="5400000">
              <a:off y="33343" x="4023569"/>
              <a:ext cy="9143999" cx="1096861"/>
            </a:xfrm>
            <a:custGeom>
              <a:pathLst>
                <a:path w="1096862" extrusionOk="0" h="9144000">
                  <a:moveTo>
                    <a:pt y="9136375" x="1096861"/>
                  </a:moveTo>
                  <a:lnTo>
                    <a:pt y="0" x="1096861"/>
                  </a:lnTo>
                  <a:lnTo>
                    <a:pt y="0" x="1096862"/>
                  </a:lnTo>
                  <a:lnTo>
                    <a:pt y="9136375" x="1096862"/>
                  </a:lnTo>
                  <a:close/>
                  <a:moveTo>
                    <a:pt y="0" x="0"/>
                  </a:moveTo>
                  <a:lnTo>
                    <a:pt y="0" x="142171"/>
                  </a:lnTo>
                  <a:cubicBezTo>
                    <a:pt y="532804" x="214017"/>
                    <a:pt y="1260834" x="281641"/>
                    <a:pt y="2087809" x="340913"/>
                  </a:cubicBezTo>
                  <a:cubicBezTo>
                    <a:pt y="4358443" x="492781"/>
                    <a:pt y="7374964" x="587048"/>
                    <a:pt y="9144000" x="547354"/>
                  </a:cubicBezTo>
                  <a:lnTo>
                    <a:pt y="9144000" x="452132"/>
                  </a:lnTo>
                  <a:cubicBezTo>
                    <a:pt y="4670358" x="484963"/>
                    <a:pt y="2482661" x="240277"/>
                    <a:pt y="0" x="0"/>
                  </a:cubicBezTo>
                  <a:close/>
                </a:path>
              </a:pathLst>
            </a:custGeom>
            <a:solidFill>
              <a:schemeClr val="dk1">
                <a:alpha val="4705"/>
              </a:schemeClr>
            </a:solidFill>
            <a:ln>
              <a:noFill/>
            </a:ln>
          </p:spPr>
          <p:txBody>
            <a:bodyPr bIns="45700" rIns="91425" lIns="91425" tIns="45700" anchor="ctr" anchorCtr="0">
              <a:noAutofit/>
            </a:bodyPr>
            <a:lstStyle/>
            <a:p/>
          </p:txBody>
        </p:sp>
      </p:grpSp>
      <p:sp>
        <p:nvSpPr>
          <p:cNvPr id="41" name="Shape 41"/>
          <p:cNvSpPr txBox="1"/>
          <p:nvPr>
            <p:ph type="title"/>
          </p:nvPr>
        </p:nvSpPr>
        <p:spPr>
          <a:xfrm>
            <a:off y="1449390" x="1371600"/>
            <a:ext cy="1578900" cx="6858000"/>
          </a:xfrm>
          <a:prstGeom prst="rect">
            <a:avLst/>
          </a:prstGeom>
          <a:noFill/>
          <a:ln>
            <a:noFill/>
          </a:ln>
        </p:spPr>
        <p:txBody>
          <a:bodyPr bIns="91425" rIns="91425" lIns="91425" tIns="91425" anchor="b"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42" name="Shape 42"/>
          <p:cNvSpPr txBox="1"/>
          <p:nvPr>
            <p:ph idx="1" type="body"/>
          </p:nvPr>
        </p:nvSpPr>
        <p:spPr>
          <a:xfrm>
            <a:off y="3063198" x="1371600"/>
            <a:ext cy="699900" cx="6858000"/>
          </a:xfrm>
          <a:prstGeom prst="rect">
            <a:avLst/>
          </a:prstGeom>
          <a:noFill/>
          <a:ln>
            <a:noFill/>
          </a:ln>
        </p:spPr>
        <p:txBody>
          <a:bodyPr bIns="91425" rIns="91425" lIns="91425" tIns="91425" anchor="t" anchorCtr="0"/>
          <a:lstStyle>
            <a:lvl1pPr rtl="0" indent="0" marL="0">
              <a:buClr>
                <a:schemeClr val="accent1"/>
              </a:buClr>
              <a:buFont typeface="Merriweather"/>
              <a:buNone/>
              <a:defRPr/>
            </a:lvl1pPr>
            <a:lvl2pPr rtl="0" indent="-12592" marL="609493">
              <a:buClr>
                <a:srgbClr val="888888"/>
              </a:buClr>
              <a:buFont typeface="Merriweather"/>
              <a:buNone/>
              <a:defRPr/>
            </a:lvl2pPr>
            <a:lvl3pPr rtl="0" indent="-12487" marL="1218987">
              <a:buClr>
                <a:srgbClr val="888888"/>
              </a:buClr>
              <a:buFont typeface="Merriweather"/>
              <a:buNone/>
              <a:defRPr/>
            </a:lvl3pPr>
            <a:lvl4pPr rtl="0" indent="-12380" marL="1828480">
              <a:buClr>
                <a:srgbClr val="888888"/>
              </a:buClr>
              <a:buFont typeface="Merriweather"/>
              <a:buNone/>
              <a:defRPr/>
            </a:lvl4pPr>
            <a:lvl5pPr rtl="0" indent="-12273" marL="2437973">
              <a:buClr>
                <a:srgbClr val="888888"/>
              </a:buClr>
              <a:buFont typeface="Merriweather"/>
              <a:buNone/>
              <a:defRPr/>
            </a:lvl5pPr>
            <a:lvl6pPr rtl="0" indent="-12167" marL="3047467">
              <a:buClr>
                <a:srgbClr val="888888"/>
              </a:buClr>
              <a:buFont typeface="Merriweather"/>
              <a:buNone/>
              <a:defRPr/>
            </a:lvl6pPr>
            <a:lvl7pPr rtl="0" indent="-12060" marL="3656960">
              <a:buClr>
                <a:srgbClr val="888888"/>
              </a:buClr>
              <a:buFont typeface="Merriweather"/>
              <a:buNone/>
              <a:defRPr/>
            </a:lvl7pPr>
            <a:lvl8pPr rtl="0" indent="-11953" marL="4266453">
              <a:buClr>
                <a:srgbClr val="888888"/>
              </a:buClr>
              <a:buFont typeface="Merriweather"/>
              <a:buNone/>
              <a:defRPr/>
            </a:lvl8pPr>
            <a:lvl9pPr rtl="0" indent="-11846" marL="4875947">
              <a:buClr>
                <a:srgbClr val="888888"/>
              </a:buClr>
              <a:buFont typeface="Merriweather"/>
              <a:buNone/>
              <a:defRPr/>
            </a:lvl9pPr>
          </a:lstStyle>
          <a:p/>
        </p:txBody>
      </p:sp>
      <p:sp>
        <p:nvSpPr>
          <p:cNvPr id="43" name="Shape 43"/>
          <p:cNvSpPr txBox="1"/>
          <p:nvPr>
            <p:ph idx="10" type="dt"/>
          </p:nvPr>
        </p:nvSpPr>
        <p:spPr>
          <a:xfrm>
            <a:off y="4836318" x="7162800"/>
            <a:ext cy="135600" cx="10667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44" name="Shape 44"/>
          <p:cNvSpPr txBox="1"/>
          <p:nvPr>
            <p:ph idx="11" type="ftr"/>
          </p:nvPr>
        </p:nvSpPr>
        <p:spPr>
          <a:xfrm>
            <a:off y="4836318" x="914400"/>
            <a:ext cy="135600" cx="6217799"/>
          </a:xfrm>
          <a:prstGeom prst="rect">
            <a:avLst/>
          </a:prstGeom>
          <a:noFill/>
          <a:ln>
            <a:noFill/>
          </a:ln>
        </p:spPr>
        <p:txBody>
          <a:bodyPr bIns="91425" rIns="91425" lIns="91425" tIns="91425" anchor="ctr" anchorCtr="0"/>
          <a:lstStyle>
            <a:lvl1pPr algn="l"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45" name="Shape 45"/>
          <p:cNvSpPr txBox="1"/>
          <p:nvPr>
            <p:ph idx="12" type="sldNum"/>
          </p:nvPr>
        </p:nvSpPr>
        <p:spPr>
          <a:xfrm>
            <a:off y="4836318" x="8305800"/>
            <a:ext cy="135600" cx="6095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6" name="Shape 46"/>
        <p:cNvGrpSpPr/>
        <p:nvPr/>
      </p:nvGrpSpPr>
      <p:grpSpPr>
        <a:xfrm>
          <a:off y="0" x="0"/>
          <a:ext cy="0" cx="0"/>
          <a:chOff y="0" x="0"/>
          <a:chExt cy="0" cx="0"/>
        </a:xfrm>
      </p:grpSpPr>
      <p:sp>
        <p:nvSpPr>
          <p:cNvPr id="47" name="Shape 47"/>
          <p:cNvSpPr txBox="1"/>
          <p:nvPr>
            <p:ph type="title"/>
          </p:nvPr>
        </p:nvSpPr>
        <p:spPr>
          <a:xfrm>
            <a:off y="114300" x="914400"/>
            <a:ext cy="971700" cx="7315200"/>
          </a:xfrm>
          <a:prstGeom prst="rect">
            <a:avLst/>
          </a:prstGeom>
          <a:noFill/>
          <a:ln>
            <a:noFill/>
          </a:ln>
        </p:spPr>
        <p:txBody>
          <a:bodyPr bIns="91425" rIns="91425" lIns="91425" tIns="91425" anchor="b" anchorCtr="0"/>
          <a:lstStyle>
            <a:lvl1pPr algn="l" rtl="0">
              <a:spcBef>
                <a:spcPts val="0"/>
              </a:spcBef>
              <a:buClr>
                <a:schemeClr val="dk1"/>
              </a:buClr>
              <a:buFont typeface="Merriweather"/>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48" name="Shape 48"/>
          <p:cNvSpPr txBox="1"/>
          <p:nvPr>
            <p:ph idx="1" type="body"/>
          </p:nvPr>
        </p:nvSpPr>
        <p:spPr>
          <a:xfrm>
            <a:off y="1200150" x="914400"/>
            <a:ext cy="3429000" cx="36576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49" name="Shape 49"/>
          <p:cNvSpPr txBox="1"/>
          <p:nvPr>
            <p:ph idx="2" type="body"/>
          </p:nvPr>
        </p:nvSpPr>
        <p:spPr>
          <a:xfrm>
            <a:off y="1200150" x="4572000"/>
            <a:ext cy="3429000" cx="36576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50" name="Shape 50"/>
          <p:cNvSpPr txBox="1"/>
          <p:nvPr>
            <p:ph idx="10" type="dt"/>
          </p:nvPr>
        </p:nvSpPr>
        <p:spPr>
          <a:xfrm>
            <a:off y="4836318" x="7162800"/>
            <a:ext cy="135600" cx="10667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51" name="Shape 51"/>
          <p:cNvSpPr txBox="1"/>
          <p:nvPr>
            <p:ph idx="11" type="ftr"/>
          </p:nvPr>
        </p:nvSpPr>
        <p:spPr>
          <a:xfrm>
            <a:off y="4836318" x="914400"/>
            <a:ext cy="135600" cx="6217799"/>
          </a:xfrm>
          <a:prstGeom prst="rect">
            <a:avLst/>
          </a:prstGeom>
          <a:noFill/>
          <a:ln>
            <a:noFill/>
          </a:ln>
        </p:spPr>
        <p:txBody>
          <a:bodyPr bIns="91425" rIns="91425" lIns="91425" tIns="91425" anchor="ctr" anchorCtr="0"/>
          <a:lstStyle>
            <a:lvl1pPr algn="l"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52" name="Shape 52"/>
          <p:cNvSpPr txBox="1"/>
          <p:nvPr>
            <p:ph idx="12" type="sldNum"/>
          </p:nvPr>
        </p:nvSpPr>
        <p:spPr>
          <a:xfrm>
            <a:off y="4836318" x="8305800"/>
            <a:ext cy="135600" cx="6095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3" name="Shape 53"/>
        <p:cNvGrpSpPr/>
        <p:nvPr/>
      </p:nvGrpSpPr>
      <p:grpSpPr>
        <a:xfrm>
          <a:off y="0" x="0"/>
          <a:ext cy="0" cx="0"/>
          <a:chOff y="0" x="0"/>
          <a:chExt cy="0" cx="0"/>
        </a:xfrm>
      </p:grpSpPr>
      <p:sp>
        <p:nvSpPr>
          <p:cNvPr id="54" name="Shape 54"/>
          <p:cNvSpPr txBox="1"/>
          <p:nvPr>
            <p:ph type="title"/>
          </p:nvPr>
        </p:nvSpPr>
        <p:spPr>
          <a:xfrm>
            <a:off y="114300" x="914400"/>
            <a:ext cy="971700" cx="7315200"/>
          </a:xfrm>
          <a:prstGeom prst="rect">
            <a:avLst/>
          </a:prstGeom>
          <a:noFill/>
          <a:ln>
            <a:noFill/>
          </a:ln>
        </p:spPr>
        <p:txBody>
          <a:bodyPr bIns="91425" rIns="91425" lIns="91425" tIns="91425" anchor="b"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55" name="Shape 55"/>
          <p:cNvSpPr txBox="1"/>
          <p:nvPr>
            <p:ph idx="1" type="body"/>
          </p:nvPr>
        </p:nvSpPr>
        <p:spPr>
          <a:xfrm>
            <a:off y="1197430" x="914400"/>
            <a:ext cy="612299" cx="3657600"/>
          </a:xfrm>
          <a:prstGeom prst="rect">
            <a:avLst/>
          </a:prstGeom>
          <a:noFill/>
          <a:ln>
            <a:noFill/>
          </a:ln>
        </p:spPr>
        <p:txBody>
          <a:bodyPr bIns="91425" rIns="91425" lIns="91425" tIns="91425" anchor="ctr" anchorCtr="0"/>
          <a:lstStyle>
            <a:lvl1pPr rtl="0" indent="0" marL="0">
              <a:buClr>
                <a:schemeClr val="accent1"/>
              </a:buClr>
              <a:buFont typeface="Merriweather"/>
              <a:buNone/>
              <a:defRPr/>
            </a:lvl1pPr>
            <a:lvl2pPr rtl="0" indent="-12592" marL="609493">
              <a:buFont typeface="Merriweather"/>
              <a:buNone/>
              <a:defRPr/>
            </a:lvl2pPr>
            <a:lvl3pPr rtl="0" indent="-12487" marL="1218987">
              <a:buFont typeface="Merriweather"/>
              <a:buNone/>
              <a:defRPr/>
            </a:lvl3pPr>
            <a:lvl4pPr rtl="0" indent="-12380" marL="1828480">
              <a:buFont typeface="Merriweather"/>
              <a:buNone/>
              <a:defRPr/>
            </a:lvl4pPr>
            <a:lvl5pPr rtl="0" indent="-12273" marL="2437973">
              <a:buFont typeface="Merriweather"/>
              <a:buNone/>
              <a:defRPr/>
            </a:lvl5pPr>
            <a:lvl6pPr rtl="0" indent="-12167" marL="3047467">
              <a:buFont typeface="Merriweather"/>
              <a:buNone/>
              <a:defRPr/>
            </a:lvl6pPr>
            <a:lvl7pPr rtl="0" indent="-12060" marL="3656960">
              <a:buFont typeface="Merriweather"/>
              <a:buNone/>
              <a:defRPr/>
            </a:lvl7pPr>
            <a:lvl8pPr rtl="0" indent="-11953" marL="4266453">
              <a:buFont typeface="Merriweather"/>
              <a:buNone/>
              <a:defRPr/>
            </a:lvl8pPr>
            <a:lvl9pPr rtl="0" indent="-11846" marL="4875947">
              <a:buFont typeface="Merriweather"/>
              <a:buNone/>
              <a:defRPr/>
            </a:lvl9pPr>
          </a:lstStyle>
          <a:p/>
        </p:txBody>
      </p:sp>
      <p:sp>
        <p:nvSpPr>
          <p:cNvPr id="56" name="Shape 56"/>
          <p:cNvSpPr txBox="1"/>
          <p:nvPr>
            <p:ph idx="2" type="body"/>
          </p:nvPr>
        </p:nvSpPr>
        <p:spPr>
          <a:xfrm>
            <a:off y="1809750" x="914400"/>
            <a:ext cy="2819400" cx="36576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57" name="Shape 57"/>
          <p:cNvSpPr txBox="1"/>
          <p:nvPr>
            <p:ph idx="3" type="body"/>
          </p:nvPr>
        </p:nvSpPr>
        <p:spPr>
          <a:xfrm>
            <a:off y="1197430" x="4572000"/>
            <a:ext cy="612299" cx="3657600"/>
          </a:xfrm>
          <a:prstGeom prst="rect">
            <a:avLst/>
          </a:prstGeom>
          <a:noFill/>
          <a:ln>
            <a:noFill/>
          </a:ln>
        </p:spPr>
        <p:txBody>
          <a:bodyPr bIns="91425" rIns="91425" lIns="91425" tIns="91425" anchor="ctr" anchorCtr="0"/>
          <a:lstStyle>
            <a:lvl1pPr rtl="0" indent="0" marL="0">
              <a:buClr>
                <a:schemeClr val="accent1"/>
              </a:buClr>
              <a:buFont typeface="Merriweather"/>
              <a:buNone/>
              <a:defRPr/>
            </a:lvl1pPr>
            <a:lvl2pPr rtl="0" indent="-12592" marL="609493">
              <a:buFont typeface="Merriweather"/>
              <a:buNone/>
              <a:defRPr/>
            </a:lvl2pPr>
            <a:lvl3pPr rtl="0" indent="-12487" marL="1218987">
              <a:buFont typeface="Merriweather"/>
              <a:buNone/>
              <a:defRPr/>
            </a:lvl3pPr>
            <a:lvl4pPr rtl="0" indent="-12380" marL="1828480">
              <a:buFont typeface="Merriweather"/>
              <a:buNone/>
              <a:defRPr/>
            </a:lvl4pPr>
            <a:lvl5pPr rtl="0" indent="-12273" marL="2437973">
              <a:buFont typeface="Merriweather"/>
              <a:buNone/>
              <a:defRPr/>
            </a:lvl5pPr>
            <a:lvl6pPr rtl="0" indent="-12167" marL="3047467">
              <a:buFont typeface="Merriweather"/>
              <a:buNone/>
              <a:defRPr/>
            </a:lvl6pPr>
            <a:lvl7pPr rtl="0" indent="-12060" marL="3656960">
              <a:buFont typeface="Merriweather"/>
              <a:buNone/>
              <a:defRPr/>
            </a:lvl7pPr>
            <a:lvl8pPr rtl="0" indent="-11953" marL="4266453">
              <a:buFont typeface="Merriweather"/>
              <a:buNone/>
              <a:defRPr/>
            </a:lvl8pPr>
            <a:lvl9pPr rtl="0" indent="-11846" marL="4875947">
              <a:buFont typeface="Merriweather"/>
              <a:buNone/>
              <a:defRPr/>
            </a:lvl9pPr>
          </a:lstStyle>
          <a:p/>
        </p:txBody>
      </p:sp>
      <p:sp>
        <p:nvSpPr>
          <p:cNvPr id="58" name="Shape 58"/>
          <p:cNvSpPr txBox="1"/>
          <p:nvPr>
            <p:ph idx="4" type="body"/>
          </p:nvPr>
        </p:nvSpPr>
        <p:spPr>
          <a:xfrm>
            <a:off y="1809750" x="4572000"/>
            <a:ext cy="2819400" cx="36576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59" name="Shape 59"/>
          <p:cNvSpPr txBox="1"/>
          <p:nvPr>
            <p:ph idx="10" type="dt"/>
          </p:nvPr>
        </p:nvSpPr>
        <p:spPr>
          <a:xfrm>
            <a:off y="4836318" x="7162800"/>
            <a:ext cy="135600" cx="10667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60" name="Shape 60"/>
          <p:cNvSpPr txBox="1"/>
          <p:nvPr>
            <p:ph idx="11" type="ftr"/>
          </p:nvPr>
        </p:nvSpPr>
        <p:spPr>
          <a:xfrm>
            <a:off y="4836318" x="914400"/>
            <a:ext cy="135600" cx="6217799"/>
          </a:xfrm>
          <a:prstGeom prst="rect">
            <a:avLst/>
          </a:prstGeom>
          <a:noFill/>
          <a:ln>
            <a:noFill/>
          </a:ln>
        </p:spPr>
        <p:txBody>
          <a:bodyPr bIns="91425" rIns="91425" lIns="91425" tIns="91425" anchor="ctr" anchorCtr="0"/>
          <a:lstStyle>
            <a:lvl1pPr algn="l"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61" name="Shape 61"/>
          <p:cNvSpPr txBox="1"/>
          <p:nvPr>
            <p:ph idx="12" type="sldNum"/>
          </p:nvPr>
        </p:nvSpPr>
        <p:spPr>
          <a:xfrm>
            <a:off y="4836318" x="8305800"/>
            <a:ext cy="135600" cx="6095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2" name="Shape 62"/>
        <p:cNvGrpSpPr/>
        <p:nvPr/>
      </p:nvGrpSpPr>
      <p:grpSpPr>
        <a:xfrm>
          <a:off y="0" x="0"/>
          <a:ext cy="0" cx="0"/>
          <a:chOff y="0" x="0"/>
          <a:chExt cy="0" cx="0"/>
        </a:xfrm>
      </p:grpSpPr>
      <p:sp>
        <p:nvSpPr>
          <p:cNvPr id="63" name="Shape 63"/>
          <p:cNvSpPr txBox="1"/>
          <p:nvPr>
            <p:ph type="title"/>
          </p:nvPr>
        </p:nvSpPr>
        <p:spPr>
          <a:xfrm>
            <a:off y="114300" x="914400"/>
            <a:ext cy="971700" cx="7315200"/>
          </a:xfrm>
          <a:prstGeom prst="rect">
            <a:avLst/>
          </a:prstGeom>
          <a:noFill/>
          <a:ln>
            <a:noFill/>
          </a:ln>
        </p:spPr>
        <p:txBody>
          <a:bodyPr bIns="91425" rIns="91425" lIns="91425" tIns="91425" anchor="b" anchorCtr="0"/>
          <a:lstStyle>
            <a:lvl1pPr algn="l" rtl="0">
              <a:spcBef>
                <a:spcPts val="0"/>
              </a:spcBef>
              <a:buClr>
                <a:schemeClr val="dk1"/>
              </a:buClr>
              <a:buFont typeface="Merriweather"/>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64" name="Shape 64"/>
          <p:cNvSpPr txBox="1"/>
          <p:nvPr>
            <p:ph idx="10" type="dt"/>
          </p:nvPr>
        </p:nvSpPr>
        <p:spPr>
          <a:xfrm>
            <a:off y="4836318" x="7162800"/>
            <a:ext cy="135600" cx="10667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65" name="Shape 65"/>
          <p:cNvSpPr txBox="1"/>
          <p:nvPr>
            <p:ph idx="11" type="ftr"/>
          </p:nvPr>
        </p:nvSpPr>
        <p:spPr>
          <a:xfrm>
            <a:off y="4836318" x="914400"/>
            <a:ext cy="135600" cx="6217799"/>
          </a:xfrm>
          <a:prstGeom prst="rect">
            <a:avLst/>
          </a:prstGeom>
          <a:noFill/>
          <a:ln>
            <a:noFill/>
          </a:ln>
        </p:spPr>
        <p:txBody>
          <a:bodyPr bIns="91425" rIns="91425" lIns="91425" tIns="91425" anchor="ctr" anchorCtr="0"/>
          <a:lstStyle>
            <a:lvl1pPr algn="l"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66" name="Shape 66"/>
          <p:cNvSpPr txBox="1"/>
          <p:nvPr>
            <p:ph idx="12" type="sldNum"/>
          </p:nvPr>
        </p:nvSpPr>
        <p:spPr>
          <a:xfrm>
            <a:off y="4836318" x="8305800"/>
            <a:ext cy="135600" cx="6095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7" name="Shape 67"/>
        <p:cNvGrpSpPr/>
        <p:nvPr/>
      </p:nvGrpSpPr>
      <p:grpSpPr>
        <a:xfrm>
          <a:off y="0" x="0"/>
          <a:ext cy="0" cx="0"/>
          <a:chOff y="0" x="0"/>
          <a:chExt cy="0" cx="0"/>
        </a:xfrm>
      </p:grpSpPr>
      <p:grpSp>
        <p:nvGrpSpPr>
          <p:cNvPr id="68" name="Shape 68"/>
          <p:cNvGrpSpPr/>
          <p:nvPr/>
        </p:nvGrpSpPr>
        <p:grpSpPr>
          <a:xfrm>
            <a:off y="4056913" x="0"/>
            <a:ext cy="1096861" cx="9143999"/>
            <a:chOff y="4056912" x="0"/>
            <a:chExt cy="1096861" cx="9143999"/>
          </a:xfrm>
        </p:grpSpPr>
        <p:sp>
          <p:nvSpPr>
            <p:cNvPr id="69" name="Shape 69"/>
            <p:cNvSpPr/>
            <p:nvPr/>
          </p:nvSpPr>
          <p:spPr>
            <a:xfrm rot="5400000">
              <a:off y="119293" x="4119794"/>
              <a:ext cy="9143999" cx="904411"/>
            </a:xfrm>
            <a:custGeom>
              <a:pathLst>
                <a:path w="904412" extrusionOk="0" h="9144000">
                  <a:moveTo>
                    <a:pt y="0" x="0"/>
                  </a:moveTo>
                  <a:lnTo>
                    <a:pt y="0" x="904412"/>
                  </a:lnTo>
                  <a:lnTo>
                    <a:pt y="9144000" x="904412"/>
                  </a:lnTo>
                  <a:lnTo>
                    <a:pt y="9144000" x="391235"/>
                  </a:lnTo>
                  <a:cubicBezTo>
                    <a:pt y="6730684" x="445385"/>
                    <a:pt y="1995757" x="250230"/>
                    <a:pt y="0" x="0"/>
                  </a:cubicBezTo>
                  <a:close/>
                </a:path>
              </a:pathLst>
            </a:custGeom>
            <a:solidFill>
              <a:schemeClr val="dk1">
                <a:alpha val="7843"/>
              </a:schemeClr>
            </a:solidFill>
            <a:ln>
              <a:noFill/>
            </a:ln>
          </p:spPr>
          <p:txBody>
            <a:bodyPr bIns="45700" rIns="91425" lIns="91425" tIns="45700" anchor="ctr" anchorCtr="0">
              <a:noAutofit/>
            </a:bodyPr>
            <a:lstStyle/>
            <a:p/>
          </p:txBody>
        </p:sp>
        <p:sp>
          <p:nvSpPr>
            <p:cNvPr id="70" name="Shape 70"/>
            <p:cNvSpPr/>
            <p:nvPr/>
          </p:nvSpPr>
          <p:spPr>
            <a:xfrm rot="5400000">
              <a:off y="33343" x="4023569"/>
              <a:ext cy="9143999" cx="1096861"/>
            </a:xfrm>
            <a:custGeom>
              <a:pathLst>
                <a:path w="1096862" extrusionOk="0" h="9144000">
                  <a:moveTo>
                    <a:pt y="9136375" x="1096861"/>
                  </a:moveTo>
                  <a:lnTo>
                    <a:pt y="0" x="1096861"/>
                  </a:lnTo>
                  <a:lnTo>
                    <a:pt y="0" x="1096862"/>
                  </a:lnTo>
                  <a:lnTo>
                    <a:pt y="9136375" x="1096862"/>
                  </a:lnTo>
                  <a:close/>
                  <a:moveTo>
                    <a:pt y="0" x="0"/>
                  </a:moveTo>
                  <a:lnTo>
                    <a:pt y="0" x="142171"/>
                  </a:lnTo>
                  <a:cubicBezTo>
                    <a:pt y="532804" x="214017"/>
                    <a:pt y="1260834" x="281641"/>
                    <a:pt y="2087809" x="340913"/>
                  </a:cubicBezTo>
                  <a:cubicBezTo>
                    <a:pt y="4358443" x="492781"/>
                    <a:pt y="7374964" x="587048"/>
                    <a:pt y="9144000" x="547354"/>
                  </a:cubicBezTo>
                  <a:lnTo>
                    <a:pt y="9144000" x="452132"/>
                  </a:lnTo>
                  <a:cubicBezTo>
                    <a:pt y="4670358" x="484963"/>
                    <a:pt y="2482661" x="240277"/>
                    <a:pt y="0" x="0"/>
                  </a:cubicBezTo>
                  <a:close/>
                </a:path>
              </a:pathLst>
            </a:custGeom>
            <a:solidFill>
              <a:schemeClr val="dk1">
                <a:alpha val="4705"/>
              </a:schemeClr>
            </a:solidFill>
            <a:ln>
              <a:noFill/>
            </a:ln>
          </p:spPr>
          <p:txBody>
            <a:bodyPr bIns="45700" rIns="91425" lIns="91425" tIns="45700" anchor="ctr" anchorCtr="0">
              <a:noAutofit/>
            </a:bodyPr>
            <a:lstStyle/>
            <a:p/>
          </p:txBody>
        </p:sp>
      </p:grpSp>
      <p:sp>
        <p:nvSpPr>
          <p:cNvPr id="71" name="Shape 71"/>
          <p:cNvSpPr txBox="1"/>
          <p:nvPr>
            <p:ph idx="10" type="dt"/>
          </p:nvPr>
        </p:nvSpPr>
        <p:spPr>
          <a:xfrm>
            <a:off y="4836318" x="7162800"/>
            <a:ext cy="135600" cx="10667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72" name="Shape 72"/>
          <p:cNvSpPr txBox="1"/>
          <p:nvPr>
            <p:ph idx="11" type="ftr"/>
          </p:nvPr>
        </p:nvSpPr>
        <p:spPr>
          <a:xfrm>
            <a:off y="4836318" x="914400"/>
            <a:ext cy="135600" cx="6217799"/>
          </a:xfrm>
          <a:prstGeom prst="rect">
            <a:avLst/>
          </a:prstGeom>
          <a:noFill/>
          <a:ln>
            <a:noFill/>
          </a:ln>
        </p:spPr>
        <p:txBody>
          <a:bodyPr bIns="91425" rIns="91425" lIns="91425" tIns="91425" anchor="ctr" anchorCtr="0"/>
          <a:lstStyle>
            <a:lvl1pPr algn="l"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73" name="Shape 73"/>
          <p:cNvSpPr txBox="1"/>
          <p:nvPr>
            <p:ph idx="12" type="sldNum"/>
          </p:nvPr>
        </p:nvSpPr>
        <p:spPr>
          <a:xfrm>
            <a:off y="4836318" x="8305800"/>
            <a:ext cy="135600" cx="6095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74" name="Shape 74"/>
        <p:cNvGrpSpPr/>
        <p:nvPr/>
      </p:nvGrpSpPr>
      <p:grpSpPr>
        <a:xfrm>
          <a:off y="0" x="0"/>
          <a:ext cy="0" cx="0"/>
          <a:chOff y="0" x="0"/>
          <a:chExt cy="0" cx="0"/>
        </a:xfrm>
      </p:grpSpPr>
      <p:sp>
        <p:nvSpPr>
          <p:cNvPr id="75" name="Shape 75"/>
          <p:cNvSpPr txBox="1"/>
          <p:nvPr>
            <p:ph type="title"/>
          </p:nvPr>
        </p:nvSpPr>
        <p:spPr>
          <a:xfrm>
            <a:off y="114300" x="914400"/>
            <a:ext cy="971700" cx="7315200"/>
          </a:xfrm>
          <a:prstGeom prst="rect">
            <a:avLst/>
          </a:prstGeom>
          <a:noFill/>
          <a:ln>
            <a:noFill/>
          </a:ln>
        </p:spPr>
        <p:txBody>
          <a:bodyPr bIns="91425" rIns="91425" lIns="91425" tIns="91425" anchor="b"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76" name="Shape 76"/>
          <p:cNvSpPr txBox="1"/>
          <p:nvPr>
            <p:ph idx="1" type="body"/>
          </p:nvPr>
        </p:nvSpPr>
        <p:spPr>
          <a:xfrm>
            <a:off y="1200150" x="3657601"/>
            <a:ext cy="3429000" cx="45720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77" name="Shape 77"/>
          <p:cNvSpPr txBox="1"/>
          <p:nvPr>
            <p:ph idx="2" type="body"/>
          </p:nvPr>
        </p:nvSpPr>
        <p:spPr>
          <a:xfrm>
            <a:off y="1200151" x="914400"/>
            <a:ext cy="3429000" cx="2590800"/>
          </a:xfrm>
          <a:prstGeom prst="rect">
            <a:avLst/>
          </a:prstGeom>
          <a:noFill/>
          <a:ln>
            <a:noFill/>
          </a:ln>
        </p:spPr>
        <p:txBody>
          <a:bodyPr bIns="91425" rIns="91425" lIns="91425" tIns="91425" anchor="t" anchorCtr="0"/>
          <a:lstStyle>
            <a:lvl1pPr rtl="0" indent="0" marL="0">
              <a:buClr>
                <a:schemeClr val="accent1"/>
              </a:buClr>
              <a:buFont typeface="Merriweather"/>
              <a:buNone/>
              <a:defRPr/>
            </a:lvl1pPr>
            <a:lvl2pPr rtl="0" indent="-12592" marL="609493">
              <a:buFont typeface="Merriweather"/>
              <a:buNone/>
              <a:defRPr/>
            </a:lvl2pPr>
            <a:lvl3pPr rtl="0" indent="-12487" marL="1218987">
              <a:buFont typeface="Merriweather"/>
              <a:buNone/>
              <a:defRPr/>
            </a:lvl3pPr>
            <a:lvl4pPr rtl="0" indent="-12380" marL="1828480">
              <a:buFont typeface="Merriweather"/>
              <a:buNone/>
              <a:defRPr/>
            </a:lvl4pPr>
            <a:lvl5pPr rtl="0" indent="-12273" marL="2437973">
              <a:buFont typeface="Merriweather"/>
              <a:buNone/>
              <a:defRPr/>
            </a:lvl5pPr>
            <a:lvl6pPr rtl="0" indent="-12167" marL="3047467">
              <a:buFont typeface="Merriweather"/>
              <a:buNone/>
              <a:defRPr/>
            </a:lvl6pPr>
            <a:lvl7pPr rtl="0" indent="-12060" marL="3656960">
              <a:buFont typeface="Merriweather"/>
              <a:buNone/>
              <a:defRPr/>
            </a:lvl7pPr>
            <a:lvl8pPr rtl="0" indent="-11953" marL="4266453">
              <a:buFont typeface="Merriweather"/>
              <a:buNone/>
              <a:defRPr/>
            </a:lvl8pPr>
            <a:lvl9pPr rtl="0" indent="-11846" marL="4875947">
              <a:buFont typeface="Merriweather"/>
              <a:buNone/>
              <a:defRPr/>
            </a:lvl9pPr>
          </a:lstStyle>
          <a:p/>
        </p:txBody>
      </p:sp>
      <p:sp>
        <p:nvSpPr>
          <p:cNvPr id="78" name="Shape 78"/>
          <p:cNvSpPr txBox="1"/>
          <p:nvPr>
            <p:ph idx="10" type="dt"/>
          </p:nvPr>
        </p:nvSpPr>
        <p:spPr>
          <a:xfrm>
            <a:off y="4836318" x="7162800"/>
            <a:ext cy="135600" cx="10667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79" name="Shape 79"/>
          <p:cNvSpPr txBox="1"/>
          <p:nvPr>
            <p:ph idx="11" type="ftr"/>
          </p:nvPr>
        </p:nvSpPr>
        <p:spPr>
          <a:xfrm>
            <a:off y="4836318" x="914400"/>
            <a:ext cy="135600" cx="6217799"/>
          </a:xfrm>
          <a:prstGeom prst="rect">
            <a:avLst/>
          </a:prstGeom>
          <a:noFill/>
          <a:ln>
            <a:noFill/>
          </a:ln>
        </p:spPr>
        <p:txBody>
          <a:bodyPr bIns="91425" rIns="91425" lIns="91425" tIns="91425" anchor="ctr" anchorCtr="0"/>
          <a:lstStyle>
            <a:lvl1pPr algn="l"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80" name="Shape 80"/>
          <p:cNvSpPr txBox="1"/>
          <p:nvPr>
            <p:ph idx="12" type="sldNum"/>
          </p:nvPr>
        </p:nvSpPr>
        <p:spPr>
          <a:xfrm>
            <a:off y="4836318" x="8305800"/>
            <a:ext cy="135600" cx="6095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81" name="Shape 81"/>
        <p:cNvGrpSpPr/>
        <p:nvPr/>
      </p:nvGrpSpPr>
      <p:grpSpPr>
        <a:xfrm>
          <a:off y="0" x="0"/>
          <a:ext cy="0" cx="0"/>
          <a:chOff y="0" x="0"/>
          <a:chExt cy="0" cx="0"/>
        </a:xfrm>
      </p:grpSpPr>
      <p:sp>
        <p:nvSpPr>
          <p:cNvPr id="82" name="Shape 82"/>
          <p:cNvSpPr txBox="1"/>
          <p:nvPr>
            <p:ph type="title"/>
          </p:nvPr>
        </p:nvSpPr>
        <p:spPr>
          <a:xfrm>
            <a:off y="114300" x="914400"/>
            <a:ext cy="971700" cx="7315200"/>
          </a:xfrm>
          <a:prstGeom prst="rect">
            <a:avLst/>
          </a:prstGeom>
          <a:noFill/>
          <a:ln>
            <a:noFill/>
          </a:ln>
        </p:spPr>
        <p:txBody>
          <a:bodyPr bIns="91425" rIns="91425" lIns="91425" tIns="91425" anchor="b"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83" name="Shape 83"/>
          <p:cNvSpPr/>
          <p:nvPr>
            <p:ph idx="2" type="pic"/>
          </p:nvPr>
        </p:nvSpPr>
        <p:spPr>
          <a:xfrm>
            <a:off y="1200150" x="914401"/>
            <a:ext cy="2743199" cx="5029199"/>
          </a:xfrm>
          <a:prstGeom prst="roundRect">
            <a:avLst>
              <a:gd fmla="val 3098" name="adj"/>
            </a:avLst>
          </a:prstGeom>
          <a:noFill/>
          <a:ln>
            <a:noFill/>
          </a:ln>
        </p:spPr>
        <p:txBody>
          <a:bodyPr bIns="91425" rIns="91425" lIns="91425" tIns="91425" anchor="ctr" anchorCtr="0"/>
          <a:lstStyle>
            <a:lvl1pPr algn="l" rtl="0" marR="0" indent="0" marL="0">
              <a:buClr>
                <a:schemeClr val="dk1"/>
              </a:buClr>
              <a:buFont typeface="Merriweather"/>
              <a:buNone/>
              <a:defRPr/>
            </a:lvl1pPr>
            <a:lvl2pPr algn="l" rtl="0" marR="0" indent="-12592" marL="609493">
              <a:buClr>
                <a:schemeClr val="dk1"/>
              </a:buClr>
              <a:buFont typeface="Merriweather"/>
              <a:buNone/>
              <a:defRPr/>
            </a:lvl2pPr>
            <a:lvl3pPr algn="l" rtl="0" marR="0" indent="-12487" marL="1218987">
              <a:buClr>
                <a:schemeClr val="dk1"/>
              </a:buClr>
              <a:buFont typeface="Merriweather"/>
              <a:buNone/>
              <a:defRPr/>
            </a:lvl3pPr>
            <a:lvl4pPr algn="l" rtl="0" marR="0" indent="-12380" marL="1828480">
              <a:buClr>
                <a:schemeClr val="dk1"/>
              </a:buClr>
              <a:buFont typeface="Merriweather"/>
              <a:buNone/>
              <a:defRPr/>
            </a:lvl4pPr>
            <a:lvl5pPr algn="l" rtl="0" marR="0" indent="-12273" marL="2437973">
              <a:buClr>
                <a:schemeClr val="dk1"/>
              </a:buClr>
              <a:buFont typeface="Merriweather"/>
              <a:buNone/>
              <a:defRPr/>
            </a:lvl5pPr>
            <a:lvl6pPr algn="l" rtl="0" marR="0" indent="-12167" marL="3047467">
              <a:buClr>
                <a:schemeClr val="dk1"/>
              </a:buClr>
              <a:buFont typeface="Merriweather"/>
              <a:buNone/>
              <a:defRPr/>
            </a:lvl6pPr>
            <a:lvl7pPr algn="l" rtl="0" marR="0" indent="-12060" marL="3656960">
              <a:buClr>
                <a:schemeClr val="dk1"/>
              </a:buClr>
              <a:buFont typeface="Merriweather"/>
              <a:buNone/>
              <a:defRPr/>
            </a:lvl7pPr>
            <a:lvl8pPr algn="l" rtl="0" marR="0" indent="-11953" marL="4266453">
              <a:buClr>
                <a:schemeClr val="dk1"/>
              </a:buClr>
              <a:buFont typeface="Merriweather"/>
              <a:buNone/>
              <a:defRPr/>
            </a:lvl8pPr>
            <a:lvl9pPr algn="l" rtl="0" marR="0" indent="-11846" marL="4875947">
              <a:buClr>
                <a:schemeClr val="dk1"/>
              </a:buClr>
              <a:buFont typeface="Merriweather"/>
              <a:buNone/>
              <a:defRPr/>
            </a:lvl9pPr>
          </a:lstStyle>
          <a:p/>
        </p:txBody>
      </p:sp>
      <p:sp>
        <p:nvSpPr>
          <p:cNvPr id="84" name="Shape 84"/>
          <p:cNvSpPr txBox="1"/>
          <p:nvPr>
            <p:ph idx="1" type="body"/>
          </p:nvPr>
        </p:nvSpPr>
        <p:spPr>
          <a:xfrm>
            <a:off y="1200150" x="6096001"/>
            <a:ext cy="2819400" cx="2133599"/>
          </a:xfrm>
          <a:prstGeom prst="rect">
            <a:avLst/>
          </a:prstGeom>
          <a:noFill/>
          <a:ln>
            <a:noFill/>
          </a:ln>
        </p:spPr>
        <p:txBody>
          <a:bodyPr bIns="91425" rIns="91425" lIns="91425" tIns="91425" anchor="b" anchorCtr="0"/>
          <a:lstStyle>
            <a:lvl1pPr rtl="0" indent="0" marL="0">
              <a:buClr>
                <a:schemeClr val="accent1"/>
              </a:buClr>
              <a:buFont typeface="Merriweather"/>
              <a:buNone/>
              <a:defRPr/>
            </a:lvl1pPr>
            <a:lvl2pPr rtl="0" indent="-12592" marL="609493">
              <a:buFont typeface="Merriweather"/>
              <a:buNone/>
              <a:defRPr/>
            </a:lvl2pPr>
            <a:lvl3pPr rtl="0" indent="-12487" marL="1218987">
              <a:buFont typeface="Merriweather"/>
              <a:buNone/>
              <a:defRPr/>
            </a:lvl3pPr>
            <a:lvl4pPr rtl="0" indent="-12380" marL="1828480">
              <a:buFont typeface="Merriweather"/>
              <a:buNone/>
              <a:defRPr/>
            </a:lvl4pPr>
            <a:lvl5pPr rtl="0" indent="-12273" marL="2437973">
              <a:buFont typeface="Merriweather"/>
              <a:buNone/>
              <a:defRPr/>
            </a:lvl5pPr>
            <a:lvl6pPr rtl="0" indent="-12167" marL="3047467">
              <a:buFont typeface="Merriweather"/>
              <a:buNone/>
              <a:defRPr/>
            </a:lvl6pPr>
            <a:lvl7pPr rtl="0" indent="-12060" marL="3656960">
              <a:buFont typeface="Merriweather"/>
              <a:buNone/>
              <a:defRPr/>
            </a:lvl7pPr>
            <a:lvl8pPr rtl="0" indent="-11953" marL="4266453">
              <a:buFont typeface="Merriweather"/>
              <a:buNone/>
              <a:defRPr/>
            </a:lvl8pPr>
            <a:lvl9pPr rtl="0" indent="-11846" marL="4875947">
              <a:buFont typeface="Merriweather"/>
              <a:buNone/>
              <a:defRPr/>
            </a:lvl9pPr>
          </a:lstStyle>
          <a:p/>
        </p:txBody>
      </p:sp>
      <p:sp>
        <p:nvSpPr>
          <p:cNvPr id="85" name="Shape 85"/>
          <p:cNvSpPr txBox="1"/>
          <p:nvPr>
            <p:ph idx="10" type="dt"/>
          </p:nvPr>
        </p:nvSpPr>
        <p:spPr>
          <a:xfrm>
            <a:off y="4836318" x="7162800"/>
            <a:ext cy="135600" cx="10667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86" name="Shape 86"/>
          <p:cNvSpPr txBox="1"/>
          <p:nvPr>
            <p:ph idx="11" type="ftr"/>
          </p:nvPr>
        </p:nvSpPr>
        <p:spPr>
          <a:xfrm>
            <a:off y="4836318" x="914400"/>
            <a:ext cy="135600" cx="6217799"/>
          </a:xfrm>
          <a:prstGeom prst="rect">
            <a:avLst/>
          </a:prstGeom>
          <a:noFill/>
          <a:ln>
            <a:noFill/>
          </a:ln>
        </p:spPr>
        <p:txBody>
          <a:bodyPr bIns="91425" rIns="91425" lIns="91425" tIns="91425" anchor="ctr" anchorCtr="0"/>
          <a:lstStyle>
            <a:lvl1pPr algn="l"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87" name="Shape 87"/>
          <p:cNvSpPr txBox="1"/>
          <p:nvPr>
            <p:ph idx="12" type="sldNum"/>
          </p:nvPr>
        </p:nvSpPr>
        <p:spPr>
          <a:xfrm>
            <a:off y="4836318" x="8305800"/>
            <a:ext cy="135600" cx="6095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2.xml" Type="http://schemas.openxmlformats.org/officeDocument/2006/relationships/slideLayout" Id="rId12"/><Relationship Target="../slideLayouts/slideLayout1.xml" Type="http://schemas.openxmlformats.org/officeDocument/2006/relationships/slideLayout" Id="rId1"/><Relationship Target="../theme/theme2.xml" Type="http://schemas.openxmlformats.org/officeDocument/2006/relationships/theme" Id="rId13"/><Relationship Target="../slideLayouts/slideLayout4.xml" Type="http://schemas.openxmlformats.org/officeDocument/2006/relationships/slideLayout" Id="rId4"/><Relationship Target="../slideLayouts/slideLayout10.xml" Type="http://schemas.openxmlformats.org/officeDocument/2006/relationships/slideLayout" Id="rId10"/><Relationship Target="../slideLayouts/slideLayout3.xml" Type="http://schemas.openxmlformats.org/officeDocument/2006/relationships/slideLayout" Id="rId3"/><Relationship Target="../slideLayouts/slideLayout11.xml" Type="http://schemas.openxmlformats.org/officeDocument/2006/relationships/slideLayout" Id="rId11"/><Relationship Target="../slideLayouts/slideLayout9.xml" Type="http://schemas.openxmlformats.org/officeDocument/2006/relationships/slideLayout" Id="rId9"/><Relationship Target="../slideLayouts/slideLayout6.xml" Type="http://schemas.openxmlformats.org/officeDocument/2006/relationships/slideLayout" Id="rId6"/><Relationship Target="../slideLayouts/slideLayout5.xml" Type="http://schemas.openxmlformats.org/officeDocument/2006/relationships/slideLayout" Id="rId5"/><Relationship Target="../slideLayouts/slideLayout8.xml" Type="http://schemas.openxmlformats.org/officeDocument/2006/relationships/slideLayout" Id="rId8"/><Relationship Target="../slideLayouts/slideLayout7.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grpSp>
        <p:nvGrpSpPr>
          <p:cNvPr id="5" name="Shape 5"/>
          <p:cNvGrpSpPr/>
          <p:nvPr/>
        </p:nvGrpSpPr>
        <p:grpSpPr>
          <a:xfrm>
            <a:off y="4056913" x="0"/>
            <a:ext cy="1096861" cx="9143999"/>
            <a:chOff y="4056912" x="0"/>
            <a:chExt cy="1096861" cx="9143999"/>
          </a:xfrm>
        </p:grpSpPr>
        <p:sp>
          <p:nvSpPr>
            <p:cNvPr id="6" name="Shape 6"/>
            <p:cNvSpPr/>
            <p:nvPr/>
          </p:nvSpPr>
          <p:spPr>
            <a:xfrm rot="5400000">
              <a:off y="119293" x="4119794"/>
              <a:ext cy="9143999" cx="904411"/>
            </a:xfrm>
            <a:custGeom>
              <a:pathLst>
                <a:path w="904412" extrusionOk="0" h="9144000">
                  <a:moveTo>
                    <a:pt y="0" x="0"/>
                  </a:moveTo>
                  <a:lnTo>
                    <a:pt y="0" x="904412"/>
                  </a:lnTo>
                  <a:lnTo>
                    <a:pt y="9144000" x="904412"/>
                  </a:lnTo>
                  <a:lnTo>
                    <a:pt y="9144000" x="391235"/>
                  </a:lnTo>
                  <a:cubicBezTo>
                    <a:pt y="6730684" x="445385"/>
                    <a:pt y="1995757" x="250230"/>
                    <a:pt y="0" x="0"/>
                  </a:cubicBezTo>
                  <a:close/>
                </a:path>
              </a:pathLst>
            </a:custGeom>
            <a:solidFill>
              <a:schemeClr val="dk1">
                <a:alpha val="7843"/>
              </a:schemeClr>
            </a:solidFill>
            <a:ln>
              <a:noFill/>
            </a:ln>
          </p:spPr>
          <p:txBody>
            <a:bodyPr bIns="45700" rIns="91425" lIns="91425" tIns="45700" anchor="ctr" anchorCtr="0">
              <a:noAutofit/>
            </a:bodyPr>
            <a:lstStyle/>
            <a:p/>
          </p:txBody>
        </p:sp>
        <p:sp>
          <p:nvSpPr>
            <p:cNvPr id="7" name="Shape 7"/>
            <p:cNvSpPr/>
            <p:nvPr/>
          </p:nvSpPr>
          <p:spPr>
            <a:xfrm rot="5400000">
              <a:off y="33343" x="4023569"/>
              <a:ext cy="9143999" cx="1096861"/>
            </a:xfrm>
            <a:custGeom>
              <a:pathLst>
                <a:path w="1096862" extrusionOk="0" h="9144000">
                  <a:moveTo>
                    <a:pt y="9136375" x="1096861"/>
                  </a:moveTo>
                  <a:lnTo>
                    <a:pt y="0" x="1096861"/>
                  </a:lnTo>
                  <a:lnTo>
                    <a:pt y="0" x="1096862"/>
                  </a:lnTo>
                  <a:lnTo>
                    <a:pt y="9136375" x="1096862"/>
                  </a:lnTo>
                  <a:close/>
                  <a:moveTo>
                    <a:pt y="0" x="0"/>
                  </a:moveTo>
                  <a:lnTo>
                    <a:pt y="0" x="142171"/>
                  </a:lnTo>
                  <a:cubicBezTo>
                    <a:pt y="532804" x="214017"/>
                    <a:pt y="1260834" x="281641"/>
                    <a:pt y="2087809" x="340913"/>
                  </a:cubicBezTo>
                  <a:cubicBezTo>
                    <a:pt y="4358443" x="492781"/>
                    <a:pt y="7374964" x="587048"/>
                    <a:pt y="9144000" x="547354"/>
                  </a:cubicBezTo>
                  <a:lnTo>
                    <a:pt y="9144000" x="452132"/>
                  </a:lnTo>
                  <a:cubicBezTo>
                    <a:pt y="4670358" x="484963"/>
                    <a:pt y="2482661" x="240277"/>
                    <a:pt y="0" x="0"/>
                  </a:cubicBezTo>
                  <a:close/>
                </a:path>
              </a:pathLst>
            </a:custGeom>
            <a:solidFill>
              <a:schemeClr val="dk1">
                <a:alpha val="4705"/>
              </a:schemeClr>
            </a:solidFill>
            <a:ln>
              <a:noFill/>
            </a:ln>
          </p:spPr>
          <p:txBody>
            <a:bodyPr bIns="45700" rIns="91425" lIns="91425" tIns="45700" anchor="ctr" anchorCtr="0">
              <a:noAutofit/>
            </a:bodyPr>
            <a:lstStyle/>
            <a:p/>
          </p:txBody>
        </p:sp>
      </p:grpSp>
      <p:grpSp>
        <p:nvGrpSpPr>
          <p:cNvPr id="8" name="Shape 8"/>
          <p:cNvGrpSpPr/>
          <p:nvPr/>
        </p:nvGrpSpPr>
        <p:grpSpPr>
          <a:xfrm>
            <a:off y="600413" x="-27"/>
            <a:ext cy="393075" cx="797539"/>
            <a:chOff y="452558" x="-34"/>
            <a:chExt cy="524100" cx="914505"/>
          </a:xfrm>
        </p:grpSpPr>
        <p:sp>
          <p:nvSpPr>
            <p:cNvPr id="9" name="Shape 9"/>
            <p:cNvSpPr/>
            <p:nvPr/>
          </p:nvSpPr>
          <p:spPr>
            <a:xfrm>
              <a:off y="452558" x="591670"/>
              <a:ext cy="524100" cx="322800"/>
            </a:xfrm>
            <a:prstGeom prst="roundRect">
              <a:avLst>
                <a:gd fmla="val 16667" name="adj"/>
              </a:avLst>
            </a:prstGeom>
            <a:solidFill>
              <a:schemeClr val="accent3"/>
            </a:solidFill>
            <a:ln>
              <a:noFill/>
            </a:ln>
          </p:spPr>
          <p:txBody>
            <a:bodyPr bIns="45700" rIns="91425" lIns="91425" tIns="45700" anchor="ctr" anchorCtr="0">
              <a:noAutofit/>
            </a:bodyPr>
            <a:lstStyle/>
            <a:p/>
          </p:txBody>
        </p:sp>
        <p:sp>
          <p:nvSpPr>
            <p:cNvPr id="10" name="Shape 10"/>
            <p:cNvSpPr/>
            <p:nvPr/>
          </p:nvSpPr>
          <p:spPr>
            <a:xfrm>
              <a:off y="452558" x="215154"/>
              <a:ext cy="524100" cx="322800"/>
            </a:xfrm>
            <a:prstGeom prst="roundRect">
              <a:avLst>
                <a:gd fmla="val 16667" name="adj"/>
              </a:avLst>
            </a:prstGeom>
            <a:solidFill>
              <a:schemeClr val="accent2"/>
            </a:solidFill>
            <a:ln>
              <a:noFill/>
            </a:ln>
          </p:spPr>
          <p:txBody>
            <a:bodyPr bIns="45700" rIns="91425" lIns="91425" tIns="45700" anchor="ctr" anchorCtr="0">
              <a:noAutofit/>
            </a:bodyPr>
            <a:lstStyle/>
            <a:p/>
          </p:txBody>
        </p:sp>
        <p:sp>
          <p:nvSpPr>
            <p:cNvPr id="11" name="Shape 11"/>
            <p:cNvSpPr/>
            <p:nvPr/>
          </p:nvSpPr>
          <p:spPr>
            <a:xfrm rot="5400000">
              <a:off y="633908" x="-181384"/>
              <a:ext cy="161400" cx="524100"/>
            </a:xfrm>
            <a:prstGeom prst="round2SameRect">
              <a:avLst>
                <a:gd fmla="val 29167" name="adj1"/>
                <a:gd fmla="val 0" name="adj2"/>
              </a:avLst>
            </a:prstGeom>
            <a:solidFill>
              <a:schemeClr val="accent1"/>
            </a:solidFill>
            <a:ln>
              <a:noFill/>
            </a:ln>
          </p:spPr>
          <p:txBody>
            <a:bodyPr bIns="45700" rIns="91425" lIns="91425" tIns="45700" anchor="ctr" anchorCtr="0">
              <a:noAutofit/>
            </a:bodyPr>
            <a:lstStyle/>
            <a:p/>
          </p:txBody>
        </p:sp>
      </p:grpSp>
      <p:sp>
        <p:nvSpPr>
          <p:cNvPr id="12" name="Shape 12"/>
          <p:cNvSpPr txBox="1"/>
          <p:nvPr>
            <p:ph idx="11" type="ftr"/>
          </p:nvPr>
        </p:nvSpPr>
        <p:spPr>
          <a:xfrm>
            <a:off y="4836318" x="914400"/>
            <a:ext cy="135600" cx="6217799"/>
          </a:xfrm>
          <a:prstGeom prst="rect">
            <a:avLst/>
          </a:prstGeom>
          <a:noFill/>
          <a:ln>
            <a:noFill/>
          </a:ln>
        </p:spPr>
        <p:txBody>
          <a:bodyPr bIns="91425" rIns="91425" lIns="91425" tIns="91425" anchor="ctr" anchorCtr="0"/>
          <a:lstStyle>
            <a:lvl1pPr algn="l"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13" name="Shape 13"/>
          <p:cNvSpPr txBox="1"/>
          <p:nvPr>
            <p:ph type="title"/>
          </p:nvPr>
        </p:nvSpPr>
        <p:spPr>
          <a:xfrm>
            <a:off y="114300" x="914400"/>
            <a:ext cy="971700" cx="7315200"/>
          </a:xfrm>
          <a:prstGeom prst="rect">
            <a:avLst/>
          </a:prstGeom>
          <a:noFill/>
          <a:ln>
            <a:noFill/>
          </a:ln>
        </p:spPr>
        <p:txBody>
          <a:bodyPr bIns="91425" rIns="91425" lIns="91425" tIns="91425" anchor="b" anchorCtr="0"/>
          <a:lstStyle>
            <a:lvl1pPr algn="l" rtl="0" marR="0" indent="0" marL="0">
              <a:spcBef>
                <a:spcPts val="0"/>
              </a:spcBef>
              <a:buClr>
                <a:schemeClr val="dk1"/>
              </a:buClr>
              <a:buFont typeface="Merriweather"/>
              <a:buNone/>
              <a:defRPr/>
            </a:lvl1pPr>
            <a:lvl2pPr algn="l" rtl="0" marR="0" indent="0" marL="0">
              <a:defRPr/>
            </a:lvl2pPr>
            <a:lvl3pPr algn="l" rtl="0" marR="0" indent="0" marL="0">
              <a:defRPr/>
            </a:lvl3pPr>
            <a:lvl4pPr algn="l" rtl="0" marR="0" indent="0" marL="0">
              <a:defRPr/>
            </a:lvl4pPr>
            <a:lvl5pPr algn="l" rtl="0" marR="0" indent="0" marL="0">
              <a:defRPr/>
            </a:lvl5pPr>
            <a:lvl6pPr algn="l" rtl="0" marR="0" indent="0" marL="0">
              <a:defRPr/>
            </a:lvl6pPr>
            <a:lvl7pPr algn="l" rtl="0" marR="0" indent="0" marL="0">
              <a:defRPr/>
            </a:lvl7pPr>
            <a:lvl8pPr algn="l" rtl="0" marR="0" indent="0" marL="0">
              <a:defRPr/>
            </a:lvl8pPr>
            <a:lvl9pPr algn="l" rtl="0" marR="0" indent="0" marL="0">
              <a:defRPr/>
            </a:lvl9pPr>
          </a:lstStyle>
          <a:p/>
        </p:txBody>
      </p:sp>
      <p:sp>
        <p:nvSpPr>
          <p:cNvPr id="14" name="Shape 14"/>
          <p:cNvSpPr txBox="1"/>
          <p:nvPr>
            <p:ph idx="1" type="body"/>
          </p:nvPr>
        </p:nvSpPr>
        <p:spPr>
          <a:xfrm>
            <a:off y="1200150" x="914400"/>
            <a:ext cy="3429000" cx="7315200"/>
          </a:xfrm>
          <a:prstGeom prst="rect">
            <a:avLst/>
          </a:prstGeom>
          <a:noFill/>
          <a:ln>
            <a:noFill/>
          </a:ln>
        </p:spPr>
        <p:txBody>
          <a:bodyPr bIns="91425" rIns="91425" lIns="91425" tIns="91425" anchor="t" anchorCtr="0"/>
          <a:lstStyle>
            <a:lvl1pPr algn="l" rtl="0" marR="0" indent="-126947" marL="304747">
              <a:lnSpc>
                <a:spcPct val="90000"/>
              </a:lnSpc>
              <a:spcBef>
                <a:spcPts val="1800"/>
              </a:spcBef>
              <a:buClr>
                <a:schemeClr val="accent1"/>
              </a:buClr>
              <a:buFont typeface="Merriweather"/>
              <a:buChar char="•"/>
              <a:defRPr/>
            </a:lvl1pPr>
            <a:lvl2pPr algn="l" rtl="0" marR="0" indent="-158871" marL="755772">
              <a:lnSpc>
                <a:spcPct val="90000"/>
              </a:lnSpc>
              <a:spcBef>
                <a:spcPts val="1200"/>
              </a:spcBef>
              <a:buClr>
                <a:schemeClr val="accent1"/>
              </a:buClr>
              <a:buFont typeface="Merriweather"/>
              <a:buChar char="–"/>
              <a:defRPr/>
            </a:lvl2pPr>
            <a:lvl3pPr algn="l" rtl="0" marR="0" indent="-178096" marL="1206797">
              <a:lnSpc>
                <a:spcPct val="90000"/>
              </a:lnSpc>
              <a:spcBef>
                <a:spcPts val="800"/>
              </a:spcBef>
              <a:buClr>
                <a:schemeClr val="accent1"/>
              </a:buClr>
              <a:buFont typeface="Merriweather"/>
              <a:buChar char="•"/>
              <a:defRPr/>
            </a:lvl3pPr>
            <a:lvl4pPr algn="l" rtl="0" marR="0" indent="-184622" marL="1657822">
              <a:lnSpc>
                <a:spcPct val="90000"/>
              </a:lnSpc>
              <a:spcBef>
                <a:spcPts val="800"/>
              </a:spcBef>
              <a:buClr>
                <a:schemeClr val="accent1"/>
              </a:buClr>
              <a:buFont typeface="Merriweather"/>
              <a:buChar char="•"/>
              <a:defRPr/>
            </a:lvl4pPr>
            <a:lvl5pPr algn="l" rtl="0" marR="0" indent="-178447" marL="2108847">
              <a:lnSpc>
                <a:spcPct val="90000"/>
              </a:lnSpc>
              <a:spcBef>
                <a:spcPts val="800"/>
              </a:spcBef>
              <a:buClr>
                <a:schemeClr val="accent1"/>
              </a:buClr>
              <a:buFont typeface="Merriweather"/>
              <a:buChar char="•"/>
              <a:defRPr/>
            </a:lvl5pPr>
            <a:lvl6pPr algn="l" rtl="0" marR="0" indent="-184972" marL="2559872">
              <a:lnSpc>
                <a:spcPct val="90000"/>
              </a:lnSpc>
              <a:spcBef>
                <a:spcPts val="800"/>
              </a:spcBef>
              <a:buClr>
                <a:schemeClr val="accent1"/>
              </a:buClr>
              <a:buFont typeface="Merriweather"/>
              <a:buChar char="•"/>
              <a:defRPr/>
            </a:lvl6pPr>
            <a:lvl7pPr algn="l" rtl="0" marR="0" indent="-178797" marL="3010897">
              <a:lnSpc>
                <a:spcPct val="90000"/>
              </a:lnSpc>
              <a:spcBef>
                <a:spcPts val="800"/>
              </a:spcBef>
              <a:buClr>
                <a:schemeClr val="accent1"/>
              </a:buClr>
              <a:buFont typeface="Merriweather"/>
              <a:buChar char="•"/>
              <a:defRPr/>
            </a:lvl7pPr>
            <a:lvl8pPr algn="l" rtl="0" marR="0" indent="-185322" marL="3461922">
              <a:lnSpc>
                <a:spcPct val="90000"/>
              </a:lnSpc>
              <a:spcBef>
                <a:spcPts val="800"/>
              </a:spcBef>
              <a:buClr>
                <a:schemeClr val="accent1"/>
              </a:buClr>
              <a:buFont typeface="Merriweather"/>
              <a:buChar char="•"/>
              <a:defRPr/>
            </a:lvl8pPr>
            <a:lvl9pPr algn="l" rtl="0" marR="0" indent="-179146" marL="3912946">
              <a:lnSpc>
                <a:spcPct val="90000"/>
              </a:lnSpc>
              <a:spcBef>
                <a:spcPts val="800"/>
              </a:spcBef>
              <a:buClr>
                <a:schemeClr val="accent1"/>
              </a:buClr>
              <a:buFont typeface="Merriweather"/>
              <a:buChar char="•"/>
              <a:defRPr/>
            </a:lvl9pPr>
          </a:lstStyle>
          <a:p/>
        </p:txBody>
      </p:sp>
      <p:sp>
        <p:nvSpPr>
          <p:cNvPr id="15" name="Shape 15"/>
          <p:cNvSpPr txBox="1"/>
          <p:nvPr>
            <p:ph idx="10" type="dt"/>
          </p:nvPr>
        </p:nvSpPr>
        <p:spPr>
          <a:xfrm>
            <a:off y="4836318" x="7162800"/>
            <a:ext cy="135600" cx="10667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16" name="Shape 16"/>
          <p:cNvSpPr txBox="1"/>
          <p:nvPr>
            <p:ph idx="12" type="sldNum"/>
          </p:nvPr>
        </p:nvSpPr>
        <p:spPr>
          <a:xfrm>
            <a:off y="4836318" x="8305800"/>
            <a:ext cy="135600" cx="6095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3.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3"/></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3.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1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3.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y="0" x="0"/>
          <a:ext cy="0" cx="0"/>
          <a:chOff y="0" x="0"/>
          <a:chExt cy="0" cx="0"/>
        </a:xfrm>
      </p:grpSpPr>
      <p:sp>
        <p:nvSpPr>
          <p:cNvPr id="111" name="Shape 111"/>
          <p:cNvSpPr txBox="1"/>
          <p:nvPr>
            <p:ph type="title"/>
          </p:nvPr>
        </p:nvSpPr>
        <p:spPr>
          <a:xfrm>
            <a:off y="1449390" x="1371600"/>
            <a:ext cy="1578900" cx="6858000"/>
          </a:xfrm>
          <a:prstGeom prst="rect">
            <a:avLst/>
          </a:prstGeom>
        </p:spPr>
        <p:txBody>
          <a:bodyPr bIns="91425" rIns="91425" lIns="91425" tIns="91425" anchor="b" anchorCtr="0">
            <a:noAutofit/>
          </a:bodyPr>
          <a:lstStyle/>
          <a:p>
            <a:pPr>
              <a:buNone/>
            </a:pPr>
            <a:r>
              <a:rPr b="1" sz="6000" lang="en"/>
              <a:t>ASSIGN 2</a:t>
            </a:r>
          </a:p>
        </p:txBody>
      </p:sp>
      <p:sp>
        <p:nvSpPr>
          <p:cNvPr id="112" name="Shape 112"/>
          <p:cNvSpPr txBox="1"/>
          <p:nvPr>
            <p:ph idx="1" type="body"/>
          </p:nvPr>
        </p:nvSpPr>
        <p:spPr>
          <a:xfrm>
            <a:off y="3063198" x="1371600"/>
            <a:ext cy="699900" cx="6858000"/>
          </a:xfrm>
          <a:prstGeom prst="rect">
            <a:avLst/>
          </a:prstGeom>
        </p:spPr>
        <p:txBody>
          <a:bodyPr bIns="91425" rIns="91425" lIns="91425" tIns="91425" anchor="t" anchorCtr="0">
            <a:noAutofit/>
          </a:bodyPr>
          <a:lstStyle/>
          <a:p>
            <a:pPr>
              <a:buNone/>
            </a:pPr>
            <a:r>
              <a:rPr sz="2400" lang="en"/>
              <a:t>Artificial Neural Network</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y="0" x="0"/>
          <a:ext cy="0" cx="0"/>
          <a:chOff y="0" x="0"/>
          <a:chExt cy="0" cx="0"/>
        </a:xfrm>
      </p:grpSpPr>
      <p:sp>
        <p:nvSpPr>
          <p:cNvPr id="165" name="Shape 165"/>
          <p:cNvSpPr txBox="1"/>
          <p:nvPr>
            <p:ph type="title"/>
          </p:nvPr>
        </p:nvSpPr>
        <p:spPr>
          <a:xfrm>
            <a:off y="114300" x="914400"/>
            <a:ext cy="971700" cx="7315200"/>
          </a:xfrm>
          <a:prstGeom prst="rect">
            <a:avLst/>
          </a:prstGeom>
        </p:spPr>
        <p:txBody>
          <a:bodyPr bIns="91425" rIns="91425" lIns="91425" tIns="91425" anchor="b" anchorCtr="0">
            <a:noAutofit/>
          </a:bodyPr>
          <a:lstStyle/>
          <a:p>
            <a:pPr>
              <a:buNone/>
            </a:pPr>
            <a:r>
              <a:rPr sz="3000" lang="en">
                <a:solidFill>
                  <a:schemeClr val="dk1"/>
                </a:solidFill>
              </a:rPr>
              <a:t>Error vs. Iteration</a:t>
            </a:r>
          </a:p>
        </p:txBody>
      </p:sp>
      <p:sp>
        <p:nvSpPr>
          <p:cNvPr id="166" name="Shape 166"/>
          <p:cNvSpPr txBox="1"/>
          <p:nvPr>
            <p:ph idx="1" type="body"/>
          </p:nvPr>
        </p:nvSpPr>
        <p:spPr>
          <a:xfrm>
            <a:off y="1200150" x="914400"/>
            <a:ext cy="3429000" cx="7315200"/>
          </a:xfrm>
          <a:prstGeom prst="rect">
            <a:avLst/>
          </a:prstGeom>
        </p:spPr>
        <p:txBody>
          <a:bodyPr bIns="91425" rIns="91425" lIns="91425" tIns="91425" anchor="t" anchorCtr="0">
            <a:noAutofit/>
          </a:bodyPr>
          <a:lstStyle/>
          <a:p>
            <a:pPr indent="0" marL="177800">
              <a:buNone/>
            </a:pPr>
            <a:r>
              <a:rPr lang="en"/>
              <a:t>XOR</a:t>
            </a:r>
          </a:p>
        </p:txBody>
      </p:sp>
      <p:pic>
        <p:nvPicPr>
          <p:cNvPr id="167" name="Shape 167"/>
          <p:cNvPicPr preferRelativeResize="0"/>
          <p:nvPr/>
        </p:nvPicPr>
        <p:blipFill>
          <a:blip r:embed="rId3"/>
          <a:stretch>
            <a:fillRect/>
          </a:stretch>
        </p:blipFill>
        <p:spPr>
          <a:xfrm>
            <a:off y="1280700" x="2172400"/>
            <a:ext cy="3429000" cx="457200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y="0" x="0"/>
          <a:ext cy="0" cx="0"/>
          <a:chOff y="0" x="0"/>
          <a:chExt cy="0" cx="0"/>
        </a:xfrm>
      </p:grpSpPr>
      <p:sp>
        <p:nvSpPr>
          <p:cNvPr id="172" name="Shape 172"/>
          <p:cNvSpPr txBox="1"/>
          <p:nvPr>
            <p:ph type="title"/>
          </p:nvPr>
        </p:nvSpPr>
        <p:spPr>
          <a:xfrm>
            <a:off y="114300" x="914400"/>
            <a:ext cy="971700" cx="7315200"/>
          </a:xfrm>
          <a:prstGeom prst="rect">
            <a:avLst/>
          </a:prstGeom>
        </p:spPr>
        <p:txBody>
          <a:bodyPr bIns="91425" rIns="91425" lIns="91425" tIns="91425" anchor="b" anchorCtr="0">
            <a:noAutofit/>
          </a:bodyPr>
          <a:lstStyle/>
          <a:p>
            <a:pPr>
              <a:buNone/>
            </a:pPr>
            <a:r>
              <a:rPr sz="3000" lang="en"/>
              <a:t>Local Minima</a:t>
            </a:r>
          </a:p>
        </p:txBody>
      </p:sp>
      <p:sp>
        <p:nvSpPr>
          <p:cNvPr id="173" name="Shape 173"/>
          <p:cNvSpPr txBox="1"/>
          <p:nvPr>
            <p:ph idx="1" type="body"/>
          </p:nvPr>
        </p:nvSpPr>
        <p:spPr>
          <a:xfrm>
            <a:off y="1200150" x="914400"/>
            <a:ext cy="3429000" cx="7315200"/>
          </a:xfrm>
          <a:prstGeom prst="rect">
            <a:avLst/>
          </a:prstGeom>
        </p:spPr>
        <p:txBody>
          <a:bodyPr bIns="91425" rIns="91425" lIns="91425" tIns="91425" anchor="t" anchorCtr="0">
            <a:noAutofit/>
          </a:bodyPr>
          <a:lstStyle/>
          <a:p>
            <a:pPr rtl="0" lvl="0" indent="-317500" marL="457200">
              <a:buClr>
                <a:srgbClr val="000000"/>
              </a:buClr>
              <a:buSzPct val="100000"/>
              <a:buFont typeface="Merriweather"/>
              <a:buChar char="•"/>
            </a:pPr>
            <a:r>
              <a:rPr lang="en"/>
              <a:t>When a local minima is obtained, error rate does not decrease further.</a:t>
            </a:r>
          </a:p>
          <a:p>
            <a:r>
              <a:t/>
            </a:r>
          </a:p>
          <a:p>
            <a:pPr lvl="0" indent="-317500" marL="457200">
              <a:buClr>
                <a:srgbClr val="000000"/>
              </a:buClr>
              <a:buSzPct val="100000"/>
              <a:buFont typeface="Merriweather"/>
              <a:buChar char="•"/>
            </a:pPr>
            <a:r>
              <a:rPr lang="en"/>
              <a:t>Local minima can be avoided if learning rate is high or momentum is high.</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y="0" x="0"/>
          <a:ext cy="0" cx="0"/>
          <a:chOff y="0" x="0"/>
          <a:chExt cy="0" cx="0"/>
        </a:xfrm>
      </p:grpSpPr>
      <p:sp>
        <p:nvSpPr>
          <p:cNvPr id="178" name="Shape 178"/>
          <p:cNvSpPr txBox="1"/>
          <p:nvPr>
            <p:ph type="title"/>
          </p:nvPr>
        </p:nvSpPr>
        <p:spPr>
          <a:xfrm>
            <a:off y="114300" x="914400"/>
            <a:ext cy="971700" cx="7315200"/>
          </a:xfrm>
          <a:prstGeom prst="rect">
            <a:avLst/>
          </a:prstGeom>
        </p:spPr>
        <p:txBody>
          <a:bodyPr bIns="91425" rIns="91425" lIns="91425" tIns="91425" anchor="b" anchorCtr="0">
            <a:noAutofit/>
          </a:bodyPr>
          <a:lstStyle/>
          <a:p>
            <a:pPr rtl="0" lvl="0">
              <a:buNone/>
            </a:pPr>
            <a:r>
              <a:rPr sz="3000" lang="en"/>
              <a:t>Saturation</a:t>
            </a:r>
          </a:p>
        </p:txBody>
      </p:sp>
      <p:sp>
        <p:nvSpPr>
          <p:cNvPr id="179" name="Shape 179"/>
          <p:cNvSpPr txBox="1"/>
          <p:nvPr>
            <p:ph idx="1" type="body"/>
          </p:nvPr>
        </p:nvSpPr>
        <p:spPr>
          <a:xfrm>
            <a:off y="1200150" x="914400"/>
            <a:ext cy="3429000" cx="7315200"/>
          </a:xfrm>
          <a:prstGeom prst="rect">
            <a:avLst/>
          </a:prstGeom>
        </p:spPr>
        <p:txBody>
          <a:bodyPr bIns="91425" rIns="91425" lIns="91425" tIns="91425" anchor="t" anchorCtr="0">
            <a:noAutofit/>
          </a:bodyPr>
          <a:lstStyle/>
          <a:p>
            <a:pPr rtl="0" lvl="0">
              <a:buNone/>
            </a:pPr>
            <a:r>
              <a:rPr lang="en"/>
              <a:t>When output of any neuron doesn’t change much and sticks to the one extreme (1 or 0) , that neuron is saturated</a:t>
            </a:r>
          </a:p>
          <a:p>
            <a:pPr rtl="0" lvl="0">
              <a:buNone/>
            </a:pPr>
            <a:r>
              <a:rPr lang="en"/>
              <a:t>When neurons are saturated, error rate doesn’t decrease and hence back propagation doesn’t converge.</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y="0" x="0"/>
          <a:ext cy="0" cx="0"/>
          <a:chOff y="0" x="0"/>
          <a:chExt cy="0" cx="0"/>
        </a:xfrm>
      </p:grpSpPr>
      <p:sp>
        <p:nvSpPr>
          <p:cNvPr id="184" name="Shape 184"/>
          <p:cNvSpPr txBox="1"/>
          <p:nvPr>
            <p:ph type="title"/>
          </p:nvPr>
        </p:nvSpPr>
        <p:spPr>
          <a:xfrm>
            <a:off y="114300" x="914400"/>
            <a:ext cy="971700" cx="7315200"/>
          </a:xfrm>
          <a:prstGeom prst="rect">
            <a:avLst/>
          </a:prstGeom>
        </p:spPr>
        <p:txBody>
          <a:bodyPr bIns="91425" rIns="91425" lIns="91425" tIns="91425" anchor="b" anchorCtr="0">
            <a:noAutofit/>
          </a:bodyPr>
          <a:lstStyle/>
          <a:p>
            <a:pPr>
              <a:buNone/>
            </a:pPr>
            <a:r>
              <a:rPr sz="3000" lang="en"/>
              <a:t>Hidden Layer function (XOR)</a:t>
            </a:r>
          </a:p>
        </p:txBody>
      </p:sp>
      <p:sp>
        <p:nvSpPr>
          <p:cNvPr id="185" name="Shape 185"/>
          <p:cNvSpPr txBox="1"/>
          <p:nvPr>
            <p:ph idx="1" type="body"/>
          </p:nvPr>
        </p:nvSpPr>
        <p:spPr>
          <a:xfrm>
            <a:off y="1200150" x="914400"/>
            <a:ext cy="3429000" cx="7315200"/>
          </a:xfrm>
          <a:prstGeom prst="rect">
            <a:avLst/>
          </a:prstGeom>
        </p:spPr>
        <p:txBody>
          <a:bodyPr bIns="91425" rIns="91425" lIns="91425" tIns="91425" anchor="t" anchorCtr="0">
            <a:noAutofit/>
          </a:bodyPr>
          <a:lstStyle/>
          <a:p>
            <a:pPr rtl="0" lvl="0" indent="-317500" marL="457200">
              <a:buClr>
                <a:srgbClr val="000000"/>
              </a:buClr>
              <a:buSzPct val="100000"/>
              <a:buFont typeface="Merriweather"/>
              <a:buChar char="•"/>
            </a:pPr>
            <a:r>
              <a:rPr lang="en"/>
              <a:t>XOR function has many local minima. It converges to any of these minima according to the initialization and learning rate.</a:t>
            </a:r>
          </a:p>
          <a:p>
            <a:r>
              <a:t/>
            </a:r>
          </a:p>
          <a:p>
            <a:pPr rtl="0" lvl="0" indent="-317500" marL="457200">
              <a:buClr>
                <a:srgbClr val="000000"/>
              </a:buClr>
              <a:buSzPct val="100000"/>
              <a:buFont typeface="Merriweather"/>
              <a:buChar char="•"/>
            </a:pPr>
            <a:r>
              <a:rPr lang="en"/>
              <a:t>For learning rate 0.6</a:t>
            </a:r>
          </a:p>
          <a:p>
            <a:pPr rtl="0" lvl="1" indent="-317500" marL="914400">
              <a:buClr>
                <a:srgbClr val="000000"/>
              </a:buClr>
              <a:buSzPct val="100000"/>
              <a:buFont typeface="Merriweather"/>
              <a:buChar char="–"/>
            </a:pPr>
            <a:r>
              <a:rPr lang="en"/>
              <a:t>The equations of the two hidden layer neurons are - (a+b') and ab' </a:t>
            </a:r>
          </a:p>
          <a:p>
            <a:pPr rtl="0" lvl="1" indent="-317500" marL="914400">
              <a:buClr>
                <a:srgbClr val="000000"/>
              </a:buClr>
              <a:buSzPct val="100000"/>
              <a:buFont typeface="Merriweather"/>
              <a:buChar char="–"/>
            </a:pPr>
            <a:r>
              <a:rPr lang="en"/>
              <a:t>For the output layer, the equation is - (a'+b)</a:t>
            </a:r>
          </a:p>
          <a:p>
            <a:pPr rtl="0" lvl="1" indent="-317500" marL="914400">
              <a:buClr>
                <a:srgbClr val="000000"/>
              </a:buClr>
              <a:buSzPct val="100000"/>
              <a:buFont typeface="Merriweather"/>
              <a:buChar char="–"/>
            </a:pPr>
            <a:r>
              <a:rPr lang="en"/>
              <a:t>And the equation of XOR(a, b) can be written as</a:t>
            </a:r>
          </a:p>
          <a:p>
            <a:pPr lvl="2" indent="-317500" marL="1371600">
              <a:buClr>
                <a:srgbClr val="000000"/>
              </a:buClr>
              <a:buSzPct val="100000"/>
              <a:buFont typeface="Merriweather"/>
              <a:buChar char="•"/>
            </a:pPr>
            <a:r>
              <a:rPr lang="en"/>
              <a:t>XOR(a,b) = (a + b’)’ + (ab’)</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y="0" x="0"/>
          <a:ext cy="0" cx="0"/>
          <a:chOff y="0" x="0"/>
          <a:chExt cy="0" cx="0"/>
        </a:xfrm>
      </p:grpSpPr>
      <p:sp>
        <p:nvSpPr>
          <p:cNvPr id="190" name="Shape 190"/>
          <p:cNvSpPr txBox="1"/>
          <p:nvPr>
            <p:ph type="title"/>
          </p:nvPr>
        </p:nvSpPr>
        <p:spPr>
          <a:xfrm>
            <a:off y="114300" x="914400"/>
            <a:ext cy="971700" cx="7315200"/>
          </a:xfrm>
          <a:prstGeom prst="rect">
            <a:avLst/>
          </a:prstGeom>
        </p:spPr>
        <p:txBody>
          <a:bodyPr bIns="91425" rIns="91425" lIns="91425" tIns="91425" anchor="b" anchorCtr="0">
            <a:noAutofit/>
          </a:bodyPr>
          <a:lstStyle/>
          <a:p>
            <a:pPr rtl="0" lvl="0">
              <a:buNone/>
            </a:pPr>
            <a:r>
              <a:rPr sz="3000" lang="en"/>
              <a:t>Hidden Layer function (XOR)</a:t>
            </a:r>
          </a:p>
        </p:txBody>
      </p:sp>
      <p:sp>
        <p:nvSpPr>
          <p:cNvPr id="191" name="Shape 191"/>
          <p:cNvSpPr txBox="1"/>
          <p:nvPr>
            <p:ph idx="1" type="body"/>
          </p:nvPr>
        </p:nvSpPr>
        <p:spPr>
          <a:xfrm>
            <a:off y="1200150" x="914400"/>
            <a:ext cy="3429000" cx="7315200"/>
          </a:xfrm>
          <a:prstGeom prst="rect">
            <a:avLst/>
          </a:prstGeom>
        </p:spPr>
        <p:txBody>
          <a:bodyPr bIns="91425" rIns="91425" lIns="91425" tIns="91425" anchor="t" anchorCtr="0">
            <a:noAutofit/>
          </a:bodyPr>
          <a:lstStyle/>
          <a:p>
            <a:pPr rtl="0" lvl="0" indent="-317500" marL="457200">
              <a:buClr>
                <a:srgbClr val="000000"/>
              </a:buClr>
              <a:buSzPct val="100000"/>
              <a:buFont typeface="Merriweather"/>
              <a:buChar char="•"/>
            </a:pPr>
            <a:r>
              <a:rPr lang="en"/>
              <a:t>For learning rate 0.1</a:t>
            </a:r>
          </a:p>
          <a:p>
            <a:pPr rtl="0" lvl="1" indent="-317500" marL="914400">
              <a:buClr>
                <a:srgbClr val="000000"/>
              </a:buClr>
              <a:buSzPct val="100000"/>
              <a:buFont typeface="Merriweather"/>
              <a:buChar char="–"/>
            </a:pPr>
            <a:r>
              <a:rPr lang="en"/>
              <a:t>The equations of the two hidden layer neurons are - ab and a + b </a:t>
            </a:r>
          </a:p>
          <a:p>
            <a:pPr rtl="0" lvl="1" indent="-317500" marL="914400">
              <a:buClr>
                <a:srgbClr val="000000"/>
              </a:buClr>
              <a:buSzPct val="100000"/>
              <a:buFont typeface="Merriweather"/>
              <a:buChar char="–"/>
            </a:pPr>
            <a:r>
              <a:rPr lang="en"/>
              <a:t>For the output layer, the equation is - a’b</a:t>
            </a:r>
          </a:p>
          <a:p>
            <a:pPr rtl="0" lvl="1" indent="-317500" marL="914400">
              <a:buClr>
                <a:srgbClr val="000000"/>
              </a:buClr>
              <a:buSzPct val="100000"/>
              <a:buFont typeface="Merriweather"/>
              <a:buChar char="–"/>
            </a:pPr>
            <a:r>
              <a:rPr lang="en"/>
              <a:t>And the equation of XOR(a, b) can be written as</a:t>
            </a:r>
          </a:p>
          <a:p>
            <a:pPr rtl="0" lvl="2" indent="-317500" marL="1371600">
              <a:buClr>
                <a:srgbClr val="000000"/>
              </a:buClr>
              <a:buSzPct val="100000"/>
              <a:buFont typeface="Merriweather"/>
              <a:buChar char="•"/>
            </a:pPr>
            <a:r>
              <a:rPr lang="en"/>
              <a:t>XOR(a,b) = (ab)’(a + b)</a:t>
            </a:r>
          </a:p>
          <a:p>
            <a:r>
              <a:t/>
            </a:r>
          </a:p>
          <a:p>
            <a:pPr rtl="0" lvl="0" indent="-317500" marL="457200">
              <a:buClr>
                <a:srgbClr val="000000"/>
              </a:buClr>
              <a:buSzPct val="100000"/>
              <a:buFont typeface="Merriweather"/>
              <a:buChar char="•"/>
            </a:pPr>
            <a:r>
              <a:rPr lang="en">
                <a:solidFill>
                  <a:schemeClr val="dk1"/>
                </a:solidFill>
              </a:rPr>
              <a:t>For learning rate 0.7</a:t>
            </a:r>
          </a:p>
          <a:p>
            <a:pPr rtl="0" lvl="1" indent="-317500" marL="914400">
              <a:buClr>
                <a:schemeClr val="dk1"/>
              </a:buClr>
              <a:buSzPct val="100000"/>
              <a:buFont typeface="Merriweather"/>
              <a:buChar char="–"/>
            </a:pPr>
            <a:r>
              <a:rPr lang="en">
                <a:solidFill>
                  <a:schemeClr val="dk1"/>
                </a:solidFill>
              </a:rPr>
              <a:t>The equations of the two hidden layer neurons are - a’b’ and ab</a:t>
            </a:r>
          </a:p>
          <a:p>
            <a:pPr rtl="0" lvl="1" indent="-317500" marL="914400">
              <a:buClr>
                <a:schemeClr val="dk1"/>
              </a:buClr>
              <a:buSzPct val="100000"/>
              <a:buFont typeface="Merriweather"/>
              <a:buChar char="–"/>
            </a:pPr>
            <a:r>
              <a:rPr lang="en">
                <a:solidFill>
                  <a:schemeClr val="dk1"/>
                </a:solidFill>
              </a:rPr>
              <a:t>For the output layer, the equation is - a’b’</a:t>
            </a:r>
          </a:p>
          <a:p>
            <a:pPr rtl="0" lvl="1" indent="-317500" marL="914400">
              <a:buClr>
                <a:schemeClr val="dk1"/>
              </a:buClr>
              <a:buSzPct val="100000"/>
              <a:buFont typeface="Merriweather"/>
              <a:buChar char="–"/>
            </a:pPr>
            <a:r>
              <a:rPr lang="en">
                <a:solidFill>
                  <a:schemeClr val="dk1"/>
                </a:solidFill>
              </a:rPr>
              <a:t>And the equation of XOR(a,b) can be written as</a:t>
            </a:r>
          </a:p>
          <a:p>
            <a:pPr rtl="0" lvl="2" indent="-317500" marL="1371600">
              <a:buClr>
                <a:schemeClr val="dk1"/>
              </a:buClr>
              <a:buSzPct val="100000"/>
              <a:buFont typeface="Merriweather"/>
              <a:buChar char="•"/>
            </a:pPr>
            <a:r>
              <a:rPr lang="en">
                <a:solidFill>
                  <a:schemeClr val="dk1"/>
                </a:solidFill>
              </a:rPr>
              <a:t>(a’b’)’(ab)’</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y="0" x="0"/>
          <a:ext cy="0" cx="0"/>
          <a:chOff y="0" x="0"/>
          <a:chExt cy="0" cx="0"/>
        </a:xfrm>
      </p:grpSpPr>
      <p:sp>
        <p:nvSpPr>
          <p:cNvPr id="196" name="Shape 196"/>
          <p:cNvSpPr txBox="1"/>
          <p:nvPr>
            <p:ph type="title"/>
          </p:nvPr>
        </p:nvSpPr>
        <p:spPr>
          <a:xfrm>
            <a:off y="114300" x="914400"/>
            <a:ext cy="971700" cx="7315200"/>
          </a:xfrm>
          <a:prstGeom prst="rect">
            <a:avLst/>
          </a:prstGeom>
        </p:spPr>
        <p:txBody>
          <a:bodyPr bIns="91425" rIns="91425" lIns="91425" tIns="91425" anchor="b" anchorCtr="0">
            <a:noAutofit/>
          </a:bodyPr>
          <a:lstStyle/>
          <a:p>
            <a:pPr rtl="0" lvl="0">
              <a:buNone/>
            </a:pPr>
            <a:r>
              <a:rPr sz="3000" lang="en"/>
              <a:t>Hidden Layer function (5 bit Palindrome)</a:t>
            </a:r>
          </a:p>
        </p:txBody>
      </p:sp>
      <p:sp>
        <p:nvSpPr>
          <p:cNvPr id="197" name="Shape 197"/>
          <p:cNvSpPr txBox="1"/>
          <p:nvPr>
            <p:ph idx="1" type="body"/>
          </p:nvPr>
        </p:nvSpPr>
        <p:spPr>
          <a:xfrm>
            <a:off y="1200150" x="914400"/>
            <a:ext cy="3429000" cx="7315200"/>
          </a:xfrm>
          <a:prstGeom prst="rect">
            <a:avLst/>
          </a:prstGeom>
        </p:spPr>
        <p:txBody>
          <a:bodyPr bIns="91425" rIns="91425" lIns="91425" tIns="91425" anchor="t" anchorCtr="0">
            <a:noAutofit/>
          </a:bodyPr>
          <a:lstStyle/>
          <a:p>
            <a:pPr rtl="0" lvl="0" indent="-317500" marL="457200">
              <a:buClr>
                <a:schemeClr val="dk1"/>
              </a:buClr>
              <a:buSzPct val="100000"/>
              <a:buFont typeface="Merriweather"/>
              <a:buChar char="•"/>
            </a:pPr>
            <a:r>
              <a:rPr lang="en">
                <a:solidFill>
                  <a:schemeClr val="dk1"/>
                </a:solidFill>
              </a:rPr>
              <a:t>For learning rate 0.6</a:t>
            </a:r>
          </a:p>
          <a:p>
            <a:pPr rtl="0" lvl="1" indent="-317500" marL="914400">
              <a:buClr>
                <a:schemeClr val="dk1"/>
              </a:buClr>
              <a:buSzPct val="100000"/>
              <a:buFont typeface="Merriweather"/>
              <a:buChar char="–"/>
            </a:pPr>
            <a:r>
              <a:rPr lang="en">
                <a:solidFill>
                  <a:schemeClr val="dk1"/>
                </a:solidFill>
              </a:rPr>
              <a:t>The equations of the two hidden layer neurons are -</a:t>
            </a:r>
          </a:p>
          <a:p>
            <a:pPr rtl="0" lvl="2" indent="-317500" marL="1371600">
              <a:buClr>
                <a:schemeClr val="dk1"/>
              </a:buClr>
              <a:buSzPct val="100000"/>
              <a:buFont typeface="Merriweather"/>
              <a:buChar char="•"/>
            </a:pPr>
            <a:r>
              <a:rPr lang="en">
                <a:solidFill>
                  <a:schemeClr val="dk1"/>
                </a:solidFill>
              </a:rPr>
              <a:t>b’d + ade’ + ab’e’</a:t>
            </a:r>
          </a:p>
          <a:p>
            <a:pPr rtl="0" lvl="2" indent="-317500" marL="1371600">
              <a:buClr>
                <a:schemeClr val="dk1"/>
              </a:buClr>
              <a:buSzPct val="100000"/>
              <a:buFont typeface="Merriweather"/>
              <a:buChar char="•"/>
            </a:pPr>
            <a:r>
              <a:rPr lang="en">
                <a:solidFill>
                  <a:schemeClr val="dk1"/>
                </a:solidFill>
              </a:rPr>
              <a:t>bd’ + a’d’e + a’be</a:t>
            </a:r>
          </a:p>
          <a:p>
            <a:pPr rtl="0" lvl="1" indent="-317500" marL="914400">
              <a:buClr>
                <a:schemeClr val="dk1"/>
              </a:buClr>
              <a:buSzPct val="100000"/>
              <a:buFont typeface="Merriweather"/>
              <a:buChar char="–"/>
            </a:pPr>
            <a:r>
              <a:rPr lang="en">
                <a:solidFill>
                  <a:schemeClr val="dk1"/>
                </a:solidFill>
              </a:rPr>
              <a:t>For the output layer, the equation is - (ab + a’b’)</a:t>
            </a:r>
          </a:p>
          <a:p>
            <a:pPr rtl="0" lvl="1" indent="-317500" marL="914400">
              <a:buClr>
                <a:schemeClr val="dk1"/>
              </a:buClr>
              <a:buSzPct val="100000"/>
              <a:buFont typeface="Merriweather"/>
              <a:buChar char="–"/>
            </a:pPr>
            <a:r>
              <a:rPr lang="en">
                <a:solidFill>
                  <a:schemeClr val="dk1"/>
                </a:solidFill>
              </a:rPr>
              <a:t>For the final layer, the equation thus becomes (which is also the equation of 5 bit palindrome) - </a:t>
            </a:r>
          </a:p>
          <a:p>
            <a:pPr rtl="0" lvl="2" indent="-317500" marL="1371600">
              <a:buClr>
                <a:schemeClr val="dk1"/>
              </a:buClr>
              <a:buSzPct val="100000"/>
              <a:buFont typeface="Merriweather"/>
              <a:buChar char="•"/>
            </a:pPr>
            <a:r>
              <a:rPr lang="en">
                <a:solidFill>
                  <a:schemeClr val="dk1"/>
                </a:solidFill>
              </a:rPr>
              <a:t>a’b’d’e’ + a’bde’ + abde +ab’d’e</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y="0" x="0"/>
          <a:ext cy="0" cx="0"/>
          <a:chOff y="0" x="0"/>
          <a:chExt cy="0" cx="0"/>
        </a:xfrm>
      </p:grpSpPr>
      <p:sp>
        <p:nvSpPr>
          <p:cNvPr id="202" name="Shape 202"/>
          <p:cNvSpPr txBox="1"/>
          <p:nvPr>
            <p:ph type="title"/>
          </p:nvPr>
        </p:nvSpPr>
        <p:spPr>
          <a:xfrm>
            <a:off y="114300" x="914400"/>
            <a:ext cy="971700" cx="7315200"/>
          </a:xfrm>
          <a:prstGeom prst="rect">
            <a:avLst/>
          </a:prstGeom>
        </p:spPr>
        <p:txBody>
          <a:bodyPr bIns="91425" rIns="91425" lIns="91425" tIns="91425" anchor="b" anchorCtr="0">
            <a:noAutofit/>
          </a:bodyPr>
          <a:lstStyle/>
          <a:p>
            <a:pPr rtl="0" lvl="0">
              <a:buNone/>
            </a:pPr>
            <a:r>
              <a:rPr sz="3000" lang="en"/>
              <a:t>Effect of Learning Rate and Momentum</a:t>
            </a:r>
          </a:p>
        </p:txBody>
      </p:sp>
      <p:sp>
        <p:nvSpPr>
          <p:cNvPr id="203" name="Shape 203"/>
          <p:cNvSpPr txBox="1"/>
          <p:nvPr>
            <p:ph idx="1" type="body"/>
          </p:nvPr>
        </p:nvSpPr>
        <p:spPr>
          <a:xfrm>
            <a:off y="1200150" x="914400"/>
            <a:ext cy="3429000" cx="7315200"/>
          </a:xfrm>
          <a:prstGeom prst="rect">
            <a:avLst/>
          </a:prstGeom>
        </p:spPr>
        <p:txBody>
          <a:bodyPr bIns="91425" rIns="91425" lIns="91425" tIns="91425" anchor="t" anchorCtr="0">
            <a:noAutofit/>
          </a:bodyPr>
          <a:lstStyle/>
          <a:p>
            <a:pPr rtl="0" lvl="0" indent="-317500" marL="457200">
              <a:buClr>
                <a:srgbClr val="000000"/>
              </a:buClr>
              <a:buSzPct val="100000"/>
              <a:buFont typeface="Merriweather"/>
              <a:buChar char="•"/>
            </a:pPr>
            <a:r>
              <a:rPr lang="en"/>
              <a:t>If learning rate and momentum factor are both low, then the number of iterations taken for convergence of the algorithm is high.</a:t>
            </a:r>
          </a:p>
          <a:p>
            <a:pPr rtl="0" lvl="0" indent="-317500" marL="457200">
              <a:buClr>
                <a:srgbClr val="000000"/>
              </a:buClr>
              <a:buSzPct val="100000"/>
              <a:buFont typeface="Merriweather"/>
              <a:buChar char="•"/>
            </a:pPr>
            <a:r>
              <a:rPr lang="en">
                <a:solidFill>
                  <a:schemeClr val="dk1"/>
                </a:solidFill>
              </a:rPr>
              <a:t>If learning rate and momentum factor are both high, then the number of iterations taken for convergence of the algorithm is less. But there is also a possibility that the algorithm may pass over the local minima.</a:t>
            </a:r>
          </a:p>
          <a:p>
            <a:pPr rtl="0" lvl="0" indent="-317500" marL="457200">
              <a:buClr>
                <a:srgbClr val="000000"/>
              </a:buClr>
              <a:buSzPct val="100000"/>
              <a:buFont typeface="Merriweather"/>
              <a:buChar char="•"/>
            </a:pPr>
            <a:r>
              <a:rPr lang="en">
                <a:solidFill>
                  <a:schemeClr val="dk1"/>
                </a:solidFill>
              </a:rPr>
              <a:t>If learning rate is high and momentum factor is very low, then then the number of iterations taken for convergence of the algorithm is less. But again there is also a possibility that the algorithm may pass over the local minima.</a:t>
            </a:r>
          </a:p>
          <a:p>
            <a:pPr rtl="0" lvl="0" indent="-317500" marL="457200">
              <a:buClr>
                <a:srgbClr val="000000"/>
              </a:buClr>
              <a:buSzPct val="100000"/>
              <a:buFont typeface="Merriweather"/>
              <a:buChar char="•"/>
            </a:pPr>
            <a:r>
              <a:rPr lang="en">
                <a:solidFill>
                  <a:schemeClr val="dk1"/>
                </a:solidFill>
              </a:rPr>
              <a:t>If learning rate is low and momentum factor is high, then then the algorithm will take approximately same size steps. Once again there is also a possibility that the algorithm may pass over the local minima.</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y="0" x="0"/>
          <a:ext cy="0" cx="0"/>
          <a:chOff y="0" x="0"/>
          <a:chExt cy="0" cx="0"/>
        </a:xfrm>
      </p:grpSpPr>
      <p:sp>
        <p:nvSpPr>
          <p:cNvPr id="208" name="Shape 208"/>
          <p:cNvSpPr txBox="1"/>
          <p:nvPr>
            <p:ph type="title"/>
          </p:nvPr>
        </p:nvSpPr>
        <p:spPr>
          <a:xfrm>
            <a:off y="114300" x="914400"/>
            <a:ext cy="971700" cx="7315200"/>
          </a:xfrm>
          <a:prstGeom prst="rect">
            <a:avLst/>
          </a:prstGeom>
        </p:spPr>
        <p:txBody>
          <a:bodyPr bIns="91425" rIns="91425" lIns="91425" tIns="91425" anchor="b" anchorCtr="0">
            <a:noAutofit/>
          </a:bodyPr>
          <a:lstStyle/>
          <a:p>
            <a:pPr rtl="0" lvl="0">
              <a:buNone/>
            </a:pPr>
            <a:r>
              <a:rPr sz="3000" lang="en"/>
              <a:t>Iterations vs. No of hidden layer neurons</a:t>
            </a:r>
          </a:p>
        </p:txBody>
      </p:sp>
      <p:sp>
        <p:nvSpPr>
          <p:cNvPr id="209" name="Shape 209"/>
          <p:cNvSpPr txBox="1"/>
          <p:nvPr>
            <p:ph idx="1" type="body"/>
          </p:nvPr>
        </p:nvSpPr>
        <p:spPr>
          <a:xfrm>
            <a:off y="1200150" x="914400"/>
            <a:ext cy="3429000" cx="7315200"/>
          </a:xfrm>
          <a:prstGeom prst="rect">
            <a:avLst/>
          </a:prstGeom>
        </p:spPr>
        <p:txBody>
          <a:bodyPr bIns="91425" rIns="91425" lIns="91425" tIns="91425" anchor="t" anchorCtr="0">
            <a:noAutofit/>
          </a:bodyPr>
          <a:lstStyle/>
          <a:p/>
        </p:txBody>
      </p:sp>
      <p:pic>
        <p:nvPicPr>
          <p:cNvPr id="210" name="Shape 210"/>
          <p:cNvPicPr preferRelativeResize="0"/>
          <p:nvPr/>
        </p:nvPicPr>
        <p:blipFill>
          <a:blip r:embed="rId3"/>
          <a:stretch>
            <a:fillRect/>
          </a:stretch>
        </p:blipFill>
        <p:spPr>
          <a:xfrm>
            <a:off y="1368725" x="1585262"/>
            <a:ext cy="3304175" cx="5343674"/>
          </a:xfrm>
          <a:prstGeom prst="rect">
            <a:avLst/>
          </a:prstGeom>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y="0" x="0"/>
          <a:ext cy="0" cx="0"/>
          <a:chOff y="0" x="0"/>
          <a:chExt cy="0" cx="0"/>
        </a:xfrm>
      </p:grpSpPr>
      <p:sp>
        <p:nvSpPr>
          <p:cNvPr id="215" name="Shape 215"/>
          <p:cNvSpPr txBox="1"/>
          <p:nvPr>
            <p:ph type="title"/>
          </p:nvPr>
        </p:nvSpPr>
        <p:spPr>
          <a:xfrm>
            <a:off y="114300" x="914400"/>
            <a:ext cy="971700" cx="7315200"/>
          </a:xfrm>
          <a:prstGeom prst="rect">
            <a:avLst/>
          </a:prstGeom>
        </p:spPr>
        <p:txBody>
          <a:bodyPr bIns="91425" rIns="91425" lIns="91425" tIns="91425" anchor="b" anchorCtr="0">
            <a:noAutofit/>
          </a:bodyPr>
          <a:lstStyle/>
          <a:p>
            <a:pPr rtl="0" lvl="0">
              <a:buNone/>
            </a:pPr>
            <a:r>
              <a:rPr sz="3000" lang="en"/>
              <a:t>Digit Recognizer</a:t>
            </a:r>
          </a:p>
        </p:txBody>
      </p:sp>
      <p:sp>
        <p:nvSpPr>
          <p:cNvPr id="216" name="Shape 216"/>
          <p:cNvSpPr txBox="1"/>
          <p:nvPr>
            <p:ph idx="1" type="body"/>
          </p:nvPr>
        </p:nvSpPr>
        <p:spPr>
          <a:xfrm>
            <a:off y="1200150" x="914400"/>
            <a:ext cy="3429000" cx="7315200"/>
          </a:xfrm>
          <a:prstGeom prst="rect">
            <a:avLst/>
          </a:prstGeom>
        </p:spPr>
        <p:txBody>
          <a:bodyPr bIns="91425" rIns="91425" lIns="91425" tIns="91425" anchor="t" anchorCtr="0">
            <a:noAutofit/>
          </a:bodyPr>
          <a:lstStyle/>
          <a:p>
            <a:pPr rtl="0" lvl="0">
              <a:buNone/>
            </a:pPr>
            <a:r>
              <a:rPr lang="en"/>
              <a:t>Implementation:</a:t>
            </a:r>
          </a:p>
          <a:p>
            <a:pPr rtl="0" lvl="0" indent="-317500" marL="457200">
              <a:buClr>
                <a:schemeClr val="accent1"/>
              </a:buClr>
              <a:buSzPct val="100000"/>
              <a:buFont typeface="Merriweather"/>
              <a:buChar char="•"/>
            </a:pPr>
            <a:r>
              <a:rPr lang="en"/>
              <a:t>Input is seven bits (0 or 1) depending on the digit</a:t>
            </a:r>
          </a:p>
          <a:p>
            <a:pPr rtl="0" lvl="0" indent="-317500" marL="457200">
              <a:buClr>
                <a:schemeClr val="accent1"/>
              </a:buClr>
              <a:buSzPct val="100000"/>
              <a:buFont typeface="Merriweather"/>
              <a:buChar char="•"/>
            </a:pPr>
            <a:r>
              <a:rPr lang="en"/>
              <a:t>6 hidden neurons are used</a:t>
            </a:r>
          </a:p>
          <a:p>
            <a:pPr rtl="0" lvl="0" indent="-317500" marL="457200">
              <a:buClr>
                <a:schemeClr val="accent1"/>
              </a:buClr>
              <a:buSzPct val="100000"/>
              <a:buFont typeface="Merriweather"/>
              <a:buChar char="•"/>
            </a:pPr>
            <a:r>
              <a:rPr lang="en"/>
              <a:t>Three neurons are used as output depending on binary value of the digit</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y="0" x="0"/>
          <a:ext cy="0" cx="0"/>
          <a:chOff y="0" x="0"/>
          <a:chExt cy="0" cx="0"/>
        </a:xfrm>
      </p:grpSpPr>
      <p:sp>
        <p:nvSpPr>
          <p:cNvPr id="221" name="Shape 221"/>
          <p:cNvSpPr txBox="1"/>
          <p:nvPr>
            <p:ph type="title"/>
          </p:nvPr>
        </p:nvSpPr>
        <p:spPr>
          <a:xfrm>
            <a:off y="114300" x="914400"/>
            <a:ext cy="971700" cx="7315200"/>
          </a:xfrm>
          <a:prstGeom prst="rect">
            <a:avLst/>
          </a:prstGeom>
        </p:spPr>
        <p:txBody>
          <a:bodyPr bIns="91425" rIns="91425" lIns="91425" tIns="91425" anchor="b" anchorCtr="0">
            <a:noAutofit/>
          </a:bodyPr>
          <a:lstStyle/>
          <a:p>
            <a:pPr rtl="0" lvl="0">
              <a:buNone/>
            </a:pPr>
            <a:r>
              <a:rPr sz="3000" lang="en"/>
              <a:t>Twitter Sentiment</a:t>
            </a:r>
          </a:p>
        </p:txBody>
      </p:sp>
      <p:sp>
        <p:nvSpPr>
          <p:cNvPr id="222" name="Shape 222"/>
          <p:cNvSpPr txBox="1"/>
          <p:nvPr>
            <p:ph idx="1" type="body"/>
          </p:nvPr>
        </p:nvSpPr>
        <p:spPr>
          <a:xfrm>
            <a:off y="1200150" x="914400"/>
            <a:ext cy="3429000" cx="7315200"/>
          </a:xfrm>
          <a:prstGeom prst="rect">
            <a:avLst/>
          </a:prstGeom>
        </p:spPr>
        <p:txBody>
          <a:bodyPr bIns="91425" rIns="91425" lIns="91425" tIns="91425" anchor="t" anchorCtr="0">
            <a:noAutofit/>
          </a:bodyPr>
          <a:lstStyle/>
          <a:p>
            <a:pPr rtl="0" lvl="0" indent="-317500" marL="457200">
              <a:buClr>
                <a:srgbClr val="000000"/>
              </a:buClr>
              <a:buSzPct val="100000"/>
              <a:buFont typeface="Merriweather"/>
              <a:buChar char="•"/>
            </a:pPr>
            <a:r>
              <a:rPr lang="en"/>
              <a:t>Feature Extraction</a:t>
            </a:r>
          </a:p>
          <a:p>
            <a:pPr rtl="0" lvl="1" indent="-317500" marL="914400">
              <a:buClr>
                <a:srgbClr val="000000"/>
              </a:buClr>
              <a:buSzPct val="100000"/>
              <a:buFont typeface="Merriweather"/>
              <a:buChar char="–"/>
            </a:pPr>
            <a:r>
              <a:rPr lang="en"/>
              <a:t>First we check if there exists an exclamation mark or and ‘“n’t” in the tweets. Four features are set to 1 on occurrence of each of these.</a:t>
            </a:r>
          </a:p>
          <a:p>
            <a:pPr rtl="0" lvl="1" indent="-317500" marL="914400">
              <a:buClr>
                <a:srgbClr val="000000"/>
              </a:buClr>
              <a:buSzPct val="100000"/>
              <a:buFont typeface="Merriweather"/>
              <a:buChar char="–"/>
            </a:pPr>
            <a:r>
              <a:rPr lang="en"/>
              <a:t>Then we remove all the URLs and punctuation marks in the tweets.</a:t>
            </a:r>
          </a:p>
          <a:p>
            <a:pPr rtl="0" lvl="1" indent="-317500" marL="914400">
              <a:buClr>
                <a:srgbClr val="000000"/>
              </a:buClr>
              <a:buSzPct val="100000"/>
              <a:buFont typeface="Merriweather"/>
              <a:buChar char="–"/>
            </a:pPr>
            <a:r>
              <a:rPr lang="en"/>
              <a:t>Then the tweet is split into words and each word is stemmed.</a:t>
            </a:r>
          </a:p>
          <a:p>
            <a:pPr rtl="0" lvl="1" indent="-317500" marL="914400">
              <a:buClr>
                <a:srgbClr val="000000"/>
              </a:buClr>
              <a:buSzPct val="100000"/>
              <a:buFont typeface="Merriweather"/>
              <a:buChar char="–"/>
            </a:pPr>
            <a:r>
              <a:rPr lang="en"/>
              <a:t>Our feature vector is a set of all words in the corpus who occur more than once.</a:t>
            </a:r>
          </a:p>
          <a:p>
            <a:pPr rtl="0" lvl="1" indent="-317500" marL="914400">
              <a:buClr>
                <a:srgbClr val="000000"/>
              </a:buClr>
              <a:buSzPct val="100000"/>
              <a:buFont typeface="Merriweather"/>
              <a:buChar char="–"/>
            </a:pPr>
            <a:r>
              <a:rPr lang="en"/>
              <a:t>If a word in the corpus occurs in the tweet, then that feature is set to 1. Otherwise, it is zero. The feature vector is then used for training or testing as required.</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y="0" x="0"/>
          <a:ext cy="0" cx="0"/>
          <a:chOff y="0" x="0"/>
          <a:chExt cy="0" cx="0"/>
        </a:xfrm>
      </p:grpSpPr>
      <p:sp>
        <p:nvSpPr>
          <p:cNvPr id="117" name="Shape 117"/>
          <p:cNvSpPr txBox="1"/>
          <p:nvPr>
            <p:ph type="title"/>
          </p:nvPr>
        </p:nvSpPr>
        <p:spPr>
          <a:xfrm>
            <a:off y="1449390" x="1371600"/>
            <a:ext cy="1578900" cx="6858000"/>
          </a:xfrm>
          <a:prstGeom prst="rect">
            <a:avLst/>
          </a:prstGeom>
        </p:spPr>
        <p:txBody>
          <a:bodyPr bIns="91425" rIns="91425" lIns="91425" tIns="91425" anchor="b" anchorCtr="0">
            <a:noAutofit/>
          </a:bodyPr>
          <a:lstStyle/>
          <a:p>
            <a:pPr>
              <a:buNone/>
            </a:pPr>
            <a:r>
              <a:rPr sz="3000" lang="en"/>
              <a:t>Artificial Neural Networks</a:t>
            </a:r>
          </a:p>
        </p:txBody>
      </p:sp>
      <p:sp>
        <p:nvSpPr>
          <p:cNvPr id="118" name="Shape 118"/>
          <p:cNvSpPr txBox="1"/>
          <p:nvPr>
            <p:ph idx="1" type="body"/>
          </p:nvPr>
        </p:nvSpPr>
        <p:spPr>
          <a:xfrm>
            <a:off y="3063198" x="1371600"/>
            <a:ext cy="699900" cx="6858000"/>
          </a:xfrm>
          <a:prstGeom prst="rect">
            <a:avLst/>
          </a:prstGeom>
        </p:spPr>
        <p:txBody>
          <a:bodyPr bIns="91425" rIns="91425" lIns="91425" tIns="91425" anchor="t" anchorCtr="0">
            <a:noAutofit/>
          </a:bodyPr>
          <a:lstStyle/>
          <a:p>
            <a:pPr rtl="0" lvl="0">
              <a:buNone/>
            </a:pPr>
            <a:r>
              <a:rPr sz="1800" lang="en">
                <a:solidFill>
                  <a:schemeClr val="dk1"/>
                </a:solidFill>
              </a:rPr>
              <a:t>Nehal Rajlaxmi Tanmay Alok</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y="0" x="0"/>
          <a:ext cy="0" cx="0"/>
          <a:chOff y="0" x="0"/>
          <a:chExt cy="0" cx="0"/>
        </a:xfrm>
      </p:grpSpPr>
      <p:sp>
        <p:nvSpPr>
          <p:cNvPr id="227" name="Shape 227"/>
          <p:cNvSpPr txBox="1"/>
          <p:nvPr>
            <p:ph type="title"/>
          </p:nvPr>
        </p:nvSpPr>
        <p:spPr>
          <a:xfrm>
            <a:off y="114300" x="914400"/>
            <a:ext cy="971700" cx="7315200"/>
          </a:xfrm>
          <a:prstGeom prst="rect">
            <a:avLst/>
          </a:prstGeom>
        </p:spPr>
        <p:txBody>
          <a:bodyPr bIns="91425" rIns="91425" lIns="91425" tIns="91425" anchor="b" anchorCtr="0">
            <a:noAutofit/>
          </a:bodyPr>
          <a:lstStyle/>
          <a:p>
            <a:pPr rtl="0" lvl="0">
              <a:buNone/>
            </a:pPr>
            <a:r>
              <a:rPr sz="3000" lang="en">
                <a:solidFill>
                  <a:schemeClr val="dk1"/>
                </a:solidFill>
              </a:rPr>
              <a:t>Twitter Sentiment</a:t>
            </a:r>
          </a:p>
        </p:txBody>
      </p:sp>
      <p:sp>
        <p:nvSpPr>
          <p:cNvPr id="228" name="Shape 228"/>
          <p:cNvSpPr txBox="1"/>
          <p:nvPr>
            <p:ph idx="1" type="body"/>
          </p:nvPr>
        </p:nvSpPr>
        <p:spPr>
          <a:xfrm>
            <a:off y="1200150" x="914400"/>
            <a:ext cy="3429000" cx="7315200"/>
          </a:xfrm>
          <a:prstGeom prst="rect">
            <a:avLst/>
          </a:prstGeom>
        </p:spPr>
        <p:txBody>
          <a:bodyPr bIns="91425" rIns="91425" lIns="91425" tIns="91425" anchor="t" anchorCtr="0">
            <a:noAutofit/>
          </a:bodyPr>
          <a:lstStyle/>
          <a:p>
            <a:pPr rtl="0" lvl="0" indent="-317500" marL="457200">
              <a:buClr>
                <a:srgbClr val="000000"/>
              </a:buClr>
              <a:buSzPct val="100000"/>
              <a:buFont typeface="Merriweather"/>
              <a:buChar char="•"/>
            </a:pPr>
            <a:r>
              <a:rPr lang="en"/>
              <a:t>Once feature vector is extracted, we can try two approaches:</a:t>
            </a:r>
          </a:p>
          <a:p>
            <a:pPr rtl="0" lvl="1" indent="-317500" marL="914400">
              <a:buClr>
                <a:srgbClr val="000000"/>
              </a:buClr>
              <a:buSzPct val="100000"/>
              <a:buFont typeface="Merriweather"/>
              <a:buChar char="–"/>
            </a:pPr>
            <a:r>
              <a:rPr lang="en"/>
              <a:t>Three neurons in output layer with following meanings for their outputs</a:t>
            </a:r>
          </a:p>
          <a:p>
            <a:pPr rtl="0" lvl="2" indent="-317500" marL="1371600">
              <a:buClr>
                <a:srgbClr val="000000"/>
              </a:buClr>
              <a:buSzPct val="100000"/>
              <a:buFont typeface="Merriweather"/>
              <a:buChar char="•"/>
            </a:pPr>
            <a:r>
              <a:rPr lang="en"/>
              <a:t>1 0 0 - positive</a:t>
            </a:r>
          </a:p>
          <a:p>
            <a:pPr rtl="0" lvl="2" indent="-317500" marL="1371600">
              <a:buClr>
                <a:srgbClr val="000000"/>
              </a:buClr>
              <a:buSzPct val="100000"/>
              <a:buFont typeface="Merriweather"/>
              <a:buChar char="•"/>
            </a:pPr>
            <a:r>
              <a:rPr lang="en"/>
              <a:t>0 1 0 - negative</a:t>
            </a:r>
          </a:p>
          <a:p>
            <a:pPr rtl="0" lvl="2" indent="-317500" marL="1371600">
              <a:buClr>
                <a:srgbClr val="000000"/>
              </a:buClr>
              <a:buSzPct val="100000"/>
              <a:buFont typeface="Merriweather"/>
              <a:buChar char="•"/>
            </a:pPr>
            <a:r>
              <a:rPr lang="en"/>
              <a:t>0 0 1 - objective</a:t>
            </a:r>
          </a:p>
          <a:p>
            <a:r>
              <a:t/>
            </a:r>
          </a:p>
          <a:p>
            <a:pPr lvl="1" indent="-317500" marL="914400">
              <a:buClr>
                <a:srgbClr val="000000"/>
              </a:buClr>
              <a:buSzPct val="100000"/>
              <a:buFont typeface="Merriweather"/>
              <a:buChar char="–"/>
            </a:pPr>
            <a:r>
              <a:rPr lang="en"/>
              <a:t>First differentiate between negative and positive/objective. Then if positive/objective, differentiate between them using another neural network.</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y="0" x="0"/>
          <a:ext cy="0" cx="0"/>
          <a:chOff y="0" x="0"/>
          <a:chExt cy="0" cx="0"/>
        </a:xfrm>
      </p:grpSpPr>
      <p:sp>
        <p:nvSpPr>
          <p:cNvPr id="233" name="Shape 233"/>
          <p:cNvSpPr txBox="1"/>
          <p:nvPr>
            <p:ph type="title"/>
          </p:nvPr>
        </p:nvSpPr>
        <p:spPr>
          <a:xfrm>
            <a:off y="114300" x="914400"/>
            <a:ext cy="971700" cx="7315200"/>
          </a:xfrm>
          <a:prstGeom prst="rect">
            <a:avLst/>
          </a:prstGeom>
        </p:spPr>
        <p:txBody>
          <a:bodyPr bIns="91425" rIns="91425" lIns="91425" tIns="91425" anchor="b" anchorCtr="0">
            <a:noAutofit/>
          </a:bodyPr>
          <a:lstStyle/>
          <a:p>
            <a:pPr rtl="0" lvl="0">
              <a:buNone/>
            </a:pPr>
            <a:r>
              <a:rPr sz="3000" lang="en"/>
              <a:t>Twitter Sentiment</a:t>
            </a:r>
          </a:p>
        </p:txBody>
      </p:sp>
      <p:graphicFrame>
        <p:nvGraphicFramePr>
          <p:cNvPr id="234" name="Shape 234"/>
          <p:cNvGraphicFramePr/>
          <p:nvPr/>
        </p:nvGraphicFramePr>
        <p:xfrm>
          <a:off y="1581150" x="914400"/>
          <a:ext cy="3000000" cx="3000000"/>
        </p:xfrm>
        <a:graphic>
          <a:graphicData uri="http://schemas.openxmlformats.org/drawingml/2006/table">
            <a:tbl>
              <a:tblPr>
                <a:noFill/>
                <a:tableStyleId>{BCC84D2A-D296-4672-AD55-6771C9FE2160}</a:tableStyleId>
              </a:tblPr>
              <a:tblGrid>
                <a:gridCol w="2413000"/>
                <a:gridCol w="2413000"/>
                <a:gridCol w="2413000"/>
              </a:tblGrid>
              <a:tr h="381000">
                <a:tc>
                  <a:txBody>
                    <a:bodyPr>
                      <a:noAutofit/>
                    </a:bodyPr>
                    <a:lstStyle/>
                    <a:p>
                      <a:pPr algn="ctr">
                        <a:buNone/>
                      </a:pPr>
                      <a:r>
                        <a:rPr lang="en"/>
                        <a:t>Dataset</a:t>
                      </a:r>
                    </a:p>
                  </a:txBody>
                  <a:tcPr marR="91425" marB="91425" marT="91425" marL="91425"/>
                </a:tc>
                <a:tc>
                  <a:txBody>
                    <a:bodyPr>
                      <a:noAutofit/>
                    </a:bodyPr>
                    <a:lstStyle/>
                    <a:p>
                      <a:pPr algn="ctr">
                        <a:buNone/>
                      </a:pPr>
                      <a:r>
                        <a:rPr lang="en"/>
                        <a:t>Corpus 1</a:t>
                      </a:r>
                    </a:p>
                  </a:txBody>
                  <a:tcPr marR="91425" marB="91425" marT="91425" marL="91425"/>
                </a:tc>
                <a:tc>
                  <a:txBody>
                    <a:bodyPr>
                      <a:noAutofit/>
                    </a:bodyPr>
                    <a:lstStyle/>
                    <a:p>
                      <a:pPr algn="ctr">
                        <a:buNone/>
                      </a:pPr>
                      <a:r>
                        <a:rPr lang="en"/>
                        <a:t>Corpus 2</a:t>
                      </a:r>
                    </a:p>
                  </a:txBody>
                  <a:tcPr marR="91425" marB="91425" marT="91425" marL="91425"/>
                </a:tc>
              </a:tr>
              <a:tr h="381000">
                <a:tc>
                  <a:txBody>
                    <a:bodyPr>
                      <a:noAutofit/>
                    </a:bodyPr>
                    <a:lstStyle/>
                    <a:p>
                      <a:pPr algn="ctr">
                        <a:buNone/>
                      </a:pPr>
                      <a:r>
                        <a:rPr lang="en"/>
                        <a:t>1</a:t>
                      </a:r>
                    </a:p>
                  </a:txBody>
                  <a:tcPr marR="91425" marB="91425" marT="91425" marL="91425"/>
                </a:tc>
                <a:tc>
                  <a:txBody>
                    <a:bodyPr>
                      <a:noAutofit/>
                    </a:bodyPr>
                    <a:lstStyle/>
                    <a:p>
                      <a:pPr algn="ctr">
                        <a:buNone/>
                      </a:pPr>
                      <a:r>
                        <a:rPr lang="en"/>
                        <a:t>54</a:t>
                      </a:r>
                    </a:p>
                  </a:txBody>
                  <a:tcPr marR="91425" marB="91425" marT="91425" marL="91425"/>
                </a:tc>
                <a:tc>
                  <a:txBody>
                    <a:bodyPr>
                      <a:noAutofit/>
                    </a:bodyPr>
                    <a:lstStyle/>
                    <a:p>
                      <a:pPr algn="ctr" rtl="0" lvl="0">
                        <a:buNone/>
                      </a:pPr>
                      <a:r>
                        <a:rPr lang="en"/>
                        <a:t>50</a:t>
                      </a:r>
                    </a:p>
                  </a:txBody>
                  <a:tcPr marR="91425" marB="91425" marT="91425" marL="91425"/>
                </a:tc>
              </a:tr>
              <a:tr h="381000">
                <a:tc>
                  <a:txBody>
                    <a:bodyPr>
                      <a:noAutofit/>
                    </a:bodyPr>
                    <a:lstStyle/>
                    <a:p>
                      <a:pPr algn="ctr">
                        <a:buNone/>
                      </a:pPr>
                      <a:r>
                        <a:rPr lang="en"/>
                        <a:t>2</a:t>
                      </a:r>
                    </a:p>
                  </a:txBody>
                  <a:tcPr marR="91425" marB="91425" marT="91425" marL="91425"/>
                </a:tc>
                <a:tc>
                  <a:txBody>
                    <a:bodyPr>
                      <a:noAutofit/>
                    </a:bodyPr>
                    <a:lstStyle/>
                    <a:p>
                      <a:pPr algn="ctr">
                        <a:buNone/>
                      </a:pPr>
                      <a:r>
                        <a:rPr lang="en"/>
                        <a:t>65</a:t>
                      </a:r>
                    </a:p>
                  </a:txBody>
                  <a:tcPr marR="91425" marB="91425" marT="91425" marL="91425"/>
                </a:tc>
                <a:tc>
                  <a:txBody>
                    <a:bodyPr>
                      <a:noAutofit/>
                    </a:bodyPr>
                    <a:lstStyle/>
                    <a:p>
                      <a:pPr algn="ctr" rtl="0" lvl="0">
                        <a:buNone/>
                      </a:pPr>
                      <a:r>
                        <a:rPr lang="en"/>
                        <a:t>49</a:t>
                      </a:r>
                    </a:p>
                  </a:txBody>
                  <a:tcPr marR="91425" marB="91425" marT="91425" marL="91425"/>
                </a:tc>
              </a:tr>
              <a:tr h="381000">
                <a:tc>
                  <a:txBody>
                    <a:bodyPr>
                      <a:noAutofit/>
                    </a:bodyPr>
                    <a:lstStyle/>
                    <a:p>
                      <a:pPr algn="ctr">
                        <a:buNone/>
                      </a:pPr>
                      <a:r>
                        <a:rPr lang="en"/>
                        <a:t>3</a:t>
                      </a:r>
                    </a:p>
                  </a:txBody>
                  <a:tcPr marR="91425" marB="91425" marT="91425" marL="91425"/>
                </a:tc>
                <a:tc>
                  <a:txBody>
                    <a:bodyPr>
                      <a:noAutofit/>
                    </a:bodyPr>
                    <a:lstStyle/>
                    <a:p>
                      <a:pPr algn="ctr">
                        <a:buNone/>
                      </a:pPr>
                      <a:r>
                        <a:rPr lang="en"/>
                        <a:t>60</a:t>
                      </a:r>
                    </a:p>
                  </a:txBody>
                  <a:tcPr marR="91425" marB="91425" marT="91425" marL="91425"/>
                </a:tc>
                <a:tc>
                  <a:txBody>
                    <a:bodyPr>
                      <a:noAutofit/>
                    </a:bodyPr>
                    <a:lstStyle/>
                    <a:p>
                      <a:pPr algn="ctr" rtl="0" lvl="0">
                        <a:buNone/>
                      </a:pPr>
                      <a:r>
                        <a:rPr lang="en"/>
                        <a:t>47</a:t>
                      </a:r>
                    </a:p>
                  </a:txBody>
                  <a:tcPr marR="91425" marB="91425" marT="91425" marL="91425"/>
                </a:tc>
              </a:tr>
              <a:tr h="381000">
                <a:tc>
                  <a:txBody>
                    <a:bodyPr>
                      <a:noAutofit/>
                    </a:bodyPr>
                    <a:lstStyle/>
                    <a:p>
                      <a:pPr algn="ctr">
                        <a:buNone/>
                      </a:pPr>
                      <a:r>
                        <a:rPr lang="en"/>
                        <a:t>4</a:t>
                      </a:r>
                    </a:p>
                  </a:txBody>
                  <a:tcPr marR="91425" marB="91425" marT="91425" marL="91425"/>
                </a:tc>
                <a:tc>
                  <a:txBody>
                    <a:bodyPr>
                      <a:noAutofit/>
                    </a:bodyPr>
                    <a:lstStyle/>
                    <a:p>
                      <a:pPr algn="ctr">
                        <a:buNone/>
                      </a:pPr>
                      <a:r>
                        <a:rPr lang="en"/>
                        <a:t>56</a:t>
                      </a:r>
                    </a:p>
                  </a:txBody>
                  <a:tcPr marR="91425" marB="91425" marT="91425" marL="91425"/>
                </a:tc>
                <a:tc>
                  <a:txBody>
                    <a:bodyPr>
                      <a:noAutofit/>
                    </a:bodyPr>
                    <a:lstStyle/>
                    <a:p>
                      <a:pPr algn="ctr" rtl="0" lvl="0">
                        <a:buNone/>
                      </a:pPr>
                      <a:r>
                        <a:rPr lang="en"/>
                        <a:t>48</a:t>
                      </a:r>
                    </a:p>
                  </a:txBody>
                  <a:tcPr marR="91425" marB="91425" marT="91425" marL="91425"/>
                </a:tc>
              </a:tr>
              <a:tr h="381000">
                <a:tc>
                  <a:txBody>
                    <a:bodyPr>
                      <a:noAutofit/>
                    </a:bodyPr>
                    <a:lstStyle/>
                    <a:p>
                      <a:pPr algn="ctr">
                        <a:buNone/>
                      </a:pPr>
                      <a:r>
                        <a:rPr lang="en"/>
                        <a:t>5</a:t>
                      </a:r>
                    </a:p>
                  </a:txBody>
                  <a:tcPr marR="91425" marB="91425" marT="91425" marL="91425"/>
                </a:tc>
                <a:tc>
                  <a:txBody>
                    <a:bodyPr>
                      <a:noAutofit/>
                    </a:bodyPr>
                    <a:lstStyle/>
                    <a:p>
                      <a:pPr algn="ctr">
                        <a:buNone/>
                      </a:pPr>
                      <a:r>
                        <a:rPr lang="en"/>
                        <a:t>59</a:t>
                      </a:r>
                    </a:p>
                  </a:txBody>
                  <a:tcPr marR="91425" marB="91425" marT="91425" marL="91425"/>
                </a:tc>
                <a:tc>
                  <a:txBody>
                    <a:bodyPr>
                      <a:noAutofit/>
                    </a:bodyPr>
                    <a:lstStyle/>
                    <a:p>
                      <a:pPr algn="ctr" rtl="0" lvl="0">
                        <a:buNone/>
                      </a:pPr>
                      <a:r>
                        <a:rPr lang="en"/>
                        <a:t>51</a:t>
                      </a:r>
                    </a:p>
                  </a:txBody>
                  <a:tcPr marR="91425" marB="91425" marT="91425" marL="91425"/>
                </a:tc>
              </a:tr>
              <a:tr h="381000">
                <a:tc>
                  <a:txBody>
                    <a:bodyPr>
                      <a:noAutofit/>
                    </a:bodyPr>
                    <a:lstStyle/>
                    <a:p>
                      <a:pPr algn="ctr">
                        <a:buNone/>
                      </a:pPr>
                      <a:r>
                        <a:rPr lang="en"/>
                        <a:t>Total</a:t>
                      </a:r>
                    </a:p>
                  </a:txBody>
                  <a:tcPr marR="91425" marB="91425" marT="91425" marL="91425"/>
                </a:tc>
                <a:tc>
                  <a:txBody>
                    <a:bodyPr>
                      <a:noAutofit/>
                    </a:bodyPr>
                    <a:lstStyle/>
                    <a:p>
                      <a:pPr algn="ctr">
                        <a:buNone/>
                      </a:pPr>
                      <a:r>
                        <a:rPr lang="en"/>
                        <a:t>59</a:t>
                      </a:r>
                    </a:p>
                  </a:txBody>
                  <a:tcPr marR="91425" marB="91425" marT="91425" marL="91425"/>
                </a:tc>
                <a:tc>
                  <a:txBody>
                    <a:bodyPr>
                      <a:noAutofit/>
                    </a:bodyPr>
                    <a:lstStyle/>
                    <a:p>
                      <a:pPr algn="ctr">
                        <a:buNone/>
                      </a:pPr>
                      <a:r>
                        <a:rPr lang="en"/>
                        <a:t>tw49</a:t>
                      </a:r>
                    </a:p>
                  </a:txBody>
                  <a:tcPr marR="91425" marB="91425" marT="91425" marL="91425"/>
                </a:tc>
              </a:tr>
            </a:tbl>
          </a:graphicData>
        </a:graphic>
      </p:graphicFrame>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y="0" x="0"/>
          <a:ext cy="0" cx="0"/>
          <a:chOff y="0" x="0"/>
          <a:chExt cy="0" cx="0"/>
        </a:xfrm>
      </p:grpSpPr>
      <p:sp>
        <p:nvSpPr>
          <p:cNvPr id="239" name="Shape 239"/>
          <p:cNvSpPr txBox="1"/>
          <p:nvPr>
            <p:ph type="title"/>
          </p:nvPr>
        </p:nvSpPr>
        <p:spPr>
          <a:xfrm>
            <a:off y="114300" x="914400"/>
            <a:ext cy="971700" cx="7315200"/>
          </a:xfrm>
          <a:prstGeom prst="rect">
            <a:avLst/>
          </a:prstGeom>
        </p:spPr>
        <p:txBody>
          <a:bodyPr bIns="91425" rIns="91425" lIns="91425" tIns="91425" anchor="b" anchorCtr="0">
            <a:noAutofit/>
          </a:bodyPr>
          <a:lstStyle/>
          <a:p>
            <a:pPr rtl="0" lvl="0">
              <a:buNone/>
            </a:pPr>
            <a:r>
              <a:rPr sz="2400" lang="en"/>
              <a:t>IRIS Dataset</a:t>
            </a:r>
          </a:p>
        </p:txBody>
      </p:sp>
      <p:graphicFrame>
        <p:nvGraphicFramePr>
          <p:cNvPr id="240" name="Shape 240"/>
          <p:cNvGraphicFramePr/>
          <p:nvPr/>
        </p:nvGraphicFramePr>
        <p:xfrm>
          <a:off y="1223040" x="952500"/>
          <a:ext cy="3000000" cx="3000000"/>
        </p:xfrm>
        <a:graphic>
          <a:graphicData uri="http://schemas.openxmlformats.org/drawingml/2006/table">
            <a:tbl>
              <a:tblPr>
                <a:noFill/>
                <a:tableStyleId>{4BE27D9B-6C92-4E57-9998-F25D89DC2349}</a:tableStyleId>
              </a:tblPr>
              <a:tblGrid>
                <a:gridCol w="1809750"/>
                <a:gridCol w="1809750"/>
                <a:gridCol w="1809750"/>
                <a:gridCol w="1809750"/>
              </a:tblGrid>
              <a:tr h="381000">
                <a:tc>
                  <a:txBody>
                    <a:bodyPr>
                      <a:noAutofit/>
                    </a:bodyPr>
                    <a:lstStyle/>
                    <a:p>
                      <a:pPr algn="ctr" rtl="0" lvl="0">
                        <a:buNone/>
                      </a:pPr>
                      <a:r>
                        <a:rPr lang="en"/>
                        <a:t>Dataset Number</a:t>
                      </a:r>
                    </a:p>
                  </a:txBody>
                  <a:tcPr marR="91425" marB="91425" marT="91425" marL="91425"/>
                </a:tc>
                <a:tc>
                  <a:txBody>
                    <a:bodyPr>
                      <a:noAutofit/>
                    </a:bodyPr>
                    <a:lstStyle/>
                    <a:p>
                      <a:pPr algn="ctr" rtl="0" lvl="0">
                        <a:buNone/>
                      </a:pPr>
                      <a:r>
                        <a:rPr lang="en"/>
                        <a:t>Correct</a:t>
                      </a:r>
                    </a:p>
                  </a:txBody>
                  <a:tcPr marR="91425" marB="91425" marT="91425" marL="91425"/>
                </a:tc>
                <a:tc>
                  <a:txBody>
                    <a:bodyPr>
                      <a:noAutofit/>
                    </a:bodyPr>
                    <a:lstStyle/>
                    <a:p>
                      <a:pPr algn="ctr" rtl="0" lvl="0">
                        <a:buNone/>
                      </a:pPr>
                      <a:r>
                        <a:rPr lang="en"/>
                        <a:t>Total</a:t>
                      </a:r>
                    </a:p>
                  </a:txBody>
                  <a:tcPr marR="91425" marB="91425" marT="91425" marL="91425"/>
                </a:tc>
                <a:tc>
                  <a:txBody>
                    <a:bodyPr>
                      <a:noAutofit/>
                    </a:bodyPr>
                    <a:lstStyle/>
                    <a:p>
                      <a:pPr algn="ctr" rtl="0" lvl="0">
                        <a:buNone/>
                      </a:pPr>
                      <a:r>
                        <a:rPr lang="en"/>
                        <a:t>Percentage</a:t>
                      </a:r>
                    </a:p>
                  </a:txBody>
                  <a:tcPr marR="91425" marB="91425" marT="91425" marL="91425"/>
                </a:tc>
              </a:tr>
              <a:tr h="381000">
                <a:tc>
                  <a:txBody>
                    <a:bodyPr>
                      <a:noAutofit/>
                    </a:bodyPr>
                    <a:lstStyle/>
                    <a:p>
                      <a:pPr algn="ctr" rtl="0" lvl="0">
                        <a:buNone/>
                      </a:pPr>
                      <a:r>
                        <a:rPr lang="en"/>
                        <a:t>1</a:t>
                      </a:r>
                    </a:p>
                  </a:txBody>
                  <a:tcPr marR="91425" marB="91425" marT="91425" marL="91425"/>
                </a:tc>
                <a:tc>
                  <a:txBody>
                    <a:bodyPr>
                      <a:noAutofit/>
                    </a:bodyPr>
                    <a:lstStyle/>
                    <a:p>
                      <a:pPr algn="ctr" rtl="0" lvl="0">
                        <a:buNone/>
                      </a:pPr>
                      <a:r>
                        <a:rPr lang="en"/>
                        <a:t>27</a:t>
                      </a:r>
                    </a:p>
                  </a:txBody>
                  <a:tcPr marR="91425" marB="91425" marT="91425" marL="91425"/>
                </a:tc>
                <a:tc>
                  <a:txBody>
                    <a:bodyPr>
                      <a:noAutofit/>
                    </a:bodyPr>
                    <a:lstStyle/>
                    <a:p>
                      <a:pPr algn="ctr" rtl="0" lvl="0">
                        <a:buNone/>
                      </a:pPr>
                      <a:r>
                        <a:rPr lang="en"/>
                        <a:t>30</a:t>
                      </a:r>
                    </a:p>
                  </a:txBody>
                  <a:tcPr marR="91425" marB="91425" marT="91425" marL="91425"/>
                </a:tc>
                <a:tc>
                  <a:txBody>
                    <a:bodyPr>
                      <a:noAutofit/>
                    </a:bodyPr>
                    <a:lstStyle/>
                    <a:p>
                      <a:pPr algn="ctr" rtl="0" lvl="0">
                        <a:buNone/>
                      </a:pPr>
                      <a:r>
                        <a:rPr lang="en"/>
                        <a:t>90</a:t>
                      </a:r>
                    </a:p>
                  </a:txBody>
                  <a:tcPr marR="91425" marB="91425" marT="91425" marL="91425"/>
                </a:tc>
              </a:tr>
              <a:tr h="381000">
                <a:tc>
                  <a:txBody>
                    <a:bodyPr>
                      <a:noAutofit/>
                    </a:bodyPr>
                    <a:lstStyle/>
                    <a:p>
                      <a:pPr algn="ctr" rtl="0" lvl="0">
                        <a:buNone/>
                      </a:pPr>
                      <a:r>
                        <a:rPr lang="en"/>
                        <a:t>2</a:t>
                      </a:r>
                    </a:p>
                  </a:txBody>
                  <a:tcPr marR="91425" marB="91425" marT="91425" marL="91425"/>
                </a:tc>
                <a:tc>
                  <a:txBody>
                    <a:bodyPr>
                      <a:noAutofit/>
                    </a:bodyPr>
                    <a:lstStyle/>
                    <a:p>
                      <a:pPr algn="ctr" rtl="0" lvl="0">
                        <a:buNone/>
                      </a:pPr>
                      <a:r>
                        <a:rPr lang="en"/>
                        <a:t>20</a:t>
                      </a:r>
                    </a:p>
                  </a:txBody>
                  <a:tcPr marR="91425" marB="91425" marT="91425" marL="91425"/>
                </a:tc>
                <a:tc>
                  <a:txBody>
                    <a:bodyPr>
                      <a:noAutofit/>
                    </a:bodyPr>
                    <a:lstStyle/>
                    <a:p>
                      <a:pPr algn="ctr" rtl="0" lvl="0">
                        <a:buNone/>
                      </a:pPr>
                      <a:r>
                        <a:rPr lang="en"/>
                        <a:t>30</a:t>
                      </a:r>
                    </a:p>
                  </a:txBody>
                  <a:tcPr marR="91425" marB="91425" marT="91425" marL="91425"/>
                </a:tc>
                <a:tc>
                  <a:txBody>
                    <a:bodyPr>
                      <a:noAutofit/>
                    </a:bodyPr>
                    <a:lstStyle/>
                    <a:p>
                      <a:pPr algn="ctr" rtl="0" lvl="0">
                        <a:buNone/>
                      </a:pPr>
                      <a:r>
                        <a:rPr lang="en"/>
                        <a:t>67</a:t>
                      </a:r>
                    </a:p>
                  </a:txBody>
                  <a:tcPr marR="91425" marB="91425" marT="91425" marL="91425"/>
                </a:tc>
              </a:tr>
              <a:tr h="381000">
                <a:tc>
                  <a:txBody>
                    <a:bodyPr>
                      <a:noAutofit/>
                    </a:bodyPr>
                    <a:lstStyle/>
                    <a:p>
                      <a:pPr algn="ctr" rtl="0" lvl="0">
                        <a:buNone/>
                      </a:pPr>
                      <a:r>
                        <a:rPr lang="en"/>
                        <a:t>3</a:t>
                      </a:r>
                    </a:p>
                  </a:txBody>
                  <a:tcPr marR="91425" marB="91425" marT="91425" marL="91425"/>
                </a:tc>
                <a:tc>
                  <a:txBody>
                    <a:bodyPr>
                      <a:noAutofit/>
                    </a:bodyPr>
                    <a:lstStyle/>
                    <a:p>
                      <a:pPr algn="ctr" rtl="0" lvl="0">
                        <a:buNone/>
                      </a:pPr>
                      <a:r>
                        <a:rPr lang="en"/>
                        <a:t>23</a:t>
                      </a:r>
                    </a:p>
                  </a:txBody>
                  <a:tcPr marR="91425" marB="91425" marT="91425" marL="91425"/>
                </a:tc>
                <a:tc>
                  <a:txBody>
                    <a:bodyPr>
                      <a:noAutofit/>
                    </a:bodyPr>
                    <a:lstStyle/>
                    <a:p>
                      <a:pPr algn="ctr" rtl="0" lvl="0">
                        <a:buNone/>
                      </a:pPr>
                      <a:r>
                        <a:rPr lang="en"/>
                        <a:t>30</a:t>
                      </a:r>
                    </a:p>
                  </a:txBody>
                  <a:tcPr marR="91425" marB="91425" marT="91425" marL="91425"/>
                </a:tc>
                <a:tc>
                  <a:txBody>
                    <a:bodyPr>
                      <a:noAutofit/>
                    </a:bodyPr>
                    <a:lstStyle/>
                    <a:p>
                      <a:pPr algn="ctr" rtl="0" lvl="0">
                        <a:buNone/>
                      </a:pPr>
                      <a:r>
                        <a:rPr lang="en"/>
                        <a:t>77</a:t>
                      </a:r>
                    </a:p>
                  </a:txBody>
                  <a:tcPr marR="91425" marB="91425" marT="91425" marL="91425"/>
                </a:tc>
              </a:tr>
              <a:tr h="381000">
                <a:tc>
                  <a:txBody>
                    <a:bodyPr>
                      <a:noAutofit/>
                    </a:bodyPr>
                    <a:lstStyle/>
                    <a:p>
                      <a:pPr algn="ctr" rtl="0" lvl="0">
                        <a:buNone/>
                      </a:pPr>
                      <a:r>
                        <a:rPr lang="en"/>
                        <a:t>4</a:t>
                      </a:r>
                    </a:p>
                  </a:txBody>
                  <a:tcPr marR="91425" marB="91425" marT="91425" marL="91425"/>
                </a:tc>
                <a:tc>
                  <a:txBody>
                    <a:bodyPr>
                      <a:noAutofit/>
                    </a:bodyPr>
                    <a:lstStyle/>
                    <a:p>
                      <a:pPr algn="ctr" rtl="0" lvl="0">
                        <a:buNone/>
                      </a:pPr>
                      <a:r>
                        <a:rPr lang="en"/>
                        <a:t>19</a:t>
                      </a:r>
                    </a:p>
                  </a:txBody>
                  <a:tcPr marR="91425" marB="91425" marT="91425" marL="91425"/>
                </a:tc>
                <a:tc>
                  <a:txBody>
                    <a:bodyPr>
                      <a:noAutofit/>
                    </a:bodyPr>
                    <a:lstStyle/>
                    <a:p>
                      <a:pPr algn="ctr" rtl="0" lvl="0">
                        <a:buNone/>
                      </a:pPr>
                      <a:r>
                        <a:rPr lang="en"/>
                        <a:t>30</a:t>
                      </a:r>
                    </a:p>
                  </a:txBody>
                  <a:tcPr marR="91425" marB="91425" marT="91425" marL="91425"/>
                </a:tc>
                <a:tc>
                  <a:txBody>
                    <a:bodyPr>
                      <a:noAutofit/>
                    </a:bodyPr>
                    <a:lstStyle/>
                    <a:p>
                      <a:pPr algn="ctr" rtl="0" lvl="0">
                        <a:buNone/>
                      </a:pPr>
                      <a:r>
                        <a:rPr lang="en"/>
                        <a:t>63</a:t>
                      </a:r>
                    </a:p>
                  </a:txBody>
                  <a:tcPr marR="91425" marB="91425" marT="91425" marL="91425"/>
                </a:tc>
              </a:tr>
              <a:tr h="381000">
                <a:tc>
                  <a:txBody>
                    <a:bodyPr>
                      <a:noAutofit/>
                    </a:bodyPr>
                    <a:lstStyle/>
                    <a:p>
                      <a:pPr algn="ctr" rtl="0" lvl="0">
                        <a:buNone/>
                      </a:pPr>
                      <a:r>
                        <a:rPr lang="en"/>
                        <a:t>5</a:t>
                      </a:r>
                    </a:p>
                  </a:txBody>
                  <a:tcPr marR="91425" marB="91425" marT="91425" marL="91425"/>
                </a:tc>
                <a:tc>
                  <a:txBody>
                    <a:bodyPr>
                      <a:noAutofit/>
                    </a:bodyPr>
                    <a:lstStyle/>
                    <a:p>
                      <a:pPr algn="ctr" rtl="0" lvl="0">
                        <a:buNone/>
                      </a:pPr>
                      <a:r>
                        <a:rPr lang="en"/>
                        <a:t>26</a:t>
                      </a:r>
                    </a:p>
                  </a:txBody>
                  <a:tcPr marR="91425" marB="91425" marT="91425" marL="91425"/>
                </a:tc>
                <a:tc>
                  <a:txBody>
                    <a:bodyPr>
                      <a:noAutofit/>
                    </a:bodyPr>
                    <a:lstStyle/>
                    <a:p>
                      <a:pPr algn="ctr" rtl="0" lvl="0">
                        <a:buNone/>
                      </a:pPr>
                      <a:r>
                        <a:rPr lang="en"/>
                        <a:t>30</a:t>
                      </a:r>
                    </a:p>
                  </a:txBody>
                  <a:tcPr marR="91425" marB="91425" marT="91425" marL="91425"/>
                </a:tc>
                <a:tc>
                  <a:txBody>
                    <a:bodyPr>
                      <a:noAutofit/>
                    </a:bodyPr>
                    <a:lstStyle/>
                    <a:p>
                      <a:pPr algn="ctr" rtl="0" lvl="0">
                        <a:buNone/>
                      </a:pPr>
                      <a:r>
                        <a:rPr lang="en"/>
                        <a:t>87</a:t>
                      </a:r>
                    </a:p>
                  </a:txBody>
                  <a:tcPr marR="91425" marB="91425" marT="91425" marL="91425"/>
                </a:tc>
              </a:tr>
              <a:tr h="381000">
                <a:tc>
                  <a:txBody>
                    <a:bodyPr>
                      <a:noAutofit/>
                    </a:bodyPr>
                    <a:lstStyle/>
                    <a:p>
                      <a:pPr algn="ctr">
                        <a:buNone/>
                      </a:pPr>
                      <a:r>
                        <a:rPr lang="en"/>
                        <a:t>Total</a:t>
                      </a:r>
                    </a:p>
                  </a:txBody>
                  <a:tcPr marR="91425" marB="91425" marT="91425" marL="91425"/>
                </a:tc>
                <a:tc>
                  <a:txBody>
                    <a:bodyPr>
                      <a:noAutofit/>
                    </a:bodyPr>
                    <a:lstStyle/>
                    <a:p>
                      <a:pPr algn="ctr">
                        <a:buNone/>
                      </a:pPr>
                      <a:r>
                        <a:rPr lang="en"/>
                        <a:t>115</a:t>
                      </a:r>
                    </a:p>
                  </a:txBody>
                  <a:tcPr marR="91425" marB="91425" marT="91425" marL="91425"/>
                </a:tc>
                <a:tc>
                  <a:txBody>
                    <a:bodyPr>
                      <a:noAutofit/>
                    </a:bodyPr>
                    <a:lstStyle/>
                    <a:p>
                      <a:pPr algn="ctr">
                        <a:buNone/>
                      </a:pPr>
                      <a:r>
                        <a:rPr lang="en"/>
                        <a:t>150</a:t>
                      </a:r>
                    </a:p>
                  </a:txBody>
                  <a:tcPr marR="91425" marB="91425" marT="91425" marL="91425"/>
                </a:tc>
                <a:tc>
                  <a:txBody>
                    <a:bodyPr>
                      <a:noAutofit/>
                    </a:bodyPr>
                    <a:lstStyle/>
                    <a:p>
                      <a:pPr algn="ctr">
                        <a:buNone/>
                      </a:pPr>
                      <a:r>
                        <a:rPr lang="en"/>
                        <a:t>77</a:t>
                      </a:r>
                    </a:p>
                  </a:txBody>
                  <a:tcPr marR="91425" marB="91425" marT="91425" marL="91425"/>
                </a:tc>
              </a:tr>
            </a:tbl>
          </a:graphicData>
        </a:graphic>
      </p:graphicFrame>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y="0" x="0"/>
          <a:ext cy="0" cx="0"/>
          <a:chOff y="0" x="0"/>
          <a:chExt cy="0" cx="0"/>
        </a:xfrm>
      </p:grpSpPr>
      <p:sp>
        <p:nvSpPr>
          <p:cNvPr id="245" name="Shape 245"/>
          <p:cNvSpPr txBox="1"/>
          <p:nvPr>
            <p:ph type="title"/>
          </p:nvPr>
        </p:nvSpPr>
        <p:spPr>
          <a:xfrm>
            <a:off y="114300" x="914400"/>
            <a:ext cy="971700" cx="7315200"/>
          </a:xfrm>
          <a:prstGeom prst="rect">
            <a:avLst/>
          </a:prstGeom>
        </p:spPr>
        <p:txBody>
          <a:bodyPr bIns="91425" rIns="91425" lIns="91425" tIns="91425" anchor="b" anchorCtr="0">
            <a:noAutofit/>
          </a:bodyPr>
          <a:lstStyle/>
          <a:p>
            <a:pPr rtl="0" lvl="0">
              <a:buNone/>
            </a:pPr>
            <a:r>
              <a:rPr sz="2400" lang="en"/>
              <a:t>MONK Dataset</a:t>
            </a:r>
          </a:p>
        </p:txBody>
      </p:sp>
      <p:graphicFrame>
        <p:nvGraphicFramePr>
          <p:cNvPr id="246" name="Shape 246"/>
          <p:cNvGraphicFramePr/>
          <p:nvPr/>
        </p:nvGraphicFramePr>
        <p:xfrm>
          <a:off y="1590750" x="952500"/>
          <a:ext cy="3000000" cx="3000000"/>
        </p:xfrm>
        <a:graphic>
          <a:graphicData uri="http://schemas.openxmlformats.org/drawingml/2006/table">
            <a:tbl>
              <a:tblPr>
                <a:noFill/>
                <a:tableStyleId>{9AC5B5A1-DE0D-4042-95DF-54F59B3B1510}</a:tableStyleId>
              </a:tblPr>
              <a:tblGrid>
                <a:gridCol w="1809750"/>
                <a:gridCol w="1809750"/>
                <a:gridCol w="1809750"/>
                <a:gridCol w="1809750"/>
              </a:tblGrid>
              <a:tr h="381000">
                <a:tc>
                  <a:txBody>
                    <a:bodyPr>
                      <a:noAutofit/>
                    </a:bodyPr>
                    <a:lstStyle/>
                    <a:p>
                      <a:pPr algn="ctr">
                        <a:buNone/>
                      </a:pPr>
                      <a:r>
                        <a:rPr lang="en"/>
                        <a:t>Dataset Number</a:t>
                      </a:r>
                    </a:p>
                  </a:txBody>
                  <a:tcPr marR="91425" marB="91425" marT="91425" marL="91425"/>
                </a:tc>
                <a:tc>
                  <a:txBody>
                    <a:bodyPr>
                      <a:noAutofit/>
                    </a:bodyPr>
                    <a:lstStyle/>
                    <a:p>
                      <a:pPr algn="ctr">
                        <a:buNone/>
                      </a:pPr>
                      <a:r>
                        <a:rPr lang="en"/>
                        <a:t>Correct</a:t>
                      </a:r>
                    </a:p>
                  </a:txBody>
                  <a:tcPr marR="91425" marB="91425" marT="91425" marL="91425"/>
                </a:tc>
                <a:tc>
                  <a:txBody>
                    <a:bodyPr>
                      <a:noAutofit/>
                    </a:bodyPr>
                    <a:lstStyle/>
                    <a:p>
                      <a:pPr algn="ctr">
                        <a:buNone/>
                      </a:pPr>
                      <a:r>
                        <a:rPr lang="en"/>
                        <a:t>Total</a:t>
                      </a:r>
                    </a:p>
                  </a:txBody>
                  <a:tcPr marR="91425" marB="91425" marT="91425" marL="91425"/>
                </a:tc>
                <a:tc>
                  <a:txBody>
                    <a:bodyPr>
                      <a:noAutofit/>
                    </a:bodyPr>
                    <a:lstStyle/>
                    <a:p>
                      <a:pPr algn="ctr">
                        <a:buNone/>
                      </a:pPr>
                      <a:r>
                        <a:rPr lang="en"/>
                        <a:t>Percentage</a:t>
                      </a:r>
                    </a:p>
                  </a:txBody>
                  <a:tcPr marR="91425" marB="91425" marT="91425" marL="91425"/>
                </a:tc>
              </a:tr>
              <a:tr h="381000">
                <a:tc>
                  <a:txBody>
                    <a:bodyPr>
                      <a:noAutofit/>
                    </a:bodyPr>
                    <a:lstStyle/>
                    <a:p>
                      <a:pPr algn="ctr">
                        <a:buNone/>
                      </a:pPr>
                      <a:r>
                        <a:rPr lang="en"/>
                        <a:t>1</a:t>
                      </a:r>
                    </a:p>
                  </a:txBody>
                  <a:tcPr marR="91425" marB="91425" marT="91425" marL="91425"/>
                </a:tc>
                <a:tc>
                  <a:txBody>
                    <a:bodyPr>
                      <a:noAutofit/>
                    </a:bodyPr>
                    <a:lstStyle/>
                    <a:p>
                      <a:pPr algn="ctr">
                        <a:buNone/>
                      </a:pPr>
                      <a:r>
                        <a:rPr lang="en"/>
                        <a:t>361  </a:t>
                      </a:r>
                    </a:p>
                  </a:txBody>
                  <a:tcPr marR="91425" marB="91425" marT="91425" marL="91425"/>
                </a:tc>
                <a:tc>
                  <a:txBody>
                    <a:bodyPr>
                      <a:noAutofit/>
                    </a:bodyPr>
                    <a:lstStyle/>
                    <a:p>
                      <a:pPr algn="ctr">
                        <a:buNone/>
                      </a:pPr>
                      <a:r>
                        <a:rPr lang="en">
                          <a:solidFill>
                            <a:schemeClr val="dk1"/>
                          </a:solidFill>
                        </a:rPr>
                        <a:t>432 </a:t>
                      </a:r>
                    </a:p>
                  </a:txBody>
                  <a:tcPr marR="91425" marB="91425" marT="91425" marL="91425"/>
                </a:tc>
                <a:tc>
                  <a:txBody>
                    <a:bodyPr>
                      <a:noAutofit/>
                    </a:bodyPr>
                    <a:lstStyle/>
                    <a:p>
                      <a:pPr algn="ctr">
                        <a:buNone/>
                      </a:pPr>
                      <a:r>
                        <a:rPr lang="en">
                          <a:solidFill>
                            <a:schemeClr val="dk1"/>
                          </a:solidFill>
                        </a:rPr>
                        <a:t>84</a:t>
                      </a:r>
                    </a:p>
                  </a:txBody>
                  <a:tcPr marR="91425" marB="91425" marT="91425" marL="91425"/>
                </a:tc>
              </a:tr>
              <a:tr h="381000">
                <a:tc>
                  <a:txBody>
                    <a:bodyPr>
                      <a:noAutofit/>
                    </a:bodyPr>
                    <a:lstStyle/>
                    <a:p>
                      <a:pPr algn="ctr">
                        <a:buNone/>
                      </a:pPr>
                      <a:r>
                        <a:rPr lang="en"/>
                        <a:t>2</a:t>
                      </a:r>
                    </a:p>
                  </a:txBody>
                  <a:tcPr marR="91425" marB="91425" marT="91425" marL="91425"/>
                </a:tc>
                <a:tc>
                  <a:txBody>
                    <a:bodyPr>
                      <a:noAutofit/>
                    </a:bodyPr>
                    <a:lstStyle/>
                    <a:p>
                      <a:pPr algn="ctr">
                        <a:buNone/>
                      </a:pPr>
                      <a:r>
                        <a:rPr lang="en"/>
                        <a:t>338 </a:t>
                      </a:r>
                    </a:p>
                  </a:txBody>
                  <a:tcPr marR="91425" marB="91425" marT="91425" marL="91425"/>
                </a:tc>
                <a:tc>
                  <a:txBody>
                    <a:bodyPr>
                      <a:noAutofit/>
                    </a:bodyPr>
                    <a:lstStyle/>
                    <a:p>
                      <a:pPr algn="ctr">
                        <a:buNone/>
                      </a:pPr>
                      <a:r>
                        <a:rPr lang="en">
                          <a:solidFill>
                            <a:schemeClr val="dk1"/>
                          </a:solidFill>
                        </a:rPr>
                        <a:t>432  </a:t>
                      </a:r>
                    </a:p>
                  </a:txBody>
                  <a:tcPr marR="91425" marB="91425" marT="91425" marL="91425"/>
                </a:tc>
                <a:tc>
                  <a:txBody>
                    <a:bodyPr>
                      <a:noAutofit/>
                    </a:bodyPr>
                    <a:lstStyle/>
                    <a:p>
                      <a:pPr algn="ctr">
                        <a:buNone/>
                      </a:pPr>
                      <a:r>
                        <a:rPr lang="en"/>
                        <a:t>78</a:t>
                      </a:r>
                    </a:p>
                  </a:txBody>
                  <a:tcPr marR="91425" marB="91425" marT="91425" marL="91425"/>
                </a:tc>
              </a:tr>
              <a:tr h="381000">
                <a:tc>
                  <a:txBody>
                    <a:bodyPr>
                      <a:noAutofit/>
                    </a:bodyPr>
                    <a:lstStyle/>
                    <a:p>
                      <a:pPr algn="ctr">
                        <a:buNone/>
                      </a:pPr>
                      <a:r>
                        <a:rPr lang="en"/>
                        <a:t>3</a:t>
                      </a:r>
                    </a:p>
                  </a:txBody>
                  <a:tcPr marR="91425" marB="91425" marT="91425" marL="91425"/>
                </a:tc>
                <a:tc>
                  <a:txBody>
                    <a:bodyPr>
                      <a:noAutofit/>
                    </a:bodyPr>
                    <a:lstStyle/>
                    <a:p>
                      <a:pPr algn="ctr">
                        <a:buNone/>
                      </a:pPr>
                      <a:r>
                        <a:rPr lang="en"/>
                        <a:t>371</a:t>
                      </a:r>
                    </a:p>
                  </a:txBody>
                  <a:tcPr marR="91425" marB="91425" marT="91425" marL="91425"/>
                </a:tc>
                <a:tc>
                  <a:txBody>
                    <a:bodyPr>
                      <a:noAutofit/>
                    </a:bodyPr>
                    <a:lstStyle/>
                    <a:p>
                      <a:pPr algn="ctr">
                        <a:buNone/>
                      </a:pPr>
                      <a:r>
                        <a:rPr lang="en"/>
                        <a:t>432</a:t>
                      </a:r>
                    </a:p>
                  </a:txBody>
                  <a:tcPr marR="91425" marB="91425" marT="91425" marL="91425"/>
                </a:tc>
                <a:tc>
                  <a:txBody>
                    <a:bodyPr>
                      <a:noAutofit/>
                    </a:bodyPr>
                    <a:lstStyle/>
                    <a:p>
                      <a:pPr algn="ctr">
                        <a:buNone/>
                      </a:pPr>
                      <a:r>
                        <a:rPr lang="en"/>
                        <a:t>86</a:t>
                      </a:r>
                    </a:p>
                  </a:txBody>
                  <a:tcPr marR="91425" marB="91425" marT="91425" marL="91425"/>
                </a:tc>
              </a:tr>
              <a:tr h="381000">
                <a:tc>
                  <a:txBody>
                    <a:bodyPr>
                      <a:noAutofit/>
                    </a:bodyPr>
                    <a:lstStyle/>
                    <a:p>
                      <a:pPr algn="ctr">
                        <a:buNone/>
                      </a:pPr>
                      <a:r>
                        <a:rPr lang="en"/>
                        <a:t>Total</a:t>
                      </a:r>
                    </a:p>
                  </a:txBody>
                  <a:tcPr marR="91425" marB="91425" marT="91425" marL="91425"/>
                </a:tc>
                <a:tc>
                  <a:txBody>
                    <a:bodyPr>
                      <a:noAutofit/>
                    </a:bodyPr>
                    <a:lstStyle/>
                    <a:p>
                      <a:pPr algn="ctr">
                        <a:buNone/>
                      </a:pPr>
                      <a:r>
                        <a:rPr lang="en"/>
                        <a:t>1070</a:t>
                      </a:r>
                    </a:p>
                  </a:txBody>
                  <a:tcPr marR="91425" marB="91425" marT="91425" marL="91425"/>
                </a:tc>
                <a:tc>
                  <a:txBody>
                    <a:bodyPr>
                      <a:noAutofit/>
                    </a:bodyPr>
                    <a:lstStyle/>
                    <a:p>
                      <a:pPr algn="ctr">
                        <a:buNone/>
                      </a:pPr>
                      <a:r>
                        <a:rPr lang="en"/>
                        <a:t>1269</a:t>
                      </a:r>
                    </a:p>
                  </a:txBody>
                  <a:tcPr marR="91425" marB="91425" marT="91425" marL="91425"/>
                </a:tc>
                <a:tc>
                  <a:txBody>
                    <a:bodyPr>
                      <a:noAutofit/>
                    </a:bodyPr>
                    <a:lstStyle/>
                    <a:p>
                      <a:pPr algn="ctr">
                        <a:buNone/>
                      </a:pPr>
                      <a:r>
                        <a:rPr lang="en"/>
                        <a:t>83</a:t>
                      </a:r>
                    </a:p>
                  </a:txBody>
                  <a:tcPr marR="91425" marB="91425" marT="91425" marL="91425"/>
                </a:tc>
              </a:tr>
            </a:tbl>
          </a:graphicData>
        </a:graphic>
      </p:graphicFrame>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y="0" x="0"/>
          <a:ext cy="0" cx="0"/>
          <a:chOff y="0" x="0"/>
          <a:chExt cy="0" cx="0"/>
        </a:xfrm>
      </p:grpSpPr>
      <p:sp>
        <p:nvSpPr>
          <p:cNvPr id="123" name="Shape 123"/>
          <p:cNvSpPr txBox="1"/>
          <p:nvPr>
            <p:ph type="title"/>
          </p:nvPr>
        </p:nvSpPr>
        <p:spPr>
          <a:xfrm>
            <a:off y="205978" x="457200"/>
            <a:ext cy="857400" cx="8229600"/>
          </a:xfrm>
          <a:prstGeom prst="rect">
            <a:avLst/>
          </a:prstGeom>
        </p:spPr>
        <p:txBody>
          <a:bodyPr bIns="91425" rIns="91425" lIns="91425" tIns="91425" anchor="b" anchorCtr="0">
            <a:noAutofit/>
          </a:bodyPr>
          <a:lstStyle/>
          <a:p>
            <a:pPr indent="457200">
              <a:buNone/>
            </a:pPr>
            <a:r>
              <a:rPr sz="3000" lang="en"/>
              <a:t>Problem Statement</a:t>
            </a:r>
          </a:p>
        </p:txBody>
      </p:sp>
      <p:sp>
        <p:nvSpPr>
          <p:cNvPr id="124" name="Shape 12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17500" marL="457200">
              <a:lnSpc>
                <a:spcPct val="100000"/>
              </a:lnSpc>
              <a:spcBef>
                <a:spcPts val="600"/>
              </a:spcBef>
              <a:buClr>
                <a:schemeClr val="dk1"/>
              </a:buClr>
              <a:buSzPct val="166666"/>
              <a:buFont typeface="Arial"/>
              <a:buChar char="•"/>
            </a:pPr>
            <a:r>
              <a:rPr lang="en">
                <a:solidFill>
                  <a:schemeClr val="dk1"/>
                </a:solidFill>
              </a:rPr>
              <a:t>To implement back propagation algorithm (BP) on feedforward neural networks (FFNN).</a:t>
            </a:r>
          </a:p>
          <a:p>
            <a:r>
              <a:t/>
            </a:r>
          </a:p>
          <a:p>
            <a:pPr rtl="0" lvl="0" indent="-317500" marL="457200">
              <a:lnSpc>
                <a:spcPct val="100000"/>
              </a:lnSpc>
              <a:spcBef>
                <a:spcPts val="600"/>
              </a:spcBef>
              <a:buClr>
                <a:schemeClr val="dk1"/>
              </a:buClr>
              <a:buSzPct val="166666"/>
              <a:buFont typeface="Arial"/>
              <a:buChar char="•"/>
            </a:pPr>
            <a:r>
              <a:rPr lang="en">
                <a:solidFill>
                  <a:schemeClr val="dk1"/>
                </a:solidFill>
              </a:rPr>
              <a:t>Run FFNN on:</a:t>
            </a:r>
          </a:p>
          <a:p>
            <a:pPr rtl="0" lvl="1" indent="-317500" marL="914400">
              <a:lnSpc>
                <a:spcPct val="100000"/>
              </a:lnSpc>
              <a:spcBef>
                <a:spcPts val="480"/>
              </a:spcBef>
              <a:buClr>
                <a:schemeClr val="dk1"/>
              </a:buClr>
              <a:buSzPct val="100000"/>
              <a:buFont typeface="Courier New"/>
              <a:buChar char="o"/>
            </a:pPr>
            <a:r>
              <a:rPr lang="en">
                <a:solidFill>
                  <a:schemeClr val="dk1"/>
                </a:solidFill>
              </a:rPr>
              <a:t>2-input NAND, NOR, XOR</a:t>
            </a:r>
          </a:p>
          <a:p>
            <a:pPr rtl="0" lvl="1" indent="-317500" marL="914400">
              <a:lnSpc>
                <a:spcPct val="100000"/>
              </a:lnSpc>
              <a:spcBef>
                <a:spcPts val="480"/>
              </a:spcBef>
              <a:buClr>
                <a:schemeClr val="dk1"/>
              </a:buClr>
              <a:buSzPct val="100000"/>
              <a:buFont typeface="Courier New"/>
              <a:buChar char="o"/>
            </a:pPr>
            <a:r>
              <a:rPr lang="en">
                <a:solidFill>
                  <a:schemeClr val="dk1"/>
                </a:solidFill>
              </a:rPr>
              <a:t>5-input palindrome, majority</a:t>
            </a:r>
          </a:p>
          <a:p>
            <a:pPr rtl="0" lvl="1" indent="-317500" marL="914400">
              <a:lnSpc>
                <a:spcPct val="100000"/>
              </a:lnSpc>
              <a:spcBef>
                <a:spcPts val="480"/>
              </a:spcBef>
              <a:buClr>
                <a:schemeClr val="dk1"/>
              </a:buClr>
              <a:buSzPct val="100000"/>
              <a:buFont typeface="Courier New"/>
              <a:buChar char="o"/>
            </a:pPr>
            <a:r>
              <a:rPr lang="en">
                <a:solidFill>
                  <a:schemeClr val="dk1"/>
                </a:solidFill>
              </a:rPr>
              <a:t>6-input parity</a:t>
            </a:r>
          </a:p>
          <a:p>
            <a:pPr rtl="0" lvl="1" indent="-317500" marL="914400">
              <a:lnSpc>
                <a:spcPct val="100000"/>
              </a:lnSpc>
              <a:spcBef>
                <a:spcPts val="480"/>
              </a:spcBef>
              <a:buClr>
                <a:schemeClr val="dk1"/>
              </a:buClr>
              <a:buSzPct val="100000"/>
              <a:buFont typeface="Courier New"/>
              <a:buChar char="o"/>
            </a:pPr>
            <a:r>
              <a:rPr lang="en">
                <a:solidFill>
                  <a:schemeClr val="dk1"/>
                </a:solidFill>
              </a:rPr>
              <a:t>Twitter Corpus</a:t>
            </a:r>
          </a:p>
          <a:p>
            <a:pPr rtl="0" lvl="1" indent="-317500" marL="914400">
              <a:lnSpc>
                <a:spcPct val="100000"/>
              </a:lnSpc>
              <a:spcBef>
                <a:spcPts val="480"/>
              </a:spcBef>
              <a:buClr>
                <a:schemeClr val="dk1"/>
              </a:buClr>
              <a:buSzPct val="100000"/>
              <a:buFont typeface="Courier New"/>
              <a:buChar char="o"/>
            </a:pPr>
            <a:r>
              <a:rPr lang="en">
                <a:solidFill>
                  <a:schemeClr val="dk1"/>
                </a:solidFill>
              </a:rPr>
              <a:t>IRIS Data</a:t>
            </a:r>
          </a:p>
          <a:p>
            <a:pPr rtl="0" lvl="1" indent="-317500" marL="914400">
              <a:lnSpc>
                <a:spcPct val="100000"/>
              </a:lnSpc>
              <a:spcBef>
                <a:spcPts val="480"/>
              </a:spcBef>
              <a:buClr>
                <a:schemeClr val="dk1"/>
              </a:buClr>
              <a:buSzPct val="100000"/>
              <a:buFont typeface="Courier New"/>
              <a:buChar char="o"/>
            </a:pPr>
            <a:r>
              <a:rPr lang="en">
                <a:solidFill>
                  <a:schemeClr val="dk1"/>
                </a:solidFill>
              </a:rPr>
              <a:t>MONK Data</a:t>
            </a:r>
          </a:p>
          <a:p>
            <a:pPr rtl="0" lvl="0" indent="-317500" marL="457200">
              <a:lnSpc>
                <a:spcPct val="100000"/>
              </a:lnSpc>
              <a:spcBef>
                <a:spcPts val="480"/>
              </a:spcBef>
              <a:buClr>
                <a:schemeClr val="dk1"/>
              </a:buClr>
              <a:buSzPct val="166666"/>
              <a:buFont typeface="Arial"/>
              <a:buChar char="•"/>
            </a:pPr>
            <a:r>
              <a:rPr lang="en">
                <a:solidFill>
                  <a:schemeClr val="dk1"/>
                </a:solidFill>
              </a:rPr>
              <a:t>Observe the effect of learning rate, momentum factor, </a:t>
            </a:r>
          </a:p>
          <a:p>
            <a:r>
              <a:t/>
            </a:r>
          </a:p>
          <a:p>
            <a:r>
              <a:t/>
            </a:r>
          </a:p>
          <a:p>
            <a:r>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y="0" x="0"/>
          <a:ext cy="0" cx="0"/>
          <a:chOff y="0" x="0"/>
          <a:chExt cy="0" cx="0"/>
        </a:xfrm>
      </p:grpSpPr>
      <p:sp>
        <p:nvSpPr>
          <p:cNvPr id="129" name="Shape 129"/>
          <p:cNvSpPr txBox="1"/>
          <p:nvPr>
            <p:ph type="title"/>
          </p:nvPr>
        </p:nvSpPr>
        <p:spPr>
          <a:xfrm>
            <a:off y="1449390" x="1371600"/>
            <a:ext cy="1578900" cx="6858000"/>
          </a:xfrm>
          <a:prstGeom prst="rect">
            <a:avLst/>
          </a:prstGeom>
        </p:spPr>
        <p:txBody>
          <a:bodyPr bIns="91425" rIns="91425" lIns="91425" tIns="91425" anchor="b" anchorCtr="0">
            <a:noAutofit/>
          </a:bodyPr>
          <a:lstStyle/>
          <a:p>
            <a:pPr>
              <a:buNone/>
            </a:pPr>
            <a:r>
              <a:rPr sz="3000" lang="en"/>
              <a:t>Results and Observations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y="0" x="0"/>
          <a:ext cy="0" cx="0"/>
          <a:chOff y="0" x="0"/>
          <a:chExt cy="0" cx="0"/>
        </a:xfrm>
      </p:grpSpPr>
      <p:sp>
        <p:nvSpPr>
          <p:cNvPr id="134" name="Shape 134"/>
          <p:cNvSpPr txBox="1"/>
          <p:nvPr>
            <p:ph type="title"/>
          </p:nvPr>
        </p:nvSpPr>
        <p:spPr>
          <a:xfrm>
            <a:off y="114300" x="914400"/>
            <a:ext cy="971700" cx="7315200"/>
          </a:xfrm>
          <a:prstGeom prst="rect">
            <a:avLst/>
          </a:prstGeom>
        </p:spPr>
        <p:txBody>
          <a:bodyPr bIns="91425" rIns="91425" lIns="91425" tIns="91425" anchor="b" anchorCtr="0">
            <a:noAutofit/>
          </a:bodyPr>
          <a:lstStyle/>
          <a:p>
            <a:pPr rtl="0" lvl="0">
              <a:buNone/>
            </a:pPr>
            <a:r>
              <a:rPr sz="3000" lang="en"/>
              <a:t>Learning Rate</a:t>
            </a:r>
          </a:p>
        </p:txBody>
      </p:sp>
      <p:pic>
        <p:nvPicPr>
          <p:cNvPr id="135" name="Shape 135"/>
          <p:cNvPicPr preferRelativeResize="0"/>
          <p:nvPr/>
        </p:nvPicPr>
        <p:blipFill>
          <a:blip r:embed="rId3"/>
          <a:stretch>
            <a:fillRect/>
          </a:stretch>
        </p:blipFill>
        <p:spPr>
          <a:xfrm>
            <a:off y="1896223" x="1542950"/>
            <a:ext cy="3059999" cx="4948774"/>
          </a:xfrm>
          <a:prstGeom prst="rect">
            <a:avLst/>
          </a:prstGeom>
        </p:spPr>
      </p:pic>
      <p:sp>
        <p:nvSpPr>
          <p:cNvPr id="136" name="Shape 136"/>
          <p:cNvSpPr txBox="1"/>
          <p:nvPr>
            <p:ph idx="1" type="body"/>
          </p:nvPr>
        </p:nvSpPr>
        <p:spPr>
          <a:xfrm>
            <a:off y="1133850" x="914400"/>
            <a:ext cy="3429000" cx="7315200"/>
          </a:xfrm>
          <a:prstGeom prst="rect">
            <a:avLst/>
          </a:prstGeom>
        </p:spPr>
        <p:txBody>
          <a:bodyPr bIns="91425" rIns="91425" lIns="91425" tIns="91425" anchor="t" anchorCtr="0">
            <a:noAutofit/>
          </a:bodyPr>
          <a:lstStyle/>
          <a:p>
            <a:pPr>
              <a:buNone/>
            </a:pPr>
            <a:r>
              <a:rPr lang="en"/>
              <a:t>If we increase the learning rate, lesser number of iterations are required because larger steps taken. But there is a risk of passing over the minimum and not converging.</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y="0" x="0"/>
          <a:ext cy="0" cx="0"/>
          <a:chOff y="0" x="0"/>
          <a:chExt cy="0" cx="0"/>
        </a:xfrm>
      </p:grpSpPr>
      <p:sp>
        <p:nvSpPr>
          <p:cNvPr id="141" name="Shape 141"/>
          <p:cNvSpPr txBox="1"/>
          <p:nvPr>
            <p:ph type="title"/>
          </p:nvPr>
        </p:nvSpPr>
        <p:spPr>
          <a:xfrm>
            <a:off y="114300" x="914400"/>
            <a:ext cy="971700" cx="7315200"/>
          </a:xfrm>
          <a:prstGeom prst="rect">
            <a:avLst/>
          </a:prstGeom>
        </p:spPr>
        <p:txBody>
          <a:bodyPr bIns="91425" rIns="91425" lIns="91425" tIns="91425" anchor="b" anchorCtr="0">
            <a:noAutofit/>
          </a:bodyPr>
          <a:lstStyle/>
          <a:p>
            <a:pPr rtl="0" lvl="0">
              <a:buNone/>
            </a:pPr>
            <a:r>
              <a:rPr sz="3000" lang="en"/>
              <a:t>Momentum Factor</a:t>
            </a:r>
          </a:p>
        </p:txBody>
      </p:sp>
      <p:sp>
        <p:nvSpPr>
          <p:cNvPr id="142" name="Shape 142"/>
          <p:cNvSpPr txBox="1"/>
          <p:nvPr>
            <p:ph idx="1" type="body"/>
          </p:nvPr>
        </p:nvSpPr>
        <p:spPr>
          <a:xfrm>
            <a:off y="953375" x="914400"/>
            <a:ext cy="3429000" cx="7315200"/>
          </a:xfrm>
          <a:prstGeom prst="rect">
            <a:avLst/>
          </a:prstGeom>
        </p:spPr>
        <p:txBody>
          <a:bodyPr bIns="91425" rIns="91425" lIns="91425" tIns="91425" anchor="t" anchorCtr="0">
            <a:noAutofit/>
          </a:bodyPr>
          <a:lstStyle/>
          <a:p>
            <a:pPr rtl="0" lvl="0">
              <a:buNone/>
            </a:pPr>
            <a:r>
              <a:rPr lang="en">
                <a:solidFill>
                  <a:schemeClr val="dk1"/>
                </a:solidFill>
              </a:rPr>
              <a:t>Momentum adds a factor M (Momentum factor) to of the previous weight change to the current one. This will result in larger steps when the gradient is large and smaller steps when the gradient is low. This allows the algorithm to help not to pass over the minimum which can happen in the case of large learning rate and no momentum. </a:t>
            </a:r>
          </a:p>
          <a:p>
            <a:pPr rtl="0" lvl="0">
              <a:buNone/>
            </a:pPr>
            <a:r>
              <a:rPr lang="en">
                <a:solidFill>
                  <a:schemeClr val="dk1"/>
                </a:solidFill>
              </a:rPr>
              <a:t>The effect of momentum factor depends on the initialization of weights. Since, we used random weights, no specific pattern in the plot can be seen. If the initialization point of graph is too away from the minimum, then the number of iterations taken will be lesser for higher momentum, provided the algorithm does not rush past the minimum.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y="0" x="0"/>
          <a:ext cy="0" cx="0"/>
          <a:chOff y="0" x="0"/>
          <a:chExt cy="0" cx="0"/>
        </a:xfrm>
      </p:grpSpPr>
      <p:sp>
        <p:nvSpPr>
          <p:cNvPr id="147" name="Shape 147"/>
          <p:cNvSpPr txBox="1"/>
          <p:nvPr>
            <p:ph type="title"/>
          </p:nvPr>
        </p:nvSpPr>
        <p:spPr>
          <a:xfrm>
            <a:off y="114300" x="914400"/>
            <a:ext cy="971700" cx="7315200"/>
          </a:xfrm>
          <a:prstGeom prst="rect">
            <a:avLst/>
          </a:prstGeom>
        </p:spPr>
        <p:txBody>
          <a:bodyPr bIns="91425" rIns="91425" lIns="91425" tIns="91425" anchor="b" anchorCtr="0">
            <a:noAutofit/>
          </a:bodyPr>
          <a:lstStyle/>
          <a:p>
            <a:pPr rtl="0" lvl="0">
              <a:buNone/>
            </a:pPr>
            <a:r>
              <a:rPr sz="3000" lang="en"/>
              <a:t>Momentum Factor</a:t>
            </a:r>
          </a:p>
        </p:txBody>
      </p:sp>
      <p:pic>
        <p:nvPicPr>
          <p:cNvPr id="148" name="Shape 148"/>
          <p:cNvPicPr preferRelativeResize="0"/>
          <p:nvPr/>
        </p:nvPicPr>
        <p:blipFill>
          <a:blip r:embed="rId3"/>
          <a:stretch>
            <a:fillRect/>
          </a:stretch>
        </p:blipFill>
        <p:spPr>
          <a:xfrm>
            <a:off y="1153124" x="2277725"/>
            <a:ext cy="2837250" cx="4588549"/>
          </a:xfrm>
          <a:prstGeom prst="rect">
            <a:avLst/>
          </a:prstGeom>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y="0" x="0"/>
          <a:ext cy="0" cx="0"/>
          <a:chOff y="0" x="0"/>
          <a:chExt cy="0" cx="0"/>
        </a:xfrm>
      </p:grpSpPr>
      <p:sp>
        <p:nvSpPr>
          <p:cNvPr id="153" name="Shape 153"/>
          <p:cNvSpPr txBox="1"/>
          <p:nvPr>
            <p:ph type="title"/>
          </p:nvPr>
        </p:nvSpPr>
        <p:spPr>
          <a:xfrm>
            <a:off y="114300" x="914400"/>
            <a:ext cy="971700" cx="7315200"/>
          </a:xfrm>
          <a:prstGeom prst="rect">
            <a:avLst/>
          </a:prstGeom>
        </p:spPr>
        <p:txBody>
          <a:bodyPr bIns="91425" rIns="91425" lIns="91425" tIns="91425" anchor="b" anchorCtr="0">
            <a:noAutofit/>
          </a:bodyPr>
          <a:lstStyle/>
          <a:p>
            <a:pPr>
              <a:buNone/>
            </a:pPr>
            <a:r>
              <a:rPr sz="3000" lang="en"/>
              <a:t>Effect Of Initialization of weight vectors</a:t>
            </a:r>
          </a:p>
        </p:txBody>
      </p:sp>
      <p:sp>
        <p:nvSpPr>
          <p:cNvPr id="154" name="Shape 154"/>
          <p:cNvSpPr txBox="1"/>
          <p:nvPr>
            <p:ph idx="1" type="body"/>
          </p:nvPr>
        </p:nvSpPr>
        <p:spPr>
          <a:xfrm>
            <a:off y="1200150" x="914400"/>
            <a:ext cy="3429000" cx="7315200"/>
          </a:xfrm>
          <a:prstGeom prst="rect">
            <a:avLst/>
          </a:prstGeom>
        </p:spPr>
        <p:txBody>
          <a:bodyPr bIns="91425" rIns="91425" lIns="91425" tIns="91425" anchor="t" anchorCtr="0">
            <a:noAutofit/>
          </a:bodyPr>
          <a:lstStyle/>
          <a:p>
            <a:pPr rtl="0" lvl="0" indent="-317500" marL="457200">
              <a:buClr>
                <a:srgbClr val="000000"/>
              </a:buClr>
              <a:buSzPct val="100000"/>
              <a:buFont typeface="Merriweather"/>
              <a:buChar char="•"/>
            </a:pPr>
            <a:r>
              <a:rPr lang="en"/>
              <a:t>Initialization of the weights affects the number of iterations required by the program to converge.</a:t>
            </a:r>
          </a:p>
          <a:p>
            <a:r>
              <a:t/>
            </a:r>
          </a:p>
          <a:p>
            <a:pPr lvl="0" indent="-317500" marL="457200">
              <a:buClr>
                <a:srgbClr val="000000"/>
              </a:buClr>
              <a:buSzPct val="100000"/>
              <a:buFont typeface="Merriweather"/>
              <a:buChar char="•"/>
            </a:pPr>
            <a:r>
              <a:rPr lang="en"/>
              <a:t>In case of functions (e.g. XOR), initialization can make the algorithm to terminate in different local minima.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y="0" x="0"/>
          <a:ext cy="0" cx="0"/>
          <a:chOff y="0" x="0"/>
          <a:chExt cy="0" cx="0"/>
        </a:xfrm>
      </p:grpSpPr>
      <p:sp>
        <p:nvSpPr>
          <p:cNvPr id="159" name="Shape 159"/>
          <p:cNvSpPr txBox="1"/>
          <p:nvPr>
            <p:ph type="title"/>
          </p:nvPr>
        </p:nvSpPr>
        <p:spPr>
          <a:xfrm>
            <a:off y="114300" x="914400"/>
            <a:ext cy="971700" cx="7315200"/>
          </a:xfrm>
          <a:prstGeom prst="rect">
            <a:avLst/>
          </a:prstGeom>
        </p:spPr>
        <p:txBody>
          <a:bodyPr bIns="91425" rIns="91425" lIns="91425" tIns="91425" anchor="b" anchorCtr="0">
            <a:noAutofit/>
          </a:bodyPr>
          <a:lstStyle/>
          <a:p>
            <a:pPr>
              <a:buNone/>
            </a:pPr>
            <a:r>
              <a:rPr sz="3000" lang="en"/>
              <a:t>Symmetry</a:t>
            </a:r>
          </a:p>
        </p:txBody>
      </p:sp>
      <p:sp>
        <p:nvSpPr>
          <p:cNvPr id="160" name="Shape 160"/>
          <p:cNvSpPr txBox="1"/>
          <p:nvPr>
            <p:ph idx="1" type="body"/>
          </p:nvPr>
        </p:nvSpPr>
        <p:spPr>
          <a:xfrm>
            <a:off y="1200150" x="914400"/>
            <a:ext cy="3429000" cx="7315200"/>
          </a:xfrm>
          <a:prstGeom prst="rect">
            <a:avLst/>
          </a:prstGeom>
        </p:spPr>
        <p:txBody>
          <a:bodyPr bIns="91425" rIns="91425" lIns="91425" tIns="91425" anchor="t" anchorCtr="0">
            <a:noAutofit/>
          </a:bodyPr>
          <a:lstStyle/>
          <a:p>
            <a:pPr rtl="0" lvl="0" indent="-317500" marL="457200">
              <a:buClr>
                <a:srgbClr val="000000"/>
              </a:buClr>
              <a:buSzPct val="100000"/>
              <a:buFont typeface="Merriweather"/>
              <a:buChar char="•"/>
            </a:pPr>
            <a:r>
              <a:rPr lang="en"/>
              <a:t>If all the weights are initialized to same value, after any number of iterations the value of the weights will remain equal to one another.</a:t>
            </a:r>
          </a:p>
          <a:p>
            <a:r>
              <a:t/>
            </a:r>
          </a:p>
          <a:p>
            <a:pPr lvl="0" indent="-317500" marL="457200">
              <a:buClr>
                <a:srgbClr val="000000"/>
              </a:buClr>
              <a:buSzPct val="100000"/>
              <a:buFont typeface="Merriweather"/>
              <a:buChar char="•"/>
            </a:pPr>
            <a:r>
              <a:rPr lang="en"/>
              <a:t>This will result in smaller weight space from which we will find the one at minimum. So, the accuracy in this case should be less than that in case of randomly assigned weights.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xmlns:r="http://schemas.openxmlformats.org/officeDocument/2006/relationships" name="Fresh Fruit">
  <a:themeElements>
    <a:clrScheme name="Cooking_16x9">
      <a:dk1>
        <a:srgbClr val="000000"/>
      </a:dk1>
      <a:lt1>
        <a:srgbClr val="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