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presProps.xml" Type="http://schemas.openxmlformats.org/officeDocument/2006/relationships/presProps" Id="rId2"/><Relationship Target="slides/slide8.xml" Type="http://schemas.openxmlformats.org/officeDocument/2006/relationships/slide" Id="rId13"/><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media/image00.png" Type="http://schemas.openxmlformats.org/officeDocument/2006/relationships/image" Id="rId2"/><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rotWithShape="1">
          <a:blip r:embed="rId2"/>
          <a:stretch>
            <a:fillRect t="0" b="0" r="0" l="0"/>
          </a:stretch>
        </a:blipFill>
      </p:bgPr>
    </p:bg>
    <p:spTree>
      <p:nvGrpSpPr>
        <p:cNvPr id="17" name="Shape 17"/>
        <p:cNvGrpSpPr/>
        <p:nvPr/>
      </p:nvGrpSpPr>
      <p:grpSpPr>
        <a:xfrm>
          <a:off y="0" x="0"/>
          <a:ext cy="0" cx="0"/>
          <a:chOff y="0" x="0"/>
          <a:chExt cy="0" cx="0"/>
        </a:xfrm>
      </p:grpSpPr>
      <p:grpSp>
        <p:nvGrpSpPr>
          <p:cNvPr id="18" name="Shape 18"/>
          <p:cNvGrpSpPr/>
          <p:nvPr/>
        </p:nvGrpSpPr>
        <p:grpSpPr>
          <a:xfrm>
            <a:off y="851803" x="-44"/>
            <a:ext cy="599884" cx="1217206"/>
            <a:chOff y="452558" x="-34"/>
            <a:chExt cy="524100" cx="914505"/>
          </a:xfrm>
        </p:grpSpPr>
        <p:sp>
          <p:nvSpPr>
            <p:cNvPr id="19" name="Shape 19"/>
            <p:cNvSpPr/>
            <p:nvPr/>
          </p:nvSpPr>
          <p:spPr>
            <a:xfrm>
              <a:off y="452558" x="591670"/>
              <a:ext cy="524100" cx="322800"/>
            </a:xfrm>
            <a:prstGeom prst="roundRect">
              <a:avLst>
                <a:gd fmla="val 16667" name="adj"/>
              </a:avLst>
            </a:prstGeom>
            <a:solidFill>
              <a:schemeClr val="accent3"/>
            </a:solidFill>
            <a:ln>
              <a:noFill/>
            </a:ln>
          </p:spPr>
          <p:txBody>
            <a:bodyPr bIns="45700" rIns="91425" lIns="91425" tIns="45700" anchor="ctr" anchorCtr="0">
              <a:noAutofit/>
            </a:bodyPr>
            <a:lstStyle/>
            <a:p/>
          </p:txBody>
        </p:sp>
        <p:sp>
          <p:nvSpPr>
            <p:cNvPr id="20" name="Shape 20"/>
            <p:cNvSpPr/>
            <p:nvPr/>
          </p:nvSpPr>
          <p:spPr>
            <a:xfrm>
              <a:off y="452558" x="215154"/>
              <a:ext cy="524100" cx="322800"/>
            </a:xfrm>
            <a:prstGeom prst="roundRect">
              <a:avLst>
                <a:gd fmla="val 16667" name="adj"/>
              </a:avLst>
            </a:prstGeom>
            <a:solidFill>
              <a:schemeClr val="accent2"/>
            </a:solidFill>
            <a:ln>
              <a:noFill/>
            </a:ln>
          </p:spPr>
          <p:txBody>
            <a:bodyPr bIns="45700" rIns="91425" lIns="91425" tIns="45700" anchor="ctr" anchorCtr="0">
              <a:noAutofit/>
            </a:bodyPr>
            <a:lstStyle/>
            <a:p/>
          </p:txBody>
        </p:sp>
        <p:sp>
          <p:nvSpPr>
            <p:cNvPr id="21" name="Shape 21"/>
            <p:cNvSpPr/>
            <p:nvPr/>
          </p:nvSpPr>
          <p:spPr>
            <a:xfrm rot="5400000">
              <a:off y="633908" x="-181384"/>
              <a:ext cy="161400" cx="524100"/>
            </a:xfrm>
            <a:prstGeom prst="round2SameRect">
              <a:avLst>
                <a:gd fmla="val 29167" name="adj1"/>
                <a:gd fmla="val 0" name="adj2"/>
              </a:avLst>
            </a:prstGeom>
            <a:solidFill>
              <a:schemeClr val="accent1"/>
            </a:solidFill>
            <a:ln>
              <a:noFill/>
            </a:ln>
          </p:spPr>
          <p:txBody>
            <a:bodyPr bIns="45700" rIns="91425" lIns="91425" tIns="45700" anchor="ctr" anchorCtr="0">
              <a:noAutofit/>
            </a:bodyPr>
            <a:lstStyle/>
            <a:p/>
          </p:txBody>
        </p:sp>
      </p:grpSp>
      <p:sp>
        <p:nvSpPr>
          <p:cNvPr id="22" name="Shape 22"/>
          <p:cNvSpPr txBox="1"/>
          <p:nvPr>
            <p:ph type="ctrTitle"/>
          </p:nvPr>
        </p:nvSpPr>
        <p:spPr>
          <a:xfrm>
            <a:off y="271797" x="1371600"/>
            <a:ext cy="1257299" cx="6858000"/>
          </a:xfrm>
          <a:prstGeom prst="rect">
            <a:avLst/>
          </a:prstGeom>
          <a:noFill/>
          <a:ln>
            <a:noFill/>
          </a:ln>
        </p:spPr>
        <p:txBody>
          <a:bodyPr bIns="91425" rIns="91425" lIns="91425" tIns="91425" anchor="b" anchorCtr="0"/>
          <a:lstStyle>
            <a:lvl1pPr algn="l" rtl="0" marR="0" indent="0" marL="0">
              <a:lnSpc>
                <a:spcPct val="80000"/>
              </a:lnSpc>
              <a:spcBef>
                <a:spcPts val="0"/>
              </a:spcBef>
              <a:buClr>
                <a:schemeClr val="dk1"/>
              </a:buClr>
              <a:buFont typeface="Merriweather"/>
              <a:buNone/>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23" name="Shape 23"/>
          <p:cNvSpPr txBox="1"/>
          <p:nvPr>
            <p:ph idx="1" type="subTitle"/>
          </p:nvPr>
        </p:nvSpPr>
        <p:spPr>
          <a:xfrm>
            <a:off y="1567196" x="1371600"/>
            <a:ext cy="664799" cx="6858000"/>
          </a:xfrm>
          <a:prstGeom prst="rect">
            <a:avLst/>
          </a:prstGeom>
          <a:noFill/>
          <a:ln>
            <a:noFill/>
          </a:ln>
        </p:spPr>
        <p:txBody>
          <a:bodyPr bIns="91425" rIns="91425" lIns="91425" tIns="91425" anchor="t" anchorCtr="0"/>
          <a:lstStyle>
            <a:lvl1pPr algn="l" rtl="0" marR="0" indent="0" marL="0">
              <a:lnSpc>
                <a:spcPct val="90000"/>
              </a:lnSpc>
              <a:spcBef>
                <a:spcPts val="1800"/>
              </a:spcBef>
              <a:buClr>
                <a:schemeClr val="accent1"/>
              </a:buClr>
              <a:buFont typeface="Merriweather"/>
              <a:buNone/>
              <a:defRPr/>
            </a:lvl1pPr>
            <a:lvl2pPr algn="ctr" rtl="0" marR="0" indent="-12592" marL="609493">
              <a:lnSpc>
                <a:spcPct val="90000"/>
              </a:lnSpc>
              <a:spcBef>
                <a:spcPts val="1200"/>
              </a:spcBef>
              <a:buClr>
                <a:schemeClr val="accent1"/>
              </a:buClr>
              <a:buFont typeface="Merriweather"/>
              <a:buNone/>
              <a:defRPr/>
            </a:lvl2pPr>
            <a:lvl3pPr algn="ctr" rtl="0" marR="0" indent="-12487" marL="1218987">
              <a:lnSpc>
                <a:spcPct val="90000"/>
              </a:lnSpc>
              <a:spcBef>
                <a:spcPts val="800"/>
              </a:spcBef>
              <a:buClr>
                <a:schemeClr val="accent1"/>
              </a:buClr>
              <a:buFont typeface="Merriweather"/>
              <a:buNone/>
              <a:defRPr/>
            </a:lvl3pPr>
            <a:lvl4pPr algn="ctr" rtl="0" marR="0" indent="-12380" marL="1828480">
              <a:lnSpc>
                <a:spcPct val="90000"/>
              </a:lnSpc>
              <a:spcBef>
                <a:spcPts val="800"/>
              </a:spcBef>
              <a:buClr>
                <a:schemeClr val="accent1"/>
              </a:buClr>
              <a:buFont typeface="Merriweather"/>
              <a:buNone/>
              <a:defRPr/>
            </a:lvl4pPr>
            <a:lvl5pPr algn="ctr" rtl="0" marR="0" indent="-12273" marL="2437973">
              <a:lnSpc>
                <a:spcPct val="90000"/>
              </a:lnSpc>
              <a:spcBef>
                <a:spcPts val="800"/>
              </a:spcBef>
              <a:buClr>
                <a:schemeClr val="accent1"/>
              </a:buClr>
              <a:buFont typeface="Merriweather"/>
              <a:buNone/>
              <a:defRPr/>
            </a:lvl5pPr>
            <a:lvl6pPr algn="ctr" rtl="0" marR="0" indent="-12167" marL="3047467">
              <a:lnSpc>
                <a:spcPct val="90000"/>
              </a:lnSpc>
              <a:spcBef>
                <a:spcPts val="800"/>
              </a:spcBef>
              <a:buClr>
                <a:schemeClr val="accent1"/>
              </a:buClr>
              <a:buFont typeface="Merriweather"/>
              <a:buNone/>
              <a:defRPr/>
            </a:lvl6pPr>
            <a:lvl7pPr algn="ctr" rtl="0" marR="0" indent="-12060" marL="3656960">
              <a:lnSpc>
                <a:spcPct val="90000"/>
              </a:lnSpc>
              <a:spcBef>
                <a:spcPts val="800"/>
              </a:spcBef>
              <a:buClr>
                <a:schemeClr val="accent1"/>
              </a:buClr>
              <a:buFont typeface="Merriweather"/>
              <a:buNone/>
              <a:defRPr/>
            </a:lvl7pPr>
            <a:lvl8pPr algn="ctr" rtl="0" marR="0" indent="-11953" marL="4266453">
              <a:lnSpc>
                <a:spcPct val="90000"/>
              </a:lnSpc>
              <a:spcBef>
                <a:spcPts val="800"/>
              </a:spcBef>
              <a:buClr>
                <a:schemeClr val="accent1"/>
              </a:buClr>
              <a:buFont typeface="Merriweather"/>
              <a:buNone/>
              <a:defRPr/>
            </a:lvl8pPr>
            <a:lvl9pPr algn="ctr" rtl="0" marR="0" indent="-11846" marL="4875947">
              <a:lnSpc>
                <a:spcPct val="90000"/>
              </a:lnSpc>
              <a:spcBef>
                <a:spcPts val="800"/>
              </a:spcBef>
              <a:buClr>
                <a:schemeClr val="accent1"/>
              </a:buClr>
              <a:buFont typeface="Merriweather"/>
              <a:buNone/>
              <a:defRPr/>
            </a:lvl9pPr>
          </a:lstStyle>
          <a:p/>
        </p:txBody>
      </p:sp>
      <p:sp>
        <p:nvSpPr>
          <p:cNvPr id="24" name="Shape 24"/>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25" name="Shape 25"/>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26" name="Shape 26"/>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y="0" x="0"/>
          <a:ext cy="0" cx="0"/>
          <a:chOff y="0" x="0"/>
          <a:chExt cy="0" cx="0"/>
        </a:xfrm>
      </p:grpSpPr>
      <p:sp>
        <p:nvSpPr>
          <p:cNvPr id="89" name="Shape 89"/>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90" name="Shape 90"/>
          <p:cNvSpPr txBox="1"/>
          <p:nvPr>
            <p:ph idx="1" type="body"/>
          </p:nvPr>
        </p:nvSpPr>
        <p:spPr>
          <a:xfrm rot="5400000">
            <a:off y="-742950" x="2857499"/>
            <a:ext cy="7315200" cx="34290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91" name="Shape 91"/>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92" name="Shape 92"/>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93" name="Shape 93"/>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4" name="Shape 94"/>
        <p:cNvGrpSpPr/>
        <p:nvPr/>
      </p:nvGrpSpPr>
      <p:grpSpPr>
        <a:xfrm>
          <a:off y="0" x="0"/>
          <a:ext cy="0" cx="0"/>
          <a:chOff y="0" x="0"/>
          <a:chExt cy="0" cx="0"/>
        </a:xfrm>
      </p:grpSpPr>
      <p:grpSp>
        <p:nvGrpSpPr>
          <p:cNvPr id="95" name="Shape 95"/>
          <p:cNvGrpSpPr/>
          <p:nvPr/>
        </p:nvGrpSpPr>
        <p:grpSpPr>
          <a:xfrm rot="5400000">
            <a:off y="175381" x="7189231"/>
            <a:ext cy="393075" cx="797539"/>
            <a:chOff y="452558" x="-34"/>
            <a:chExt cy="524100" cx="914505"/>
          </a:xfrm>
        </p:grpSpPr>
        <p:sp>
          <p:nvSpPr>
            <p:cNvPr id="96" name="Shape 96"/>
            <p:cNvSpPr/>
            <p:nvPr/>
          </p:nvSpPr>
          <p:spPr>
            <a:xfrm>
              <a:off y="452558" x="591670"/>
              <a:ext cy="524100" cx="322800"/>
            </a:xfrm>
            <a:prstGeom prst="roundRect">
              <a:avLst>
                <a:gd fmla="val 16667" name="adj"/>
              </a:avLst>
            </a:prstGeom>
            <a:solidFill>
              <a:schemeClr val="accent3"/>
            </a:solidFill>
            <a:ln>
              <a:noFill/>
            </a:ln>
          </p:spPr>
          <p:txBody>
            <a:bodyPr bIns="45700" rIns="91425" lIns="91425" tIns="45700" anchor="ctr" anchorCtr="0">
              <a:noAutofit/>
            </a:bodyPr>
            <a:lstStyle/>
            <a:p/>
          </p:txBody>
        </p:sp>
        <p:sp>
          <p:nvSpPr>
            <p:cNvPr id="97" name="Shape 97"/>
            <p:cNvSpPr/>
            <p:nvPr/>
          </p:nvSpPr>
          <p:spPr>
            <a:xfrm>
              <a:off y="452558" x="215154"/>
              <a:ext cy="524100" cx="322800"/>
            </a:xfrm>
            <a:prstGeom prst="roundRect">
              <a:avLst>
                <a:gd fmla="val 16667" name="adj"/>
              </a:avLst>
            </a:prstGeom>
            <a:solidFill>
              <a:schemeClr val="accent2"/>
            </a:solidFill>
            <a:ln>
              <a:noFill/>
            </a:ln>
          </p:spPr>
          <p:txBody>
            <a:bodyPr bIns="45700" rIns="91425" lIns="91425" tIns="45700" anchor="ctr" anchorCtr="0">
              <a:noAutofit/>
            </a:bodyPr>
            <a:lstStyle/>
            <a:p/>
          </p:txBody>
        </p:sp>
        <p:sp>
          <p:nvSpPr>
            <p:cNvPr id="98" name="Shape 98"/>
            <p:cNvSpPr/>
            <p:nvPr/>
          </p:nvSpPr>
          <p:spPr>
            <a:xfrm rot="5400000">
              <a:off y="633908" x="-181384"/>
              <a:ext cy="161400" cx="524100"/>
            </a:xfrm>
            <a:prstGeom prst="round2SameRect">
              <a:avLst>
                <a:gd fmla="val 29167" name="adj1"/>
                <a:gd fmla="val 0" name="adj2"/>
              </a:avLst>
            </a:prstGeom>
            <a:solidFill>
              <a:schemeClr val="accent1"/>
            </a:solidFill>
            <a:ln>
              <a:noFill/>
            </a:ln>
          </p:spPr>
          <p:txBody>
            <a:bodyPr bIns="45700" rIns="91425" lIns="91425" tIns="45700" anchor="ctr" anchorCtr="0">
              <a:noAutofit/>
            </a:bodyPr>
            <a:lstStyle/>
            <a:p/>
          </p:txBody>
        </p:sp>
      </p:grpSp>
      <p:grpSp>
        <p:nvGrpSpPr>
          <p:cNvPr id="99" name="Shape 99"/>
          <p:cNvGrpSpPr/>
          <p:nvPr/>
        </p:nvGrpSpPr>
        <p:grpSpPr>
          <a:xfrm>
            <a:off y="4046638" x="0"/>
            <a:ext cy="1096861" cx="9143999"/>
            <a:chOff y="4046637" x="0"/>
            <a:chExt cy="1096861" cx="9143999"/>
          </a:xfrm>
        </p:grpSpPr>
        <p:sp>
          <p:nvSpPr>
            <p:cNvPr id="100" name="Shape 100"/>
            <p:cNvSpPr/>
            <p:nvPr/>
          </p:nvSpPr>
          <p:spPr>
            <a:xfrm rot="5400000">
              <a:off y="119293" x="4119794"/>
              <a:ext cy="9143999" cx="904411"/>
            </a:xfrm>
            <a:custGeom>
              <a:pathLst>
                <a:path w="904412" extrusionOk="0" h="9144000">
                  <a:moveTo>
                    <a:pt y="0" x="0"/>
                  </a:moveTo>
                  <a:lnTo>
                    <a:pt y="0" x="904412"/>
                  </a:lnTo>
                  <a:lnTo>
                    <a:pt y="9144000" x="904412"/>
                  </a:lnTo>
                  <a:lnTo>
                    <a:pt y="9144000" x="391235"/>
                  </a:lnTo>
                  <a:cubicBezTo>
                    <a:pt y="6730684" x="445385"/>
                    <a:pt y="1995757" x="250230"/>
                    <a:pt y="0" x="0"/>
                  </a:cubicBezTo>
                  <a:close/>
                </a:path>
              </a:pathLst>
            </a:custGeom>
            <a:solidFill>
              <a:schemeClr val="dk1">
                <a:alpha val="7843"/>
              </a:schemeClr>
            </a:solidFill>
            <a:ln>
              <a:noFill/>
            </a:ln>
          </p:spPr>
          <p:txBody>
            <a:bodyPr bIns="45700" rIns="91425" lIns="91425" tIns="45700" anchor="ctr" anchorCtr="0">
              <a:noAutofit/>
            </a:bodyPr>
            <a:lstStyle/>
            <a:p/>
          </p:txBody>
        </p:sp>
        <p:sp>
          <p:nvSpPr>
            <p:cNvPr id="101" name="Shape 101"/>
            <p:cNvSpPr/>
            <p:nvPr/>
          </p:nvSpPr>
          <p:spPr>
            <a:xfrm rot="5400000">
              <a:off y="23068" x="4023569"/>
              <a:ext cy="9143999" cx="1096861"/>
            </a:xfrm>
            <a:custGeom>
              <a:pathLst>
                <a:path w="1096862" extrusionOk="0" h="9144000">
                  <a:moveTo>
                    <a:pt y="9136375" x="1096861"/>
                  </a:moveTo>
                  <a:lnTo>
                    <a:pt y="0" x="1096861"/>
                  </a:lnTo>
                  <a:lnTo>
                    <a:pt y="0" x="1096862"/>
                  </a:lnTo>
                  <a:lnTo>
                    <a:pt y="9136375" x="1096862"/>
                  </a:lnTo>
                  <a:close/>
                  <a:moveTo>
                    <a:pt y="0" x="0"/>
                  </a:moveTo>
                  <a:lnTo>
                    <a:pt y="0" x="142171"/>
                  </a:lnTo>
                  <a:cubicBezTo>
                    <a:pt y="532804" x="214017"/>
                    <a:pt y="1260834" x="281641"/>
                    <a:pt y="2087809" x="340913"/>
                  </a:cubicBezTo>
                  <a:cubicBezTo>
                    <a:pt y="4358443" x="492781"/>
                    <a:pt y="7374964" x="587048"/>
                    <a:pt y="9144000" x="547354"/>
                  </a:cubicBezTo>
                  <a:lnTo>
                    <a:pt y="9144000" x="452132"/>
                  </a:lnTo>
                  <a:cubicBezTo>
                    <a:pt y="4670358" x="484963"/>
                    <a:pt y="2482661" x="240277"/>
                    <a:pt y="0" x="0"/>
                  </a:cubicBezTo>
                  <a:close/>
                </a:path>
              </a:pathLst>
            </a:custGeom>
            <a:solidFill>
              <a:schemeClr val="dk1">
                <a:alpha val="4705"/>
              </a:schemeClr>
            </a:solidFill>
            <a:ln>
              <a:noFill/>
            </a:ln>
          </p:spPr>
          <p:txBody>
            <a:bodyPr bIns="45700" rIns="91425" lIns="91425" tIns="45700" anchor="ctr" anchorCtr="0">
              <a:noAutofit/>
            </a:bodyPr>
            <a:lstStyle/>
            <a:p/>
          </p:txBody>
        </p:sp>
      </p:grpSp>
      <p:sp>
        <p:nvSpPr>
          <p:cNvPr id="102" name="Shape 102"/>
          <p:cNvSpPr txBox="1"/>
          <p:nvPr>
            <p:ph type="title"/>
          </p:nvPr>
        </p:nvSpPr>
        <p:spPr>
          <a:xfrm rot="5400000">
            <a:off y="2060187" x="6117900"/>
            <a:ext cy="1371599" cx="3766199"/>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3" name="Shape 103"/>
          <p:cNvSpPr txBox="1"/>
          <p:nvPr>
            <p:ph idx="1" type="body"/>
          </p:nvPr>
        </p:nvSpPr>
        <p:spPr>
          <a:xfrm rot="5400000">
            <a:off y="-340112" x="2117400"/>
            <a:ext cy="6172199" cx="3766199"/>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4" name="Shape 104"/>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105" name="Shape 105"/>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106" name="Shape 106"/>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7" name="Shape 107"/>
        <p:cNvGrpSpPr/>
        <p:nvPr/>
      </p:nvGrpSpPr>
      <p:grpSpPr>
        <a:xfrm>
          <a:off y="0" x="0"/>
          <a:ext cy="0" cx="0"/>
          <a:chOff y="0" x="0"/>
          <a:chExt cy="0" cx="0"/>
        </a:xfrm>
      </p:grpSpPr>
      <p:sp>
        <p:nvSpPr>
          <p:cNvPr id="108" name="Shape 108"/>
          <p:cNvSpPr txBox="1"/>
          <p:nvPr>
            <p:ph type="title"/>
          </p:nvPr>
        </p:nvSpPr>
        <p:spPr>
          <a:xfrm>
            <a:off y="205978" x="457200"/>
            <a:ext cy="857400" cx="8229600"/>
          </a:xfrm>
          <a:prstGeom prst="rect">
            <a:avLst/>
          </a:prstGeom>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9" name="Shape 109"/>
          <p:cNvSpPr txBox="1"/>
          <p:nvPr>
            <p:ph idx="1" type="body"/>
          </p:nvPr>
        </p:nvSpPr>
        <p:spPr>
          <a:xfrm>
            <a:off y="1200150" x="457200"/>
            <a:ext cy="3725699" cx="8229600"/>
          </a:xfrm>
          <a:prstGeom prst="rect">
            <a:avLst/>
          </a:prstGeom>
        </p:spPr>
        <p:txBody>
          <a:bodyPr bIns="91425" rIns="91425" lIns="91425" tIns="91425" anchor="t" anchorCtr="0"/>
          <a:lstStyle>
            <a:lvl1pPr rtl="0">
              <a:defRPr/>
            </a:lvl1pPr>
            <a:lvl2pPr rtl="0" indent="457200">
              <a:defRPr/>
            </a:lvl2pPr>
            <a:lvl3pPr rtl="0" indent="914400">
              <a:defRPr/>
            </a:lvl3pPr>
            <a:lvl4pPr rtl="0" indent="137160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y="0" x="0"/>
          <a:ext cy="0" cx="0"/>
          <a:chOff y="0" x="0"/>
          <a:chExt cy="0" cx="0"/>
        </a:xfrm>
      </p:grpSpPr>
      <p:sp>
        <p:nvSpPr>
          <p:cNvPr id="28" name="Shape 28"/>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29" name="Shape 29"/>
          <p:cNvSpPr txBox="1"/>
          <p:nvPr>
            <p:ph idx="1" type="body"/>
          </p:nvPr>
        </p:nvSpPr>
        <p:spPr>
          <a:xfrm>
            <a:off y="1200150" x="914400"/>
            <a:ext cy="3429000" cx="7315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0" name="Shape 30"/>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31" name="Shape 31"/>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32" name="Shape 32"/>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3" name="Shape 33"/>
        <p:cNvGrpSpPr/>
        <p:nvPr/>
      </p:nvGrpSpPr>
      <p:grpSpPr>
        <a:xfrm>
          <a:off y="0" x="0"/>
          <a:ext cy="0" cx="0"/>
          <a:chOff y="0" x="0"/>
          <a:chExt cy="0" cx="0"/>
        </a:xfrm>
      </p:grpSpPr>
      <p:grpSp>
        <p:nvGrpSpPr>
          <p:cNvPr id="34" name="Shape 34"/>
          <p:cNvGrpSpPr/>
          <p:nvPr/>
        </p:nvGrpSpPr>
        <p:grpSpPr>
          <a:xfrm>
            <a:off y="2343314" x="-20"/>
            <a:ext cy="603812" cx="1217135"/>
            <a:chOff y="2343310" x="-21"/>
            <a:chExt cy="603812" cx="1217135"/>
          </a:xfrm>
        </p:grpSpPr>
        <p:sp>
          <p:nvSpPr>
            <p:cNvPr id="35" name="Shape 35"/>
            <p:cNvSpPr/>
            <p:nvPr/>
          </p:nvSpPr>
          <p:spPr>
            <a:xfrm>
              <a:off y="2347123" x="787514"/>
              <a:ext cy="600000" cx="429599"/>
            </a:xfrm>
            <a:prstGeom prst="roundRect">
              <a:avLst>
                <a:gd fmla="val 16667" name="adj"/>
              </a:avLst>
            </a:prstGeom>
            <a:solidFill>
              <a:schemeClr val="accent3"/>
            </a:solidFill>
            <a:ln>
              <a:noFill/>
            </a:ln>
          </p:spPr>
          <p:txBody>
            <a:bodyPr bIns="45700" rIns="91425" lIns="91425" tIns="45700" anchor="ctr" anchorCtr="0">
              <a:noAutofit/>
            </a:bodyPr>
            <a:lstStyle/>
            <a:p/>
          </p:txBody>
        </p:sp>
        <p:sp>
          <p:nvSpPr>
            <p:cNvPr id="36" name="Shape 36"/>
            <p:cNvSpPr/>
            <p:nvPr/>
          </p:nvSpPr>
          <p:spPr>
            <a:xfrm>
              <a:off y="2347123" x="286369"/>
              <a:ext cy="600000" cx="429599"/>
            </a:xfrm>
            <a:prstGeom prst="roundRect">
              <a:avLst>
                <a:gd fmla="val 16667" name="adj"/>
              </a:avLst>
            </a:prstGeom>
            <a:solidFill>
              <a:schemeClr val="accent2"/>
            </a:solidFill>
            <a:ln>
              <a:noFill/>
            </a:ln>
          </p:spPr>
          <p:txBody>
            <a:bodyPr bIns="45700" rIns="91425" lIns="91425" tIns="45700" anchor="ctr" anchorCtr="0">
              <a:noAutofit/>
            </a:bodyPr>
            <a:lstStyle/>
            <a:p/>
          </p:txBody>
        </p:sp>
        <p:sp>
          <p:nvSpPr>
            <p:cNvPr id="37" name="Shape 37"/>
            <p:cNvSpPr/>
            <p:nvPr/>
          </p:nvSpPr>
          <p:spPr>
            <a:xfrm rot="5400000">
              <a:off y="2535910" x="-192621"/>
              <a:ext cy="214799" cx="600000"/>
            </a:xfrm>
            <a:prstGeom prst="round2SameRect">
              <a:avLst>
                <a:gd fmla="val 29167" name="adj1"/>
                <a:gd fmla="val 0" name="adj2"/>
              </a:avLst>
            </a:prstGeom>
            <a:solidFill>
              <a:schemeClr val="accent1"/>
            </a:solidFill>
            <a:ln>
              <a:noFill/>
            </a:ln>
          </p:spPr>
          <p:txBody>
            <a:bodyPr bIns="45700" rIns="91425" lIns="91425" tIns="45700" anchor="ctr" anchorCtr="0">
              <a:noAutofit/>
            </a:bodyPr>
            <a:lstStyle/>
            <a:p/>
          </p:txBody>
        </p:sp>
      </p:grpSp>
      <p:grpSp>
        <p:nvGrpSpPr>
          <p:cNvPr id="38" name="Shape 38"/>
          <p:cNvGrpSpPr/>
          <p:nvPr/>
        </p:nvGrpSpPr>
        <p:grpSpPr>
          <a:xfrm>
            <a:off y="4056913" x="0"/>
            <a:ext cy="1096861" cx="9143999"/>
            <a:chOff y="4056912" x="0"/>
            <a:chExt cy="1096861" cx="9143999"/>
          </a:xfrm>
        </p:grpSpPr>
        <p:sp>
          <p:nvSpPr>
            <p:cNvPr id="39" name="Shape 39"/>
            <p:cNvSpPr/>
            <p:nvPr/>
          </p:nvSpPr>
          <p:spPr>
            <a:xfrm rot="5400000">
              <a:off y="119293" x="4119794"/>
              <a:ext cy="9143999" cx="904411"/>
            </a:xfrm>
            <a:custGeom>
              <a:pathLst>
                <a:path w="904412" extrusionOk="0" h="9144000">
                  <a:moveTo>
                    <a:pt y="0" x="0"/>
                  </a:moveTo>
                  <a:lnTo>
                    <a:pt y="0" x="904412"/>
                  </a:lnTo>
                  <a:lnTo>
                    <a:pt y="9144000" x="904412"/>
                  </a:lnTo>
                  <a:lnTo>
                    <a:pt y="9144000" x="391235"/>
                  </a:lnTo>
                  <a:cubicBezTo>
                    <a:pt y="6730684" x="445385"/>
                    <a:pt y="1995757" x="250230"/>
                    <a:pt y="0" x="0"/>
                  </a:cubicBezTo>
                  <a:close/>
                </a:path>
              </a:pathLst>
            </a:custGeom>
            <a:solidFill>
              <a:schemeClr val="dk1">
                <a:alpha val="7843"/>
              </a:schemeClr>
            </a:solidFill>
            <a:ln>
              <a:noFill/>
            </a:ln>
          </p:spPr>
          <p:txBody>
            <a:bodyPr bIns="45700" rIns="91425" lIns="91425" tIns="45700" anchor="ctr" anchorCtr="0">
              <a:noAutofit/>
            </a:bodyPr>
            <a:lstStyle/>
            <a:p/>
          </p:txBody>
        </p:sp>
        <p:sp>
          <p:nvSpPr>
            <p:cNvPr id="40" name="Shape 40"/>
            <p:cNvSpPr/>
            <p:nvPr/>
          </p:nvSpPr>
          <p:spPr>
            <a:xfrm rot="5400000">
              <a:off y="33343" x="4023569"/>
              <a:ext cy="9143999" cx="1096861"/>
            </a:xfrm>
            <a:custGeom>
              <a:pathLst>
                <a:path w="1096862" extrusionOk="0" h="9144000">
                  <a:moveTo>
                    <a:pt y="9136375" x="1096861"/>
                  </a:moveTo>
                  <a:lnTo>
                    <a:pt y="0" x="1096861"/>
                  </a:lnTo>
                  <a:lnTo>
                    <a:pt y="0" x="1096862"/>
                  </a:lnTo>
                  <a:lnTo>
                    <a:pt y="9136375" x="1096862"/>
                  </a:lnTo>
                  <a:close/>
                  <a:moveTo>
                    <a:pt y="0" x="0"/>
                  </a:moveTo>
                  <a:lnTo>
                    <a:pt y="0" x="142171"/>
                  </a:lnTo>
                  <a:cubicBezTo>
                    <a:pt y="532804" x="214017"/>
                    <a:pt y="1260834" x="281641"/>
                    <a:pt y="2087809" x="340913"/>
                  </a:cubicBezTo>
                  <a:cubicBezTo>
                    <a:pt y="4358443" x="492781"/>
                    <a:pt y="7374964" x="587048"/>
                    <a:pt y="9144000" x="547354"/>
                  </a:cubicBezTo>
                  <a:lnTo>
                    <a:pt y="9144000" x="452132"/>
                  </a:lnTo>
                  <a:cubicBezTo>
                    <a:pt y="4670358" x="484963"/>
                    <a:pt y="2482661" x="240277"/>
                    <a:pt y="0" x="0"/>
                  </a:cubicBezTo>
                  <a:close/>
                </a:path>
              </a:pathLst>
            </a:custGeom>
            <a:solidFill>
              <a:schemeClr val="dk1">
                <a:alpha val="4705"/>
              </a:schemeClr>
            </a:solidFill>
            <a:ln>
              <a:noFill/>
            </a:ln>
          </p:spPr>
          <p:txBody>
            <a:bodyPr bIns="45700" rIns="91425" lIns="91425" tIns="45700" anchor="ctr" anchorCtr="0">
              <a:noAutofit/>
            </a:bodyPr>
            <a:lstStyle/>
            <a:p/>
          </p:txBody>
        </p:sp>
      </p:grpSp>
      <p:sp>
        <p:nvSpPr>
          <p:cNvPr id="41" name="Shape 41"/>
          <p:cNvSpPr txBox="1"/>
          <p:nvPr>
            <p:ph type="title"/>
          </p:nvPr>
        </p:nvSpPr>
        <p:spPr>
          <a:xfrm>
            <a:off y="1449390" x="1371600"/>
            <a:ext cy="1578900" cx="6858000"/>
          </a:xfrm>
          <a:prstGeom prst="rect">
            <a:avLst/>
          </a:prstGeom>
          <a:noFill/>
          <a:ln>
            <a:noFill/>
          </a:ln>
        </p:spPr>
        <p:txBody>
          <a:bodyPr bIns="91425" rIns="91425" lIns="91425" t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2" name="Shape 42"/>
          <p:cNvSpPr txBox="1"/>
          <p:nvPr>
            <p:ph idx="1" type="body"/>
          </p:nvPr>
        </p:nvSpPr>
        <p:spPr>
          <a:xfrm>
            <a:off y="3063198" x="1371600"/>
            <a:ext cy="699900" cx="6858000"/>
          </a:xfrm>
          <a:prstGeom prst="rect">
            <a:avLst/>
          </a:prstGeom>
          <a:noFill/>
          <a:ln>
            <a:noFill/>
          </a:ln>
        </p:spPr>
        <p:txBody>
          <a:bodyPr bIns="91425" rIns="91425" lIns="91425" tIns="91425" anchor="t" anchorCtr="0"/>
          <a:lstStyle>
            <a:lvl1pPr rtl="0" indent="0" marL="0">
              <a:buClr>
                <a:schemeClr val="accent1"/>
              </a:buClr>
              <a:buFont typeface="Merriweather"/>
              <a:buNone/>
              <a:defRPr/>
            </a:lvl1pPr>
            <a:lvl2pPr rtl="0" indent="-12592" marL="609493">
              <a:buClr>
                <a:srgbClr val="888888"/>
              </a:buClr>
              <a:buFont typeface="Merriweather"/>
              <a:buNone/>
              <a:defRPr/>
            </a:lvl2pPr>
            <a:lvl3pPr rtl="0" indent="-12487" marL="1218987">
              <a:buClr>
                <a:srgbClr val="888888"/>
              </a:buClr>
              <a:buFont typeface="Merriweather"/>
              <a:buNone/>
              <a:defRPr/>
            </a:lvl3pPr>
            <a:lvl4pPr rtl="0" indent="-12380" marL="1828480">
              <a:buClr>
                <a:srgbClr val="888888"/>
              </a:buClr>
              <a:buFont typeface="Merriweather"/>
              <a:buNone/>
              <a:defRPr/>
            </a:lvl4pPr>
            <a:lvl5pPr rtl="0" indent="-12273" marL="2437973">
              <a:buClr>
                <a:srgbClr val="888888"/>
              </a:buClr>
              <a:buFont typeface="Merriweather"/>
              <a:buNone/>
              <a:defRPr/>
            </a:lvl5pPr>
            <a:lvl6pPr rtl="0" indent="-12167" marL="3047467">
              <a:buClr>
                <a:srgbClr val="888888"/>
              </a:buClr>
              <a:buFont typeface="Merriweather"/>
              <a:buNone/>
              <a:defRPr/>
            </a:lvl6pPr>
            <a:lvl7pPr rtl="0" indent="-12060" marL="3656960">
              <a:buClr>
                <a:srgbClr val="888888"/>
              </a:buClr>
              <a:buFont typeface="Merriweather"/>
              <a:buNone/>
              <a:defRPr/>
            </a:lvl7pPr>
            <a:lvl8pPr rtl="0" indent="-11953" marL="4266453">
              <a:buClr>
                <a:srgbClr val="888888"/>
              </a:buClr>
              <a:buFont typeface="Merriweather"/>
              <a:buNone/>
              <a:defRPr/>
            </a:lvl8pPr>
            <a:lvl9pPr rtl="0" indent="-11846" marL="4875947">
              <a:buClr>
                <a:srgbClr val="888888"/>
              </a:buClr>
              <a:buFont typeface="Merriweather"/>
              <a:buNone/>
              <a:defRPr/>
            </a:lvl9pPr>
          </a:lstStyle>
          <a:p/>
        </p:txBody>
      </p:sp>
      <p:sp>
        <p:nvSpPr>
          <p:cNvPr id="43" name="Shape 43"/>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44" name="Shape 44"/>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45" name="Shape 45"/>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6" name="Shape 46"/>
        <p:cNvGrpSpPr/>
        <p:nvPr/>
      </p:nvGrpSpPr>
      <p:grpSpPr>
        <a:xfrm>
          <a:off y="0" x="0"/>
          <a:ext cy="0" cx="0"/>
          <a:chOff y="0" x="0"/>
          <a:chExt cy="0" cx="0"/>
        </a:xfrm>
      </p:grpSpPr>
      <p:sp>
        <p:nvSpPr>
          <p:cNvPr id="47" name="Shape 47"/>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8" name="Shape 48"/>
          <p:cNvSpPr txBox="1"/>
          <p:nvPr>
            <p:ph idx="1" type="body"/>
          </p:nvPr>
        </p:nvSpPr>
        <p:spPr>
          <a:xfrm>
            <a:off y="1200150" x="914400"/>
            <a:ext cy="3429000" cx="3657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9" name="Shape 49"/>
          <p:cNvSpPr txBox="1"/>
          <p:nvPr>
            <p:ph idx="2" type="body"/>
          </p:nvPr>
        </p:nvSpPr>
        <p:spPr>
          <a:xfrm>
            <a:off y="1200150" x="4572000"/>
            <a:ext cy="3429000" cx="3657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0" name="Shape 50"/>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51" name="Shape 51"/>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52" name="Shape 52"/>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3" name="Shape 53"/>
        <p:cNvGrpSpPr/>
        <p:nvPr/>
      </p:nvGrpSpPr>
      <p:grpSpPr>
        <a:xfrm>
          <a:off y="0" x="0"/>
          <a:ext cy="0" cx="0"/>
          <a:chOff y="0" x="0"/>
          <a:chExt cy="0" cx="0"/>
        </a:xfrm>
      </p:grpSpPr>
      <p:sp>
        <p:nvSpPr>
          <p:cNvPr id="54" name="Shape 54"/>
          <p:cNvSpPr txBox="1"/>
          <p:nvPr>
            <p:ph type="title"/>
          </p:nvPr>
        </p:nvSpPr>
        <p:spPr>
          <a:xfrm>
            <a:off y="114300" x="914400"/>
            <a:ext cy="971700" cx="7315200"/>
          </a:xfrm>
          <a:prstGeom prst="rect">
            <a:avLst/>
          </a:prstGeom>
          <a:noFill/>
          <a:ln>
            <a:noFill/>
          </a:ln>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5" name="Shape 55"/>
          <p:cNvSpPr txBox="1"/>
          <p:nvPr>
            <p:ph idx="1" type="body"/>
          </p:nvPr>
        </p:nvSpPr>
        <p:spPr>
          <a:xfrm>
            <a:off y="1197430" x="914400"/>
            <a:ext cy="612299" cx="3657600"/>
          </a:xfrm>
          <a:prstGeom prst="rect">
            <a:avLst/>
          </a:prstGeom>
          <a:noFill/>
          <a:ln>
            <a:noFill/>
          </a:ln>
        </p:spPr>
        <p:txBody>
          <a:bodyPr bIns="91425" rIns="91425" lIns="91425" tIns="91425" anchor="ctr" anchorCtr="0"/>
          <a:lstStyle>
            <a:lvl1pPr rtl="0" indent="0" marL="0">
              <a:buClr>
                <a:schemeClr val="accent1"/>
              </a:buClr>
              <a:buFont typeface="Merriweather"/>
              <a:buNone/>
              <a:defRPr/>
            </a:lvl1pPr>
            <a:lvl2pPr rtl="0" indent="-12592" marL="609493">
              <a:buFont typeface="Merriweather"/>
              <a:buNone/>
              <a:defRPr/>
            </a:lvl2pPr>
            <a:lvl3pPr rtl="0" indent="-12487" marL="1218987">
              <a:buFont typeface="Merriweather"/>
              <a:buNone/>
              <a:defRPr/>
            </a:lvl3pPr>
            <a:lvl4pPr rtl="0" indent="-12380" marL="1828480">
              <a:buFont typeface="Merriweather"/>
              <a:buNone/>
              <a:defRPr/>
            </a:lvl4pPr>
            <a:lvl5pPr rtl="0" indent="-12273" marL="2437973">
              <a:buFont typeface="Merriweather"/>
              <a:buNone/>
              <a:defRPr/>
            </a:lvl5pPr>
            <a:lvl6pPr rtl="0" indent="-12167" marL="3047467">
              <a:buFont typeface="Merriweather"/>
              <a:buNone/>
              <a:defRPr/>
            </a:lvl6pPr>
            <a:lvl7pPr rtl="0" indent="-12060" marL="3656960">
              <a:buFont typeface="Merriweather"/>
              <a:buNone/>
              <a:defRPr/>
            </a:lvl7pPr>
            <a:lvl8pPr rtl="0" indent="-11953" marL="4266453">
              <a:buFont typeface="Merriweather"/>
              <a:buNone/>
              <a:defRPr/>
            </a:lvl8pPr>
            <a:lvl9pPr rtl="0" indent="-11846" marL="4875947">
              <a:buFont typeface="Merriweather"/>
              <a:buNone/>
              <a:defRPr/>
            </a:lvl9pPr>
          </a:lstStyle>
          <a:p/>
        </p:txBody>
      </p:sp>
      <p:sp>
        <p:nvSpPr>
          <p:cNvPr id="56" name="Shape 56"/>
          <p:cNvSpPr txBox="1"/>
          <p:nvPr>
            <p:ph idx="2" type="body"/>
          </p:nvPr>
        </p:nvSpPr>
        <p:spPr>
          <a:xfrm>
            <a:off y="1809750" x="914400"/>
            <a:ext cy="2819400" cx="3657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7" name="Shape 57"/>
          <p:cNvSpPr txBox="1"/>
          <p:nvPr>
            <p:ph idx="3" type="body"/>
          </p:nvPr>
        </p:nvSpPr>
        <p:spPr>
          <a:xfrm>
            <a:off y="1197430" x="4572000"/>
            <a:ext cy="612299" cx="3657600"/>
          </a:xfrm>
          <a:prstGeom prst="rect">
            <a:avLst/>
          </a:prstGeom>
          <a:noFill/>
          <a:ln>
            <a:noFill/>
          </a:ln>
        </p:spPr>
        <p:txBody>
          <a:bodyPr bIns="91425" rIns="91425" lIns="91425" tIns="91425" anchor="ctr" anchorCtr="0"/>
          <a:lstStyle>
            <a:lvl1pPr rtl="0" indent="0" marL="0">
              <a:buClr>
                <a:schemeClr val="accent1"/>
              </a:buClr>
              <a:buFont typeface="Merriweather"/>
              <a:buNone/>
              <a:defRPr/>
            </a:lvl1pPr>
            <a:lvl2pPr rtl="0" indent="-12592" marL="609493">
              <a:buFont typeface="Merriweather"/>
              <a:buNone/>
              <a:defRPr/>
            </a:lvl2pPr>
            <a:lvl3pPr rtl="0" indent="-12487" marL="1218987">
              <a:buFont typeface="Merriweather"/>
              <a:buNone/>
              <a:defRPr/>
            </a:lvl3pPr>
            <a:lvl4pPr rtl="0" indent="-12380" marL="1828480">
              <a:buFont typeface="Merriweather"/>
              <a:buNone/>
              <a:defRPr/>
            </a:lvl4pPr>
            <a:lvl5pPr rtl="0" indent="-12273" marL="2437973">
              <a:buFont typeface="Merriweather"/>
              <a:buNone/>
              <a:defRPr/>
            </a:lvl5pPr>
            <a:lvl6pPr rtl="0" indent="-12167" marL="3047467">
              <a:buFont typeface="Merriweather"/>
              <a:buNone/>
              <a:defRPr/>
            </a:lvl6pPr>
            <a:lvl7pPr rtl="0" indent="-12060" marL="3656960">
              <a:buFont typeface="Merriweather"/>
              <a:buNone/>
              <a:defRPr/>
            </a:lvl7pPr>
            <a:lvl8pPr rtl="0" indent="-11953" marL="4266453">
              <a:buFont typeface="Merriweather"/>
              <a:buNone/>
              <a:defRPr/>
            </a:lvl8pPr>
            <a:lvl9pPr rtl="0" indent="-11846" marL="4875947">
              <a:buFont typeface="Merriweather"/>
              <a:buNone/>
              <a:defRPr/>
            </a:lvl9pPr>
          </a:lstStyle>
          <a:p/>
        </p:txBody>
      </p:sp>
      <p:sp>
        <p:nvSpPr>
          <p:cNvPr id="58" name="Shape 58"/>
          <p:cNvSpPr txBox="1"/>
          <p:nvPr>
            <p:ph idx="4" type="body"/>
          </p:nvPr>
        </p:nvSpPr>
        <p:spPr>
          <a:xfrm>
            <a:off y="1809750" x="4572000"/>
            <a:ext cy="2819400" cx="3657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59" name="Shape 59"/>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60" name="Shape 60"/>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61" name="Shape 61"/>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y="0" x="0"/>
          <a:ext cy="0" cx="0"/>
          <a:chOff y="0" x="0"/>
          <a:chExt cy="0" cx="0"/>
        </a:xfrm>
      </p:grpSpPr>
      <p:sp>
        <p:nvSpPr>
          <p:cNvPr id="63" name="Shape 63"/>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spcBef>
                <a:spcPts val="0"/>
              </a:spcBef>
              <a:buClr>
                <a:schemeClr val="dk1"/>
              </a:buClr>
              <a:buFont typeface="Merriweather"/>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64" name="Shape 64"/>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65" name="Shape 65"/>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66" name="Shape 66"/>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y="0" x="0"/>
          <a:ext cy="0" cx="0"/>
          <a:chOff y="0" x="0"/>
          <a:chExt cy="0" cx="0"/>
        </a:xfrm>
      </p:grpSpPr>
      <p:grpSp>
        <p:nvGrpSpPr>
          <p:cNvPr id="68" name="Shape 68"/>
          <p:cNvGrpSpPr/>
          <p:nvPr/>
        </p:nvGrpSpPr>
        <p:grpSpPr>
          <a:xfrm>
            <a:off y="4056913" x="0"/>
            <a:ext cy="1096861" cx="9143999"/>
            <a:chOff y="4056912" x="0"/>
            <a:chExt cy="1096861" cx="9143999"/>
          </a:xfrm>
        </p:grpSpPr>
        <p:sp>
          <p:nvSpPr>
            <p:cNvPr id="69" name="Shape 69"/>
            <p:cNvSpPr/>
            <p:nvPr/>
          </p:nvSpPr>
          <p:spPr>
            <a:xfrm rot="5400000">
              <a:off y="119293" x="4119794"/>
              <a:ext cy="9143999" cx="904411"/>
            </a:xfrm>
            <a:custGeom>
              <a:pathLst>
                <a:path w="904412" extrusionOk="0" h="9144000">
                  <a:moveTo>
                    <a:pt y="0" x="0"/>
                  </a:moveTo>
                  <a:lnTo>
                    <a:pt y="0" x="904412"/>
                  </a:lnTo>
                  <a:lnTo>
                    <a:pt y="9144000" x="904412"/>
                  </a:lnTo>
                  <a:lnTo>
                    <a:pt y="9144000" x="391235"/>
                  </a:lnTo>
                  <a:cubicBezTo>
                    <a:pt y="6730684" x="445385"/>
                    <a:pt y="1995757" x="250230"/>
                    <a:pt y="0" x="0"/>
                  </a:cubicBezTo>
                  <a:close/>
                </a:path>
              </a:pathLst>
            </a:custGeom>
            <a:solidFill>
              <a:schemeClr val="dk1">
                <a:alpha val="7843"/>
              </a:schemeClr>
            </a:solidFill>
            <a:ln>
              <a:noFill/>
            </a:ln>
          </p:spPr>
          <p:txBody>
            <a:bodyPr bIns="45700" rIns="91425" lIns="91425" tIns="45700" anchor="ctr" anchorCtr="0">
              <a:noAutofit/>
            </a:bodyPr>
            <a:lstStyle/>
            <a:p/>
          </p:txBody>
        </p:sp>
        <p:sp>
          <p:nvSpPr>
            <p:cNvPr id="70" name="Shape 70"/>
            <p:cNvSpPr/>
            <p:nvPr/>
          </p:nvSpPr>
          <p:spPr>
            <a:xfrm rot="5400000">
              <a:off y="33343" x="4023569"/>
              <a:ext cy="9143999" cx="1096861"/>
            </a:xfrm>
            <a:custGeom>
              <a:pathLst>
                <a:path w="1096862" extrusionOk="0" h="9144000">
                  <a:moveTo>
                    <a:pt y="9136375" x="1096861"/>
                  </a:moveTo>
                  <a:lnTo>
                    <a:pt y="0" x="1096861"/>
                  </a:lnTo>
                  <a:lnTo>
                    <a:pt y="0" x="1096862"/>
                  </a:lnTo>
                  <a:lnTo>
                    <a:pt y="9136375" x="1096862"/>
                  </a:lnTo>
                  <a:close/>
                  <a:moveTo>
                    <a:pt y="0" x="0"/>
                  </a:moveTo>
                  <a:lnTo>
                    <a:pt y="0" x="142171"/>
                  </a:lnTo>
                  <a:cubicBezTo>
                    <a:pt y="532804" x="214017"/>
                    <a:pt y="1260834" x="281641"/>
                    <a:pt y="2087809" x="340913"/>
                  </a:cubicBezTo>
                  <a:cubicBezTo>
                    <a:pt y="4358443" x="492781"/>
                    <a:pt y="7374964" x="587048"/>
                    <a:pt y="9144000" x="547354"/>
                  </a:cubicBezTo>
                  <a:lnTo>
                    <a:pt y="9144000" x="452132"/>
                  </a:lnTo>
                  <a:cubicBezTo>
                    <a:pt y="4670358" x="484963"/>
                    <a:pt y="2482661" x="240277"/>
                    <a:pt y="0" x="0"/>
                  </a:cubicBezTo>
                  <a:close/>
                </a:path>
              </a:pathLst>
            </a:custGeom>
            <a:solidFill>
              <a:schemeClr val="dk1">
                <a:alpha val="4705"/>
              </a:schemeClr>
            </a:solidFill>
            <a:ln>
              <a:noFill/>
            </a:ln>
          </p:spPr>
          <p:txBody>
            <a:bodyPr bIns="45700" rIns="91425" lIns="91425" tIns="45700" anchor="ctr" anchorCtr="0">
              <a:noAutofit/>
            </a:bodyPr>
            <a:lstStyle/>
            <a:p/>
          </p:txBody>
        </p:sp>
      </p:grpSp>
      <p:sp>
        <p:nvSpPr>
          <p:cNvPr id="71" name="Shape 71"/>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72" name="Shape 72"/>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73" name="Shape 73"/>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4" name="Shape 74"/>
        <p:cNvGrpSpPr/>
        <p:nvPr/>
      </p:nvGrpSpPr>
      <p:grpSpPr>
        <a:xfrm>
          <a:off y="0" x="0"/>
          <a:ext cy="0" cx="0"/>
          <a:chOff y="0" x="0"/>
          <a:chExt cy="0" cx="0"/>
        </a:xfrm>
      </p:grpSpPr>
      <p:sp>
        <p:nvSpPr>
          <p:cNvPr id="75" name="Shape 75"/>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6" name="Shape 76"/>
          <p:cNvSpPr txBox="1"/>
          <p:nvPr>
            <p:ph idx="1" type="body"/>
          </p:nvPr>
        </p:nvSpPr>
        <p:spPr>
          <a:xfrm>
            <a:off y="1200150" x="3657601"/>
            <a:ext cy="3429000" cx="45720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7" name="Shape 77"/>
          <p:cNvSpPr txBox="1"/>
          <p:nvPr>
            <p:ph idx="2" type="body"/>
          </p:nvPr>
        </p:nvSpPr>
        <p:spPr>
          <a:xfrm>
            <a:off y="1200151" x="914400"/>
            <a:ext cy="3429000" cx="2590800"/>
          </a:xfrm>
          <a:prstGeom prst="rect">
            <a:avLst/>
          </a:prstGeom>
          <a:noFill/>
          <a:ln>
            <a:noFill/>
          </a:ln>
        </p:spPr>
        <p:txBody>
          <a:bodyPr bIns="91425" rIns="91425" lIns="91425" tIns="91425" anchor="t" anchorCtr="0"/>
          <a:lstStyle>
            <a:lvl1pPr rtl="0" indent="0" marL="0">
              <a:buClr>
                <a:schemeClr val="accent1"/>
              </a:buClr>
              <a:buFont typeface="Merriweather"/>
              <a:buNone/>
              <a:defRPr/>
            </a:lvl1pPr>
            <a:lvl2pPr rtl="0" indent="-12592" marL="609493">
              <a:buFont typeface="Merriweather"/>
              <a:buNone/>
              <a:defRPr/>
            </a:lvl2pPr>
            <a:lvl3pPr rtl="0" indent="-12487" marL="1218987">
              <a:buFont typeface="Merriweather"/>
              <a:buNone/>
              <a:defRPr/>
            </a:lvl3pPr>
            <a:lvl4pPr rtl="0" indent="-12380" marL="1828480">
              <a:buFont typeface="Merriweather"/>
              <a:buNone/>
              <a:defRPr/>
            </a:lvl4pPr>
            <a:lvl5pPr rtl="0" indent="-12273" marL="2437973">
              <a:buFont typeface="Merriweather"/>
              <a:buNone/>
              <a:defRPr/>
            </a:lvl5pPr>
            <a:lvl6pPr rtl="0" indent="-12167" marL="3047467">
              <a:buFont typeface="Merriweather"/>
              <a:buNone/>
              <a:defRPr/>
            </a:lvl6pPr>
            <a:lvl7pPr rtl="0" indent="-12060" marL="3656960">
              <a:buFont typeface="Merriweather"/>
              <a:buNone/>
              <a:defRPr/>
            </a:lvl7pPr>
            <a:lvl8pPr rtl="0" indent="-11953" marL="4266453">
              <a:buFont typeface="Merriweather"/>
              <a:buNone/>
              <a:defRPr/>
            </a:lvl8pPr>
            <a:lvl9pPr rtl="0" indent="-11846" marL="4875947">
              <a:buFont typeface="Merriweather"/>
              <a:buNone/>
              <a:defRPr/>
            </a:lvl9pPr>
          </a:lstStyle>
          <a:p/>
        </p:txBody>
      </p:sp>
      <p:sp>
        <p:nvSpPr>
          <p:cNvPr id="78" name="Shape 78"/>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79" name="Shape 79"/>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80" name="Shape 80"/>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1" name="Shape 81"/>
        <p:cNvGrpSpPr/>
        <p:nvPr/>
      </p:nvGrpSpPr>
      <p:grpSpPr>
        <a:xfrm>
          <a:off y="0" x="0"/>
          <a:ext cy="0" cx="0"/>
          <a:chOff y="0" x="0"/>
          <a:chExt cy="0" cx="0"/>
        </a:xfrm>
      </p:grpSpPr>
      <p:sp>
        <p:nvSpPr>
          <p:cNvPr id="82" name="Shape 82"/>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3" name="Shape 83"/>
          <p:cNvSpPr/>
          <p:nvPr>
            <p:ph idx="2" type="pic"/>
          </p:nvPr>
        </p:nvSpPr>
        <p:spPr>
          <a:xfrm>
            <a:off y="1200150" x="914401"/>
            <a:ext cy="2743199" cx="5029199"/>
          </a:xfrm>
          <a:prstGeom prst="roundRect">
            <a:avLst>
              <a:gd fmla="val 3098" name="adj"/>
            </a:avLst>
          </a:prstGeom>
          <a:noFill/>
          <a:ln>
            <a:noFill/>
          </a:ln>
        </p:spPr>
        <p:txBody>
          <a:bodyPr bIns="91425" rIns="91425" lIns="91425" tIns="91425" anchor="ctr" anchorCtr="0"/>
          <a:lstStyle>
            <a:lvl1pPr algn="l" rtl="0" marR="0" indent="0" marL="0">
              <a:buClr>
                <a:schemeClr val="dk1"/>
              </a:buClr>
              <a:buFont typeface="Merriweather"/>
              <a:buNone/>
              <a:defRPr/>
            </a:lvl1pPr>
            <a:lvl2pPr algn="l" rtl="0" marR="0" indent="-12592" marL="609493">
              <a:buClr>
                <a:schemeClr val="dk1"/>
              </a:buClr>
              <a:buFont typeface="Merriweather"/>
              <a:buNone/>
              <a:defRPr/>
            </a:lvl2pPr>
            <a:lvl3pPr algn="l" rtl="0" marR="0" indent="-12487" marL="1218987">
              <a:buClr>
                <a:schemeClr val="dk1"/>
              </a:buClr>
              <a:buFont typeface="Merriweather"/>
              <a:buNone/>
              <a:defRPr/>
            </a:lvl3pPr>
            <a:lvl4pPr algn="l" rtl="0" marR="0" indent="-12380" marL="1828480">
              <a:buClr>
                <a:schemeClr val="dk1"/>
              </a:buClr>
              <a:buFont typeface="Merriweather"/>
              <a:buNone/>
              <a:defRPr/>
            </a:lvl4pPr>
            <a:lvl5pPr algn="l" rtl="0" marR="0" indent="-12273" marL="2437973">
              <a:buClr>
                <a:schemeClr val="dk1"/>
              </a:buClr>
              <a:buFont typeface="Merriweather"/>
              <a:buNone/>
              <a:defRPr/>
            </a:lvl5pPr>
            <a:lvl6pPr algn="l" rtl="0" marR="0" indent="-12167" marL="3047467">
              <a:buClr>
                <a:schemeClr val="dk1"/>
              </a:buClr>
              <a:buFont typeface="Merriweather"/>
              <a:buNone/>
              <a:defRPr/>
            </a:lvl6pPr>
            <a:lvl7pPr algn="l" rtl="0" marR="0" indent="-12060" marL="3656960">
              <a:buClr>
                <a:schemeClr val="dk1"/>
              </a:buClr>
              <a:buFont typeface="Merriweather"/>
              <a:buNone/>
              <a:defRPr/>
            </a:lvl7pPr>
            <a:lvl8pPr algn="l" rtl="0" marR="0" indent="-11953" marL="4266453">
              <a:buClr>
                <a:schemeClr val="dk1"/>
              </a:buClr>
              <a:buFont typeface="Merriweather"/>
              <a:buNone/>
              <a:defRPr/>
            </a:lvl8pPr>
            <a:lvl9pPr algn="l" rtl="0" marR="0" indent="-11846" marL="4875947">
              <a:buClr>
                <a:schemeClr val="dk1"/>
              </a:buClr>
              <a:buFont typeface="Merriweather"/>
              <a:buNone/>
              <a:defRPr/>
            </a:lvl9pPr>
          </a:lstStyle>
          <a:p/>
        </p:txBody>
      </p:sp>
      <p:sp>
        <p:nvSpPr>
          <p:cNvPr id="84" name="Shape 84"/>
          <p:cNvSpPr txBox="1"/>
          <p:nvPr>
            <p:ph idx="1" type="body"/>
          </p:nvPr>
        </p:nvSpPr>
        <p:spPr>
          <a:xfrm>
            <a:off y="1200150" x="6096001"/>
            <a:ext cy="2819400" cx="2133599"/>
          </a:xfrm>
          <a:prstGeom prst="rect">
            <a:avLst/>
          </a:prstGeom>
          <a:noFill/>
          <a:ln>
            <a:noFill/>
          </a:ln>
        </p:spPr>
        <p:txBody>
          <a:bodyPr bIns="91425" rIns="91425" lIns="91425" tIns="91425" anchor="b" anchorCtr="0"/>
          <a:lstStyle>
            <a:lvl1pPr rtl="0" indent="0" marL="0">
              <a:buClr>
                <a:schemeClr val="accent1"/>
              </a:buClr>
              <a:buFont typeface="Merriweather"/>
              <a:buNone/>
              <a:defRPr/>
            </a:lvl1pPr>
            <a:lvl2pPr rtl="0" indent="-12592" marL="609493">
              <a:buFont typeface="Merriweather"/>
              <a:buNone/>
              <a:defRPr/>
            </a:lvl2pPr>
            <a:lvl3pPr rtl="0" indent="-12487" marL="1218987">
              <a:buFont typeface="Merriweather"/>
              <a:buNone/>
              <a:defRPr/>
            </a:lvl3pPr>
            <a:lvl4pPr rtl="0" indent="-12380" marL="1828480">
              <a:buFont typeface="Merriweather"/>
              <a:buNone/>
              <a:defRPr/>
            </a:lvl4pPr>
            <a:lvl5pPr rtl="0" indent="-12273" marL="2437973">
              <a:buFont typeface="Merriweather"/>
              <a:buNone/>
              <a:defRPr/>
            </a:lvl5pPr>
            <a:lvl6pPr rtl="0" indent="-12167" marL="3047467">
              <a:buFont typeface="Merriweather"/>
              <a:buNone/>
              <a:defRPr/>
            </a:lvl6pPr>
            <a:lvl7pPr rtl="0" indent="-12060" marL="3656960">
              <a:buFont typeface="Merriweather"/>
              <a:buNone/>
              <a:defRPr/>
            </a:lvl7pPr>
            <a:lvl8pPr rtl="0" indent="-11953" marL="4266453">
              <a:buFont typeface="Merriweather"/>
              <a:buNone/>
              <a:defRPr/>
            </a:lvl8pPr>
            <a:lvl9pPr rtl="0" indent="-11846" marL="4875947">
              <a:buFont typeface="Merriweather"/>
              <a:buNone/>
              <a:defRPr/>
            </a:lvl9pPr>
          </a:lstStyle>
          <a:p/>
        </p:txBody>
      </p:sp>
      <p:sp>
        <p:nvSpPr>
          <p:cNvPr id="85" name="Shape 85"/>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86" name="Shape 86"/>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87" name="Shape 87"/>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2.xml" Type="http://schemas.openxmlformats.org/officeDocument/2006/relationships/slideLayout" Id="rId12"/><Relationship Target="../slideLayouts/slideLayout1.xml" Type="http://schemas.openxmlformats.org/officeDocument/2006/relationships/slideLayout" Id="rId1"/><Relationship Target="../theme/theme2.xml" Type="http://schemas.openxmlformats.org/officeDocument/2006/relationships/theme" Id="rId13"/><Relationship Target="../slideLayouts/slideLayout4.xml" Type="http://schemas.openxmlformats.org/officeDocument/2006/relationships/slideLayout" Id="rId4"/><Relationship Target="../slideLayouts/slideLayout10.xml" Type="http://schemas.openxmlformats.org/officeDocument/2006/relationships/slideLayout" Id="rId10"/><Relationship Target="../slideLayouts/slideLayout3.xml" Type="http://schemas.openxmlformats.org/officeDocument/2006/relationships/slideLayout" Id="rId3"/><Relationship Target="../slideLayouts/slideLayout11.xml" Type="http://schemas.openxmlformats.org/officeDocument/2006/relationships/slideLayout" Id="rId11"/><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4056913" x="0"/>
            <a:ext cy="1096861" cx="9143999"/>
            <a:chOff y="4056912" x="0"/>
            <a:chExt cy="1096861" cx="9143999"/>
          </a:xfrm>
        </p:grpSpPr>
        <p:sp>
          <p:nvSpPr>
            <p:cNvPr id="6" name="Shape 6"/>
            <p:cNvSpPr/>
            <p:nvPr/>
          </p:nvSpPr>
          <p:spPr>
            <a:xfrm rot="5400000">
              <a:off y="119293" x="4119794"/>
              <a:ext cy="9143999" cx="904411"/>
            </a:xfrm>
            <a:custGeom>
              <a:pathLst>
                <a:path w="904412" extrusionOk="0" h="9144000">
                  <a:moveTo>
                    <a:pt y="0" x="0"/>
                  </a:moveTo>
                  <a:lnTo>
                    <a:pt y="0" x="904412"/>
                  </a:lnTo>
                  <a:lnTo>
                    <a:pt y="9144000" x="904412"/>
                  </a:lnTo>
                  <a:lnTo>
                    <a:pt y="9144000" x="391235"/>
                  </a:lnTo>
                  <a:cubicBezTo>
                    <a:pt y="6730684" x="445385"/>
                    <a:pt y="1995757" x="250230"/>
                    <a:pt y="0" x="0"/>
                  </a:cubicBezTo>
                  <a:close/>
                </a:path>
              </a:pathLst>
            </a:custGeom>
            <a:solidFill>
              <a:schemeClr val="dk1">
                <a:alpha val="7843"/>
              </a:schemeClr>
            </a:solidFill>
            <a:ln>
              <a:noFill/>
            </a:ln>
          </p:spPr>
          <p:txBody>
            <a:bodyPr bIns="45700" rIns="91425" lIns="91425" tIns="45700" anchor="ctr" anchorCtr="0">
              <a:noAutofit/>
            </a:bodyPr>
            <a:lstStyle/>
            <a:p/>
          </p:txBody>
        </p:sp>
        <p:sp>
          <p:nvSpPr>
            <p:cNvPr id="7" name="Shape 7"/>
            <p:cNvSpPr/>
            <p:nvPr/>
          </p:nvSpPr>
          <p:spPr>
            <a:xfrm rot="5400000">
              <a:off y="33343" x="4023569"/>
              <a:ext cy="9143999" cx="1096861"/>
            </a:xfrm>
            <a:custGeom>
              <a:pathLst>
                <a:path w="1096862" extrusionOk="0" h="9144000">
                  <a:moveTo>
                    <a:pt y="9136375" x="1096861"/>
                  </a:moveTo>
                  <a:lnTo>
                    <a:pt y="0" x="1096861"/>
                  </a:lnTo>
                  <a:lnTo>
                    <a:pt y="0" x="1096862"/>
                  </a:lnTo>
                  <a:lnTo>
                    <a:pt y="9136375" x="1096862"/>
                  </a:lnTo>
                  <a:close/>
                  <a:moveTo>
                    <a:pt y="0" x="0"/>
                  </a:moveTo>
                  <a:lnTo>
                    <a:pt y="0" x="142171"/>
                  </a:lnTo>
                  <a:cubicBezTo>
                    <a:pt y="532804" x="214017"/>
                    <a:pt y="1260834" x="281641"/>
                    <a:pt y="2087809" x="340913"/>
                  </a:cubicBezTo>
                  <a:cubicBezTo>
                    <a:pt y="4358443" x="492781"/>
                    <a:pt y="7374964" x="587048"/>
                    <a:pt y="9144000" x="547354"/>
                  </a:cubicBezTo>
                  <a:lnTo>
                    <a:pt y="9144000" x="452132"/>
                  </a:lnTo>
                  <a:cubicBezTo>
                    <a:pt y="4670358" x="484963"/>
                    <a:pt y="2482661" x="240277"/>
                    <a:pt y="0" x="0"/>
                  </a:cubicBezTo>
                  <a:close/>
                </a:path>
              </a:pathLst>
            </a:custGeom>
            <a:solidFill>
              <a:schemeClr val="dk1">
                <a:alpha val="4705"/>
              </a:schemeClr>
            </a:solidFill>
            <a:ln>
              <a:noFill/>
            </a:ln>
          </p:spPr>
          <p:txBody>
            <a:bodyPr bIns="45700" rIns="91425" lIns="91425" tIns="45700" anchor="ctr" anchorCtr="0">
              <a:noAutofit/>
            </a:bodyPr>
            <a:lstStyle/>
            <a:p/>
          </p:txBody>
        </p:sp>
      </p:grpSp>
      <p:grpSp>
        <p:nvGrpSpPr>
          <p:cNvPr id="8" name="Shape 8"/>
          <p:cNvGrpSpPr/>
          <p:nvPr/>
        </p:nvGrpSpPr>
        <p:grpSpPr>
          <a:xfrm>
            <a:off y="600413" x="-27"/>
            <a:ext cy="393075" cx="797539"/>
            <a:chOff y="452558" x="-34"/>
            <a:chExt cy="524100" cx="914505"/>
          </a:xfrm>
        </p:grpSpPr>
        <p:sp>
          <p:nvSpPr>
            <p:cNvPr id="9" name="Shape 9"/>
            <p:cNvSpPr/>
            <p:nvPr/>
          </p:nvSpPr>
          <p:spPr>
            <a:xfrm>
              <a:off y="452558" x="591670"/>
              <a:ext cy="524100" cx="322800"/>
            </a:xfrm>
            <a:prstGeom prst="roundRect">
              <a:avLst>
                <a:gd fmla="val 16667" name="adj"/>
              </a:avLst>
            </a:prstGeom>
            <a:solidFill>
              <a:schemeClr val="accent3"/>
            </a:solidFill>
            <a:ln>
              <a:noFill/>
            </a:ln>
          </p:spPr>
          <p:txBody>
            <a:bodyPr bIns="45700" rIns="91425" lIns="91425" tIns="45700" anchor="ctr" anchorCtr="0">
              <a:noAutofit/>
            </a:bodyPr>
            <a:lstStyle/>
            <a:p/>
          </p:txBody>
        </p:sp>
        <p:sp>
          <p:nvSpPr>
            <p:cNvPr id="10" name="Shape 10"/>
            <p:cNvSpPr/>
            <p:nvPr/>
          </p:nvSpPr>
          <p:spPr>
            <a:xfrm>
              <a:off y="452558" x="215154"/>
              <a:ext cy="524100" cx="322800"/>
            </a:xfrm>
            <a:prstGeom prst="roundRect">
              <a:avLst>
                <a:gd fmla="val 16667" name="adj"/>
              </a:avLst>
            </a:prstGeom>
            <a:solidFill>
              <a:schemeClr val="accent2"/>
            </a:solidFill>
            <a:ln>
              <a:noFill/>
            </a:ln>
          </p:spPr>
          <p:txBody>
            <a:bodyPr bIns="45700" rIns="91425" lIns="91425" tIns="45700" anchor="ctr" anchorCtr="0">
              <a:noAutofit/>
            </a:bodyPr>
            <a:lstStyle/>
            <a:p/>
          </p:txBody>
        </p:sp>
        <p:sp>
          <p:nvSpPr>
            <p:cNvPr id="11" name="Shape 11"/>
            <p:cNvSpPr/>
            <p:nvPr/>
          </p:nvSpPr>
          <p:spPr>
            <a:xfrm rot="5400000">
              <a:off y="633908" x="-181384"/>
              <a:ext cy="161400" cx="524100"/>
            </a:xfrm>
            <a:prstGeom prst="round2SameRect">
              <a:avLst>
                <a:gd fmla="val 29167" name="adj1"/>
                <a:gd fmla="val 0" name="adj2"/>
              </a:avLst>
            </a:prstGeom>
            <a:solidFill>
              <a:schemeClr val="accent1"/>
            </a:solidFill>
            <a:ln>
              <a:noFill/>
            </a:ln>
          </p:spPr>
          <p:txBody>
            <a:bodyPr bIns="45700" rIns="91425" lIns="91425" tIns="45700" anchor="ctr" anchorCtr="0">
              <a:noAutofit/>
            </a:bodyPr>
            <a:lstStyle/>
            <a:p/>
          </p:txBody>
        </p:sp>
      </p:grpSp>
      <p:sp>
        <p:nvSpPr>
          <p:cNvPr id="12" name="Shape 12"/>
          <p:cNvSpPr txBox="1"/>
          <p:nvPr>
            <p:ph idx="11" type="ftr"/>
          </p:nvPr>
        </p:nvSpPr>
        <p:spPr>
          <a:xfrm>
            <a:off y="4836318" x="914400"/>
            <a:ext cy="135600" cx="6217799"/>
          </a:xfrm>
          <a:prstGeom prst="rect">
            <a:avLst/>
          </a:prstGeom>
          <a:noFill/>
          <a:ln>
            <a:noFill/>
          </a:ln>
        </p:spPr>
        <p:txBody>
          <a:bodyPr bIns="91425" rIns="91425" lIns="91425" tIns="91425" anchor="ctr" anchorCtr="0"/>
          <a:lstStyle>
            <a:lvl1pPr algn="l"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13" name="Shape 13"/>
          <p:cNvSpPr txBox="1"/>
          <p:nvPr>
            <p:ph type="title"/>
          </p:nvPr>
        </p:nvSpPr>
        <p:spPr>
          <a:xfrm>
            <a:off y="114300" x="914400"/>
            <a:ext cy="971700" cx="7315200"/>
          </a:xfrm>
          <a:prstGeom prst="rect">
            <a:avLst/>
          </a:prstGeom>
          <a:noFill/>
          <a:ln>
            <a:noFill/>
          </a:ln>
        </p:spPr>
        <p:txBody>
          <a:bodyPr bIns="91425" rIns="91425" lIns="91425" tIns="91425" anchor="b" anchorCtr="0"/>
          <a:lstStyle>
            <a:lvl1pPr algn="l" rtl="0" marR="0" indent="0" marL="0">
              <a:spcBef>
                <a:spcPts val="0"/>
              </a:spcBef>
              <a:buClr>
                <a:schemeClr val="dk1"/>
              </a:buClr>
              <a:buFont typeface="Merriweather"/>
              <a:buNone/>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14" name="Shape 14"/>
          <p:cNvSpPr txBox="1"/>
          <p:nvPr>
            <p:ph idx="1" type="body"/>
          </p:nvPr>
        </p:nvSpPr>
        <p:spPr>
          <a:xfrm>
            <a:off y="1200150" x="914400"/>
            <a:ext cy="3429000" cx="7315200"/>
          </a:xfrm>
          <a:prstGeom prst="rect">
            <a:avLst/>
          </a:prstGeom>
          <a:noFill/>
          <a:ln>
            <a:noFill/>
          </a:ln>
        </p:spPr>
        <p:txBody>
          <a:bodyPr bIns="91425" rIns="91425" lIns="91425" tIns="91425" anchor="t" anchorCtr="0"/>
          <a:lstStyle>
            <a:lvl1pPr algn="l" rtl="0" marR="0" indent="-126947" marL="304747">
              <a:lnSpc>
                <a:spcPct val="90000"/>
              </a:lnSpc>
              <a:spcBef>
                <a:spcPts val="1800"/>
              </a:spcBef>
              <a:buClr>
                <a:schemeClr val="accent1"/>
              </a:buClr>
              <a:buFont typeface="Merriweather"/>
              <a:buChar char="•"/>
              <a:defRPr/>
            </a:lvl1pPr>
            <a:lvl2pPr algn="l" rtl="0" marR="0" indent="-158871" marL="755772">
              <a:lnSpc>
                <a:spcPct val="90000"/>
              </a:lnSpc>
              <a:spcBef>
                <a:spcPts val="1200"/>
              </a:spcBef>
              <a:buClr>
                <a:schemeClr val="accent1"/>
              </a:buClr>
              <a:buFont typeface="Merriweather"/>
              <a:buChar char="–"/>
              <a:defRPr/>
            </a:lvl2pPr>
            <a:lvl3pPr algn="l" rtl="0" marR="0" indent="-178096" marL="1206797">
              <a:lnSpc>
                <a:spcPct val="90000"/>
              </a:lnSpc>
              <a:spcBef>
                <a:spcPts val="800"/>
              </a:spcBef>
              <a:buClr>
                <a:schemeClr val="accent1"/>
              </a:buClr>
              <a:buFont typeface="Merriweather"/>
              <a:buChar char="•"/>
              <a:defRPr/>
            </a:lvl3pPr>
            <a:lvl4pPr algn="l" rtl="0" marR="0" indent="-184622" marL="1657822">
              <a:lnSpc>
                <a:spcPct val="90000"/>
              </a:lnSpc>
              <a:spcBef>
                <a:spcPts val="800"/>
              </a:spcBef>
              <a:buClr>
                <a:schemeClr val="accent1"/>
              </a:buClr>
              <a:buFont typeface="Merriweather"/>
              <a:buChar char="•"/>
              <a:defRPr/>
            </a:lvl4pPr>
            <a:lvl5pPr algn="l" rtl="0" marR="0" indent="-178447" marL="2108847">
              <a:lnSpc>
                <a:spcPct val="90000"/>
              </a:lnSpc>
              <a:spcBef>
                <a:spcPts val="800"/>
              </a:spcBef>
              <a:buClr>
                <a:schemeClr val="accent1"/>
              </a:buClr>
              <a:buFont typeface="Merriweather"/>
              <a:buChar char="•"/>
              <a:defRPr/>
            </a:lvl5pPr>
            <a:lvl6pPr algn="l" rtl="0" marR="0" indent="-184972" marL="2559872">
              <a:lnSpc>
                <a:spcPct val="90000"/>
              </a:lnSpc>
              <a:spcBef>
                <a:spcPts val="800"/>
              </a:spcBef>
              <a:buClr>
                <a:schemeClr val="accent1"/>
              </a:buClr>
              <a:buFont typeface="Merriweather"/>
              <a:buChar char="•"/>
              <a:defRPr/>
            </a:lvl6pPr>
            <a:lvl7pPr algn="l" rtl="0" marR="0" indent="-178797" marL="3010897">
              <a:lnSpc>
                <a:spcPct val="90000"/>
              </a:lnSpc>
              <a:spcBef>
                <a:spcPts val="800"/>
              </a:spcBef>
              <a:buClr>
                <a:schemeClr val="accent1"/>
              </a:buClr>
              <a:buFont typeface="Merriweather"/>
              <a:buChar char="•"/>
              <a:defRPr/>
            </a:lvl7pPr>
            <a:lvl8pPr algn="l" rtl="0" marR="0" indent="-185322" marL="3461922">
              <a:lnSpc>
                <a:spcPct val="90000"/>
              </a:lnSpc>
              <a:spcBef>
                <a:spcPts val="800"/>
              </a:spcBef>
              <a:buClr>
                <a:schemeClr val="accent1"/>
              </a:buClr>
              <a:buFont typeface="Merriweather"/>
              <a:buChar char="•"/>
              <a:defRPr/>
            </a:lvl8pPr>
            <a:lvl9pPr algn="l" rtl="0" marR="0" indent="-179146" marL="3912946">
              <a:lnSpc>
                <a:spcPct val="90000"/>
              </a:lnSpc>
              <a:spcBef>
                <a:spcPts val="800"/>
              </a:spcBef>
              <a:buClr>
                <a:schemeClr val="accent1"/>
              </a:buClr>
              <a:buFont typeface="Merriweather"/>
              <a:buChar char="•"/>
              <a:defRPr/>
            </a:lvl9pPr>
          </a:lstStyle>
          <a:p/>
        </p:txBody>
      </p:sp>
      <p:sp>
        <p:nvSpPr>
          <p:cNvPr id="15" name="Shape 15"/>
          <p:cNvSpPr txBox="1"/>
          <p:nvPr>
            <p:ph idx="10" type="dt"/>
          </p:nvPr>
        </p:nvSpPr>
        <p:spPr>
          <a:xfrm>
            <a:off y="4836318" x="7162800"/>
            <a:ext cy="135600" cx="10667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
        <p:nvSpPr>
          <p:cNvPr id="16" name="Shape 16"/>
          <p:cNvSpPr txBox="1"/>
          <p:nvPr>
            <p:ph idx="12" type="sldNum"/>
          </p:nvPr>
        </p:nvSpPr>
        <p:spPr>
          <a:xfrm>
            <a:off y="4836318" x="8305800"/>
            <a:ext cy="135600" cx="609599"/>
          </a:xfrm>
          <a:prstGeom prst="rect">
            <a:avLst/>
          </a:prstGeom>
          <a:noFill/>
          <a:ln>
            <a:noFill/>
          </a:ln>
        </p:spPr>
        <p:txBody>
          <a:bodyPr bIns="91425" rIns="91425" lIns="91425" tIns="91425" anchor="ctr" anchorCtr="0"/>
          <a:lstStyle>
            <a:lvl1pPr algn="r" rtl="0" marR="0" indent="0" marL="0">
              <a:defRPr/>
            </a:lvl1pPr>
            <a:lvl2pPr algn="l" rtl="0" marR="0" indent="-12592" marL="609493">
              <a:defRPr/>
            </a:lvl2pPr>
            <a:lvl3pPr algn="l" rtl="0" marR="0" indent="-12487" marL="1218987">
              <a:defRPr/>
            </a:lvl3pPr>
            <a:lvl4pPr algn="l" rtl="0" marR="0" indent="-12380" marL="1828480">
              <a:defRPr/>
            </a:lvl4pPr>
            <a:lvl5pPr algn="l" rtl="0" marR="0" indent="-12273" marL="2437973">
              <a:defRPr/>
            </a:lvl5pPr>
            <a:lvl6pPr algn="l" rtl="0" marR="0" indent="-12167" marL="3047467">
              <a:defRPr/>
            </a:lvl6pPr>
            <a:lvl7pPr algn="l" rtl="0" marR="0" indent="-12060" marL="3656960">
              <a:defRPr/>
            </a:lvl7pPr>
            <a:lvl8pPr algn="l" rtl="0" marR="0" indent="-11953" marL="4266453">
              <a:defRPr/>
            </a:lvl8pPr>
            <a:lvl9pPr algn="l" rtl="0" marR="0" indent="-11846" marL="4875947">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3.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3.xml" Type="http://schemas.openxmlformats.org/officeDocument/2006/relationships/slideLayout" Id="rId1"/><Relationship Target="http://moodle.iitb.ac.in/mod/forum/discuss.php?d=38240"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3.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1449390" x="1371600"/>
            <a:ext cy="1578900" cx="6858000"/>
          </a:xfrm>
          <a:prstGeom prst="rect">
            <a:avLst/>
          </a:prstGeom>
        </p:spPr>
        <p:txBody>
          <a:bodyPr bIns="91425" rIns="91425" lIns="91425" tIns="91425" anchor="b" anchorCtr="0">
            <a:noAutofit/>
          </a:bodyPr>
          <a:lstStyle/>
          <a:p>
            <a:pPr>
              <a:buNone/>
            </a:pPr>
            <a:r>
              <a:rPr b="1" sz="6000" lang="en"/>
              <a:t>ASSIGN 5</a:t>
            </a:r>
          </a:p>
        </p:txBody>
      </p:sp>
      <p:sp>
        <p:nvSpPr>
          <p:cNvPr id="112" name="Shape 112"/>
          <p:cNvSpPr txBox="1"/>
          <p:nvPr>
            <p:ph idx="1" type="body"/>
          </p:nvPr>
        </p:nvSpPr>
        <p:spPr>
          <a:xfrm>
            <a:off y="3063198" x="1371600"/>
            <a:ext cy="699900" cx="6858000"/>
          </a:xfrm>
          <a:prstGeom prst="rect">
            <a:avLst/>
          </a:prstGeom>
        </p:spPr>
        <p:txBody>
          <a:bodyPr bIns="91425" rIns="91425" lIns="91425" tIns="91425" anchor="t" anchorCtr="0">
            <a:noAutofit/>
          </a:bodyPr>
          <a:lstStyle/>
          <a:p>
            <a:pPr>
              <a:buNone/>
            </a:pPr>
            <a:r>
              <a:rPr sz="2400" lang="en"/>
              <a:t>CIRCUIT VERIFIER AND SIMULATOR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114300" x="914400"/>
            <a:ext cy="971700" cx="7315200"/>
          </a:xfrm>
          <a:prstGeom prst="rect">
            <a:avLst/>
          </a:prstGeom>
        </p:spPr>
        <p:txBody>
          <a:bodyPr bIns="91425" rIns="91425" lIns="91425" tIns="91425" anchor="b" anchorCtr="0">
            <a:noAutofit/>
          </a:bodyPr>
          <a:lstStyle/>
          <a:p>
            <a:pPr>
              <a:buNone/>
            </a:pPr>
            <a:r>
              <a:rPr sz="3000" lang="en"/>
              <a:t>Case Studies </a:t>
            </a:r>
          </a:p>
        </p:txBody>
      </p:sp>
      <p:sp>
        <p:nvSpPr>
          <p:cNvPr id="166" name="Shape 166"/>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a:buNone/>
            </a:pPr>
            <a:r>
              <a:rPr b="1" sz="1800" lang="en">
                <a:solidFill>
                  <a:schemeClr val="dk1"/>
                </a:solidFill>
              </a:rPr>
              <a:t>Weighted Majority</a:t>
            </a:r>
          </a:p>
          <a:p>
            <a:pPr rtl="0" lvl="0" indent="0" marL="177800">
              <a:buNone/>
            </a:pPr>
            <a:r>
              <a:rPr sz="1800" lang="en">
                <a:solidFill>
                  <a:schemeClr val="dk1"/>
                </a:solidFill>
              </a:rPr>
              <a:t>Circuit for 5 input majority is as follows:</a:t>
            </a:r>
          </a:p>
          <a:p>
            <a:pPr rtl="0" lvl="0">
              <a:buClr>
                <a:schemeClr val="dk1"/>
              </a:buClr>
              <a:buSzPct val="61111"/>
              <a:buFont typeface="Arial"/>
              <a:buNone/>
            </a:pPr>
            <a:r>
              <a:rPr sz="1800" lang="en">
                <a:solidFill>
                  <a:schemeClr val="dk1"/>
                </a:solidFill>
              </a:rPr>
              <a:t>abc + abd + abe + acd + ace + ade + bcd + bce + bde + cde</a:t>
            </a:r>
          </a:p>
          <a:p>
            <a:pPr rtl="0" lvl="0">
              <a:buClr>
                <a:schemeClr val="dk1"/>
              </a:buClr>
              <a:buSzPct val="61111"/>
              <a:buFont typeface="Arial"/>
              <a:buNone/>
            </a:pPr>
            <a:r>
              <a:rPr sz="1800" lang="en">
                <a:solidFill>
                  <a:schemeClr val="dk1"/>
                </a:solidFill>
              </a:rPr>
              <a:t>which can be further simplified as:</a:t>
            </a:r>
          </a:p>
          <a:p>
            <a:pPr rtl="0" lvl="0">
              <a:buClr>
                <a:schemeClr val="dk1"/>
              </a:buClr>
              <a:buSzPct val="61111"/>
              <a:buFont typeface="Arial"/>
              <a:buNone/>
            </a:pPr>
            <a:r>
              <a:rPr sz="1800" lang="en">
                <a:solidFill>
                  <a:schemeClr val="dk1"/>
                </a:solidFill>
              </a:rPr>
              <a:t>b(c+d)(a+e) + c(db+de+ad+ae)</a:t>
            </a:r>
            <a:r>
              <a:rPr b="1" sz="1800" lang="en">
                <a:solidFill>
                  <a:schemeClr val="dk1"/>
                </a:solidFill>
              </a:rPr>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solidFill>
                  <a:schemeClr val="dk1"/>
                </a:solidFill>
              </a:rPr>
              <a:t>Case Studies Continued..</a:t>
            </a:r>
          </a:p>
        </p:txBody>
      </p:sp>
      <p:sp>
        <p:nvSpPr>
          <p:cNvPr id="172" name="Shape 172"/>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a:buClr>
                <a:schemeClr val="dk1"/>
              </a:buClr>
              <a:buSzPct val="61111"/>
              <a:buFont typeface="Arial"/>
              <a:buNone/>
            </a:pPr>
            <a:r>
              <a:rPr b="1" sz="1800" lang="en">
                <a:solidFill>
                  <a:schemeClr val="dk1"/>
                </a:solidFill>
              </a:rPr>
              <a:t>Palindrome</a:t>
            </a:r>
          </a:p>
          <a:p>
            <a:pPr rtl="0" lvl="0">
              <a:buClr>
                <a:schemeClr val="dk1"/>
              </a:buClr>
              <a:buSzPct val="61111"/>
              <a:buFont typeface="Arial"/>
              <a:buNone/>
            </a:pPr>
            <a:r>
              <a:rPr sz="1800" lang="en">
                <a:solidFill>
                  <a:schemeClr val="dk1"/>
                </a:solidFill>
              </a:rPr>
              <a:t>Circuit for 5 input palindrome is as follows</a:t>
            </a:r>
          </a:p>
          <a:p>
            <a:pPr rtl="0" lvl="0">
              <a:buClr>
                <a:schemeClr val="dk1"/>
              </a:buClr>
              <a:buSzPct val="61111"/>
              <a:buFont typeface="Arial"/>
              <a:buNone/>
            </a:pPr>
            <a:r>
              <a:rPr sz="1800" lang="en">
                <a:solidFill>
                  <a:schemeClr val="dk1"/>
                </a:solidFill>
              </a:rPr>
              <a:t>(a xnor e) and (b xnor d)</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1449390" x="1371600"/>
            <a:ext cy="1578900" cx="6858000"/>
          </a:xfrm>
          <a:prstGeom prst="rect">
            <a:avLst/>
          </a:prstGeom>
        </p:spPr>
        <p:txBody>
          <a:bodyPr bIns="91425" rIns="91425" lIns="91425" tIns="91425" anchor="b" anchorCtr="0">
            <a:noAutofit/>
          </a:bodyPr>
          <a:lstStyle/>
          <a:p>
            <a:pPr>
              <a:buNone/>
            </a:pPr>
            <a:r>
              <a:rPr sz="3000" lang="en">
                <a:hlinkClick r:id="rId3"/>
              </a:rPr>
              <a:t>CIRCUIT VERIFI</a:t>
            </a:r>
            <a:r>
              <a:rPr sz="3000" lang="en"/>
              <a:t>ER</a:t>
            </a:r>
          </a:p>
        </p:txBody>
      </p:sp>
      <p:sp>
        <p:nvSpPr>
          <p:cNvPr id="118" name="Shape 118"/>
          <p:cNvSpPr txBox="1"/>
          <p:nvPr>
            <p:ph idx="1" type="body"/>
          </p:nvPr>
        </p:nvSpPr>
        <p:spPr>
          <a:xfrm>
            <a:off y="3063198" x="1371600"/>
            <a:ext cy="699900" cx="6858000"/>
          </a:xfrm>
          <a:prstGeom prst="rect">
            <a:avLst/>
          </a:prstGeom>
        </p:spPr>
        <p:txBody>
          <a:bodyPr bIns="91425" rIns="91425" lIns="91425" tIns="91425" anchor="t" anchorCtr="0">
            <a:noAutofit/>
          </a:bodyPr>
          <a:lstStyle/>
          <a:p>
            <a:pPr rtl="0" lvl="0">
              <a:buClr>
                <a:schemeClr val="dk1"/>
              </a:buClr>
              <a:buSzPct val="78571"/>
              <a:buFont typeface="Arial"/>
              <a:buNone/>
            </a:pPr>
            <a:r>
              <a:rPr lang="en">
                <a:solidFill>
                  <a:schemeClr val="dk1"/>
                </a:solidFill>
              </a:rPr>
              <a:t>Nehal Tanmay Alok Rajlaxmi</a:t>
            </a:r>
          </a:p>
          <a:p>
            <a:r>
              <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sz="3000" lang="en"/>
              <a:t>	Problem Statement</a:t>
            </a:r>
          </a:p>
        </p:txBody>
      </p:sp>
      <p:sp>
        <p:nvSpPr>
          <p:cNvPr id="124" name="Shape 12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rgbClr val="000000"/>
              </a:buClr>
              <a:buSzPct val="100000"/>
              <a:buFont typeface="Merriweather"/>
              <a:buChar char="•"/>
            </a:pPr>
            <a:r>
              <a:rPr sz="1800" lang="en"/>
              <a:t>Given any circuit, verify it using given truth table</a:t>
            </a:r>
          </a:p>
          <a:p>
            <a:pPr rtl="0" lvl="0" indent="-342900" marL="457200">
              <a:buClr>
                <a:srgbClr val="000000"/>
              </a:buClr>
              <a:buSzPct val="100000"/>
              <a:buFont typeface="Merriweather"/>
              <a:buChar char="•"/>
            </a:pPr>
            <a:r>
              <a:rPr sz="1800" lang="en"/>
              <a:t>Check if given circuit has any fault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b" anchorCtr="0">
            <a:noAutofit/>
          </a:bodyPr>
          <a:lstStyle/>
          <a:p>
            <a:pPr indent="457200">
              <a:buNone/>
            </a:pPr>
            <a:r>
              <a:rPr sz="3000" lang="en"/>
              <a:t>Implementation</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800" lang="en"/>
              <a:t>  verify.pl : contains definition of all the logic gates, definition of given circuit and truth table for that circuit.</a:t>
            </a:r>
          </a:p>
          <a:p>
            <a:pPr>
              <a:buNone/>
            </a:pPr>
            <a:r>
              <a:rPr sz="1800" lang="en"/>
              <a:t>  Output of the circuit for all combinations of inputs is calculated and it is verified using truth table. If it is inconsistent with the truth table, that input and corresponding output is printed.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b" anchorCtr="0">
            <a:noAutofit/>
          </a:bodyPr>
          <a:lstStyle/>
          <a:p>
            <a:pPr indent="457200">
              <a:buNone/>
            </a:pPr>
            <a:r>
              <a:rPr sz="3000" lang="en"/>
              <a:t>Case Studies</a:t>
            </a:r>
          </a:p>
        </p:txBody>
      </p:sp>
      <p:sp>
        <p:nvSpPr>
          <p:cNvPr id="136" name="Shape 1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b="1" sz="1800" lang="en"/>
              <a:t>Weighted Majority</a:t>
            </a:r>
          </a:p>
          <a:p>
            <a:pPr rtl="0" lvl="0">
              <a:buNone/>
            </a:pPr>
            <a:r>
              <a:rPr sz="1800" lang="en"/>
              <a:t>Circuit for 5 input majority is as follows:</a:t>
            </a:r>
          </a:p>
          <a:p>
            <a:pPr rtl="0" lvl="0">
              <a:buNone/>
            </a:pPr>
            <a:r>
              <a:rPr sz="1800" lang="en"/>
              <a:t>abc + abd + abe + acd + ace + ade + bcd + bce + bde + cde</a:t>
            </a:r>
          </a:p>
          <a:p>
            <a:pPr rtl="0" lvl="0">
              <a:buNone/>
            </a:pPr>
            <a:r>
              <a:rPr sz="1800" lang="en"/>
              <a:t>which can be further simplified as:</a:t>
            </a:r>
          </a:p>
          <a:p>
            <a:pPr rtl="0" lvl="0">
              <a:buNone/>
            </a:pPr>
            <a:r>
              <a:rPr sz="1800" lang="en"/>
              <a:t>b(c+d)(a+e) + c(db+de+ad+ae)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rtl="0" lvl="0" indent="457200">
              <a:buNone/>
            </a:pPr>
            <a:r>
              <a:rPr sz="3000" lang="en">
                <a:solidFill>
                  <a:schemeClr val="dk1"/>
                </a:solidFill>
              </a:rPr>
              <a:t>Case Studies Continued...</a:t>
            </a:r>
          </a:p>
        </p:txBody>
      </p:sp>
      <p:sp>
        <p:nvSpPr>
          <p:cNvPr id="142" name="Shape 1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b="1" sz="1800" lang="en"/>
              <a:t>Palindrome</a:t>
            </a:r>
          </a:p>
          <a:p>
            <a:pPr rtl="0" lvl="0">
              <a:buNone/>
            </a:pPr>
            <a:r>
              <a:rPr sz="1800" lang="en"/>
              <a:t>Circuit for 5 input palindrome is as follows</a:t>
            </a:r>
          </a:p>
          <a:p>
            <a:pPr>
              <a:buNone/>
            </a:pPr>
            <a:r>
              <a:rPr sz="1800" lang="en"/>
              <a:t>(a xnor e) and (b xnor 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1449390" x="1371600"/>
            <a:ext cy="1578900" cx="6858000"/>
          </a:xfrm>
          <a:prstGeom prst="rect">
            <a:avLst/>
          </a:prstGeom>
        </p:spPr>
        <p:txBody>
          <a:bodyPr bIns="91425" rIns="91425" lIns="91425" tIns="91425" anchor="b" anchorCtr="0">
            <a:noAutofit/>
          </a:bodyPr>
          <a:lstStyle/>
          <a:p>
            <a:pPr>
              <a:buNone/>
            </a:pPr>
            <a:r>
              <a:rPr sz="3000" lang="en"/>
              <a:t>CIRCUIT SIMULATOR</a:t>
            </a:r>
          </a:p>
        </p:txBody>
      </p:sp>
      <p:sp>
        <p:nvSpPr>
          <p:cNvPr id="148" name="Shape 148"/>
          <p:cNvSpPr txBox="1"/>
          <p:nvPr>
            <p:ph idx="1" type="body"/>
          </p:nvPr>
        </p:nvSpPr>
        <p:spPr>
          <a:xfrm>
            <a:off y="3063198" x="1371600"/>
            <a:ext cy="699900" cx="6858000"/>
          </a:xfrm>
          <a:prstGeom prst="rect">
            <a:avLst/>
          </a:prstGeom>
        </p:spPr>
        <p:txBody>
          <a:bodyPr bIns="91425" rIns="91425" lIns="91425" tIns="91425" anchor="t" anchorCtr="0">
            <a:noAutofit/>
          </a:bodyPr>
          <a:lstStyle/>
          <a:p>
            <a:pPr>
              <a:buNone/>
            </a:pPr>
            <a:r>
              <a:rPr lang="en">
                <a:solidFill>
                  <a:schemeClr val="dk1"/>
                </a:solidFill>
              </a:rPr>
              <a:t>Nehal Tanmay Alok Rajlaxmi</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114300" x="914400"/>
            <a:ext cy="971700" cx="7315200"/>
          </a:xfrm>
          <a:prstGeom prst="rect">
            <a:avLst/>
          </a:prstGeom>
        </p:spPr>
        <p:txBody>
          <a:bodyPr bIns="91425" rIns="91425" lIns="91425" tIns="91425" anchor="b" anchorCtr="0">
            <a:noAutofit/>
          </a:bodyPr>
          <a:lstStyle/>
          <a:p>
            <a:pPr rtl="0" lvl="0">
              <a:buNone/>
            </a:pPr>
            <a:r>
              <a:rPr sz="3000" lang="en">
                <a:solidFill>
                  <a:schemeClr val="dk1"/>
                </a:solidFill>
              </a:rPr>
              <a:t>	Problem Statement</a:t>
            </a:r>
          </a:p>
        </p:txBody>
      </p:sp>
      <p:sp>
        <p:nvSpPr>
          <p:cNvPr id="154" name="Shape 154"/>
          <p:cNvSpPr txBox="1"/>
          <p:nvPr>
            <p:ph idx="1" type="body"/>
          </p:nvPr>
        </p:nvSpPr>
        <p:spPr>
          <a:xfrm>
            <a:off y="1200150" x="914400"/>
            <a:ext cy="3429000" cx="7315200"/>
          </a:xfrm>
          <a:prstGeom prst="rect">
            <a:avLst/>
          </a:prstGeom>
        </p:spPr>
        <p:txBody>
          <a:bodyPr bIns="91425" rIns="91425" lIns="91425" tIns="91425" anchor="t" anchorCtr="0">
            <a:noAutofit/>
          </a:bodyPr>
          <a:lstStyle/>
          <a:p>
            <a:pPr>
              <a:buNone/>
            </a:pPr>
            <a:r>
              <a:rPr sz="1800" lang="en"/>
              <a:t>  Design an interface, which will take any circuit (in a graphical form) as an input and generates its output when inputs to that circuit is feeded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114300" x="914400"/>
            <a:ext cy="971700" cx="7315200"/>
          </a:xfrm>
          <a:prstGeom prst="rect">
            <a:avLst/>
          </a:prstGeom>
        </p:spPr>
        <p:txBody>
          <a:bodyPr bIns="91425" rIns="91425" lIns="91425" tIns="91425" anchor="b" anchorCtr="0">
            <a:noAutofit/>
          </a:bodyPr>
          <a:lstStyle/>
          <a:p>
            <a:pPr>
              <a:buNone/>
            </a:pPr>
            <a:r>
              <a:rPr sz="3000" lang="en"/>
              <a:t>Implementation</a:t>
            </a:r>
          </a:p>
        </p:txBody>
      </p:sp>
      <p:sp>
        <p:nvSpPr>
          <p:cNvPr id="160" name="Shape 160"/>
          <p:cNvSpPr txBox="1"/>
          <p:nvPr>
            <p:ph idx="1" type="body"/>
          </p:nvPr>
        </p:nvSpPr>
        <p:spPr>
          <a:xfrm>
            <a:off y="1200150" x="914400"/>
            <a:ext cy="3429000" cx="7315200"/>
          </a:xfrm>
          <a:prstGeom prst="rect">
            <a:avLst/>
          </a:prstGeom>
        </p:spPr>
        <p:txBody>
          <a:bodyPr bIns="91425" rIns="91425" lIns="91425" tIns="91425" anchor="t" anchorCtr="0">
            <a:noAutofit/>
          </a:bodyPr>
          <a:lstStyle/>
          <a:p>
            <a:pPr rtl="0" lvl="0">
              <a:buNone/>
            </a:pPr>
            <a:r>
              <a:rPr sz="1800" lang="en"/>
              <a:t>circuit.pl : contains definitions of all components of circuits eg wires, logical gates etc</a:t>
            </a:r>
          </a:p>
          <a:p>
            <a:pPr rtl="0" lvl="0">
              <a:buNone/>
            </a:pPr>
            <a:r>
              <a:rPr sz="1600" lang="en"/>
              <a:t>signal(A,X) :- defines wire A whose voltage level is set to X</a:t>
            </a:r>
          </a:p>
          <a:p>
            <a:pPr rtl="0" lvl="0">
              <a:buNone/>
            </a:pPr>
            <a:r>
              <a:rPr sz="1600" lang="en"/>
              <a:t>connected(G,1,A1,X) :- Input to the first terminal (A1) of gate G is X </a:t>
            </a:r>
          </a:p>
          <a:p>
            <a:pPr rtl="0" lvl="0">
              <a:buNone/>
            </a:pPr>
            <a:r>
              <a:rPr sz="1600" lang="en">
                <a:solidFill>
                  <a:schemeClr val="dk1"/>
                </a:solidFill>
              </a:rPr>
              <a:t>connected(G,2,A2,X) :- Input to the second terminal (A2) of gate G is X</a:t>
            </a:r>
          </a:p>
          <a:p>
            <a:pPr>
              <a:buNone/>
            </a:pPr>
            <a:r>
              <a:rPr sz="1600" lang="en">
                <a:solidFill>
                  <a:schemeClr val="dk1"/>
                </a:solidFill>
              </a:rPr>
              <a:t>connected1(G,out,X) :- output of gate G is X</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Fresh Fruit">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