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Default Extension="gif" ContentType="image/gif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25.xml" Type="http://schemas.openxmlformats.org/officeDocument/2006/relationships/slide" Id="rId30"/><Relationship Target="slides/slide7.xml" Type="http://schemas.openxmlformats.org/officeDocument/2006/relationships/slide" Id="rId12"/><Relationship Target="slides/slide26.xml" Type="http://schemas.openxmlformats.org/officeDocument/2006/relationships/slide" Id="rId31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2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3" name="Shape 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0" name="Shape 2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7" name="Shape 2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4" name="Shape 2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0" name="Shape 2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8" name="Shape 2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4" name="Shape 2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0" name="Shape 2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7" name="Shape 2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6" name="Shape 3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7" name="Shape 30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2" name="Shape 3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3" name="Shape 31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9" name="Shape 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9" name="Shape 3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0" name="Shape 32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6" name="Shape 3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7" name="Shape 32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5" name="Shape 3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6" name="Shape 33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1" name="Shape 3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2" name="Shape 34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7" name="Shape 3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8" name="Shape 34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2" name="Shape 3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3" name="Shape 35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7" name="Shape 3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8" name="Shape 35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3" name="Shape 1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6" name="Shape 1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2" name="Shape 2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4" name="Shape 2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0" name="Shape 2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7" name="Shape 2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3" name="Shape 2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media/image03.png" Type="http://schemas.openxmlformats.org/officeDocument/2006/relationships/image" Id="rId2"/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blipFill rotWithShape="1">
          <a:blip r:embed="rId2"/>
          <a:stretch>
            <a:fillRect t="0" b="0" r="0" l="0"/>
          </a:stretch>
        </a:blipFill>
      </p:bgPr>
    </p:bg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18" name="Shape 18"/>
          <p:cNvGrpSpPr/>
          <p:nvPr/>
        </p:nvGrpSpPr>
        <p:grpSpPr>
          <a:xfrm>
            <a:off y="851803" x="-44"/>
            <a:ext cy="599884" cx="1217206"/>
            <a:chOff y="452558" x="-34"/>
            <a:chExt cy="524100" cx="914505"/>
          </a:xfrm>
        </p:grpSpPr>
        <p:sp>
          <p:nvSpPr>
            <p:cNvPr id="19" name="Shape 19"/>
            <p:cNvSpPr/>
            <p:nvPr/>
          </p:nvSpPr>
          <p:spPr>
            <a:xfrm>
              <a:off y="452558" x="591670"/>
              <a:ext cy="524100" cx="3228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20" name="Shape 20"/>
            <p:cNvSpPr/>
            <p:nvPr/>
          </p:nvSpPr>
          <p:spPr>
            <a:xfrm>
              <a:off y="452558" x="215154"/>
              <a:ext cy="524100" cx="322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21" name="Shape 21"/>
            <p:cNvSpPr/>
            <p:nvPr/>
          </p:nvSpPr>
          <p:spPr>
            <a:xfrm rot="5400000">
              <a:off y="633908" x="-181384"/>
              <a:ext cy="161400" cx="524100"/>
            </a:xfrm>
            <a:prstGeom prst="round2SameRect">
              <a:avLst>
                <a:gd fmla="val 29167" name="adj1"/>
                <a:gd fmla="val 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sp>
        <p:nvSpPr>
          <p:cNvPr id="22" name="Shape 22"/>
          <p:cNvSpPr txBox="1"/>
          <p:nvPr>
            <p:ph type="ctrTitle"/>
          </p:nvPr>
        </p:nvSpPr>
        <p:spPr>
          <a:xfrm>
            <a:off y="271797" x="1371600"/>
            <a:ext cy="1257299" cx="6858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Font typeface="Merriweather"/>
              <a:buNone/>
              <a:defRPr/>
            </a:lvl1pPr>
            <a:lvl2pPr algn="l" rtl="0" marR="0" indent="0" marL="0">
              <a:defRPr/>
            </a:lvl2pPr>
            <a:lvl3pPr algn="l" rtl="0" marR="0" indent="0" marL="0">
              <a:defRPr/>
            </a:lvl3pPr>
            <a:lvl4pPr algn="l" rtl="0" marR="0" indent="0" marL="0">
              <a:defRPr/>
            </a:lvl4pPr>
            <a:lvl5pPr algn="l" rtl="0" marR="0" indent="0" marL="0">
              <a:defRPr/>
            </a:lvl5pPr>
            <a:lvl6pPr algn="l" rtl="0" marR="0" indent="0" marL="0">
              <a:defRPr/>
            </a:lvl6pPr>
            <a:lvl7pPr algn="l" rtl="0" marR="0" indent="0" marL="0">
              <a:defRPr/>
            </a:lvl7pPr>
            <a:lvl8pPr algn="l" rtl="0" marR="0" indent="0" marL="0">
              <a:defRPr/>
            </a:lvl8pPr>
            <a:lvl9pPr algn="l" rtl="0" marR="0" indent="0" marL="0"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subTitle"/>
          </p:nvPr>
        </p:nvSpPr>
        <p:spPr>
          <a:xfrm>
            <a:off y="1567196" x="1371600"/>
            <a:ext cy="664799" cx="6858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Merriweather"/>
              <a:buNone/>
              <a:defRPr/>
            </a:lvl1pPr>
            <a:lvl2pPr algn="ctr" rtl="0" marR="0" indent="-12592" marL="609493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Merriweather"/>
              <a:buNone/>
              <a:defRPr/>
            </a:lvl2pPr>
            <a:lvl3pPr algn="ctr" rtl="0" marR="0" indent="-12487" marL="1218987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Merriweather"/>
              <a:buNone/>
              <a:defRPr/>
            </a:lvl3pPr>
            <a:lvl4pPr algn="ctr" rtl="0" marR="0" indent="-12380" marL="182848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Merriweather"/>
              <a:buNone/>
              <a:defRPr/>
            </a:lvl4pPr>
            <a:lvl5pPr algn="ctr" rtl="0" marR="0" indent="-12273" marL="2437973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Merriweather"/>
              <a:buNone/>
              <a:defRPr/>
            </a:lvl5pPr>
            <a:lvl6pPr algn="ctr" rtl="0" marR="0" indent="-12167" marL="3047467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Merriweather"/>
              <a:buNone/>
              <a:defRPr/>
            </a:lvl6pPr>
            <a:lvl7pPr algn="ctr" rtl="0" marR="0" indent="-12060" marL="365696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Merriweather"/>
              <a:buNone/>
              <a:defRPr/>
            </a:lvl7pPr>
            <a:lvl8pPr algn="ctr" rtl="0" marR="0" indent="-11953" marL="4266453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Merriweather"/>
              <a:buNone/>
              <a:defRPr/>
            </a:lvl8pPr>
            <a:lvl9pPr algn="ctr" rtl="0" marR="0" indent="-11846" marL="4875947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Merriweather"/>
              <a:buNone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y="4836318" x="7162800"/>
            <a:ext cy="135600" cx="1066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-12592" marL="609493">
              <a:defRPr/>
            </a:lvl2pPr>
            <a:lvl3pPr algn="l" rtl="0" marR="0" indent="-12487" marL="1218987">
              <a:defRPr/>
            </a:lvl3pPr>
            <a:lvl4pPr algn="l" rtl="0" marR="0" indent="-12380" marL="1828480">
              <a:defRPr/>
            </a:lvl4pPr>
            <a:lvl5pPr algn="l" rtl="0" marR="0" indent="-12273" marL="2437973">
              <a:defRPr/>
            </a:lvl5pPr>
            <a:lvl6pPr algn="l" rtl="0" marR="0" indent="-12167" marL="3047467">
              <a:defRPr/>
            </a:lvl6pPr>
            <a:lvl7pPr algn="l" rtl="0" marR="0" indent="-12060" marL="3656960">
              <a:defRPr/>
            </a:lvl7pPr>
            <a:lvl8pPr algn="l" rtl="0" marR="0" indent="-11953" marL="4266453">
              <a:defRPr/>
            </a:lvl8pPr>
            <a:lvl9pPr algn="l" rtl="0" marR="0" indent="-11846" marL="4875947"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y="4836318" x="914400"/>
            <a:ext cy="135600" cx="6217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/>
            </a:lvl1pPr>
            <a:lvl2pPr algn="l" rtl="0" marR="0" indent="-12592" marL="609493">
              <a:defRPr/>
            </a:lvl2pPr>
            <a:lvl3pPr algn="l" rtl="0" marR="0" indent="-12487" marL="1218987">
              <a:defRPr/>
            </a:lvl3pPr>
            <a:lvl4pPr algn="l" rtl="0" marR="0" indent="-12380" marL="1828480">
              <a:defRPr/>
            </a:lvl4pPr>
            <a:lvl5pPr algn="l" rtl="0" marR="0" indent="-12273" marL="2437973">
              <a:defRPr/>
            </a:lvl5pPr>
            <a:lvl6pPr algn="l" rtl="0" marR="0" indent="-12167" marL="3047467">
              <a:defRPr/>
            </a:lvl6pPr>
            <a:lvl7pPr algn="l" rtl="0" marR="0" indent="-12060" marL="3656960">
              <a:defRPr/>
            </a:lvl7pPr>
            <a:lvl8pPr algn="l" rtl="0" marR="0" indent="-11953" marL="4266453">
              <a:defRPr/>
            </a:lvl8pPr>
            <a:lvl9pPr algn="l" rtl="0" marR="0" indent="-11846" marL="4875947"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y="4836318" x="8305800"/>
            <a:ext cy="135600" cx="609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-12592" marL="609493">
              <a:defRPr/>
            </a:lvl2pPr>
            <a:lvl3pPr algn="l" rtl="0" marR="0" indent="-12487" marL="1218987">
              <a:defRPr/>
            </a:lvl3pPr>
            <a:lvl4pPr algn="l" rtl="0" marR="0" indent="-12380" marL="1828480">
              <a:defRPr/>
            </a:lvl4pPr>
            <a:lvl5pPr algn="l" rtl="0" marR="0" indent="-12273" marL="2437973">
              <a:defRPr/>
            </a:lvl5pPr>
            <a:lvl6pPr algn="l" rtl="0" marR="0" indent="-12167" marL="3047467">
              <a:defRPr/>
            </a:lvl6pPr>
            <a:lvl7pPr algn="l" rtl="0" marR="0" indent="-12060" marL="3656960">
              <a:defRPr/>
            </a:lvl7pPr>
            <a:lvl8pPr algn="l" rtl="0" marR="0" indent="-11953" marL="4266453">
              <a:defRPr/>
            </a:lvl8pPr>
            <a:lvl9pPr algn="l" rtl="0" marR="0" indent="-11846" marL="4875947"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y="114300" x="914400"/>
            <a:ext cy="971700" cx="7315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Font typeface="Merriweather"/>
              <a:buNone/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 rot="5400000">
            <a:off y="-742950" x="2857499"/>
            <a:ext cy="7315200" cx="3429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91" name="Shape 91"/>
          <p:cNvSpPr txBox="1"/>
          <p:nvPr>
            <p:ph idx="10" type="dt"/>
          </p:nvPr>
        </p:nvSpPr>
        <p:spPr>
          <a:xfrm>
            <a:off y="4836318" x="7162800"/>
            <a:ext cy="135600" cx="1066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-12592" marL="609493">
              <a:defRPr/>
            </a:lvl2pPr>
            <a:lvl3pPr algn="l" rtl="0" marR="0" indent="-12487" marL="1218987">
              <a:defRPr/>
            </a:lvl3pPr>
            <a:lvl4pPr algn="l" rtl="0" marR="0" indent="-12380" marL="1828480">
              <a:defRPr/>
            </a:lvl4pPr>
            <a:lvl5pPr algn="l" rtl="0" marR="0" indent="-12273" marL="2437973">
              <a:defRPr/>
            </a:lvl5pPr>
            <a:lvl6pPr algn="l" rtl="0" marR="0" indent="-12167" marL="3047467">
              <a:defRPr/>
            </a:lvl6pPr>
            <a:lvl7pPr algn="l" rtl="0" marR="0" indent="-12060" marL="3656960">
              <a:defRPr/>
            </a:lvl7pPr>
            <a:lvl8pPr algn="l" rtl="0" marR="0" indent="-11953" marL="4266453">
              <a:defRPr/>
            </a:lvl8pPr>
            <a:lvl9pPr algn="l" rtl="0" marR="0" indent="-11846" marL="4875947"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11" type="ftr"/>
          </p:nvPr>
        </p:nvSpPr>
        <p:spPr>
          <a:xfrm>
            <a:off y="4836318" x="914400"/>
            <a:ext cy="135600" cx="6217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/>
            </a:lvl1pPr>
            <a:lvl2pPr algn="l" rtl="0" marR="0" indent="-12592" marL="609493">
              <a:defRPr/>
            </a:lvl2pPr>
            <a:lvl3pPr algn="l" rtl="0" marR="0" indent="-12487" marL="1218987">
              <a:defRPr/>
            </a:lvl3pPr>
            <a:lvl4pPr algn="l" rtl="0" marR="0" indent="-12380" marL="1828480">
              <a:defRPr/>
            </a:lvl4pPr>
            <a:lvl5pPr algn="l" rtl="0" marR="0" indent="-12273" marL="2437973">
              <a:defRPr/>
            </a:lvl5pPr>
            <a:lvl6pPr algn="l" rtl="0" marR="0" indent="-12167" marL="3047467">
              <a:defRPr/>
            </a:lvl6pPr>
            <a:lvl7pPr algn="l" rtl="0" marR="0" indent="-12060" marL="3656960">
              <a:defRPr/>
            </a:lvl7pPr>
            <a:lvl8pPr algn="l" rtl="0" marR="0" indent="-11953" marL="4266453">
              <a:defRPr/>
            </a:lvl8pPr>
            <a:lvl9pPr algn="l" rtl="0" marR="0" indent="-11846" marL="4875947">
              <a:defRPr/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y="4836318" x="8305800"/>
            <a:ext cy="135600" cx="609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-12592" marL="609493">
              <a:defRPr/>
            </a:lvl2pPr>
            <a:lvl3pPr algn="l" rtl="0" marR="0" indent="-12487" marL="1218987">
              <a:defRPr/>
            </a:lvl3pPr>
            <a:lvl4pPr algn="l" rtl="0" marR="0" indent="-12380" marL="1828480">
              <a:defRPr/>
            </a:lvl4pPr>
            <a:lvl5pPr algn="l" rtl="0" marR="0" indent="-12273" marL="2437973">
              <a:defRPr/>
            </a:lvl5pPr>
            <a:lvl6pPr algn="l" rtl="0" marR="0" indent="-12167" marL="3047467">
              <a:defRPr/>
            </a:lvl6pPr>
            <a:lvl7pPr algn="l" rtl="0" marR="0" indent="-12060" marL="3656960">
              <a:defRPr/>
            </a:lvl7pPr>
            <a:lvl8pPr algn="l" rtl="0" marR="0" indent="-11953" marL="4266453">
              <a:defRPr/>
            </a:lvl8pPr>
            <a:lvl9pPr algn="l" rtl="0" marR="0" indent="-11846" marL="4875947"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95" name="Shape 95"/>
          <p:cNvGrpSpPr/>
          <p:nvPr/>
        </p:nvGrpSpPr>
        <p:grpSpPr>
          <a:xfrm rot="5400000">
            <a:off y="175381" x="7189231"/>
            <a:ext cy="393075" cx="797539"/>
            <a:chOff y="452558" x="-34"/>
            <a:chExt cy="524100" cx="914505"/>
          </a:xfrm>
        </p:grpSpPr>
        <p:sp>
          <p:nvSpPr>
            <p:cNvPr id="96" name="Shape 96"/>
            <p:cNvSpPr/>
            <p:nvPr/>
          </p:nvSpPr>
          <p:spPr>
            <a:xfrm>
              <a:off y="452558" x="591670"/>
              <a:ext cy="524100" cx="3228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97" name="Shape 97"/>
            <p:cNvSpPr/>
            <p:nvPr/>
          </p:nvSpPr>
          <p:spPr>
            <a:xfrm>
              <a:off y="452558" x="215154"/>
              <a:ext cy="524100" cx="322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98" name="Shape 98"/>
            <p:cNvSpPr/>
            <p:nvPr/>
          </p:nvSpPr>
          <p:spPr>
            <a:xfrm rot="5400000">
              <a:off y="633908" x="-181384"/>
              <a:ext cy="161400" cx="524100"/>
            </a:xfrm>
            <a:prstGeom prst="round2SameRect">
              <a:avLst>
                <a:gd fmla="val 29167" name="adj1"/>
                <a:gd fmla="val 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grpSp>
        <p:nvGrpSpPr>
          <p:cNvPr id="99" name="Shape 99"/>
          <p:cNvGrpSpPr/>
          <p:nvPr/>
        </p:nvGrpSpPr>
        <p:grpSpPr>
          <a:xfrm>
            <a:off y="4046638" x="0"/>
            <a:ext cy="1096861" cx="9143999"/>
            <a:chOff y="4046637" x="0"/>
            <a:chExt cy="1096861" cx="9143999"/>
          </a:xfrm>
        </p:grpSpPr>
        <p:sp>
          <p:nvSpPr>
            <p:cNvPr id="100" name="Shape 100"/>
            <p:cNvSpPr/>
            <p:nvPr/>
          </p:nvSpPr>
          <p:spPr>
            <a:xfrm rot="5400000">
              <a:off y="119293" x="4119794"/>
              <a:ext cy="9143999" cx="904411"/>
            </a:xfrm>
            <a:custGeom>
              <a:pathLst>
                <a:path w="904412" extrusionOk="0" h="9144000">
                  <a:moveTo>
                    <a:pt y="0" x="0"/>
                  </a:moveTo>
                  <a:lnTo>
                    <a:pt y="0" x="904412"/>
                  </a:lnTo>
                  <a:lnTo>
                    <a:pt y="9144000" x="904412"/>
                  </a:lnTo>
                  <a:lnTo>
                    <a:pt y="9144000" x="391235"/>
                  </a:lnTo>
                  <a:cubicBezTo>
                    <a:pt y="6730684" x="445385"/>
                    <a:pt y="1995757" x="250230"/>
                    <a:pt y="0" x="0"/>
                  </a:cubicBezTo>
                  <a:close/>
                </a:path>
              </a:pathLst>
            </a:custGeom>
            <a:solidFill>
              <a:schemeClr val="dk1">
                <a:alpha val="784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101" name="Shape 101"/>
            <p:cNvSpPr/>
            <p:nvPr/>
          </p:nvSpPr>
          <p:spPr>
            <a:xfrm rot="5400000">
              <a:off y="23068" x="4023569"/>
              <a:ext cy="9143999" cx="1096861"/>
            </a:xfrm>
            <a:custGeom>
              <a:pathLst>
                <a:path w="1096862" extrusionOk="0" h="9144000">
                  <a:moveTo>
                    <a:pt y="9136375" x="1096861"/>
                  </a:moveTo>
                  <a:lnTo>
                    <a:pt y="0" x="1096861"/>
                  </a:lnTo>
                  <a:lnTo>
                    <a:pt y="0" x="1096862"/>
                  </a:lnTo>
                  <a:lnTo>
                    <a:pt y="9136375" x="1096862"/>
                  </a:lnTo>
                  <a:close/>
                  <a:moveTo>
                    <a:pt y="0" x="0"/>
                  </a:moveTo>
                  <a:lnTo>
                    <a:pt y="0" x="142171"/>
                  </a:lnTo>
                  <a:cubicBezTo>
                    <a:pt y="532804" x="214017"/>
                    <a:pt y="1260834" x="281641"/>
                    <a:pt y="2087809" x="340913"/>
                  </a:cubicBezTo>
                  <a:cubicBezTo>
                    <a:pt y="4358443" x="492781"/>
                    <a:pt y="7374964" x="587048"/>
                    <a:pt y="9144000" x="547354"/>
                  </a:cubicBezTo>
                  <a:lnTo>
                    <a:pt y="9144000" x="452132"/>
                  </a:lnTo>
                  <a:cubicBezTo>
                    <a:pt y="4670358" x="484963"/>
                    <a:pt y="2482661" x="240277"/>
                    <a:pt y="0" x="0"/>
                  </a:cubicBezTo>
                  <a:close/>
                </a:path>
              </a:pathLst>
            </a:custGeom>
            <a:solidFill>
              <a:schemeClr val="dk1">
                <a:alpha val="4705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sp>
        <p:nvSpPr>
          <p:cNvPr id="102" name="Shape 102"/>
          <p:cNvSpPr txBox="1"/>
          <p:nvPr>
            <p:ph type="title"/>
          </p:nvPr>
        </p:nvSpPr>
        <p:spPr>
          <a:xfrm rot="5400000">
            <a:off y="2060187" x="6117900"/>
            <a:ext cy="1371599" cx="3766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Font typeface="Merriweather"/>
              <a:buNone/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 rot="5400000">
            <a:off y="-340112" x="2117400"/>
            <a:ext cy="6172199" cx="3766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0" type="dt"/>
          </p:nvPr>
        </p:nvSpPr>
        <p:spPr>
          <a:xfrm>
            <a:off y="4836318" x="7162800"/>
            <a:ext cy="135600" cx="1066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-12592" marL="609493">
              <a:defRPr/>
            </a:lvl2pPr>
            <a:lvl3pPr algn="l" rtl="0" marR="0" indent="-12487" marL="1218987">
              <a:defRPr/>
            </a:lvl3pPr>
            <a:lvl4pPr algn="l" rtl="0" marR="0" indent="-12380" marL="1828480">
              <a:defRPr/>
            </a:lvl4pPr>
            <a:lvl5pPr algn="l" rtl="0" marR="0" indent="-12273" marL="2437973">
              <a:defRPr/>
            </a:lvl5pPr>
            <a:lvl6pPr algn="l" rtl="0" marR="0" indent="-12167" marL="3047467">
              <a:defRPr/>
            </a:lvl6pPr>
            <a:lvl7pPr algn="l" rtl="0" marR="0" indent="-12060" marL="3656960">
              <a:defRPr/>
            </a:lvl7pPr>
            <a:lvl8pPr algn="l" rtl="0" marR="0" indent="-11953" marL="4266453">
              <a:defRPr/>
            </a:lvl8pPr>
            <a:lvl9pPr algn="l" rtl="0" marR="0" indent="-11846" marL="4875947">
              <a:defRPr/>
            </a:lvl9pPr>
          </a:lstStyle>
          <a:p/>
        </p:txBody>
      </p:sp>
      <p:sp>
        <p:nvSpPr>
          <p:cNvPr id="105" name="Shape 105"/>
          <p:cNvSpPr txBox="1"/>
          <p:nvPr>
            <p:ph idx="11" type="ftr"/>
          </p:nvPr>
        </p:nvSpPr>
        <p:spPr>
          <a:xfrm>
            <a:off y="4836318" x="914400"/>
            <a:ext cy="135600" cx="6217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/>
            </a:lvl1pPr>
            <a:lvl2pPr algn="l" rtl="0" marR="0" indent="-12592" marL="609493">
              <a:defRPr/>
            </a:lvl2pPr>
            <a:lvl3pPr algn="l" rtl="0" marR="0" indent="-12487" marL="1218987">
              <a:defRPr/>
            </a:lvl3pPr>
            <a:lvl4pPr algn="l" rtl="0" marR="0" indent="-12380" marL="1828480">
              <a:defRPr/>
            </a:lvl4pPr>
            <a:lvl5pPr algn="l" rtl="0" marR="0" indent="-12273" marL="2437973">
              <a:defRPr/>
            </a:lvl5pPr>
            <a:lvl6pPr algn="l" rtl="0" marR="0" indent="-12167" marL="3047467">
              <a:defRPr/>
            </a:lvl6pPr>
            <a:lvl7pPr algn="l" rtl="0" marR="0" indent="-12060" marL="3656960">
              <a:defRPr/>
            </a:lvl7pPr>
            <a:lvl8pPr algn="l" rtl="0" marR="0" indent="-11953" marL="4266453">
              <a:defRPr/>
            </a:lvl8pPr>
            <a:lvl9pPr algn="l" rtl="0" marR="0" indent="-11846" marL="4875947">
              <a:defRPr/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y="4836318" x="8305800"/>
            <a:ext cy="135600" cx="609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-12592" marL="609493">
              <a:defRPr/>
            </a:lvl2pPr>
            <a:lvl3pPr algn="l" rtl="0" marR="0" indent="-12487" marL="1218987">
              <a:defRPr/>
            </a:lvl3pPr>
            <a:lvl4pPr algn="l" rtl="0" marR="0" indent="-12380" marL="1828480">
              <a:defRPr/>
            </a:lvl4pPr>
            <a:lvl5pPr algn="l" rtl="0" marR="0" indent="-12273" marL="2437973">
              <a:defRPr/>
            </a:lvl5pPr>
            <a:lvl6pPr algn="l" rtl="0" marR="0" indent="-12167" marL="3047467">
              <a:defRPr/>
            </a:lvl6pPr>
            <a:lvl7pPr algn="l" rtl="0" marR="0" indent="-12060" marL="3656960">
              <a:defRPr/>
            </a:lvl7pPr>
            <a:lvl8pPr algn="l" rtl="0" marR="0" indent="-11953" marL="4266453">
              <a:defRPr/>
            </a:lvl8pPr>
            <a:lvl9pPr algn="l" rtl="0" marR="0" indent="-11846" marL="4875947"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rtl="0">
              <a:defRPr/>
            </a:lvl1pPr>
            <a:lvl2pPr rtl="0" indent="457200">
              <a:defRPr/>
            </a:lvl2pPr>
            <a:lvl3pPr rtl="0" indent="914400">
              <a:defRPr/>
            </a:lvl3pPr>
            <a:lvl4pPr rtl="0" indent="137160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y="114300" x="914400"/>
            <a:ext cy="971700" cx="7315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Font typeface="Merriweather"/>
              <a:buNone/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y="1200150" x="914400"/>
            <a:ext cy="3429000" cx="7315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y="4836318" x="7162800"/>
            <a:ext cy="135600" cx="1066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-12592" marL="609493">
              <a:defRPr/>
            </a:lvl2pPr>
            <a:lvl3pPr algn="l" rtl="0" marR="0" indent="-12487" marL="1218987">
              <a:defRPr/>
            </a:lvl3pPr>
            <a:lvl4pPr algn="l" rtl="0" marR="0" indent="-12380" marL="1828480">
              <a:defRPr/>
            </a:lvl4pPr>
            <a:lvl5pPr algn="l" rtl="0" marR="0" indent="-12273" marL="2437973">
              <a:defRPr/>
            </a:lvl5pPr>
            <a:lvl6pPr algn="l" rtl="0" marR="0" indent="-12167" marL="3047467">
              <a:defRPr/>
            </a:lvl6pPr>
            <a:lvl7pPr algn="l" rtl="0" marR="0" indent="-12060" marL="3656960">
              <a:defRPr/>
            </a:lvl7pPr>
            <a:lvl8pPr algn="l" rtl="0" marR="0" indent="-11953" marL="4266453">
              <a:defRPr/>
            </a:lvl8pPr>
            <a:lvl9pPr algn="l" rtl="0" marR="0" indent="-11846" marL="4875947"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y="4836318" x="914400"/>
            <a:ext cy="135600" cx="6217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/>
            </a:lvl1pPr>
            <a:lvl2pPr algn="l" rtl="0" marR="0" indent="-12592" marL="609493">
              <a:defRPr/>
            </a:lvl2pPr>
            <a:lvl3pPr algn="l" rtl="0" marR="0" indent="-12487" marL="1218987">
              <a:defRPr/>
            </a:lvl3pPr>
            <a:lvl4pPr algn="l" rtl="0" marR="0" indent="-12380" marL="1828480">
              <a:defRPr/>
            </a:lvl4pPr>
            <a:lvl5pPr algn="l" rtl="0" marR="0" indent="-12273" marL="2437973">
              <a:defRPr/>
            </a:lvl5pPr>
            <a:lvl6pPr algn="l" rtl="0" marR="0" indent="-12167" marL="3047467">
              <a:defRPr/>
            </a:lvl6pPr>
            <a:lvl7pPr algn="l" rtl="0" marR="0" indent="-12060" marL="3656960">
              <a:defRPr/>
            </a:lvl7pPr>
            <a:lvl8pPr algn="l" rtl="0" marR="0" indent="-11953" marL="4266453">
              <a:defRPr/>
            </a:lvl8pPr>
            <a:lvl9pPr algn="l" rtl="0" marR="0" indent="-11846" marL="4875947"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y="4836318" x="8305800"/>
            <a:ext cy="135600" cx="609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-12592" marL="609493">
              <a:defRPr/>
            </a:lvl2pPr>
            <a:lvl3pPr algn="l" rtl="0" marR="0" indent="-12487" marL="1218987">
              <a:defRPr/>
            </a:lvl3pPr>
            <a:lvl4pPr algn="l" rtl="0" marR="0" indent="-12380" marL="1828480">
              <a:defRPr/>
            </a:lvl4pPr>
            <a:lvl5pPr algn="l" rtl="0" marR="0" indent="-12273" marL="2437973">
              <a:defRPr/>
            </a:lvl5pPr>
            <a:lvl6pPr algn="l" rtl="0" marR="0" indent="-12167" marL="3047467">
              <a:defRPr/>
            </a:lvl6pPr>
            <a:lvl7pPr algn="l" rtl="0" marR="0" indent="-12060" marL="3656960">
              <a:defRPr/>
            </a:lvl7pPr>
            <a:lvl8pPr algn="l" rtl="0" marR="0" indent="-11953" marL="4266453">
              <a:defRPr/>
            </a:lvl8pPr>
            <a:lvl9pPr algn="l" rtl="0" marR="0" indent="-11846" marL="4875947"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34" name="Shape 34"/>
          <p:cNvGrpSpPr/>
          <p:nvPr/>
        </p:nvGrpSpPr>
        <p:grpSpPr>
          <a:xfrm>
            <a:off y="2343314" x="-20"/>
            <a:ext cy="603812" cx="1217135"/>
            <a:chOff y="2343310" x="-21"/>
            <a:chExt cy="603812" cx="1217135"/>
          </a:xfrm>
        </p:grpSpPr>
        <p:sp>
          <p:nvSpPr>
            <p:cNvPr id="35" name="Shape 35"/>
            <p:cNvSpPr/>
            <p:nvPr/>
          </p:nvSpPr>
          <p:spPr>
            <a:xfrm>
              <a:off y="2347123" x="787514"/>
              <a:ext cy="600000" cx="429599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36" name="Shape 36"/>
            <p:cNvSpPr/>
            <p:nvPr/>
          </p:nvSpPr>
          <p:spPr>
            <a:xfrm>
              <a:off y="2347123" x="286369"/>
              <a:ext cy="600000" cx="429599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37" name="Shape 37"/>
            <p:cNvSpPr/>
            <p:nvPr/>
          </p:nvSpPr>
          <p:spPr>
            <a:xfrm rot="5400000">
              <a:off y="2535910" x="-192621"/>
              <a:ext cy="214799" cx="600000"/>
            </a:xfrm>
            <a:prstGeom prst="round2SameRect">
              <a:avLst>
                <a:gd fmla="val 29167" name="adj1"/>
                <a:gd fmla="val 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grpSp>
        <p:nvGrpSpPr>
          <p:cNvPr id="38" name="Shape 38"/>
          <p:cNvGrpSpPr/>
          <p:nvPr/>
        </p:nvGrpSpPr>
        <p:grpSpPr>
          <a:xfrm>
            <a:off y="4056913" x="0"/>
            <a:ext cy="1096861" cx="9143999"/>
            <a:chOff y="4056912" x="0"/>
            <a:chExt cy="1096861" cx="9143999"/>
          </a:xfrm>
        </p:grpSpPr>
        <p:sp>
          <p:nvSpPr>
            <p:cNvPr id="39" name="Shape 39"/>
            <p:cNvSpPr/>
            <p:nvPr/>
          </p:nvSpPr>
          <p:spPr>
            <a:xfrm rot="5400000">
              <a:off y="119293" x="4119794"/>
              <a:ext cy="9143999" cx="904411"/>
            </a:xfrm>
            <a:custGeom>
              <a:pathLst>
                <a:path w="904412" extrusionOk="0" h="9144000">
                  <a:moveTo>
                    <a:pt y="0" x="0"/>
                  </a:moveTo>
                  <a:lnTo>
                    <a:pt y="0" x="904412"/>
                  </a:lnTo>
                  <a:lnTo>
                    <a:pt y="9144000" x="904412"/>
                  </a:lnTo>
                  <a:lnTo>
                    <a:pt y="9144000" x="391235"/>
                  </a:lnTo>
                  <a:cubicBezTo>
                    <a:pt y="6730684" x="445385"/>
                    <a:pt y="1995757" x="250230"/>
                    <a:pt y="0" x="0"/>
                  </a:cubicBezTo>
                  <a:close/>
                </a:path>
              </a:pathLst>
            </a:custGeom>
            <a:solidFill>
              <a:schemeClr val="dk1">
                <a:alpha val="784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40" name="Shape 40"/>
            <p:cNvSpPr/>
            <p:nvPr/>
          </p:nvSpPr>
          <p:spPr>
            <a:xfrm rot="5400000">
              <a:off y="33343" x="4023569"/>
              <a:ext cy="9143999" cx="1096861"/>
            </a:xfrm>
            <a:custGeom>
              <a:pathLst>
                <a:path w="1096862" extrusionOk="0" h="9144000">
                  <a:moveTo>
                    <a:pt y="9136375" x="1096861"/>
                  </a:moveTo>
                  <a:lnTo>
                    <a:pt y="0" x="1096861"/>
                  </a:lnTo>
                  <a:lnTo>
                    <a:pt y="0" x="1096862"/>
                  </a:lnTo>
                  <a:lnTo>
                    <a:pt y="9136375" x="1096862"/>
                  </a:lnTo>
                  <a:close/>
                  <a:moveTo>
                    <a:pt y="0" x="0"/>
                  </a:moveTo>
                  <a:lnTo>
                    <a:pt y="0" x="142171"/>
                  </a:lnTo>
                  <a:cubicBezTo>
                    <a:pt y="532804" x="214017"/>
                    <a:pt y="1260834" x="281641"/>
                    <a:pt y="2087809" x="340913"/>
                  </a:cubicBezTo>
                  <a:cubicBezTo>
                    <a:pt y="4358443" x="492781"/>
                    <a:pt y="7374964" x="587048"/>
                    <a:pt y="9144000" x="547354"/>
                  </a:cubicBezTo>
                  <a:lnTo>
                    <a:pt y="9144000" x="452132"/>
                  </a:lnTo>
                  <a:cubicBezTo>
                    <a:pt y="4670358" x="484963"/>
                    <a:pt y="2482661" x="240277"/>
                    <a:pt y="0" x="0"/>
                  </a:cubicBezTo>
                  <a:close/>
                </a:path>
              </a:pathLst>
            </a:custGeom>
            <a:solidFill>
              <a:schemeClr val="dk1">
                <a:alpha val="4705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sp>
        <p:nvSpPr>
          <p:cNvPr id="41" name="Shape 41"/>
          <p:cNvSpPr txBox="1"/>
          <p:nvPr>
            <p:ph type="title"/>
          </p:nvPr>
        </p:nvSpPr>
        <p:spPr>
          <a:xfrm>
            <a:off y="1449390" x="1371600"/>
            <a:ext cy="1578900" cx="6858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3063198" x="1371600"/>
            <a:ext cy="699900" cx="6858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buClr>
                <a:schemeClr val="accent1"/>
              </a:buClr>
              <a:buFont typeface="Merriweather"/>
              <a:buNone/>
              <a:defRPr/>
            </a:lvl1pPr>
            <a:lvl2pPr rtl="0" indent="-12592" marL="609493">
              <a:buClr>
                <a:srgbClr val="888888"/>
              </a:buClr>
              <a:buFont typeface="Merriweather"/>
              <a:buNone/>
              <a:defRPr/>
            </a:lvl2pPr>
            <a:lvl3pPr rtl="0" indent="-12487" marL="1218987">
              <a:buClr>
                <a:srgbClr val="888888"/>
              </a:buClr>
              <a:buFont typeface="Merriweather"/>
              <a:buNone/>
              <a:defRPr/>
            </a:lvl3pPr>
            <a:lvl4pPr rtl="0" indent="-12380" marL="1828480">
              <a:buClr>
                <a:srgbClr val="888888"/>
              </a:buClr>
              <a:buFont typeface="Merriweather"/>
              <a:buNone/>
              <a:defRPr/>
            </a:lvl4pPr>
            <a:lvl5pPr rtl="0" indent="-12273" marL="2437973">
              <a:buClr>
                <a:srgbClr val="888888"/>
              </a:buClr>
              <a:buFont typeface="Merriweather"/>
              <a:buNone/>
              <a:defRPr/>
            </a:lvl5pPr>
            <a:lvl6pPr rtl="0" indent="-12167" marL="3047467">
              <a:buClr>
                <a:srgbClr val="888888"/>
              </a:buClr>
              <a:buFont typeface="Merriweather"/>
              <a:buNone/>
              <a:defRPr/>
            </a:lvl6pPr>
            <a:lvl7pPr rtl="0" indent="-12060" marL="3656960">
              <a:buClr>
                <a:srgbClr val="888888"/>
              </a:buClr>
              <a:buFont typeface="Merriweather"/>
              <a:buNone/>
              <a:defRPr/>
            </a:lvl7pPr>
            <a:lvl8pPr rtl="0" indent="-11953" marL="4266453">
              <a:buClr>
                <a:srgbClr val="888888"/>
              </a:buClr>
              <a:buFont typeface="Merriweather"/>
              <a:buNone/>
              <a:defRPr/>
            </a:lvl8pPr>
            <a:lvl9pPr rtl="0" indent="-11846" marL="4875947">
              <a:buClr>
                <a:srgbClr val="888888"/>
              </a:buClr>
              <a:buFont typeface="Merriweather"/>
              <a:buNone/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0" type="dt"/>
          </p:nvPr>
        </p:nvSpPr>
        <p:spPr>
          <a:xfrm>
            <a:off y="4836318" x="7162800"/>
            <a:ext cy="135600" cx="1066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-12592" marL="609493">
              <a:defRPr/>
            </a:lvl2pPr>
            <a:lvl3pPr algn="l" rtl="0" marR="0" indent="-12487" marL="1218987">
              <a:defRPr/>
            </a:lvl3pPr>
            <a:lvl4pPr algn="l" rtl="0" marR="0" indent="-12380" marL="1828480">
              <a:defRPr/>
            </a:lvl4pPr>
            <a:lvl5pPr algn="l" rtl="0" marR="0" indent="-12273" marL="2437973">
              <a:defRPr/>
            </a:lvl5pPr>
            <a:lvl6pPr algn="l" rtl="0" marR="0" indent="-12167" marL="3047467">
              <a:defRPr/>
            </a:lvl6pPr>
            <a:lvl7pPr algn="l" rtl="0" marR="0" indent="-12060" marL="3656960">
              <a:defRPr/>
            </a:lvl7pPr>
            <a:lvl8pPr algn="l" rtl="0" marR="0" indent="-11953" marL="4266453">
              <a:defRPr/>
            </a:lvl8pPr>
            <a:lvl9pPr algn="l" rtl="0" marR="0" indent="-11846" marL="4875947"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1" type="ftr"/>
          </p:nvPr>
        </p:nvSpPr>
        <p:spPr>
          <a:xfrm>
            <a:off y="4836318" x="914400"/>
            <a:ext cy="135600" cx="6217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/>
            </a:lvl1pPr>
            <a:lvl2pPr algn="l" rtl="0" marR="0" indent="-12592" marL="609493">
              <a:defRPr/>
            </a:lvl2pPr>
            <a:lvl3pPr algn="l" rtl="0" marR="0" indent="-12487" marL="1218987">
              <a:defRPr/>
            </a:lvl3pPr>
            <a:lvl4pPr algn="l" rtl="0" marR="0" indent="-12380" marL="1828480">
              <a:defRPr/>
            </a:lvl4pPr>
            <a:lvl5pPr algn="l" rtl="0" marR="0" indent="-12273" marL="2437973">
              <a:defRPr/>
            </a:lvl5pPr>
            <a:lvl6pPr algn="l" rtl="0" marR="0" indent="-12167" marL="3047467">
              <a:defRPr/>
            </a:lvl6pPr>
            <a:lvl7pPr algn="l" rtl="0" marR="0" indent="-12060" marL="3656960">
              <a:defRPr/>
            </a:lvl7pPr>
            <a:lvl8pPr algn="l" rtl="0" marR="0" indent="-11953" marL="4266453">
              <a:defRPr/>
            </a:lvl8pPr>
            <a:lvl9pPr algn="l" rtl="0" marR="0" indent="-11846" marL="4875947"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y="4836318" x="8305800"/>
            <a:ext cy="135600" cx="609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-12592" marL="609493">
              <a:defRPr/>
            </a:lvl2pPr>
            <a:lvl3pPr algn="l" rtl="0" marR="0" indent="-12487" marL="1218987">
              <a:defRPr/>
            </a:lvl3pPr>
            <a:lvl4pPr algn="l" rtl="0" marR="0" indent="-12380" marL="1828480">
              <a:defRPr/>
            </a:lvl4pPr>
            <a:lvl5pPr algn="l" rtl="0" marR="0" indent="-12273" marL="2437973">
              <a:defRPr/>
            </a:lvl5pPr>
            <a:lvl6pPr algn="l" rtl="0" marR="0" indent="-12167" marL="3047467">
              <a:defRPr/>
            </a:lvl6pPr>
            <a:lvl7pPr algn="l" rtl="0" marR="0" indent="-12060" marL="3656960">
              <a:defRPr/>
            </a:lvl7pPr>
            <a:lvl8pPr algn="l" rtl="0" marR="0" indent="-11953" marL="4266453">
              <a:defRPr/>
            </a:lvl8pPr>
            <a:lvl9pPr algn="l" rtl="0" marR="0" indent="-11846" marL="4875947"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114300" x="914400"/>
            <a:ext cy="971700" cx="7315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Font typeface="Merriweather"/>
              <a:buNone/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1200150" x="914400"/>
            <a:ext cy="3429000" cx="3657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y="1200150" x="4572000"/>
            <a:ext cy="3429000" cx="3657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y="4836318" x="7162800"/>
            <a:ext cy="135600" cx="1066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-12592" marL="609493">
              <a:defRPr/>
            </a:lvl2pPr>
            <a:lvl3pPr algn="l" rtl="0" marR="0" indent="-12487" marL="1218987">
              <a:defRPr/>
            </a:lvl3pPr>
            <a:lvl4pPr algn="l" rtl="0" marR="0" indent="-12380" marL="1828480">
              <a:defRPr/>
            </a:lvl4pPr>
            <a:lvl5pPr algn="l" rtl="0" marR="0" indent="-12273" marL="2437973">
              <a:defRPr/>
            </a:lvl5pPr>
            <a:lvl6pPr algn="l" rtl="0" marR="0" indent="-12167" marL="3047467">
              <a:defRPr/>
            </a:lvl6pPr>
            <a:lvl7pPr algn="l" rtl="0" marR="0" indent="-12060" marL="3656960">
              <a:defRPr/>
            </a:lvl7pPr>
            <a:lvl8pPr algn="l" rtl="0" marR="0" indent="-11953" marL="4266453">
              <a:defRPr/>
            </a:lvl8pPr>
            <a:lvl9pPr algn="l" rtl="0" marR="0" indent="-11846" marL="4875947"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y="4836318" x="914400"/>
            <a:ext cy="135600" cx="6217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/>
            </a:lvl1pPr>
            <a:lvl2pPr algn="l" rtl="0" marR="0" indent="-12592" marL="609493">
              <a:defRPr/>
            </a:lvl2pPr>
            <a:lvl3pPr algn="l" rtl="0" marR="0" indent="-12487" marL="1218987">
              <a:defRPr/>
            </a:lvl3pPr>
            <a:lvl4pPr algn="l" rtl="0" marR="0" indent="-12380" marL="1828480">
              <a:defRPr/>
            </a:lvl4pPr>
            <a:lvl5pPr algn="l" rtl="0" marR="0" indent="-12273" marL="2437973">
              <a:defRPr/>
            </a:lvl5pPr>
            <a:lvl6pPr algn="l" rtl="0" marR="0" indent="-12167" marL="3047467">
              <a:defRPr/>
            </a:lvl6pPr>
            <a:lvl7pPr algn="l" rtl="0" marR="0" indent="-12060" marL="3656960">
              <a:defRPr/>
            </a:lvl7pPr>
            <a:lvl8pPr algn="l" rtl="0" marR="0" indent="-11953" marL="4266453">
              <a:defRPr/>
            </a:lvl8pPr>
            <a:lvl9pPr algn="l" rtl="0" marR="0" indent="-11846" marL="4875947"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y="4836318" x="8305800"/>
            <a:ext cy="135600" cx="609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-12592" marL="609493">
              <a:defRPr/>
            </a:lvl2pPr>
            <a:lvl3pPr algn="l" rtl="0" marR="0" indent="-12487" marL="1218987">
              <a:defRPr/>
            </a:lvl3pPr>
            <a:lvl4pPr algn="l" rtl="0" marR="0" indent="-12380" marL="1828480">
              <a:defRPr/>
            </a:lvl4pPr>
            <a:lvl5pPr algn="l" rtl="0" marR="0" indent="-12273" marL="2437973">
              <a:defRPr/>
            </a:lvl5pPr>
            <a:lvl6pPr algn="l" rtl="0" marR="0" indent="-12167" marL="3047467">
              <a:defRPr/>
            </a:lvl6pPr>
            <a:lvl7pPr algn="l" rtl="0" marR="0" indent="-12060" marL="3656960">
              <a:defRPr/>
            </a:lvl7pPr>
            <a:lvl8pPr algn="l" rtl="0" marR="0" indent="-11953" marL="4266453">
              <a:defRPr/>
            </a:lvl8pPr>
            <a:lvl9pPr algn="l" rtl="0" marR="0" indent="-11846" marL="4875947"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y="114300" x="914400"/>
            <a:ext cy="971700" cx="7315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1197430" x="914400"/>
            <a:ext cy="612299" cx="3657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 indent="0" marL="0">
              <a:buClr>
                <a:schemeClr val="accent1"/>
              </a:buClr>
              <a:buFont typeface="Merriweather"/>
              <a:buNone/>
              <a:defRPr/>
            </a:lvl1pPr>
            <a:lvl2pPr rtl="0" indent="-12592" marL="609493">
              <a:buFont typeface="Merriweather"/>
              <a:buNone/>
              <a:defRPr/>
            </a:lvl2pPr>
            <a:lvl3pPr rtl="0" indent="-12487" marL="1218987">
              <a:buFont typeface="Merriweather"/>
              <a:buNone/>
              <a:defRPr/>
            </a:lvl3pPr>
            <a:lvl4pPr rtl="0" indent="-12380" marL="1828480">
              <a:buFont typeface="Merriweather"/>
              <a:buNone/>
              <a:defRPr/>
            </a:lvl4pPr>
            <a:lvl5pPr rtl="0" indent="-12273" marL="2437973">
              <a:buFont typeface="Merriweather"/>
              <a:buNone/>
              <a:defRPr/>
            </a:lvl5pPr>
            <a:lvl6pPr rtl="0" indent="-12167" marL="3047467">
              <a:buFont typeface="Merriweather"/>
              <a:buNone/>
              <a:defRPr/>
            </a:lvl6pPr>
            <a:lvl7pPr rtl="0" indent="-12060" marL="3656960">
              <a:buFont typeface="Merriweather"/>
              <a:buNone/>
              <a:defRPr/>
            </a:lvl7pPr>
            <a:lvl8pPr rtl="0" indent="-11953" marL="4266453">
              <a:buFont typeface="Merriweather"/>
              <a:buNone/>
              <a:defRPr/>
            </a:lvl8pPr>
            <a:lvl9pPr rtl="0" indent="-11846" marL="4875947">
              <a:buFont typeface="Merriweather"/>
              <a:buNone/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2" type="body"/>
          </p:nvPr>
        </p:nvSpPr>
        <p:spPr>
          <a:xfrm>
            <a:off y="1809750" x="914400"/>
            <a:ext cy="2819400" cx="3657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3" type="body"/>
          </p:nvPr>
        </p:nvSpPr>
        <p:spPr>
          <a:xfrm>
            <a:off y="1197430" x="4572000"/>
            <a:ext cy="612299" cx="3657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 indent="0" marL="0">
              <a:buClr>
                <a:schemeClr val="accent1"/>
              </a:buClr>
              <a:buFont typeface="Merriweather"/>
              <a:buNone/>
              <a:defRPr/>
            </a:lvl1pPr>
            <a:lvl2pPr rtl="0" indent="-12592" marL="609493">
              <a:buFont typeface="Merriweather"/>
              <a:buNone/>
              <a:defRPr/>
            </a:lvl2pPr>
            <a:lvl3pPr rtl="0" indent="-12487" marL="1218987">
              <a:buFont typeface="Merriweather"/>
              <a:buNone/>
              <a:defRPr/>
            </a:lvl3pPr>
            <a:lvl4pPr rtl="0" indent="-12380" marL="1828480">
              <a:buFont typeface="Merriweather"/>
              <a:buNone/>
              <a:defRPr/>
            </a:lvl4pPr>
            <a:lvl5pPr rtl="0" indent="-12273" marL="2437973">
              <a:buFont typeface="Merriweather"/>
              <a:buNone/>
              <a:defRPr/>
            </a:lvl5pPr>
            <a:lvl6pPr rtl="0" indent="-12167" marL="3047467">
              <a:buFont typeface="Merriweather"/>
              <a:buNone/>
              <a:defRPr/>
            </a:lvl6pPr>
            <a:lvl7pPr rtl="0" indent="-12060" marL="3656960">
              <a:buFont typeface="Merriweather"/>
              <a:buNone/>
              <a:defRPr/>
            </a:lvl7pPr>
            <a:lvl8pPr rtl="0" indent="-11953" marL="4266453">
              <a:buFont typeface="Merriweather"/>
              <a:buNone/>
              <a:defRPr/>
            </a:lvl8pPr>
            <a:lvl9pPr rtl="0" indent="-11846" marL="4875947">
              <a:buFont typeface="Merriweather"/>
              <a:buNone/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4" type="body"/>
          </p:nvPr>
        </p:nvSpPr>
        <p:spPr>
          <a:xfrm>
            <a:off y="1809750" x="4572000"/>
            <a:ext cy="2819400" cx="3657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y="4836318" x="7162800"/>
            <a:ext cy="135600" cx="1066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-12592" marL="609493">
              <a:defRPr/>
            </a:lvl2pPr>
            <a:lvl3pPr algn="l" rtl="0" marR="0" indent="-12487" marL="1218987">
              <a:defRPr/>
            </a:lvl3pPr>
            <a:lvl4pPr algn="l" rtl="0" marR="0" indent="-12380" marL="1828480">
              <a:defRPr/>
            </a:lvl4pPr>
            <a:lvl5pPr algn="l" rtl="0" marR="0" indent="-12273" marL="2437973">
              <a:defRPr/>
            </a:lvl5pPr>
            <a:lvl6pPr algn="l" rtl="0" marR="0" indent="-12167" marL="3047467">
              <a:defRPr/>
            </a:lvl6pPr>
            <a:lvl7pPr algn="l" rtl="0" marR="0" indent="-12060" marL="3656960">
              <a:defRPr/>
            </a:lvl7pPr>
            <a:lvl8pPr algn="l" rtl="0" marR="0" indent="-11953" marL="4266453">
              <a:defRPr/>
            </a:lvl8pPr>
            <a:lvl9pPr algn="l" rtl="0" marR="0" indent="-11846" marL="4875947"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y="4836318" x="914400"/>
            <a:ext cy="135600" cx="6217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/>
            </a:lvl1pPr>
            <a:lvl2pPr algn="l" rtl="0" marR="0" indent="-12592" marL="609493">
              <a:defRPr/>
            </a:lvl2pPr>
            <a:lvl3pPr algn="l" rtl="0" marR="0" indent="-12487" marL="1218987">
              <a:defRPr/>
            </a:lvl3pPr>
            <a:lvl4pPr algn="l" rtl="0" marR="0" indent="-12380" marL="1828480">
              <a:defRPr/>
            </a:lvl4pPr>
            <a:lvl5pPr algn="l" rtl="0" marR="0" indent="-12273" marL="2437973">
              <a:defRPr/>
            </a:lvl5pPr>
            <a:lvl6pPr algn="l" rtl="0" marR="0" indent="-12167" marL="3047467">
              <a:defRPr/>
            </a:lvl6pPr>
            <a:lvl7pPr algn="l" rtl="0" marR="0" indent="-12060" marL="3656960">
              <a:defRPr/>
            </a:lvl7pPr>
            <a:lvl8pPr algn="l" rtl="0" marR="0" indent="-11953" marL="4266453">
              <a:defRPr/>
            </a:lvl8pPr>
            <a:lvl9pPr algn="l" rtl="0" marR="0" indent="-11846" marL="4875947"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y="4836318" x="8305800"/>
            <a:ext cy="135600" cx="609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-12592" marL="609493">
              <a:defRPr/>
            </a:lvl2pPr>
            <a:lvl3pPr algn="l" rtl="0" marR="0" indent="-12487" marL="1218987">
              <a:defRPr/>
            </a:lvl3pPr>
            <a:lvl4pPr algn="l" rtl="0" marR="0" indent="-12380" marL="1828480">
              <a:defRPr/>
            </a:lvl4pPr>
            <a:lvl5pPr algn="l" rtl="0" marR="0" indent="-12273" marL="2437973">
              <a:defRPr/>
            </a:lvl5pPr>
            <a:lvl6pPr algn="l" rtl="0" marR="0" indent="-12167" marL="3047467">
              <a:defRPr/>
            </a:lvl6pPr>
            <a:lvl7pPr algn="l" rtl="0" marR="0" indent="-12060" marL="3656960">
              <a:defRPr/>
            </a:lvl7pPr>
            <a:lvl8pPr algn="l" rtl="0" marR="0" indent="-11953" marL="4266453">
              <a:defRPr/>
            </a:lvl8pPr>
            <a:lvl9pPr algn="l" rtl="0" marR="0" indent="-11846" marL="4875947"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y="114300" x="914400"/>
            <a:ext cy="971700" cx="7315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Font typeface="Merriweather"/>
              <a:buNone/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y="4836318" x="7162800"/>
            <a:ext cy="135600" cx="1066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-12592" marL="609493">
              <a:defRPr/>
            </a:lvl2pPr>
            <a:lvl3pPr algn="l" rtl="0" marR="0" indent="-12487" marL="1218987">
              <a:defRPr/>
            </a:lvl3pPr>
            <a:lvl4pPr algn="l" rtl="0" marR="0" indent="-12380" marL="1828480">
              <a:defRPr/>
            </a:lvl4pPr>
            <a:lvl5pPr algn="l" rtl="0" marR="0" indent="-12273" marL="2437973">
              <a:defRPr/>
            </a:lvl5pPr>
            <a:lvl6pPr algn="l" rtl="0" marR="0" indent="-12167" marL="3047467">
              <a:defRPr/>
            </a:lvl6pPr>
            <a:lvl7pPr algn="l" rtl="0" marR="0" indent="-12060" marL="3656960">
              <a:defRPr/>
            </a:lvl7pPr>
            <a:lvl8pPr algn="l" rtl="0" marR="0" indent="-11953" marL="4266453">
              <a:defRPr/>
            </a:lvl8pPr>
            <a:lvl9pPr algn="l" rtl="0" marR="0" indent="-11846" marL="4875947"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y="4836318" x="914400"/>
            <a:ext cy="135600" cx="6217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/>
            </a:lvl1pPr>
            <a:lvl2pPr algn="l" rtl="0" marR="0" indent="-12592" marL="609493">
              <a:defRPr/>
            </a:lvl2pPr>
            <a:lvl3pPr algn="l" rtl="0" marR="0" indent="-12487" marL="1218987">
              <a:defRPr/>
            </a:lvl3pPr>
            <a:lvl4pPr algn="l" rtl="0" marR="0" indent="-12380" marL="1828480">
              <a:defRPr/>
            </a:lvl4pPr>
            <a:lvl5pPr algn="l" rtl="0" marR="0" indent="-12273" marL="2437973">
              <a:defRPr/>
            </a:lvl5pPr>
            <a:lvl6pPr algn="l" rtl="0" marR="0" indent="-12167" marL="3047467">
              <a:defRPr/>
            </a:lvl6pPr>
            <a:lvl7pPr algn="l" rtl="0" marR="0" indent="-12060" marL="3656960">
              <a:defRPr/>
            </a:lvl7pPr>
            <a:lvl8pPr algn="l" rtl="0" marR="0" indent="-11953" marL="4266453">
              <a:defRPr/>
            </a:lvl8pPr>
            <a:lvl9pPr algn="l" rtl="0" marR="0" indent="-11846" marL="4875947"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y="4836318" x="8305800"/>
            <a:ext cy="135600" cx="609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-12592" marL="609493">
              <a:defRPr/>
            </a:lvl2pPr>
            <a:lvl3pPr algn="l" rtl="0" marR="0" indent="-12487" marL="1218987">
              <a:defRPr/>
            </a:lvl3pPr>
            <a:lvl4pPr algn="l" rtl="0" marR="0" indent="-12380" marL="1828480">
              <a:defRPr/>
            </a:lvl4pPr>
            <a:lvl5pPr algn="l" rtl="0" marR="0" indent="-12273" marL="2437973">
              <a:defRPr/>
            </a:lvl5pPr>
            <a:lvl6pPr algn="l" rtl="0" marR="0" indent="-12167" marL="3047467">
              <a:defRPr/>
            </a:lvl6pPr>
            <a:lvl7pPr algn="l" rtl="0" marR="0" indent="-12060" marL="3656960">
              <a:defRPr/>
            </a:lvl7pPr>
            <a:lvl8pPr algn="l" rtl="0" marR="0" indent="-11953" marL="4266453">
              <a:defRPr/>
            </a:lvl8pPr>
            <a:lvl9pPr algn="l" rtl="0" marR="0" indent="-11846" marL="4875947"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68" name="Shape 68"/>
          <p:cNvGrpSpPr/>
          <p:nvPr/>
        </p:nvGrpSpPr>
        <p:grpSpPr>
          <a:xfrm>
            <a:off y="4056913" x="0"/>
            <a:ext cy="1096861" cx="9143999"/>
            <a:chOff y="4056912" x="0"/>
            <a:chExt cy="1096861" cx="9143999"/>
          </a:xfrm>
        </p:grpSpPr>
        <p:sp>
          <p:nvSpPr>
            <p:cNvPr id="69" name="Shape 69"/>
            <p:cNvSpPr/>
            <p:nvPr/>
          </p:nvSpPr>
          <p:spPr>
            <a:xfrm rot="5400000">
              <a:off y="119293" x="4119794"/>
              <a:ext cy="9143999" cx="904411"/>
            </a:xfrm>
            <a:custGeom>
              <a:pathLst>
                <a:path w="904412" extrusionOk="0" h="9144000">
                  <a:moveTo>
                    <a:pt y="0" x="0"/>
                  </a:moveTo>
                  <a:lnTo>
                    <a:pt y="0" x="904412"/>
                  </a:lnTo>
                  <a:lnTo>
                    <a:pt y="9144000" x="904412"/>
                  </a:lnTo>
                  <a:lnTo>
                    <a:pt y="9144000" x="391235"/>
                  </a:lnTo>
                  <a:cubicBezTo>
                    <a:pt y="6730684" x="445385"/>
                    <a:pt y="1995757" x="250230"/>
                    <a:pt y="0" x="0"/>
                  </a:cubicBezTo>
                  <a:close/>
                </a:path>
              </a:pathLst>
            </a:custGeom>
            <a:solidFill>
              <a:schemeClr val="dk1">
                <a:alpha val="784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70" name="Shape 70"/>
            <p:cNvSpPr/>
            <p:nvPr/>
          </p:nvSpPr>
          <p:spPr>
            <a:xfrm rot="5400000">
              <a:off y="33343" x="4023569"/>
              <a:ext cy="9143999" cx="1096861"/>
            </a:xfrm>
            <a:custGeom>
              <a:pathLst>
                <a:path w="1096862" extrusionOk="0" h="9144000">
                  <a:moveTo>
                    <a:pt y="9136375" x="1096861"/>
                  </a:moveTo>
                  <a:lnTo>
                    <a:pt y="0" x="1096861"/>
                  </a:lnTo>
                  <a:lnTo>
                    <a:pt y="0" x="1096862"/>
                  </a:lnTo>
                  <a:lnTo>
                    <a:pt y="9136375" x="1096862"/>
                  </a:lnTo>
                  <a:close/>
                  <a:moveTo>
                    <a:pt y="0" x="0"/>
                  </a:moveTo>
                  <a:lnTo>
                    <a:pt y="0" x="142171"/>
                  </a:lnTo>
                  <a:cubicBezTo>
                    <a:pt y="532804" x="214017"/>
                    <a:pt y="1260834" x="281641"/>
                    <a:pt y="2087809" x="340913"/>
                  </a:cubicBezTo>
                  <a:cubicBezTo>
                    <a:pt y="4358443" x="492781"/>
                    <a:pt y="7374964" x="587048"/>
                    <a:pt y="9144000" x="547354"/>
                  </a:cubicBezTo>
                  <a:lnTo>
                    <a:pt y="9144000" x="452132"/>
                  </a:lnTo>
                  <a:cubicBezTo>
                    <a:pt y="4670358" x="484963"/>
                    <a:pt y="2482661" x="240277"/>
                    <a:pt y="0" x="0"/>
                  </a:cubicBezTo>
                  <a:close/>
                </a:path>
              </a:pathLst>
            </a:custGeom>
            <a:solidFill>
              <a:schemeClr val="dk1">
                <a:alpha val="4705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sp>
        <p:nvSpPr>
          <p:cNvPr id="71" name="Shape 71"/>
          <p:cNvSpPr txBox="1"/>
          <p:nvPr>
            <p:ph idx="10" type="dt"/>
          </p:nvPr>
        </p:nvSpPr>
        <p:spPr>
          <a:xfrm>
            <a:off y="4836318" x="7162800"/>
            <a:ext cy="135600" cx="1066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-12592" marL="609493">
              <a:defRPr/>
            </a:lvl2pPr>
            <a:lvl3pPr algn="l" rtl="0" marR="0" indent="-12487" marL="1218987">
              <a:defRPr/>
            </a:lvl3pPr>
            <a:lvl4pPr algn="l" rtl="0" marR="0" indent="-12380" marL="1828480">
              <a:defRPr/>
            </a:lvl4pPr>
            <a:lvl5pPr algn="l" rtl="0" marR="0" indent="-12273" marL="2437973">
              <a:defRPr/>
            </a:lvl5pPr>
            <a:lvl6pPr algn="l" rtl="0" marR="0" indent="-12167" marL="3047467">
              <a:defRPr/>
            </a:lvl6pPr>
            <a:lvl7pPr algn="l" rtl="0" marR="0" indent="-12060" marL="3656960">
              <a:defRPr/>
            </a:lvl7pPr>
            <a:lvl8pPr algn="l" rtl="0" marR="0" indent="-11953" marL="4266453">
              <a:defRPr/>
            </a:lvl8pPr>
            <a:lvl9pPr algn="l" rtl="0" marR="0" indent="-11846" marL="4875947"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y="4836318" x="914400"/>
            <a:ext cy="135600" cx="6217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/>
            </a:lvl1pPr>
            <a:lvl2pPr algn="l" rtl="0" marR="0" indent="-12592" marL="609493">
              <a:defRPr/>
            </a:lvl2pPr>
            <a:lvl3pPr algn="l" rtl="0" marR="0" indent="-12487" marL="1218987">
              <a:defRPr/>
            </a:lvl3pPr>
            <a:lvl4pPr algn="l" rtl="0" marR="0" indent="-12380" marL="1828480">
              <a:defRPr/>
            </a:lvl4pPr>
            <a:lvl5pPr algn="l" rtl="0" marR="0" indent="-12273" marL="2437973">
              <a:defRPr/>
            </a:lvl5pPr>
            <a:lvl6pPr algn="l" rtl="0" marR="0" indent="-12167" marL="3047467">
              <a:defRPr/>
            </a:lvl6pPr>
            <a:lvl7pPr algn="l" rtl="0" marR="0" indent="-12060" marL="3656960">
              <a:defRPr/>
            </a:lvl7pPr>
            <a:lvl8pPr algn="l" rtl="0" marR="0" indent="-11953" marL="4266453">
              <a:defRPr/>
            </a:lvl8pPr>
            <a:lvl9pPr algn="l" rtl="0" marR="0" indent="-11846" marL="4875947"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y="4836318" x="8305800"/>
            <a:ext cy="135600" cx="609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-12592" marL="609493">
              <a:defRPr/>
            </a:lvl2pPr>
            <a:lvl3pPr algn="l" rtl="0" marR="0" indent="-12487" marL="1218987">
              <a:defRPr/>
            </a:lvl3pPr>
            <a:lvl4pPr algn="l" rtl="0" marR="0" indent="-12380" marL="1828480">
              <a:defRPr/>
            </a:lvl4pPr>
            <a:lvl5pPr algn="l" rtl="0" marR="0" indent="-12273" marL="2437973">
              <a:defRPr/>
            </a:lvl5pPr>
            <a:lvl6pPr algn="l" rtl="0" marR="0" indent="-12167" marL="3047467">
              <a:defRPr/>
            </a:lvl6pPr>
            <a:lvl7pPr algn="l" rtl="0" marR="0" indent="-12060" marL="3656960">
              <a:defRPr/>
            </a:lvl7pPr>
            <a:lvl8pPr algn="l" rtl="0" marR="0" indent="-11953" marL="4266453">
              <a:defRPr/>
            </a:lvl8pPr>
            <a:lvl9pPr algn="l" rtl="0" marR="0" indent="-11846" marL="4875947"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y="114300" x="914400"/>
            <a:ext cy="971700" cx="7315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y="1200150" x="3657601"/>
            <a:ext cy="3429000" cx="4572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2" type="body"/>
          </p:nvPr>
        </p:nvSpPr>
        <p:spPr>
          <a:xfrm>
            <a:off y="1200151" x="914400"/>
            <a:ext cy="3429000" cx="2590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buClr>
                <a:schemeClr val="accent1"/>
              </a:buClr>
              <a:buFont typeface="Merriweather"/>
              <a:buNone/>
              <a:defRPr/>
            </a:lvl1pPr>
            <a:lvl2pPr rtl="0" indent="-12592" marL="609493">
              <a:buFont typeface="Merriweather"/>
              <a:buNone/>
              <a:defRPr/>
            </a:lvl2pPr>
            <a:lvl3pPr rtl="0" indent="-12487" marL="1218987">
              <a:buFont typeface="Merriweather"/>
              <a:buNone/>
              <a:defRPr/>
            </a:lvl3pPr>
            <a:lvl4pPr rtl="0" indent="-12380" marL="1828480">
              <a:buFont typeface="Merriweather"/>
              <a:buNone/>
              <a:defRPr/>
            </a:lvl4pPr>
            <a:lvl5pPr rtl="0" indent="-12273" marL="2437973">
              <a:buFont typeface="Merriweather"/>
              <a:buNone/>
              <a:defRPr/>
            </a:lvl5pPr>
            <a:lvl6pPr rtl="0" indent="-12167" marL="3047467">
              <a:buFont typeface="Merriweather"/>
              <a:buNone/>
              <a:defRPr/>
            </a:lvl6pPr>
            <a:lvl7pPr rtl="0" indent="-12060" marL="3656960">
              <a:buFont typeface="Merriweather"/>
              <a:buNone/>
              <a:defRPr/>
            </a:lvl7pPr>
            <a:lvl8pPr rtl="0" indent="-11953" marL="4266453">
              <a:buFont typeface="Merriweather"/>
              <a:buNone/>
              <a:defRPr/>
            </a:lvl8pPr>
            <a:lvl9pPr rtl="0" indent="-11846" marL="4875947">
              <a:buFont typeface="Merriweather"/>
              <a:buNone/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y="4836318" x="7162800"/>
            <a:ext cy="135600" cx="1066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-12592" marL="609493">
              <a:defRPr/>
            </a:lvl2pPr>
            <a:lvl3pPr algn="l" rtl="0" marR="0" indent="-12487" marL="1218987">
              <a:defRPr/>
            </a:lvl3pPr>
            <a:lvl4pPr algn="l" rtl="0" marR="0" indent="-12380" marL="1828480">
              <a:defRPr/>
            </a:lvl4pPr>
            <a:lvl5pPr algn="l" rtl="0" marR="0" indent="-12273" marL="2437973">
              <a:defRPr/>
            </a:lvl5pPr>
            <a:lvl6pPr algn="l" rtl="0" marR="0" indent="-12167" marL="3047467">
              <a:defRPr/>
            </a:lvl6pPr>
            <a:lvl7pPr algn="l" rtl="0" marR="0" indent="-12060" marL="3656960">
              <a:defRPr/>
            </a:lvl7pPr>
            <a:lvl8pPr algn="l" rtl="0" marR="0" indent="-11953" marL="4266453">
              <a:defRPr/>
            </a:lvl8pPr>
            <a:lvl9pPr algn="l" rtl="0" marR="0" indent="-11846" marL="4875947"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y="4836318" x="914400"/>
            <a:ext cy="135600" cx="6217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/>
            </a:lvl1pPr>
            <a:lvl2pPr algn="l" rtl="0" marR="0" indent="-12592" marL="609493">
              <a:defRPr/>
            </a:lvl2pPr>
            <a:lvl3pPr algn="l" rtl="0" marR="0" indent="-12487" marL="1218987">
              <a:defRPr/>
            </a:lvl3pPr>
            <a:lvl4pPr algn="l" rtl="0" marR="0" indent="-12380" marL="1828480">
              <a:defRPr/>
            </a:lvl4pPr>
            <a:lvl5pPr algn="l" rtl="0" marR="0" indent="-12273" marL="2437973">
              <a:defRPr/>
            </a:lvl5pPr>
            <a:lvl6pPr algn="l" rtl="0" marR="0" indent="-12167" marL="3047467">
              <a:defRPr/>
            </a:lvl6pPr>
            <a:lvl7pPr algn="l" rtl="0" marR="0" indent="-12060" marL="3656960">
              <a:defRPr/>
            </a:lvl7pPr>
            <a:lvl8pPr algn="l" rtl="0" marR="0" indent="-11953" marL="4266453">
              <a:defRPr/>
            </a:lvl8pPr>
            <a:lvl9pPr algn="l" rtl="0" marR="0" indent="-11846" marL="4875947"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y="4836318" x="8305800"/>
            <a:ext cy="135600" cx="609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-12592" marL="609493">
              <a:defRPr/>
            </a:lvl2pPr>
            <a:lvl3pPr algn="l" rtl="0" marR="0" indent="-12487" marL="1218987">
              <a:defRPr/>
            </a:lvl3pPr>
            <a:lvl4pPr algn="l" rtl="0" marR="0" indent="-12380" marL="1828480">
              <a:defRPr/>
            </a:lvl4pPr>
            <a:lvl5pPr algn="l" rtl="0" marR="0" indent="-12273" marL="2437973">
              <a:defRPr/>
            </a:lvl5pPr>
            <a:lvl6pPr algn="l" rtl="0" marR="0" indent="-12167" marL="3047467">
              <a:defRPr/>
            </a:lvl6pPr>
            <a:lvl7pPr algn="l" rtl="0" marR="0" indent="-12060" marL="3656960">
              <a:defRPr/>
            </a:lvl7pPr>
            <a:lvl8pPr algn="l" rtl="0" marR="0" indent="-11953" marL="4266453">
              <a:defRPr/>
            </a:lvl8pPr>
            <a:lvl9pPr algn="l" rtl="0" marR="0" indent="-11846" marL="4875947"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y="114300" x="914400"/>
            <a:ext cy="971700" cx="7315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83" name="Shape 83"/>
          <p:cNvSpPr/>
          <p:nvPr>
            <p:ph idx="2" type="pic"/>
          </p:nvPr>
        </p:nvSpPr>
        <p:spPr>
          <a:xfrm>
            <a:off y="1200150" x="914401"/>
            <a:ext cy="2743199" cx="5029199"/>
          </a:xfrm>
          <a:prstGeom prst="roundRect">
            <a:avLst>
              <a:gd fmla="val 3098" name="adj"/>
            </a:avLst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buClr>
                <a:schemeClr val="dk1"/>
              </a:buClr>
              <a:buFont typeface="Merriweather"/>
              <a:buNone/>
              <a:defRPr/>
            </a:lvl1pPr>
            <a:lvl2pPr algn="l" rtl="0" marR="0" indent="-12592" marL="609493">
              <a:buClr>
                <a:schemeClr val="dk1"/>
              </a:buClr>
              <a:buFont typeface="Merriweather"/>
              <a:buNone/>
              <a:defRPr/>
            </a:lvl2pPr>
            <a:lvl3pPr algn="l" rtl="0" marR="0" indent="-12487" marL="1218987">
              <a:buClr>
                <a:schemeClr val="dk1"/>
              </a:buClr>
              <a:buFont typeface="Merriweather"/>
              <a:buNone/>
              <a:defRPr/>
            </a:lvl3pPr>
            <a:lvl4pPr algn="l" rtl="0" marR="0" indent="-12380" marL="1828480">
              <a:buClr>
                <a:schemeClr val="dk1"/>
              </a:buClr>
              <a:buFont typeface="Merriweather"/>
              <a:buNone/>
              <a:defRPr/>
            </a:lvl4pPr>
            <a:lvl5pPr algn="l" rtl="0" marR="0" indent="-12273" marL="2437973">
              <a:buClr>
                <a:schemeClr val="dk1"/>
              </a:buClr>
              <a:buFont typeface="Merriweather"/>
              <a:buNone/>
              <a:defRPr/>
            </a:lvl5pPr>
            <a:lvl6pPr algn="l" rtl="0" marR="0" indent="-12167" marL="3047467">
              <a:buClr>
                <a:schemeClr val="dk1"/>
              </a:buClr>
              <a:buFont typeface="Merriweather"/>
              <a:buNone/>
              <a:defRPr/>
            </a:lvl6pPr>
            <a:lvl7pPr algn="l" rtl="0" marR="0" indent="-12060" marL="3656960">
              <a:buClr>
                <a:schemeClr val="dk1"/>
              </a:buClr>
              <a:buFont typeface="Merriweather"/>
              <a:buNone/>
              <a:defRPr/>
            </a:lvl7pPr>
            <a:lvl8pPr algn="l" rtl="0" marR="0" indent="-11953" marL="4266453">
              <a:buClr>
                <a:schemeClr val="dk1"/>
              </a:buClr>
              <a:buFont typeface="Merriweather"/>
              <a:buNone/>
              <a:defRPr/>
            </a:lvl8pPr>
            <a:lvl9pPr algn="l" rtl="0" marR="0" indent="-11846" marL="4875947">
              <a:buClr>
                <a:schemeClr val="dk1"/>
              </a:buClr>
              <a:buFont typeface="Merriweather"/>
              <a:buNone/>
              <a:defRPr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1200150" x="6096001"/>
            <a:ext cy="2819400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buClr>
                <a:schemeClr val="accent1"/>
              </a:buClr>
              <a:buFont typeface="Merriweather"/>
              <a:buNone/>
              <a:defRPr/>
            </a:lvl1pPr>
            <a:lvl2pPr rtl="0" indent="-12592" marL="609493">
              <a:buFont typeface="Merriweather"/>
              <a:buNone/>
              <a:defRPr/>
            </a:lvl2pPr>
            <a:lvl3pPr rtl="0" indent="-12487" marL="1218987">
              <a:buFont typeface="Merriweather"/>
              <a:buNone/>
              <a:defRPr/>
            </a:lvl3pPr>
            <a:lvl4pPr rtl="0" indent="-12380" marL="1828480">
              <a:buFont typeface="Merriweather"/>
              <a:buNone/>
              <a:defRPr/>
            </a:lvl4pPr>
            <a:lvl5pPr rtl="0" indent="-12273" marL="2437973">
              <a:buFont typeface="Merriweather"/>
              <a:buNone/>
              <a:defRPr/>
            </a:lvl5pPr>
            <a:lvl6pPr rtl="0" indent="-12167" marL="3047467">
              <a:buFont typeface="Merriweather"/>
              <a:buNone/>
              <a:defRPr/>
            </a:lvl6pPr>
            <a:lvl7pPr rtl="0" indent="-12060" marL="3656960">
              <a:buFont typeface="Merriweather"/>
              <a:buNone/>
              <a:defRPr/>
            </a:lvl7pPr>
            <a:lvl8pPr rtl="0" indent="-11953" marL="4266453">
              <a:buFont typeface="Merriweather"/>
              <a:buNone/>
              <a:defRPr/>
            </a:lvl8pPr>
            <a:lvl9pPr rtl="0" indent="-11846" marL="4875947">
              <a:buFont typeface="Merriweather"/>
              <a:buNone/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10" type="dt"/>
          </p:nvPr>
        </p:nvSpPr>
        <p:spPr>
          <a:xfrm>
            <a:off y="4836318" x="7162800"/>
            <a:ext cy="135600" cx="1066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-12592" marL="609493">
              <a:defRPr/>
            </a:lvl2pPr>
            <a:lvl3pPr algn="l" rtl="0" marR="0" indent="-12487" marL="1218987">
              <a:defRPr/>
            </a:lvl3pPr>
            <a:lvl4pPr algn="l" rtl="0" marR="0" indent="-12380" marL="1828480">
              <a:defRPr/>
            </a:lvl4pPr>
            <a:lvl5pPr algn="l" rtl="0" marR="0" indent="-12273" marL="2437973">
              <a:defRPr/>
            </a:lvl5pPr>
            <a:lvl6pPr algn="l" rtl="0" marR="0" indent="-12167" marL="3047467">
              <a:defRPr/>
            </a:lvl6pPr>
            <a:lvl7pPr algn="l" rtl="0" marR="0" indent="-12060" marL="3656960">
              <a:defRPr/>
            </a:lvl7pPr>
            <a:lvl8pPr algn="l" rtl="0" marR="0" indent="-11953" marL="4266453">
              <a:defRPr/>
            </a:lvl8pPr>
            <a:lvl9pPr algn="l" rtl="0" marR="0" indent="-11846" marL="4875947">
              <a:defRPr/>
            </a:lvl9pPr>
          </a:lstStyle>
          <a:p/>
        </p:txBody>
      </p:sp>
      <p:sp>
        <p:nvSpPr>
          <p:cNvPr id="86" name="Shape 86"/>
          <p:cNvSpPr txBox="1"/>
          <p:nvPr>
            <p:ph idx="11" type="ftr"/>
          </p:nvPr>
        </p:nvSpPr>
        <p:spPr>
          <a:xfrm>
            <a:off y="4836318" x="914400"/>
            <a:ext cy="135600" cx="6217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/>
            </a:lvl1pPr>
            <a:lvl2pPr algn="l" rtl="0" marR="0" indent="-12592" marL="609493">
              <a:defRPr/>
            </a:lvl2pPr>
            <a:lvl3pPr algn="l" rtl="0" marR="0" indent="-12487" marL="1218987">
              <a:defRPr/>
            </a:lvl3pPr>
            <a:lvl4pPr algn="l" rtl="0" marR="0" indent="-12380" marL="1828480">
              <a:defRPr/>
            </a:lvl4pPr>
            <a:lvl5pPr algn="l" rtl="0" marR="0" indent="-12273" marL="2437973">
              <a:defRPr/>
            </a:lvl5pPr>
            <a:lvl6pPr algn="l" rtl="0" marR="0" indent="-12167" marL="3047467">
              <a:defRPr/>
            </a:lvl6pPr>
            <a:lvl7pPr algn="l" rtl="0" marR="0" indent="-12060" marL="3656960">
              <a:defRPr/>
            </a:lvl7pPr>
            <a:lvl8pPr algn="l" rtl="0" marR="0" indent="-11953" marL="4266453">
              <a:defRPr/>
            </a:lvl8pPr>
            <a:lvl9pPr algn="l" rtl="0" marR="0" indent="-11846" marL="4875947">
              <a:defRPr/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y="4836318" x="8305800"/>
            <a:ext cy="135600" cx="609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-12592" marL="609493">
              <a:defRPr/>
            </a:lvl2pPr>
            <a:lvl3pPr algn="l" rtl="0" marR="0" indent="-12487" marL="1218987">
              <a:defRPr/>
            </a:lvl3pPr>
            <a:lvl4pPr algn="l" rtl="0" marR="0" indent="-12380" marL="1828480">
              <a:defRPr/>
            </a:lvl4pPr>
            <a:lvl5pPr algn="l" rtl="0" marR="0" indent="-12273" marL="2437973">
              <a:defRPr/>
            </a:lvl5pPr>
            <a:lvl6pPr algn="l" rtl="0" marR="0" indent="-12167" marL="3047467">
              <a:defRPr/>
            </a:lvl6pPr>
            <a:lvl7pPr algn="l" rtl="0" marR="0" indent="-12060" marL="3656960">
              <a:defRPr/>
            </a:lvl7pPr>
            <a:lvl8pPr algn="l" rtl="0" marR="0" indent="-11953" marL="4266453">
              <a:defRPr/>
            </a:lvl8pPr>
            <a:lvl9pPr algn="l" rtl="0" marR="0" indent="-11846" marL="4875947"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2.xml" Type="http://schemas.openxmlformats.org/officeDocument/2006/relationships/slideLayout" Id="rId12"/><Relationship Target="../slideLayouts/slideLayout1.xml" Type="http://schemas.openxmlformats.org/officeDocument/2006/relationships/slideLayout" Id="rId1"/><Relationship Target="../theme/theme1.xml" Type="http://schemas.openxmlformats.org/officeDocument/2006/relationships/theme" Id="rId13"/><Relationship Target="../slideLayouts/slideLayout4.xml" Type="http://schemas.openxmlformats.org/officeDocument/2006/relationships/slideLayout" Id="rId4"/><Relationship Target="../slideLayouts/slideLayout10.xml" Type="http://schemas.openxmlformats.org/officeDocument/2006/relationships/slideLayout" Id="rId10"/><Relationship Target="../slideLayouts/slideLayout3.xml" Type="http://schemas.openxmlformats.org/officeDocument/2006/relationships/slideLayout" Id="rId3"/><Relationship Target="../slideLayouts/slideLayout11.xml" Type="http://schemas.openxmlformats.org/officeDocument/2006/relationships/slideLayout" Id="rId11"/><Relationship Target="../slideLayouts/slideLayout9.xml" Type="http://schemas.openxmlformats.org/officeDocument/2006/relationships/slideLayout" Id="rId9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slideLayouts/slideLayout8.xml" Type="http://schemas.openxmlformats.org/officeDocument/2006/relationships/slideLayout" Id="rId8"/><Relationship Target="../slideLayouts/slideLayout7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5" name="Shape 5"/>
          <p:cNvGrpSpPr/>
          <p:nvPr/>
        </p:nvGrpSpPr>
        <p:grpSpPr>
          <a:xfrm>
            <a:off y="4056913" x="0"/>
            <a:ext cy="1096861" cx="9143999"/>
            <a:chOff y="4056912" x="0"/>
            <a:chExt cy="1096861" cx="9143999"/>
          </a:xfrm>
        </p:grpSpPr>
        <p:sp>
          <p:nvSpPr>
            <p:cNvPr id="6" name="Shape 6"/>
            <p:cNvSpPr/>
            <p:nvPr/>
          </p:nvSpPr>
          <p:spPr>
            <a:xfrm rot="5400000">
              <a:off y="119293" x="4119794"/>
              <a:ext cy="9143999" cx="904411"/>
            </a:xfrm>
            <a:custGeom>
              <a:pathLst>
                <a:path w="904412" extrusionOk="0" h="9144000">
                  <a:moveTo>
                    <a:pt y="0" x="0"/>
                  </a:moveTo>
                  <a:lnTo>
                    <a:pt y="0" x="904412"/>
                  </a:lnTo>
                  <a:lnTo>
                    <a:pt y="9144000" x="904412"/>
                  </a:lnTo>
                  <a:lnTo>
                    <a:pt y="9144000" x="391235"/>
                  </a:lnTo>
                  <a:cubicBezTo>
                    <a:pt y="6730684" x="445385"/>
                    <a:pt y="1995757" x="250230"/>
                    <a:pt y="0" x="0"/>
                  </a:cubicBezTo>
                  <a:close/>
                </a:path>
              </a:pathLst>
            </a:custGeom>
            <a:solidFill>
              <a:schemeClr val="dk1">
                <a:alpha val="784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7" name="Shape 7"/>
            <p:cNvSpPr/>
            <p:nvPr/>
          </p:nvSpPr>
          <p:spPr>
            <a:xfrm rot="5400000">
              <a:off y="33343" x="4023569"/>
              <a:ext cy="9143999" cx="1096861"/>
            </a:xfrm>
            <a:custGeom>
              <a:pathLst>
                <a:path w="1096862" extrusionOk="0" h="9144000">
                  <a:moveTo>
                    <a:pt y="9136375" x="1096861"/>
                  </a:moveTo>
                  <a:lnTo>
                    <a:pt y="0" x="1096861"/>
                  </a:lnTo>
                  <a:lnTo>
                    <a:pt y="0" x="1096862"/>
                  </a:lnTo>
                  <a:lnTo>
                    <a:pt y="9136375" x="1096862"/>
                  </a:lnTo>
                  <a:close/>
                  <a:moveTo>
                    <a:pt y="0" x="0"/>
                  </a:moveTo>
                  <a:lnTo>
                    <a:pt y="0" x="142171"/>
                  </a:lnTo>
                  <a:cubicBezTo>
                    <a:pt y="532804" x="214017"/>
                    <a:pt y="1260834" x="281641"/>
                    <a:pt y="2087809" x="340913"/>
                  </a:cubicBezTo>
                  <a:cubicBezTo>
                    <a:pt y="4358443" x="492781"/>
                    <a:pt y="7374964" x="587048"/>
                    <a:pt y="9144000" x="547354"/>
                  </a:cubicBezTo>
                  <a:lnTo>
                    <a:pt y="9144000" x="452132"/>
                  </a:lnTo>
                  <a:cubicBezTo>
                    <a:pt y="4670358" x="484963"/>
                    <a:pt y="2482661" x="240277"/>
                    <a:pt y="0" x="0"/>
                  </a:cubicBezTo>
                  <a:close/>
                </a:path>
              </a:pathLst>
            </a:custGeom>
            <a:solidFill>
              <a:schemeClr val="dk1">
                <a:alpha val="4705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grpSp>
        <p:nvGrpSpPr>
          <p:cNvPr id="8" name="Shape 8"/>
          <p:cNvGrpSpPr/>
          <p:nvPr/>
        </p:nvGrpSpPr>
        <p:grpSpPr>
          <a:xfrm>
            <a:off y="600413" x="-27"/>
            <a:ext cy="393075" cx="797539"/>
            <a:chOff y="452558" x="-34"/>
            <a:chExt cy="524100" cx="914505"/>
          </a:xfrm>
        </p:grpSpPr>
        <p:sp>
          <p:nvSpPr>
            <p:cNvPr id="9" name="Shape 9"/>
            <p:cNvSpPr/>
            <p:nvPr/>
          </p:nvSpPr>
          <p:spPr>
            <a:xfrm>
              <a:off y="452558" x="591670"/>
              <a:ext cy="524100" cx="3228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10" name="Shape 10"/>
            <p:cNvSpPr/>
            <p:nvPr/>
          </p:nvSpPr>
          <p:spPr>
            <a:xfrm>
              <a:off y="452558" x="215154"/>
              <a:ext cy="524100" cx="322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11" name="Shape 11"/>
            <p:cNvSpPr/>
            <p:nvPr/>
          </p:nvSpPr>
          <p:spPr>
            <a:xfrm rot="5400000">
              <a:off y="633908" x="-181384"/>
              <a:ext cy="161400" cx="524100"/>
            </a:xfrm>
            <a:prstGeom prst="round2SameRect">
              <a:avLst>
                <a:gd fmla="val 29167" name="adj1"/>
                <a:gd fmla="val 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sp>
        <p:nvSpPr>
          <p:cNvPr id="12" name="Shape 12"/>
          <p:cNvSpPr txBox="1"/>
          <p:nvPr>
            <p:ph idx="11" type="ftr"/>
          </p:nvPr>
        </p:nvSpPr>
        <p:spPr>
          <a:xfrm>
            <a:off y="4836318" x="914400"/>
            <a:ext cy="135600" cx="6217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/>
            </a:lvl1pPr>
            <a:lvl2pPr algn="l" rtl="0" marR="0" indent="-12592" marL="609493">
              <a:defRPr/>
            </a:lvl2pPr>
            <a:lvl3pPr algn="l" rtl="0" marR="0" indent="-12487" marL="1218987">
              <a:defRPr/>
            </a:lvl3pPr>
            <a:lvl4pPr algn="l" rtl="0" marR="0" indent="-12380" marL="1828480">
              <a:defRPr/>
            </a:lvl4pPr>
            <a:lvl5pPr algn="l" rtl="0" marR="0" indent="-12273" marL="2437973">
              <a:defRPr/>
            </a:lvl5pPr>
            <a:lvl6pPr algn="l" rtl="0" marR="0" indent="-12167" marL="3047467">
              <a:defRPr/>
            </a:lvl6pPr>
            <a:lvl7pPr algn="l" rtl="0" marR="0" indent="-12060" marL="3656960">
              <a:defRPr/>
            </a:lvl7pPr>
            <a:lvl8pPr algn="l" rtl="0" marR="0" indent="-11953" marL="4266453">
              <a:defRPr/>
            </a:lvl8pPr>
            <a:lvl9pPr algn="l" rtl="0" marR="0" indent="-11846" marL="4875947">
              <a:defRPr/>
            </a:lvl9pPr>
          </a:lstStyle>
          <a:p/>
        </p:txBody>
      </p:sp>
      <p:sp>
        <p:nvSpPr>
          <p:cNvPr id="13" name="Shape 13"/>
          <p:cNvSpPr txBox="1"/>
          <p:nvPr>
            <p:ph type="title"/>
          </p:nvPr>
        </p:nvSpPr>
        <p:spPr>
          <a:xfrm>
            <a:off y="114300" x="914400"/>
            <a:ext cy="971700" cx="7315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spcBef>
                <a:spcPts val="0"/>
              </a:spcBef>
              <a:buClr>
                <a:schemeClr val="dk1"/>
              </a:buClr>
              <a:buFont typeface="Merriweather"/>
              <a:buNone/>
              <a:defRPr/>
            </a:lvl1pPr>
            <a:lvl2pPr algn="l" rtl="0" marR="0" indent="0" marL="0">
              <a:defRPr/>
            </a:lvl2pPr>
            <a:lvl3pPr algn="l" rtl="0" marR="0" indent="0" marL="0">
              <a:defRPr/>
            </a:lvl3pPr>
            <a:lvl4pPr algn="l" rtl="0" marR="0" indent="0" marL="0">
              <a:defRPr/>
            </a:lvl4pPr>
            <a:lvl5pPr algn="l" rtl="0" marR="0" indent="0" marL="0">
              <a:defRPr/>
            </a:lvl5pPr>
            <a:lvl6pPr algn="l" rtl="0" marR="0" indent="0" marL="0">
              <a:defRPr/>
            </a:lvl6pPr>
            <a:lvl7pPr algn="l" rtl="0" marR="0" indent="0" marL="0">
              <a:defRPr/>
            </a:lvl7pPr>
            <a:lvl8pPr algn="l" rtl="0" marR="0" indent="0" marL="0">
              <a:defRPr/>
            </a:lvl8pPr>
            <a:lvl9pPr algn="l" rtl="0" marR="0" indent="0" marL="0"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200150" x="914400"/>
            <a:ext cy="3429000" cx="7315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126947" marL="304747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Merriweather"/>
              <a:buChar char="•"/>
              <a:defRPr/>
            </a:lvl1pPr>
            <a:lvl2pPr algn="l" rtl="0" marR="0" indent="-158871" marL="755772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Merriweather"/>
              <a:buChar char="–"/>
              <a:defRPr/>
            </a:lvl2pPr>
            <a:lvl3pPr algn="l" rtl="0" marR="0" indent="-178096" marL="1206797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Merriweather"/>
              <a:buChar char="•"/>
              <a:defRPr/>
            </a:lvl3pPr>
            <a:lvl4pPr algn="l" rtl="0" marR="0" indent="-184622" marL="1657822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Merriweather"/>
              <a:buChar char="•"/>
              <a:defRPr/>
            </a:lvl4pPr>
            <a:lvl5pPr algn="l" rtl="0" marR="0" indent="-178447" marL="2108847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Merriweather"/>
              <a:buChar char="•"/>
              <a:defRPr/>
            </a:lvl5pPr>
            <a:lvl6pPr algn="l" rtl="0" marR="0" indent="-184972" marL="2559872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Merriweather"/>
              <a:buChar char="•"/>
              <a:defRPr/>
            </a:lvl6pPr>
            <a:lvl7pPr algn="l" rtl="0" marR="0" indent="-178797" marL="3010897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Merriweather"/>
              <a:buChar char="•"/>
              <a:defRPr/>
            </a:lvl7pPr>
            <a:lvl8pPr algn="l" rtl="0" marR="0" indent="-185322" marL="3461922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Merriweather"/>
              <a:buChar char="•"/>
              <a:defRPr/>
            </a:lvl8pPr>
            <a:lvl9pPr algn="l" rtl="0" marR="0" indent="-179146" marL="391294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Merriweather"/>
              <a:buChar char="•"/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0" type="dt"/>
          </p:nvPr>
        </p:nvSpPr>
        <p:spPr>
          <a:xfrm>
            <a:off y="4836318" x="7162800"/>
            <a:ext cy="135600" cx="1066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-12592" marL="609493">
              <a:defRPr/>
            </a:lvl2pPr>
            <a:lvl3pPr algn="l" rtl="0" marR="0" indent="-12487" marL="1218987">
              <a:defRPr/>
            </a:lvl3pPr>
            <a:lvl4pPr algn="l" rtl="0" marR="0" indent="-12380" marL="1828480">
              <a:defRPr/>
            </a:lvl4pPr>
            <a:lvl5pPr algn="l" rtl="0" marR="0" indent="-12273" marL="2437973">
              <a:defRPr/>
            </a:lvl5pPr>
            <a:lvl6pPr algn="l" rtl="0" marR="0" indent="-12167" marL="3047467">
              <a:defRPr/>
            </a:lvl6pPr>
            <a:lvl7pPr algn="l" rtl="0" marR="0" indent="-12060" marL="3656960">
              <a:defRPr/>
            </a:lvl7pPr>
            <a:lvl8pPr algn="l" rtl="0" marR="0" indent="-11953" marL="4266453">
              <a:defRPr/>
            </a:lvl8pPr>
            <a:lvl9pPr algn="l" rtl="0" marR="0" indent="-11846" marL="4875947"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y="4836318" x="8305800"/>
            <a:ext cy="135600" cx="609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-12592" marL="609493">
              <a:defRPr/>
            </a:lvl2pPr>
            <a:lvl3pPr algn="l" rtl="0" marR="0" indent="-12487" marL="1218987">
              <a:defRPr/>
            </a:lvl3pPr>
            <a:lvl4pPr algn="l" rtl="0" marR="0" indent="-12380" marL="1828480">
              <a:defRPr/>
            </a:lvl4pPr>
            <a:lvl5pPr algn="l" rtl="0" marR="0" indent="-12273" marL="2437973">
              <a:defRPr/>
            </a:lvl5pPr>
            <a:lvl6pPr algn="l" rtl="0" marR="0" indent="-12167" marL="3047467">
              <a:defRPr/>
            </a:lvl6pPr>
            <a:lvl7pPr algn="l" rtl="0" marR="0" indent="-12060" marL="3656960">
              <a:defRPr/>
            </a:lvl7pPr>
            <a:lvl8pPr algn="l" rtl="0" marR="0" indent="-11953" marL="4266453">
              <a:defRPr/>
            </a:lvl8pPr>
            <a:lvl9pPr algn="l" rtl="0" marR="0" indent="-11846" marL="4875947"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gif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gif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gif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gif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0.gif" Type="http://schemas.openxmlformats.org/officeDocument/2006/relationships/image" Id="rId3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4.gif" Type="http://schemas.openxmlformats.org/officeDocument/2006/relationships/image" Id="rId3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3.png" Type="http://schemas.openxmlformats.org/officeDocument/2006/relationships/image" Id="rId3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5.png" Type="http://schemas.openxmlformats.org/officeDocument/2006/relationships/image" Id="rId3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7.png" Type="http://schemas.openxmlformats.org/officeDocument/2006/relationships/image" Id="rId4"/><Relationship Target="../media/image12.gif" Type="http://schemas.openxmlformats.org/officeDocument/2006/relationships/image" Id="rId3"/><Relationship Target="../media/image16.gif" Type="http://schemas.openxmlformats.org/officeDocument/2006/relationships/image" Id="rId5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4"/><Relationship Target="../media/image11.jpg" Type="http://schemas.openxmlformats.org/officeDocument/2006/relationships/image" Id="rId3"/><Relationship Target="../media/image01.gif" Type="http://schemas.openxmlformats.org/officeDocument/2006/relationships/image" Id="rId6"/><Relationship Target="../media/image02.png" Type="http://schemas.openxmlformats.org/officeDocument/2006/relationships/image" Id="rId5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4"/><Relationship Target="../media/image11.jpg" Type="http://schemas.openxmlformats.org/officeDocument/2006/relationships/image" Id="rId3"/><Relationship Target="../media/image08.png" Type="http://schemas.openxmlformats.org/officeDocument/2006/relationships/image" Id="rId6"/><Relationship Target="../media/image02.png" Type="http://schemas.openxmlformats.org/officeDocument/2006/relationships/image" Id="rId5"/><Relationship Target="../media/image01.gif" Type="http://schemas.openxmlformats.org/officeDocument/2006/relationships/image" Id="rId7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y="1449390" x="1371600"/>
            <a:ext cy="1578900" cx="68580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sz="3000" lang="en">
                <a:latin typeface="Ubuntu"/>
                <a:ea typeface="Ubuntu"/>
                <a:cs typeface="Ubuntu"/>
                <a:sym typeface="Ubuntu"/>
              </a:rPr>
              <a:t>Recommender Systems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y="3028298" x="1295950"/>
            <a:ext cy="699900" cx="6858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sz="1800" lang="en">
                <a:latin typeface="Ubuntu"/>
                <a:ea typeface="Ubuntu"/>
                <a:cs typeface="Ubuntu"/>
                <a:sym typeface="Ubuntu"/>
              </a:rPr>
              <a:t>Rajlaxmi Nehal Tanmay Alok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y="114300" x="914400"/>
            <a:ext cy="971700" cx="73152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sz="3000"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Cosine-based Similarity</a:t>
            </a:r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y="1200150" x="914400"/>
            <a:ext cy="1730399" cx="7315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317500" marL="45720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Ubuntu"/>
              <a:buChar char="•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In this case, the two items are thought of as two vectors in the m-dimensional user space. These two vectors are the columns for the two items in the rating matrix.</a:t>
            </a:r>
          </a:p>
          <a:p>
            <a:r>
              <a:t/>
            </a:r>
          </a:p>
          <a:p>
            <a:pPr algn="l" rtl="0" lvl="0" marR="0" indent="-317500" marL="45720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Ubuntu"/>
              <a:buChar char="•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The similarity between them is measured by computing the cosine of the angle between these two vectors.</a:t>
            </a:r>
          </a:p>
          <a:p>
            <a:r>
              <a:t/>
            </a:r>
          </a:p>
          <a:p>
            <a:pPr algn="l" rtl="0" lvl="0" marR="0" indent="-317500" marL="45720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Ubuntu"/>
              <a:buChar char="•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Formally, the similarity between items </a:t>
            </a:r>
            <a:r>
              <a:rPr lang="en" i="1">
                <a:latin typeface="Ubuntu"/>
                <a:ea typeface="Ubuntu"/>
                <a:cs typeface="Ubuntu"/>
                <a:sym typeface="Ubuntu"/>
              </a:rPr>
              <a:t>i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 and </a:t>
            </a:r>
            <a:r>
              <a:rPr lang="en" i="1">
                <a:latin typeface="Ubuntu"/>
                <a:ea typeface="Ubuntu"/>
                <a:cs typeface="Ubuntu"/>
                <a:sym typeface="Ubuntu"/>
              </a:rPr>
              <a:t>j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, </a:t>
            </a:r>
            <a:r>
              <a:rPr lang="en" i="1">
                <a:latin typeface="Ubuntu"/>
                <a:ea typeface="Ubuntu"/>
                <a:cs typeface="Ubuntu"/>
                <a:sym typeface="Ubuntu"/>
              </a:rPr>
              <a:t>sim(i, j),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 is measured as </a:t>
            </a:r>
          </a:p>
          <a:p>
            <a:r>
              <a:t/>
            </a:r>
          </a:p>
        </p:txBody>
      </p:sp>
      <p:pic>
        <p:nvPicPr>
          <p:cNvPr id="249" name="Shape 24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3760849" x="2596062"/>
            <a:ext cy="857000" cx="407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3" name="Shape 2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y="114300" x="914400"/>
            <a:ext cy="971700" cx="73152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sz="3000"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Adjusted Cosine Similarity</a:t>
            </a:r>
          </a:p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y="1200150" x="914400"/>
            <a:ext cy="1730399" cx="7315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317500" marL="45720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Ubuntu"/>
              <a:buChar char="•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In cosine-based similarity, differences between rating scale of different users is not taken into account. </a:t>
            </a:r>
          </a:p>
          <a:p>
            <a:r>
              <a:t/>
            </a:r>
          </a:p>
          <a:p>
            <a:pPr algn="l" rtl="0" lvl="0" marR="0" indent="-317500" marL="45720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Ubuntu"/>
              <a:buChar char="•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The adjusted cosine similarity removes this drawback by subtracting the corresponding user average from each co-rated pair.</a:t>
            </a:r>
          </a:p>
          <a:p>
            <a:r>
              <a:t/>
            </a:r>
          </a:p>
          <a:p>
            <a:pPr algn="l" rtl="0" lvl="0" marR="0" indent="-317500" marL="45720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Ubuntu"/>
              <a:buChar char="•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Formally, the similarity between items </a:t>
            </a:r>
            <a:r>
              <a:rPr lang="en" i="1">
                <a:latin typeface="Ubuntu"/>
                <a:ea typeface="Ubuntu"/>
                <a:cs typeface="Ubuntu"/>
                <a:sym typeface="Ubuntu"/>
              </a:rPr>
              <a:t>i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 and </a:t>
            </a:r>
            <a:r>
              <a:rPr lang="en" i="1">
                <a:latin typeface="Ubuntu"/>
                <a:ea typeface="Ubuntu"/>
                <a:cs typeface="Ubuntu"/>
                <a:sym typeface="Ubuntu"/>
              </a:rPr>
              <a:t>j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, </a:t>
            </a:r>
            <a:r>
              <a:rPr lang="en" i="1">
                <a:latin typeface="Ubuntu"/>
                <a:ea typeface="Ubuntu"/>
                <a:cs typeface="Ubuntu"/>
                <a:sym typeface="Ubuntu"/>
              </a:rPr>
              <a:t>sim(i, j),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 is measured as </a:t>
            </a:r>
          </a:p>
          <a:p>
            <a:r>
              <a:t/>
            </a:r>
          </a:p>
        </p:txBody>
      </p:sp>
      <p:pic>
        <p:nvPicPr>
          <p:cNvPr id="256" name="Shape 25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3702699" x="790375"/>
            <a:ext cy="836374" cx="770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0" name="Shape 2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y="114300" x="914400"/>
            <a:ext cy="971700" cx="73152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sz="3000"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Correlation-based Similarity</a:t>
            </a:r>
          </a:p>
        </p:txBody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y="1200150" x="914400"/>
            <a:ext cy="1730399" cx="7315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317500" marL="45720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Ubuntu"/>
              <a:buChar char="•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In this case, similarity between  two items </a:t>
            </a:r>
            <a:r>
              <a:rPr lang="en" i="1">
                <a:latin typeface="Ubuntu"/>
                <a:ea typeface="Ubuntu"/>
                <a:cs typeface="Ubuntu"/>
                <a:sym typeface="Ubuntu"/>
              </a:rPr>
              <a:t>i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 and </a:t>
            </a:r>
            <a:r>
              <a:rPr lang="en" i="1">
                <a:latin typeface="Ubuntu"/>
                <a:ea typeface="Ubuntu"/>
                <a:cs typeface="Ubuntu"/>
                <a:sym typeface="Ubuntu"/>
              </a:rPr>
              <a:t>j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 is measured using </a:t>
            </a:r>
            <a:r>
              <a:rPr lang="en" i="1">
                <a:latin typeface="Ubuntu"/>
                <a:ea typeface="Ubuntu"/>
                <a:cs typeface="Ubuntu"/>
                <a:sym typeface="Ubuntu"/>
              </a:rPr>
              <a:t>Pearson’s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 correlation.</a:t>
            </a:r>
          </a:p>
          <a:p>
            <a:r>
              <a:t/>
            </a:r>
          </a:p>
          <a:p>
            <a:pPr algn="l" rtl="0" lvl="0" marR="0" indent="-317500" marL="45720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Ubuntu"/>
              <a:buChar char="•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To make the correlation computation accurate, we must first isolate the cases where the users rate both </a:t>
            </a:r>
            <a:r>
              <a:rPr lang="en" i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</a:t>
            </a: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and </a:t>
            </a:r>
            <a:r>
              <a:rPr lang="en" i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j</a:t>
            </a: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. Let ‘</a:t>
            </a:r>
            <a:r>
              <a:rPr lang="en" i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users’</a:t>
            </a: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define such a set of users.</a:t>
            </a:r>
          </a:p>
          <a:p>
            <a:r>
              <a:t/>
            </a:r>
          </a:p>
          <a:p>
            <a:pPr algn="l" rtl="0" lvl="0" marR="0" indent="-317500" marL="45720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Ubuntu"/>
              <a:buChar char="•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Formally, the similarity between items </a:t>
            </a:r>
            <a:r>
              <a:rPr lang="en" i="1">
                <a:latin typeface="Ubuntu"/>
                <a:ea typeface="Ubuntu"/>
                <a:cs typeface="Ubuntu"/>
                <a:sym typeface="Ubuntu"/>
              </a:rPr>
              <a:t>i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 and </a:t>
            </a:r>
            <a:r>
              <a:rPr lang="en" i="1">
                <a:latin typeface="Ubuntu"/>
                <a:ea typeface="Ubuntu"/>
                <a:cs typeface="Ubuntu"/>
                <a:sym typeface="Ubuntu"/>
              </a:rPr>
              <a:t>j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, </a:t>
            </a:r>
            <a:r>
              <a:rPr lang="en" i="1">
                <a:latin typeface="Ubuntu"/>
                <a:ea typeface="Ubuntu"/>
                <a:cs typeface="Ubuntu"/>
                <a:sym typeface="Ubuntu"/>
              </a:rPr>
              <a:t>sim(i, j),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 is now measured as </a:t>
            </a:r>
          </a:p>
          <a:p>
            <a:r>
              <a:t/>
            </a:r>
          </a:p>
        </p:txBody>
      </p:sp>
      <p:pic>
        <p:nvPicPr>
          <p:cNvPr id="263" name="Shape 26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3685798" x="766050"/>
            <a:ext cy="833699" cx="7611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7" name="Shape 2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y="114300" x="914400"/>
            <a:ext cy="971700" cx="73152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sz="3000"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Recommendation Generation</a:t>
            </a:r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y="1200150" x="914400"/>
            <a:ext cy="3429000" cx="7315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317500" marL="45720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Ubuntu"/>
              <a:buChar char="•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Once we have the similarity measure, we find candidate recommendation items for a user. This is done by taking the union of most similar k items (which the user hasn’t purchased yet) for each item </a:t>
            </a:r>
            <a:r>
              <a:rPr lang="en" i="1">
                <a:latin typeface="Ubuntu"/>
                <a:ea typeface="Ubuntu"/>
                <a:cs typeface="Ubuntu"/>
                <a:sym typeface="Ubuntu"/>
              </a:rPr>
              <a:t>i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 that the user purchased.</a:t>
            </a:r>
          </a:p>
          <a:p>
            <a:r>
              <a:t/>
            </a:r>
          </a:p>
          <a:p>
            <a:pPr algn="l" rtl="0" lvl="0" marR="0" indent="-317500" marL="45720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Ubuntu"/>
              <a:buChar char="•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Next, we compute the predicted rating for the candidate items using their similarity values with all the items the user has purchased.</a:t>
            </a:r>
          </a:p>
          <a:p>
            <a:r>
              <a:t/>
            </a:r>
          </a:p>
          <a:p>
            <a:pPr algn="l" rtl="0" lvl="0" marR="0" indent="-317500" marL="45720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Ubuntu"/>
              <a:buChar char="•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The predicted rating is computed by taking the weighted sum as follows.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3" name="Shape 2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y="114300" x="914400"/>
            <a:ext cy="971700" cx="73152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sz="3000"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Weighted Sum</a:t>
            </a:r>
          </a:p>
        </p:txBody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y="1200150" x="914400"/>
            <a:ext cy="1730399" cx="7315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317500" marL="45720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Ubuntu"/>
              <a:buChar char="•"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This method computes the predicted rating for the candidate item </a:t>
            </a:r>
            <a:r>
              <a:rPr lang="en" i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</a:t>
            </a: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for a user </a:t>
            </a:r>
            <a:r>
              <a:rPr lang="en" i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u</a:t>
            </a: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by computing the weighted sum of the ratings given by the user on the items similar to </a:t>
            </a:r>
            <a:r>
              <a:rPr lang="en" i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</a:t>
            </a: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</a:p>
          <a:p>
            <a:pPr algn="l" rtl="0" lvl="0" marR="0" indent="-317500" marL="45720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Ubuntu"/>
              <a:buChar char="•"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The similarity measure, </a:t>
            </a:r>
            <a:r>
              <a:rPr lang="en" i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sim(i,j)</a:t>
            </a: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, is used as a weight to calculate the above weighted sum. Formally, the prediction </a:t>
            </a:r>
            <a:r>
              <a:rPr lang="en" i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P</a:t>
            </a:r>
            <a:r>
              <a:rPr sz="1100" lang="en" i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u,i</a:t>
            </a:r>
            <a:r>
              <a:rPr lang="en" i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 </a:t>
            </a:r>
          </a:p>
          <a:p>
            <a:r>
              <a:t/>
            </a:r>
          </a:p>
        </p:txBody>
      </p:sp>
      <p:pic>
        <p:nvPicPr>
          <p:cNvPr id="276" name="Shape 27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930550" x="2074700"/>
            <a:ext cy="609600" cx="394335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Shape 277"/>
          <p:cNvSpPr txBox="1"/>
          <p:nvPr>
            <p:ph idx="2" type="body"/>
          </p:nvPr>
        </p:nvSpPr>
        <p:spPr>
          <a:xfrm>
            <a:off y="3540150" x="914400"/>
            <a:ext cy="1730399" cx="7315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317500" marL="45720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Ubuntu"/>
              <a:buChar char="•"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After getting the predicted values, N items with the highest predicted value are recommended to the user.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1" name="Shape 2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y="114300" x="914400"/>
            <a:ext cy="971700" cx="73152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sz="3000"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Points to Consider</a:t>
            </a:r>
          </a:p>
        </p:txBody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y="1200150" x="914400"/>
            <a:ext cy="3429000" cx="7315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Some points to note - </a:t>
            </a:r>
          </a:p>
          <a:p>
            <a:pPr algn="l" rtl="0" lvl="0" marR="0" indent="-317500" marL="45720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Ubuntu"/>
              <a:buChar char="•"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Content of items being recommended is not considered. Eg. Amazon mentions frequently bought together items.</a:t>
            </a:r>
          </a:p>
          <a:p>
            <a:r>
              <a:t/>
            </a:r>
          </a:p>
          <a:p>
            <a:pPr algn="l" rtl="0" lvl="0" marR="0" indent="-317500" marL="45720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Ubuntu"/>
              <a:buChar char="•"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Cold Start Problem</a:t>
            </a:r>
          </a:p>
          <a:p>
            <a:pPr algn="l" rtl="0" lvl="1" marR="0" indent="-317500" marL="91440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Ubuntu"/>
              <a:buChar char="–"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Due to insufficient data, accuracy of recommendations for new users may be poor.</a:t>
            </a:r>
          </a:p>
          <a:p>
            <a:pPr algn="l" rtl="0" lvl="1" marR="0" indent="-317500" marL="91440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Ubuntu"/>
              <a:buChar char="–"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Also new items may not be recommended to any user.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7" name="Shape 2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8" name="Shape 288"/>
          <p:cNvSpPr txBox="1"/>
          <p:nvPr>
            <p:ph type="title"/>
          </p:nvPr>
        </p:nvSpPr>
        <p:spPr>
          <a:xfrm>
            <a:off y="114300" x="914400"/>
            <a:ext cy="971700" cx="73152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sz="3000"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User-Based Collaborative Filtering</a:t>
            </a:r>
            <a:r>
              <a:rPr sz="3000" lang="en">
                <a:latin typeface="Ubuntu"/>
                <a:ea typeface="Ubuntu"/>
                <a:cs typeface="Ubuntu"/>
                <a:sym typeface="Ubuntu"/>
              </a:rPr>
              <a:t> </a:t>
            </a:r>
          </a:p>
        </p:txBody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y="1200150" x="914400"/>
            <a:ext cy="3429000" cx="7315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buClr>
                <a:srgbClr val="000000"/>
              </a:buClr>
              <a:buSzPct val="100000"/>
              <a:buFont typeface="Ubuntu"/>
              <a:buChar char="•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Basic Idea</a:t>
            </a:r>
          </a:p>
          <a:p>
            <a:pPr rtl="0" lvl="1" indent="-317500" marL="914400">
              <a:buClr>
                <a:srgbClr val="000000"/>
              </a:buClr>
              <a:buSzPct val="100000"/>
              <a:buFont typeface="Ubuntu"/>
              <a:buChar char="–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Find a set of users similar to the given user (Neighbourhood Formation).</a:t>
            </a:r>
          </a:p>
          <a:p>
            <a:pPr rtl="0" lvl="1" indent="-317500" marL="914400">
              <a:buClr>
                <a:srgbClr val="000000"/>
              </a:buClr>
              <a:buSzPct val="100000"/>
              <a:buFont typeface="Ubuntu"/>
              <a:buChar char="–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Generate a prediction for an item, by analyzing ratings for that item from the users in the neighborhood.</a:t>
            </a:r>
          </a:p>
          <a:p>
            <a:r>
              <a:t/>
            </a:r>
          </a:p>
          <a:p>
            <a:pPr rtl="0" lvl="0" indent="-317500" marL="457200">
              <a:buClr>
                <a:srgbClr val="000000"/>
              </a:buClr>
              <a:buSzPct val="100000"/>
              <a:buFont typeface="Ubuntu"/>
              <a:buChar char="•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Two aspects of recommendation generation are</a:t>
            </a:r>
          </a:p>
          <a:p>
            <a:pPr rtl="0" lvl="1" indent="-317500" marL="914400">
              <a:buClr>
                <a:srgbClr val="000000"/>
              </a:buClr>
              <a:buSzPct val="100000"/>
              <a:buFont typeface="Ubuntu"/>
              <a:buChar char="–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Neighbourhood Formation</a:t>
            </a:r>
          </a:p>
          <a:p>
            <a:pPr rtl="0" lvl="1" indent="-317500" marL="914400">
              <a:buClr>
                <a:srgbClr val="000000"/>
              </a:buClr>
              <a:buSzPct val="100000"/>
              <a:buFont typeface="Ubuntu"/>
              <a:buChar char="–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Prediction Generation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3" name="Shape 2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y="114300" x="914400"/>
            <a:ext cy="971700" cx="73152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sz="3000"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Neighbourhood Formation</a:t>
            </a:r>
          </a:p>
        </p:txBody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y="1200150" x="914400"/>
            <a:ext cy="3429000" cx="7315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buClr>
                <a:srgbClr val="000000"/>
              </a:buClr>
              <a:buSzPct val="100000"/>
              <a:buFont typeface="Ubuntu"/>
              <a:buChar char="•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The main goal is to find a set of neighbours, i.e, users who have liked same items as the given user in the past.</a:t>
            </a:r>
          </a:p>
          <a:p>
            <a:pPr rtl="0" lvl="0" indent="-317500" marL="457200">
              <a:buClr>
                <a:srgbClr val="000000"/>
              </a:buClr>
              <a:buSzPct val="100000"/>
              <a:buFont typeface="Ubuntu"/>
              <a:buChar char="•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K nearest neighbour technique is used to find similar users</a:t>
            </a:r>
          </a:p>
          <a:p>
            <a:pPr rtl="0" lvl="1" indent="-317500" marL="914400">
              <a:buClr>
                <a:srgbClr val="000000"/>
              </a:buClr>
              <a:buSzPct val="100000"/>
              <a:buFont typeface="Ubuntu"/>
              <a:buChar char="–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Similarity between target user,u, and a neighbour,v, is calculated using any of the similarity computation method</a:t>
            </a:r>
          </a:p>
          <a:p>
            <a:pPr rtl="0" lvl="1" indent="-317500" marL="914400">
              <a:buClr>
                <a:srgbClr val="000000"/>
              </a:buClr>
              <a:buSzPct val="100000"/>
              <a:buFont typeface="Ubuntu"/>
              <a:buChar char="–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For example: Pearson’s correlation coefficient</a:t>
            </a:r>
          </a:p>
        </p:txBody>
      </p:sp>
      <p:pic>
        <p:nvPicPr>
          <p:cNvPr id="296" name="Shape 29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3038200" x="2131937"/>
            <a:ext cy="457200" cx="36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0" name="Shape 3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y="114300" x="914400"/>
            <a:ext cy="971700" cx="73152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sz="3000"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Prediction Generation</a:t>
            </a:r>
          </a:p>
        </p:txBody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y="1200150" x="914400"/>
            <a:ext cy="2165699" cx="7315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317500" marL="45720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Ubuntu"/>
              <a:buChar char="•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Once the neighbourhood is formed, rating for target item </a:t>
            </a:r>
            <a:r>
              <a:rPr lang="en" i="1">
                <a:latin typeface="Ubuntu"/>
                <a:ea typeface="Ubuntu"/>
                <a:cs typeface="Ubuntu"/>
                <a:sym typeface="Ubuntu"/>
              </a:rPr>
              <a:t>i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 can be predicted by using following formula:</a:t>
            </a:r>
          </a:p>
          <a:p>
            <a:r>
              <a:t/>
            </a:r>
          </a:p>
        </p:txBody>
      </p:sp>
      <p:pic>
        <p:nvPicPr>
          <p:cNvPr id="303" name="Shape 30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281125" x="2833962"/>
            <a:ext cy="419100" cx="294322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Shape 304"/>
          <p:cNvSpPr txBox="1"/>
          <p:nvPr/>
        </p:nvSpPr>
        <p:spPr>
          <a:xfrm>
            <a:off y="3048650" x="1310000"/>
            <a:ext cy="457200" cx="6510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where V is the set of k similar users, r</a:t>
            </a:r>
            <a:r>
              <a:rPr sz="1000" lang="en">
                <a:latin typeface="Ubuntu"/>
                <a:ea typeface="Ubuntu"/>
                <a:cs typeface="Ubuntu"/>
                <a:sym typeface="Ubuntu"/>
              </a:rPr>
              <a:t>v,i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 is the rating of user v given to item i.</a:t>
            </a:r>
          </a:p>
        </p:txBody>
      </p:sp>
      <p:sp>
        <p:nvSpPr>
          <p:cNvPr id="305" name="Shape 305"/>
          <p:cNvSpPr txBox="1"/>
          <p:nvPr/>
        </p:nvSpPr>
        <p:spPr>
          <a:xfrm>
            <a:off y="3431425" x="914400"/>
            <a:ext cy="819000" cx="73152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 indent="-317500" marL="457200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Ubuntu"/>
              <a:buChar char="•"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After getting the predicted values, N items with the highest predicted value are recommended to the user.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9" name="Shape 3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0" name="Shape 310"/>
          <p:cNvSpPr txBox="1"/>
          <p:nvPr>
            <p:ph type="title"/>
          </p:nvPr>
        </p:nvSpPr>
        <p:spPr>
          <a:xfrm>
            <a:off y="114300" x="914400"/>
            <a:ext cy="971700" cx="73152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sz="3000"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Points to Consider</a:t>
            </a:r>
          </a:p>
        </p:txBody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y="1200150" x="914400"/>
            <a:ext cy="3429000" cx="7315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Some points to note-</a:t>
            </a:r>
          </a:p>
          <a:p>
            <a:pPr algn="l" rtl="0" lvl="0" marR="0" indent="-317500" marL="45720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Ubuntu"/>
              <a:buChar char="•"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Sparsity: Performance is poor when data is sparse, i.e Large number of items  are present, but each user rates very less number of items.</a:t>
            </a:r>
          </a:p>
          <a:p>
            <a:r>
              <a:t/>
            </a:r>
          </a:p>
          <a:p>
            <a:pPr algn="l" rtl="0" lvl="0" marR="0" indent="-317500" marL="45720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Ubuntu"/>
              <a:buChar char="•"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Scalability: Nearest Neighbour algorithms require computation that grows with both users and number of items.</a:t>
            </a:r>
          </a:p>
          <a:p>
            <a:r>
              <a:t/>
            </a:r>
          </a:p>
          <a:p>
            <a:pPr algn="l" rtl="0" lvl="0" marR="0" indent="-317500" marL="45720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Ubuntu"/>
              <a:buChar char="•"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Cold Start Problem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y="114300" x="914400"/>
            <a:ext cy="971700" cx="73152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sz="3000" lang="en">
                <a:latin typeface="Ubuntu"/>
                <a:ea typeface="Ubuntu"/>
                <a:cs typeface="Ubuntu"/>
                <a:sym typeface="Ubuntu"/>
              </a:rPr>
              <a:t>Outline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y="1200150" x="914400"/>
            <a:ext cy="3429000" cx="7315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buClr>
                <a:srgbClr val="000000"/>
              </a:buClr>
              <a:buSzPct val="100000"/>
              <a:buFont typeface="Ubuntu"/>
              <a:buChar char="•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Introduction</a:t>
            </a:r>
          </a:p>
          <a:p>
            <a:pPr rtl="0" lvl="0" indent="-317500" marL="457200">
              <a:buClr>
                <a:srgbClr val="000000"/>
              </a:buClr>
              <a:buSzPct val="100000"/>
              <a:buFont typeface="Ubuntu"/>
              <a:buChar char="•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Paradigms of Recommender Systems</a:t>
            </a:r>
          </a:p>
          <a:p>
            <a:pPr rtl="0" lvl="0" indent="-317500" marL="457200">
              <a:buClr>
                <a:srgbClr val="000000"/>
              </a:buClr>
              <a:buSzPct val="100000"/>
              <a:buFont typeface="Ubuntu"/>
              <a:buChar char="•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Types of Collaborative Filtering</a:t>
            </a:r>
          </a:p>
          <a:p>
            <a:pPr rtl="0" lvl="0" indent="-317500" marL="457200">
              <a:buClr>
                <a:srgbClr val="000000"/>
              </a:buClr>
              <a:buSzPct val="100000"/>
              <a:buFont typeface="Ubuntu"/>
              <a:buChar char="•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Item-based Collaborative Filtering</a:t>
            </a:r>
          </a:p>
          <a:p>
            <a:pPr rtl="0" lvl="0" indent="-317500" marL="457200">
              <a:buClr>
                <a:srgbClr val="000000"/>
              </a:buClr>
              <a:buSzPct val="100000"/>
              <a:buFont typeface="Ubuntu"/>
              <a:buChar char="•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User-based Collaborative Filtering</a:t>
            </a:r>
          </a:p>
          <a:p>
            <a:pPr rtl="0" lvl="0" indent="-317500" marL="457200">
              <a:buClr>
                <a:srgbClr val="000000"/>
              </a:buClr>
              <a:buSzPct val="100000"/>
              <a:buFont typeface="Ubuntu"/>
              <a:buChar char="•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Demo</a:t>
            </a:r>
          </a:p>
          <a:p>
            <a:pPr rtl="0" lvl="0" indent="-317500" marL="457200">
              <a:buClr>
                <a:srgbClr val="000000"/>
              </a:buClr>
              <a:buSzPct val="100000"/>
              <a:buFont typeface="Ubuntu"/>
              <a:buChar char="•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Recent Research</a:t>
            </a:r>
          </a:p>
          <a:p>
            <a:pPr rtl="0" lvl="0" indent="-317500" marL="457200">
              <a:buClr>
                <a:srgbClr val="000000"/>
              </a:buClr>
              <a:buSzPct val="100000"/>
              <a:buFont typeface="Ubuntu"/>
              <a:buChar char="•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Conclusion</a:t>
            </a:r>
          </a:p>
          <a:p>
            <a:pPr lvl="0" indent="-317500" marL="457200">
              <a:buClr>
                <a:srgbClr val="000000"/>
              </a:buClr>
              <a:buSzPct val="100000"/>
              <a:buFont typeface="Ubuntu"/>
              <a:buChar char="•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References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5" name="Shape 3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6" name="Shape 316"/>
          <p:cNvSpPr txBox="1"/>
          <p:nvPr>
            <p:ph type="title"/>
          </p:nvPr>
        </p:nvSpPr>
        <p:spPr>
          <a:xfrm>
            <a:off y="114300" x="914400"/>
            <a:ext cy="971700" cx="73152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sz="3000"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Demo</a:t>
            </a:r>
          </a:p>
        </p:txBody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y="1200150" x="914400"/>
            <a:ext cy="3429000" cx="7315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buClr>
                <a:srgbClr val="000000"/>
              </a:buClr>
              <a:buSzPct val="100000"/>
              <a:buFont typeface="Merriweather"/>
              <a:buChar char="•"/>
            </a:pPr>
            <a:r>
              <a:rPr lang="en"/>
              <a:t>Input: Dataset is used to generate recommendation</a:t>
            </a:r>
          </a:p>
          <a:p>
            <a:pPr rtl="0" lvl="1" indent="-317500" marL="914400">
              <a:buClr>
                <a:srgbClr val="000000"/>
              </a:buClr>
              <a:buSzPct val="100000"/>
              <a:buFont typeface="Merriweather"/>
              <a:buChar char="–"/>
            </a:pPr>
            <a:r>
              <a:rPr lang="en"/>
              <a:t>Data: MovieLens Data set with 100,000 ratings</a:t>
            </a:r>
          </a:p>
          <a:p>
            <a:pPr rtl="0" lvl="0" indent="-317500" marL="457200">
              <a:buClr>
                <a:srgbClr val="000000"/>
              </a:buClr>
              <a:buSzPct val="100000"/>
              <a:buFont typeface="Merriweather"/>
              <a:buChar char="•"/>
            </a:pPr>
            <a:r>
              <a:rPr lang="en"/>
              <a:t>Output: Movies Recommended to user</a:t>
            </a:r>
          </a:p>
          <a:p>
            <a:pPr rtl="0" lvl="0" indent="-317500" marL="457200">
              <a:buClr>
                <a:srgbClr val="000000"/>
              </a:buClr>
              <a:buSzPct val="100000"/>
              <a:buFont typeface="Merriweather"/>
              <a:buChar char="•"/>
            </a:pPr>
            <a:r>
              <a:rPr lang="en">
                <a:solidFill>
                  <a:schemeClr val="dk1"/>
                </a:solidFill>
              </a:rPr>
              <a:t>Sample Recommendation Generated:</a:t>
            </a:r>
          </a:p>
          <a:p>
            <a:r>
              <a:t/>
            </a:r>
          </a:p>
        </p:txBody>
      </p:sp>
      <p:pic>
        <p:nvPicPr>
          <p:cNvPr id="318" name="Shape 31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688500" x="2400800"/>
            <a:ext cy="1631249" cx="32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2" name="Shape 3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3" name="Shape 323"/>
          <p:cNvSpPr txBox="1"/>
          <p:nvPr>
            <p:ph type="title"/>
          </p:nvPr>
        </p:nvSpPr>
        <p:spPr>
          <a:xfrm>
            <a:off y="114300" x="914400"/>
            <a:ext cy="971700" cx="73152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sz="3000"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Relative Performance of Similarity Measures</a:t>
            </a:r>
          </a:p>
        </p:txBody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y="1200150" x="914400"/>
            <a:ext cy="3429000" cx="7315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Reference:</a:t>
            </a:r>
          </a:p>
          <a:p>
            <a:pPr rtl="0" lvl="0">
              <a:buNone/>
            </a:pPr>
            <a:r>
              <a:rPr lang="en"/>
              <a:t>[2]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pic>
        <p:nvPicPr>
          <p:cNvPr id="325" name="Shape 32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086000" x="2310630"/>
            <a:ext cy="3101000" cx="542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9" name="Shape 3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0" name="Shape 330"/>
          <p:cNvSpPr txBox="1"/>
          <p:nvPr>
            <p:ph type="title"/>
          </p:nvPr>
        </p:nvSpPr>
        <p:spPr>
          <a:xfrm>
            <a:off y="114300" x="914400"/>
            <a:ext cy="971700" cx="73152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sz="3000"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Recent Research</a:t>
            </a:r>
          </a:p>
        </p:txBody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y="1200150" x="914400"/>
            <a:ext cy="3429000" cx="7315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buClr>
                <a:srgbClr val="000000"/>
              </a:buClr>
              <a:buSzPct val="100000"/>
              <a:buFont typeface="Merriweather"/>
              <a:buChar char="•"/>
            </a:pPr>
            <a:r>
              <a:rPr lang="en"/>
              <a:t>Matrix factorization techniques are used. For example: SVDR, ASVDR, etc.</a:t>
            </a:r>
          </a:p>
          <a:p>
            <a:pPr rtl="0" lvl="0" indent="-317500" marL="457200">
              <a:buClr>
                <a:srgbClr val="000000"/>
              </a:buClr>
              <a:buSzPct val="100000"/>
              <a:buFont typeface="Merriweather"/>
              <a:buChar char="•"/>
            </a:pPr>
            <a:r>
              <a:rPr lang="en"/>
              <a:t>Precisions obtained by these method is calculated as follows :</a:t>
            </a:r>
          </a:p>
          <a:p>
            <a:r>
              <a:t/>
            </a:r>
          </a:p>
          <a:p>
            <a:pPr rtl="0" lvl="0" indent="-317500" marL="457200">
              <a:buClr>
                <a:srgbClr val="000000"/>
              </a:buClr>
              <a:buSzPct val="100000"/>
              <a:buFont typeface="Merriweather"/>
              <a:buChar char="•"/>
            </a:pPr>
            <a:r>
              <a:rPr lang="en"/>
              <a:t>Where Y</a:t>
            </a:r>
            <a:r>
              <a:rPr sz="1000" lang="en"/>
              <a:t>t</a:t>
            </a:r>
            <a:r>
              <a:rPr lang="en"/>
              <a:t> is the subset of new users,       is set of items liked by user y</a:t>
            </a:r>
            <a:r>
              <a:rPr sz="1000" lang="en"/>
              <a:t>i</a:t>
            </a:r>
            <a:r>
              <a:rPr lang="en"/>
              <a:t> and R</a:t>
            </a:r>
            <a:r>
              <a:rPr sz="1000" lang="en"/>
              <a:t>i </a:t>
            </a:r>
            <a:r>
              <a:rPr lang="en"/>
              <a:t>is set of items recommended using above techniques.</a:t>
            </a:r>
          </a:p>
          <a:p>
            <a:pPr rtl="0" lvl="0" indent="-317500" marL="457200">
              <a:buClr>
                <a:srgbClr val="000000"/>
              </a:buClr>
              <a:buSzPct val="100000"/>
              <a:buFont typeface="Merriweather"/>
              <a:buChar char="•"/>
            </a:pPr>
            <a:r>
              <a:rPr lang="en"/>
              <a:t>Results [6]:  </a:t>
            </a:r>
          </a:p>
        </p:txBody>
      </p:sp>
      <p:pic>
        <p:nvPicPr>
          <p:cNvPr id="332" name="Shape 33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009325" x="2958412"/>
            <a:ext cy="514350" cx="267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Shape 33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3369971" x="1685562"/>
            <a:ext cy="1398200" cx="531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Shape 334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2634675" x="4448175"/>
            <a:ext cy="209550" cx="24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8" name="Shape 3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9" name="Shape 339"/>
          <p:cNvSpPr txBox="1"/>
          <p:nvPr>
            <p:ph type="title"/>
          </p:nvPr>
        </p:nvSpPr>
        <p:spPr>
          <a:xfrm>
            <a:off y="114300" x="914400"/>
            <a:ext cy="971700" cx="73152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sz="3000"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Conclusion</a:t>
            </a:r>
          </a:p>
        </p:txBody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y="1086000" x="914400"/>
            <a:ext cy="3429000" cx="7315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buClr>
                <a:schemeClr val="accent1"/>
              </a:buClr>
              <a:buSzPct val="100000"/>
              <a:buFont typeface="Ubuntu"/>
              <a:buChar char="•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Recommender systems are a powerful new technology for extracting additional value for a business from its user databases.</a:t>
            </a:r>
          </a:p>
          <a:p>
            <a:r>
              <a:t/>
            </a:r>
          </a:p>
          <a:p>
            <a:pPr rtl="0" lvl="0" indent="-317500" marL="457200">
              <a:buClr>
                <a:schemeClr val="accent1"/>
              </a:buClr>
              <a:buSzPct val="100000"/>
              <a:buFont typeface="Ubuntu"/>
              <a:buChar char="•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Popular techniques for recommender systems include User-based and Item-based collaborative filtering.</a:t>
            </a:r>
          </a:p>
          <a:p>
            <a:r>
              <a:t/>
            </a:r>
          </a:p>
          <a:p>
            <a:pPr rtl="0" lvl="0" indent="-317500" marL="457200">
              <a:buClr>
                <a:schemeClr val="accent1"/>
              </a:buClr>
              <a:buSzPct val="100000"/>
              <a:buFont typeface="Ubuntu"/>
              <a:buChar char="•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Recommender systems face the problem of scalability due to increasing volume of user data available. New technologies are needed to face the problem of scalability.</a:t>
            </a:r>
          </a:p>
          <a:p>
            <a:r>
              <a:t/>
            </a:r>
          </a:p>
          <a:p>
            <a:pPr lvl="0" indent="-317500" marL="457200">
              <a:buClr>
                <a:schemeClr val="accent1"/>
              </a:buClr>
              <a:buSzPct val="100000"/>
              <a:buFont typeface="Merriweather"/>
              <a:buChar char="•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The cold start problem is common to both User-based and Item-based collaborative filtering. It can be</a:t>
            </a:r>
            <a:r>
              <a:rPr lang="en"/>
              <a:t> </a:t>
            </a:r>
            <a:r>
              <a:rPr lang="en">
                <a:solidFill>
                  <a:srgbClr val="252525"/>
                </a:solidFill>
                <a:latin typeface="Ubuntu"/>
                <a:ea typeface="Ubuntu"/>
                <a:cs typeface="Ubuntu"/>
                <a:sym typeface="Ubuntu"/>
              </a:rPr>
              <a:t>reduced by adopting a hybrid approach between content-based matching and collaborative filtering.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4" name="Shape 3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5" name="Shape 345"/>
          <p:cNvSpPr txBox="1"/>
          <p:nvPr>
            <p:ph type="title"/>
          </p:nvPr>
        </p:nvSpPr>
        <p:spPr>
          <a:xfrm>
            <a:off y="114300" x="914400"/>
            <a:ext cy="971700" cx="73152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sz="3000"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References</a:t>
            </a:r>
          </a:p>
        </p:txBody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y="1200150" x="914400"/>
            <a:ext cy="3429000" cx="7315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228600" marL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[1]		G. Linden, B. Smith, and J. York, “Amazon.com Recommendations Item-to-Item Collaborative Filtering”, in </a:t>
            </a:r>
            <a:r>
              <a:rPr lang="en" i="1">
                <a:latin typeface="Ubuntu"/>
                <a:ea typeface="Ubuntu"/>
                <a:cs typeface="Ubuntu"/>
                <a:sym typeface="Ubuntu"/>
              </a:rPr>
              <a:t>IEEE Internet Computing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, IEEE Computer Society, 76-80, Jan. 2003.</a:t>
            </a:r>
          </a:p>
          <a:p>
            <a:pPr rtl="0" lvl="0" indent="-228600" marL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[2]		B. Sarwar, G. Karypis, J. Konstan, and J. Riedl, “Item-Based Collaborative Filtering Recommendation Algorithms”, in </a:t>
            </a:r>
            <a:r>
              <a:rPr lang="en" i="1">
                <a:latin typeface="Ubuntu"/>
                <a:ea typeface="Ubuntu"/>
                <a:cs typeface="Ubuntu"/>
                <a:sym typeface="Ubuntu"/>
              </a:rPr>
              <a:t>World Wide Web Conference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, ACM 1-58113-348-0, May 2001.</a:t>
            </a:r>
          </a:p>
          <a:p>
            <a:pPr rtl="0" lvl="0" indent="0" marL="22860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[3]		G. Karypis, “Evaluation of Item-Based Top-N Recommendation Algorithms”, in </a:t>
            </a:r>
            <a:r>
              <a:rPr lang="en" i="1">
                <a:latin typeface="Ubuntu"/>
                <a:ea typeface="Ubuntu"/>
                <a:cs typeface="Ubuntu"/>
                <a:sym typeface="Ubuntu"/>
              </a:rPr>
              <a:t>Conference on Information and Knowledge Management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, Oct. 2001.</a:t>
            </a:r>
          </a:p>
          <a:p>
            <a:pPr rtl="0" lvl="0" indent="0" marL="22860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[4]		B.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Xiao and  I. Benbasat, “E-Commerce Product Recommendation Agents”, MIS Quarterly Vol. 31 No. 1, pp. 137-209, Mar. 2007.</a:t>
            </a:r>
          </a:p>
          <a:p>
            <a:pPr rtl="0" lvl="0" indent="0" marL="22860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[5]		F Ricci, L. Rokach,B. Shapira and P. Kantor, “Recommender Systems Handbook”, Springer Science plus Business Media, 2011.</a:t>
            </a:r>
          </a:p>
          <a:p>
            <a:pPr rtl="0" lvl="0" indent="0" marL="2286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[6]		L. Pu and B. Faltings, “Understanding and Improving Relational Matrix</a:t>
            </a:r>
          </a:p>
          <a:p>
            <a:pPr rtl="0" lvl="0" indent="0" marL="22860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Factorization in Recommender Systems”, in </a:t>
            </a:r>
            <a:r>
              <a:rPr lang="en" i="1">
                <a:latin typeface="Ubuntu"/>
                <a:ea typeface="Ubuntu"/>
                <a:cs typeface="Ubuntu"/>
                <a:sym typeface="Ubuntu"/>
              </a:rPr>
              <a:t>RecSys 2013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, 7th ACM Conference, 41-48, Oct. 2013.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0" name="Shape 3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1" name="Shape 351"/>
          <p:cNvSpPr txBox="1"/>
          <p:nvPr>
            <p:ph type="title"/>
          </p:nvPr>
        </p:nvSpPr>
        <p:spPr>
          <a:xfrm>
            <a:off y="1449390" x="1371600"/>
            <a:ext cy="1578900" cx="68580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sz="3000"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Questions?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5" name="Shape 3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6" name="Shape 356"/>
          <p:cNvSpPr txBox="1"/>
          <p:nvPr>
            <p:ph type="title"/>
          </p:nvPr>
        </p:nvSpPr>
        <p:spPr>
          <a:xfrm>
            <a:off y="1449390" x="1371600"/>
            <a:ext cy="1578900" cx="68580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sz="3000"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Thank you.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y="114300" x="914400"/>
            <a:ext cy="971700" cx="73152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sz="3000" lang="en">
                <a:latin typeface="Ubuntu"/>
                <a:ea typeface="Ubuntu"/>
                <a:cs typeface="Ubuntu"/>
                <a:sym typeface="Ubuntu"/>
              </a:rPr>
              <a:t>What are Recommender Systems?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y="1209600" x="914400"/>
            <a:ext cy="3429000" cx="7315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Ubuntu"/>
              <a:buChar char="•"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Recommender Systems are software agents that take into account the interests or references of individual consumers for products, either explicitly or implicitly, and make recommendations accordingly. [4]</a:t>
            </a:r>
          </a:p>
          <a:p>
            <a:r>
              <a:t/>
            </a:r>
          </a:p>
          <a:p>
            <a:pPr rtl="0" lvl="0" indent="-3175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Ubuntu"/>
              <a:buChar char="•"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Abstract View of Recommender Systems</a:t>
            </a:r>
          </a:p>
          <a:p>
            <a:r>
              <a:t/>
            </a:r>
          </a:p>
        </p:txBody>
      </p:sp>
      <p:sp>
        <p:nvSpPr>
          <p:cNvPr id="125" name="Shape 125"/>
          <p:cNvSpPr/>
          <p:nvPr/>
        </p:nvSpPr>
        <p:spPr>
          <a:xfrm>
            <a:off y="2644950" x="3419550"/>
            <a:ext cy="1190099" cx="16908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26" name="Shape 126"/>
          <p:cNvSpPr txBox="1"/>
          <p:nvPr/>
        </p:nvSpPr>
        <p:spPr>
          <a:xfrm>
            <a:off y="2909450" x="3532900"/>
            <a:ext cy="680099" cx="15020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Recommender</a:t>
            </a:r>
          </a:p>
          <a:p>
            <a:pPr algn="ctr"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System</a:t>
            </a:r>
          </a:p>
        </p:txBody>
      </p:sp>
      <p:cxnSp>
        <p:nvCxnSpPr>
          <p:cNvPr id="127" name="Shape 127"/>
          <p:cNvCxnSpPr/>
          <p:nvPr/>
        </p:nvCxnSpPr>
        <p:spPr>
          <a:xfrm rot="10800000" flipH="1">
            <a:off y="3235275" x="2833875"/>
            <a:ext cy="4799" cx="5855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28" name="Shape 128"/>
          <p:cNvCxnSpPr/>
          <p:nvPr/>
        </p:nvCxnSpPr>
        <p:spPr>
          <a:xfrm rot="10800000" flipH="1">
            <a:off y="3239999" x="5110350"/>
            <a:ext cy="7200" cx="5195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29" name="Shape 129"/>
          <p:cNvSpPr/>
          <p:nvPr/>
        </p:nvSpPr>
        <p:spPr>
          <a:xfrm>
            <a:off y="2648550" x="1027875"/>
            <a:ext cy="1190099" cx="18059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30" name="Shape 130"/>
          <p:cNvSpPr txBox="1"/>
          <p:nvPr/>
        </p:nvSpPr>
        <p:spPr>
          <a:xfrm>
            <a:off y="2796050" x="1075100"/>
            <a:ext cy="906900" cx="18059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Information about user preferences, product details, etc.</a:t>
            </a:r>
          </a:p>
        </p:txBody>
      </p:sp>
      <p:sp>
        <p:nvSpPr>
          <p:cNvPr id="131" name="Shape 131"/>
          <p:cNvSpPr/>
          <p:nvPr/>
        </p:nvSpPr>
        <p:spPr>
          <a:xfrm>
            <a:off y="2858600" x="5648800"/>
            <a:ext cy="781800" cx="13509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32" name="Shape 132"/>
          <p:cNvSpPr txBox="1"/>
          <p:nvPr/>
        </p:nvSpPr>
        <p:spPr>
          <a:xfrm>
            <a:off y="3009075" x="5596900"/>
            <a:ext cy="457200" cx="14546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>
              <a:buNone/>
            </a:pPr>
            <a:r>
              <a:rPr lang="en"/>
              <a:t>Recommended Product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y="114300" x="914400"/>
            <a:ext cy="971700" cx="73152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sz="3000" lang="en">
                <a:latin typeface="Ubuntu"/>
                <a:ea typeface="Ubuntu"/>
                <a:cs typeface="Ubuntu"/>
                <a:sym typeface="Ubuntu"/>
              </a:rPr>
              <a:t>Paradigms of Recommender Systems</a:t>
            </a:r>
          </a:p>
        </p:txBody>
      </p:sp>
      <p:pic>
        <p:nvPicPr>
          <p:cNvPr id="138" name="Shape 13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296087" x="2177875"/>
            <a:ext cy="561974" cx="365779"/>
          </a:xfrm>
          <a:prstGeom prst="rect">
            <a:avLst/>
          </a:prstGeom>
        </p:spPr>
      </p:pic>
      <p:sp>
        <p:nvSpPr>
          <p:cNvPr id="139" name="Shape 139"/>
          <p:cNvSpPr txBox="1"/>
          <p:nvPr/>
        </p:nvSpPr>
        <p:spPr>
          <a:xfrm>
            <a:off y="1198500" x="163375"/>
            <a:ext cy="457200" cx="1664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>
              <a:buNone/>
            </a:pPr>
            <a:r>
              <a:rPr lang="en"/>
              <a:t>User Profile Information and History</a:t>
            </a:r>
          </a:p>
        </p:txBody>
      </p:sp>
      <p:sp>
        <p:nvSpPr>
          <p:cNvPr id="140" name="Shape 140"/>
          <p:cNvSpPr/>
          <p:nvPr/>
        </p:nvSpPr>
        <p:spPr>
          <a:xfrm>
            <a:off y="1496550" x="4387050"/>
            <a:ext cy="624000" cx="758700"/>
          </a:xfrm>
          <a:prstGeom prst="rect">
            <a:avLst/>
          </a:prstGeom>
          <a:solidFill>
            <a:srgbClr val="0000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y="2120525" x="3907350"/>
            <a:ext cy="457200" cx="17181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>
              <a:buNone/>
            </a:pPr>
            <a:r>
              <a:rPr lang="en"/>
              <a:t>Recommender System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y="2172925" x="5802100"/>
            <a:ext cy="457200" cx="2164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>
              <a:buNone/>
            </a:pPr>
            <a:r>
              <a:rPr lang="en"/>
              <a:t>Recommendation List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y="2154500" x="-50537"/>
            <a:ext cy="457200" cx="1664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>
              <a:buNone/>
            </a:pPr>
            <a:r>
              <a:rPr lang="en"/>
              <a:t>Product Features</a:t>
            </a:r>
          </a:p>
        </p:txBody>
      </p:sp>
      <p:pic>
        <p:nvPicPr>
          <p:cNvPr id="144" name="Shape 144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346587" x="6388900"/>
            <a:ext cy="923925" cx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2068125" x="1613862"/>
            <a:ext cy="561975" cx="1495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6" name="Shape 146"/>
          <p:cNvCxnSpPr>
            <a:stCxn id="138" idx="3"/>
            <a:endCxn id="140" idx="1"/>
          </p:cNvCxnSpPr>
          <p:nvPr/>
        </p:nvCxnSpPr>
        <p:spPr>
          <a:xfrm>
            <a:off y="1577074" x="2543655"/>
            <a:ext cy="231475" cx="1843394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47" name="Shape 147"/>
          <p:cNvCxnSpPr>
            <a:stCxn id="145" idx="3"/>
          </p:cNvCxnSpPr>
          <p:nvPr/>
        </p:nvCxnSpPr>
        <p:spPr>
          <a:xfrm rot="10800000" flipH="1">
            <a:off y="1799512" x="3109287"/>
            <a:ext cy="549600" cx="12578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48" name="Shape 148"/>
          <p:cNvCxnSpPr>
            <a:stCxn id="140" idx="3"/>
            <a:endCxn id="144" idx="1"/>
          </p:cNvCxnSpPr>
          <p:nvPr/>
        </p:nvCxnSpPr>
        <p:spPr>
          <a:xfrm rot="10800000" flipH="1">
            <a:off y="1808550" x="5145750"/>
            <a:ext cy="0" cx="124314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49" name="Shape 149"/>
          <p:cNvSpPr txBox="1"/>
          <p:nvPr/>
        </p:nvSpPr>
        <p:spPr>
          <a:xfrm>
            <a:off y="1057775" x="3907350"/>
            <a:ext cy="386400" cx="2808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Content - based</a:t>
            </a:r>
          </a:p>
        </p:txBody>
      </p:sp>
      <p:pic>
        <p:nvPicPr>
          <p:cNvPr id="150" name="Shape 15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3030387" x="2357450"/>
            <a:ext cy="561974" cx="365779"/>
          </a:xfrm>
          <a:prstGeom prst="rect">
            <a:avLst/>
          </a:prstGeom>
        </p:spPr>
      </p:pic>
      <p:sp>
        <p:nvSpPr>
          <p:cNvPr id="151" name="Shape 151"/>
          <p:cNvSpPr txBox="1"/>
          <p:nvPr/>
        </p:nvSpPr>
        <p:spPr>
          <a:xfrm>
            <a:off y="3030400" x="411875"/>
            <a:ext cy="457200" cx="1664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"/>
              <a:t>User Profile Information and History</a:t>
            </a:r>
          </a:p>
        </p:txBody>
      </p:sp>
      <p:sp>
        <p:nvSpPr>
          <p:cNvPr id="152" name="Shape 152"/>
          <p:cNvSpPr/>
          <p:nvPr/>
        </p:nvSpPr>
        <p:spPr>
          <a:xfrm>
            <a:off y="3328450" x="4635550"/>
            <a:ext cy="624000" cx="758700"/>
          </a:xfrm>
          <a:prstGeom prst="rect">
            <a:avLst/>
          </a:prstGeom>
          <a:solidFill>
            <a:srgbClr val="0000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 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y="3952425" x="4155850"/>
            <a:ext cy="457200" cx="17181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"/>
              <a:t>Recommender System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y="4004825" x="6050600"/>
            <a:ext cy="457200" cx="2164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"/>
              <a:t>Recommendation List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y="3717000" x="163375"/>
            <a:ext cy="457200" cx="1664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"/>
              <a:t>Product Features</a:t>
            </a:r>
          </a:p>
        </p:txBody>
      </p:sp>
      <p:pic>
        <p:nvPicPr>
          <p:cNvPr id="156" name="Shape 156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3178487" x="6637400"/>
            <a:ext cy="923925" cx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3612225" x="1982087"/>
            <a:ext cy="561975" cx="1495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8" name="Shape 158"/>
          <p:cNvCxnSpPr>
            <a:stCxn id="150" idx="3"/>
            <a:endCxn id="152" idx="1"/>
          </p:cNvCxnSpPr>
          <p:nvPr/>
        </p:nvCxnSpPr>
        <p:spPr>
          <a:xfrm>
            <a:off y="3311374" x="2723230"/>
            <a:ext cy="329075" cx="191231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59" name="Shape 159"/>
          <p:cNvCxnSpPr>
            <a:stCxn id="152" idx="3"/>
            <a:endCxn id="156" idx="1"/>
          </p:cNvCxnSpPr>
          <p:nvPr/>
        </p:nvCxnSpPr>
        <p:spPr>
          <a:xfrm rot="10800000" flipH="1">
            <a:off y="3640450" x="5394250"/>
            <a:ext cy="0" cx="124314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60" name="Shape 160"/>
          <p:cNvSpPr txBox="1"/>
          <p:nvPr/>
        </p:nvSpPr>
        <p:spPr>
          <a:xfrm>
            <a:off y="2889675" x="4155850"/>
            <a:ext cy="386400" cx="2808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Knowledge - based</a:t>
            </a:r>
          </a:p>
        </p:txBody>
      </p:sp>
      <p:cxnSp>
        <p:nvCxnSpPr>
          <p:cNvPr id="161" name="Shape 161"/>
          <p:cNvCxnSpPr>
            <a:stCxn id="157" idx="3"/>
            <a:endCxn id="152" idx="1"/>
          </p:cNvCxnSpPr>
          <p:nvPr/>
        </p:nvCxnSpPr>
        <p:spPr>
          <a:xfrm rot="10800000" flipH="1">
            <a:off y="3640450" x="3477512"/>
            <a:ext cy="252762" cx="1158037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62" name="Shape 162"/>
          <p:cNvCxnSpPr/>
          <p:nvPr/>
        </p:nvCxnSpPr>
        <p:spPr>
          <a:xfrm rot="10800000" flipH="1">
            <a:off y="2796749" x="72950"/>
            <a:ext cy="48600" cx="8864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pic>
        <p:nvPicPr>
          <p:cNvPr id="163" name="Shape 163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y="4321725" x="2177875"/>
            <a:ext cy="681474" cx="9905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" name="Shape 164"/>
          <p:cNvCxnSpPr/>
          <p:nvPr/>
        </p:nvCxnSpPr>
        <p:spPr>
          <a:xfrm rot="10800000" flipH="1">
            <a:off y="3640450" x="3337450"/>
            <a:ext cy="909899" cx="1298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65" name="Shape 165"/>
          <p:cNvSpPr txBox="1"/>
          <p:nvPr/>
        </p:nvSpPr>
        <p:spPr>
          <a:xfrm>
            <a:off y="4357025" x="125500"/>
            <a:ext cy="457200" cx="31739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Knowledge models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y="114300" x="914400"/>
            <a:ext cy="971700" cx="73152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sz="3000" lang="en">
                <a:latin typeface="Ubuntu"/>
                <a:ea typeface="Ubuntu"/>
                <a:cs typeface="Ubuntu"/>
                <a:sym typeface="Ubuntu"/>
              </a:rPr>
              <a:t>Paradigms of Recommender Systems</a:t>
            </a:r>
          </a:p>
        </p:txBody>
      </p:sp>
      <p:pic>
        <p:nvPicPr>
          <p:cNvPr id="171" name="Shape 17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296087" x="2177875"/>
            <a:ext cy="561974" cx="365779"/>
          </a:xfrm>
          <a:prstGeom prst="rect">
            <a:avLst/>
          </a:prstGeom>
        </p:spPr>
      </p:pic>
      <p:sp>
        <p:nvSpPr>
          <p:cNvPr id="172" name="Shape 172"/>
          <p:cNvSpPr txBox="1"/>
          <p:nvPr/>
        </p:nvSpPr>
        <p:spPr>
          <a:xfrm>
            <a:off y="1198500" x="163375"/>
            <a:ext cy="457200" cx="1664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"/>
              <a:t>User Profile Information and History</a:t>
            </a:r>
          </a:p>
        </p:txBody>
      </p:sp>
      <p:sp>
        <p:nvSpPr>
          <p:cNvPr id="173" name="Shape 173"/>
          <p:cNvSpPr/>
          <p:nvPr/>
        </p:nvSpPr>
        <p:spPr>
          <a:xfrm>
            <a:off y="1496550" x="4387050"/>
            <a:ext cy="624000" cx="758700"/>
          </a:xfrm>
          <a:prstGeom prst="rect">
            <a:avLst/>
          </a:prstGeom>
          <a:solidFill>
            <a:srgbClr val="0000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 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y="2120525" x="3907350"/>
            <a:ext cy="457200" cx="17181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"/>
              <a:t>Recommender System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y="2172925" x="5802100"/>
            <a:ext cy="457200" cx="2164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"/>
              <a:t>Recommendation List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y="3986400" x="143587"/>
            <a:ext cy="457200" cx="1664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"/>
              <a:t>Community Data</a:t>
            </a:r>
          </a:p>
        </p:txBody>
      </p:sp>
      <p:pic>
        <p:nvPicPr>
          <p:cNvPr id="177" name="Shape 17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346587" x="6388900"/>
            <a:ext cy="923925" cx="99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8" name="Shape 178"/>
          <p:cNvCxnSpPr>
            <a:stCxn id="171" idx="3"/>
            <a:endCxn id="173" idx="1"/>
          </p:cNvCxnSpPr>
          <p:nvPr/>
        </p:nvCxnSpPr>
        <p:spPr>
          <a:xfrm>
            <a:off y="1577074" x="2543655"/>
            <a:ext cy="231475" cx="1843394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79" name="Shape 179"/>
          <p:cNvCxnSpPr>
            <a:stCxn id="180" idx="3"/>
          </p:cNvCxnSpPr>
          <p:nvPr/>
        </p:nvCxnSpPr>
        <p:spPr>
          <a:xfrm rot="10800000" flipH="1">
            <a:off y="1799526" x="2839587"/>
            <a:ext cy="644700" cx="15275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81" name="Shape 181"/>
          <p:cNvCxnSpPr>
            <a:stCxn id="173" idx="3"/>
            <a:endCxn id="177" idx="1"/>
          </p:cNvCxnSpPr>
          <p:nvPr/>
        </p:nvCxnSpPr>
        <p:spPr>
          <a:xfrm rot="10800000" flipH="1">
            <a:off y="1808550" x="5145750"/>
            <a:ext cy="0" cx="124314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82" name="Shape 182"/>
          <p:cNvSpPr txBox="1"/>
          <p:nvPr/>
        </p:nvSpPr>
        <p:spPr>
          <a:xfrm>
            <a:off y="1098075" x="4155850"/>
            <a:ext cy="386400" cx="2808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Collaborative</a:t>
            </a:r>
          </a:p>
        </p:txBody>
      </p:sp>
      <p:pic>
        <p:nvPicPr>
          <p:cNvPr id="183" name="Shape 18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963112" x="2730375"/>
            <a:ext cy="561974" cx="365779"/>
          </a:xfrm>
          <a:prstGeom prst="rect">
            <a:avLst/>
          </a:prstGeom>
        </p:spPr>
      </p:pic>
      <p:sp>
        <p:nvSpPr>
          <p:cNvPr id="184" name="Shape 184"/>
          <p:cNvSpPr txBox="1"/>
          <p:nvPr/>
        </p:nvSpPr>
        <p:spPr>
          <a:xfrm>
            <a:off y="2807762" x="980850"/>
            <a:ext cy="457200" cx="1664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"/>
              <a:t>User Profile Information and History</a:t>
            </a:r>
          </a:p>
        </p:txBody>
      </p:sp>
      <p:sp>
        <p:nvSpPr>
          <p:cNvPr id="185" name="Shape 185"/>
          <p:cNvSpPr/>
          <p:nvPr/>
        </p:nvSpPr>
        <p:spPr>
          <a:xfrm>
            <a:off y="3328450" x="4635550"/>
            <a:ext cy="624000" cx="758700"/>
          </a:xfrm>
          <a:prstGeom prst="rect">
            <a:avLst/>
          </a:prstGeom>
          <a:solidFill>
            <a:srgbClr val="0000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 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y="3952425" x="4155850"/>
            <a:ext cy="457200" cx="17181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"/>
              <a:t>Recommender System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y="4004825" x="6050600"/>
            <a:ext cy="457200" cx="2164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"/>
              <a:t>Recommendation List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y="3525075" x="513462"/>
            <a:ext cy="457200" cx="1664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"/>
              <a:t>Product Features</a:t>
            </a:r>
          </a:p>
        </p:txBody>
      </p:sp>
      <p:pic>
        <p:nvPicPr>
          <p:cNvPr id="189" name="Shape 189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3178487" x="6637400"/>
            <a:ext cy="923925" cx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Shape 190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3399887" x="2104712"/>
            <a:ext cy="561975" cx="1495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1" name="Shape 191"/>
          <p:cNvCxnSpPr>
            <a:stCxn id="183" idx="3"/>
            <a:endCxn id="185" idx="1"/>
          </p:cNvCxnSpPr>
          <p:nvPr/>
        </p:nvCxnSpPr>
        <p:spPr>
          <a:xfrm>
            <a:off y="3244099" x="3096155"/>
            <a:ext cy="396350" cx="1539394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92" name="Shape 192"/>
          <p:cNvCxnSpPr>
            <a:stCxn id="185" idx="3"/>
            <a:endCxn id="189" idx="1"/>
          </p:cNvCxnSpPr>
          <p:nvPr/>
        </p:nvCxnSpPr>
        <p:spPr>
          <a:xfrm rot="10800000" flipH="1">
            <a:off y="3640450" x="5394250"/>
            <a:ext cy="0" cx="124314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93" name="Shape 193"/>
          <p:cNvSpPr txBox="1"/>
          <p:nvPr/>
        </p:nvSpPr>
        <p:spPr>
          <a:xfrm>
            <a:off y="2942087" x="4611375"/>
            <a:ext cy="386400" cx="2808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Hybrid</a:t>
            </a:r>
          </a:p>
        </p:txBody>
      </p:sp>
      <p:cxnSp>
        <p:nvCxnSpPr>
          <p:cNvPr id="194" name="Shape 194"/>
          <p:cNvCxnSpPr>
            <a:stCxn id="190" idx="3"/>
            <a:endCxn id="185" idx="1"/>
          </p:cNvCxnSpPr>
          <p:nvPr/>
        </p:nvCxnSpPr>
        <p:spPr>
          <a:xfrm rot="10800000" flipH="1">
            <a:off y="3640450" x="3600137"/>
            <a:ext cy="40424" cx="1035412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95" name="Shape 195"/>
          <p:cNvCxnSpPr/>
          <p:nvPr/>
        </p:nvCxnSpPr>
        <p:spPr>
          <a:xfrm rot="10800000" flipH="1">
            <a:off y="2796749" x="72950"/>
            <a:ext cy="48600" cx="8864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pic>
        <p:nvPicPr>
          <p:cNvPr id="180" name="Shape 180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y="2012486" x="1848987"/>
            <a:ext cy="863480" cx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Shape 196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y="3847261" x="2177862"/>
            <a:ext cy="863480" cx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Shape 197"/>
          <p:cNvSpPr txBox="1"/>
          <p:nvPr/>
        </p:nvSpPr>
        <p:spPr>
          <a:xfrm>
            <a:off y="2215625" x="72937"/>
            <a:ext cy="457200" cx="1664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"/>
              <a:t>Community Data</a:t>
            </a:r>
          </a:p>
        </p:txBody>
      </p:sp>
      <p:cxnSp>
        <p:nvCxnSpPr>
          <p:cNvPr id="198" name="Shape 198"/>
          <p:cNvCxnSpPr>
            <a:stCxn id="196" idx="3"/>
            <a:endCxn id="185" idx="1"/>
          </p:cNvCxnSpPr>
          <p:nvPr/>
        </p:nvCxnSpPr>
        <p:spPr>
          <a:xfrm rot="10800000" flipH="1">
            <a:off y="3640450" x="3168462"/>
            <a:ext cy="638551" cx="1467087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pic>
        <p:nvPicPr>
          <p:cNvPr id="199" name="Shape 199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y="4475975" x="3108112"/>
            <a:ext cy="681474" cx="990574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Shape 200"/>
          <p:cNvSpPr txBox="1"/>
          <p:nvPr/>
        </p:nvSpPr>
        <p:spPr>
          <a:xfrm>
            <a:off y="4561950" x="914400"/>
            <a:ext cy="457200" cx="31739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Knowledge models</a:t>
            </a:r>
          </a:p>
        </p:txBody>
      </p:sp>
      <p:cxnSp>
        <p:nvCxnSpPr>
          <p:cNvPr id="201" name="Shape 201"/>
          <p:cNvCxnSpPr>
            <a:stCxn id="200" idx="3"/>
          </p:cNvCxnSpPr>
          <p:nvPr/>
        </p:nvCxnSpPr>
        <p:spPr>
          <a:xfrm rot="10800000" flipH="1">
            <a:off y="3647850" x="4088399"/>
            <a:ext cy="1142699" cx="5201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y="114300" x="914400"/>
            <a:ext cy="971700" cx="73152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sz="3000" lang="en">
                <a:latin typeface="Ubuntu"/>
                <a:ea typeface="Ubuntu"/>
                <a:cs typeface="Ubuntu"/>
                <a:sym typeface="Ubuntu"/>
              </a:rPr>
              <a:t>Collaborative Filtering</a:t>
            </a: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y="1200150" x="914400"/>
            <a:ext cy="3429000" cx="365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buClr>
                <a:srgbClr val="000000"/>
              </a:buClr>
              <a:buSzPct val="100000"/>
              <a:buFont typeface="Ubuntu"/>
              <a:buChar char="•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Recommendation of a certain item for a particular user is based on the user’s previous likings and the opinion of other like-minded users.</a:t>
            </a:r>
          </a:p>
          <a:p>
            <a:r>
              <a:t/>
            </a:r>
          </a:p>
          <a:p>
            <a:pPr rtl="0" lvl="0" indent="-317500" marL="457200">
              <a:buClr>
                <a:srgbClr val="000000"/>
              </a:buClr>
              <a:buSzPct val="100000"/>
              <a:buFont typeface="Ubuntu"/>
              <a:buChar char="•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Users’ liking of a particular item is expressed as a ratings score.</a:t>
            </a:r>
          </a:p>
          <a:p>
            <a:r>
              <a:t/>
            </a:r>
          </a:p>
          <a:p>
            <a:pPr rtl="0" lvl="0" indent="-317500" marL="457200">
              <a:buClr>
                <a:srgbClr val="000000"/>
              </a:buClr>
              <a:buSzPct val="100000"/>
              <a:buFont typeface="Ubuntu"/>
              <a:buChar char="•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These rating scores are represented as a ratings matrix whose i, j th entry contains the rating of ith user for the jth item.</a:t>
            </a:r>
          </a:p>
        </p:txBody>
      </p:sp>
      <p:pic>
        <p:nvPicPr>
          <p:cNvPr id="208" name="Shape 20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963605" x="5327918"/>
            <a:ext cy="1902075" cx="2901674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Shape 209"/>
          <p:cNvSpPr txBox="1"/>
          <p:nvPr/>
        </p:nvSpPr>
        <p:spPr>
          <a:xfrm>
            <a:off y="1506400" x="6916375"/>
            <a:ext cy="457200" cx="365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Item j</a:t>
            </a:r>
          </a:p>
        </p:txBody>
      </p:sp>
      <p:cxnSp>
        <p:nvCxnSpPr>
          <p:cNvPr id="210" name="Shape 210"/>
          <p:cNvCxnSpPr>
            <a:stCxn id="209" idx="1"/>
          </p:cNvCxnSpPr>
          <p:nvPr/>
        </p:nvCxnSpPr>
        <p:spPr>
          <a:xfrm flipH="1">
            <a:off y="1735000" x="6905274"/>
            <a:ext cy="278700" cx="11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211" name="Shape 211"/>
          <p:cNvSpPr txBox="1"/>
          <p:nvPr/>
        </p:nvSpPr>
        <p:spPr>
          <a:xfrm>
            <a:off y="2954775" x="4497825"/>
            <a:ext cy="457200" cx="365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User i</a:t>
            </a:r>
          </a:p>
        </p:txBody>
      </p:sp>
      <p:cxnSp>
        <p:nvCxnSpPr>
          <p:cNvPr id="212" name="Shape 212"/>
          <p:cNvCxnSpPr/>
          <p:nvPr/>
        </p:nvCxnSpPr>
        <p:spPr>
          <a:xfrm rot="10800000" flipH="1">
            <a:off y="3128649" x="5087300"/>
            <a:ext cy="21900" cx="3062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213" name="Shape 213"/>
          <p:cNvSpPr txBox="1"/>
          <p:nvPr/>
        </p:nvSpPr>
        <p:spPr>
          <a:xfrm>
            <a:off y="3909450" x="6434450"/>
            <a:ext cy="457200" cx="365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Rating Matrix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y="114300" x="914400"/>
            <a:ext cy="971700" cx="73152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sz="3000" lang="en">
                <a:latin typeface="Ubuntu"/>
                <a:ea typeface="Ubuntu"/>
                <a:cs typeface="Ubuntu"/>
                <a:sym typeface="Ubuntu"/>
              </a:rPr>
              <a:t>Techniques in Collaborative Filtering</a:t>
            </a:r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y="1200150" x="914400"/>
            <a:ext cy="3429000" cx="7315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lnSpc>
                <a:spcPct val="150000"/>
              </a:lnSpc>
              <a:buClr>
                <a:srgbClr val="000000"/>
              </a:buClr>
              <a:buSzPct val="100000"/>
              <a:buFont typeface="Ubuntu"/>
              <a:buChar char="•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User-based Collaborative Filtering</a:t>
            </a:r>
          </a:p>
          <a:p>
            <a:pPr rtl="0" lvl="1" indent="-317500" marL="914400">
              <a:buClr>
                <a:schemeClr val="dk1"/>
              </a:buClr>
              <a:buSzPct val="100000"/>
              <a:buFont typeface="Ubuntu"/>
              <a:buChar char="–"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Recommendation list for a user is formed according to the similarity between purchased and rated items of this user and other users.</a:t>
            </a:r>
          </a:p>
          <a:p>
            <a:pPr rtl="0" lvl="1" indent="-317500" marL="914400">
              <a:buClr>
                <a:schemeClr val="dk1"/>
              </a:buClr>
              <a:buSzPct val="100000"/>
              <a:buFont typeface="Ubuntu"/>
              <a:buChar char="–"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Similarity is computed along the rows of the rating matrix.</a:t>
            </a:r>
          </a:p>
          <a:p>
            <a:r>
              <a:t/>
            </a:r>
          </a:p>
          <a:p>
            <a:pPr rtl="0" lvl="0" indent="-317500" marL="457200">
              <a:lnSpc>
                <a:spcPct val="150000"/>
              </a:lnSpc>
              <a:buClr>
                <a:srgbClr val="000000"/>
              </a:buClr>
              <a:buSzPct val="100000"/>
              <a:buFont typeface="Ubuntu"/>
              <a:buChar char="•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Item-based Collaborative Filtering</a:t>
            </a:r>
          </a:p>
          <a:p>
            <a:pPr rtl="0" lvl="1" indent="-317500" marL="914400">
              <a:buClr>
                <a:srgbClr val="000000"/>
              </a:buClr>
              <a:buSzPct val="100000"/>
              <a:buFont typeface="Ubuntu"/>
              <a:buChar char="–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User’s purchased and rated items are matched with other items to generate the recommendation list</a:t>
            </a:r>
          </a:p>
          <a:p>
            <a:pPr rtl="0" lvl="1" indent="-317500" marL="914400">
              <a:buClr>
                <a:srgbClr val="000000"/>
              </a:buClr>
              <a:buSzPct val="100000"/>
              <a:buFont typeface="Ubuntu"/>
              <a:buChar char="–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Similarity is computed along the columns of the rating matrix.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y="114300" x="914400"/>
            <a:ext cy="971700" cx="73152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sz="3000"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Item-Based Collaborative Filtering</a:t>
            </a:r>
            <a:r>
              <a:rPr sz="3000" lang="en">
                <a:latin typeface="Ubuntu"/>
                <a:ea typeface="Ubuntu"/>
                <a:cs typeface="Ubuntu"/>
                <a:sym typeface="Ubuntu"/>
              </a:rPr>
              <a:t> </a:t>
            </a:r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y="1200150" x="914400"/>
            <a:ext cy="1981800" cx="7315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buClr>
                <a:srgbClr val="000000"/>
              </a:buClr>
              <a:buSzPct val="100000"/>
              <a:buFont typeface="Ubuntu"/>
              <a:buChar char="•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Basic Idea</a:t>
            </a:r>
          </a:p>
          <a:p>
            <a:pPr rtl="0" lvl="1" indent="-317500" marL="914400">
              <a:buClr>
                <a:srgbClr val="000000"/>
              </a:buClr>
              <a:buSzPct val="100000"/>
              <a:buFont typeface="Ubuntu"/>
              <a:buChar char="–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Use the similarity between items to make predictions</a:t>
            </a:r>
          </a:p>
          <a:p>
            <a:r>
              <a:t/>
            </a:r>
          </a:p>
          <a:p>
            <a:pPr rtl="0" lvl="0" indent="-317500" marL="457200">
              <a:buClr>
                <a:srgbClr val="000000"/>
              </a:buClr>
              <a:buSzPct val="100000"/>
              <a:buFont typeface="Ubuntu"/>
              <a:buChar char="•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Two aspects of Item based Collaborative Filtering are</a:t>
            </a:r>
          </a:p>
          <a:p>
            <a:pPr rtl="0" lvl="1" indent="-317500" marL="914400">
              <a:buClr>
                <a:srgbClr val="000000"/>
              </a:buClr>
              <a:buSzPct val="100000"/>
              <a:buFont typeface="Ubuntu"/>
              <a:buChar char="–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Similarity Computation</a:t>
            </a:r>
          </a:p>
          <a:p>
            <a:pPr rtl="0" lvl="1" indent="-317500" marL="914400">
              <a:buClr>
                <a:srgbClr val="000000"/>
              </a:buClr>
              <a:buSzPct val="100000"/>
              <a:buFont typeface="Ubuntu"/>
              <a:buChar char="–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Recommendation Generation</a:t>
            </a:r>
          </a:p>
        </p:txBody>
      </p:sp>
      <p:sp>
        <p:nvSpPr>
          <p:cNvPr id="226" name="Shape 226"/>
          <p:cNvSpPr/>
          <p:nvPr/>
        </p:nvSpPr>
        <p:spPr>
          <a:xfrm>
            <a:off y="3649575" x="1730750"/>
            <a:ext cy="848999" cx="14756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27" name="Shape 227"/>
          <p:cNvSpPr/>
          <p:nvPr/>
        </p:nvSpPr>
        <p:spPr>
          <a:xfrm>
            <a:off y="3526875" x="5262700"/>
            <a:ext cy="971700" cx="18098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cxnSp>
        <p:nvCxnSpPr>
          <p:cNvPr id="228" name="Shape 228"/>
          <p:cNvCxnSpPr>
            <a:stCxn id="227" idx="3"/>
          </p:cNvCxnSpPr>
          <p:nvPr/>
        </p:nvCxnSpPr>
        <p:spPr>
          <a:xfrm>
            <a:off y="4012725" x="7072599"/>
            <a:ext cy="0" cx="284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29" name="Shape 229"/>
          <p:cNvCxnSpPr>
            <a:endCxn id="227" idx="1"/>
          </p:cNvCxnSpPr>
          <p:nvPr/>
        </p:nvCxnSpPr>
        <p:spPr>
          <a:xfrm rot="10800000" flipH="1">
            <a:off y="4012725" x="3238599"/>
            <a:ext cy="35099" cx="2024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230" name="Shape 230"/>
          <p:cNvSpPr txBox="1"/>
          <p:nvPr/>
        </p:nvSpPr>
        <p:spPr>
          <a:xfrm>
            <a:off y="3720375" x="1773875"/>
            <a:ext cy="584700" cx="15393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"/>
              <a:t>Similarity </a:t>
            </a:r>
          </a:p>
          <a:p>
            <a:pPr algn="ctr">
              <a:buNone/>
            </a:pPr>
            <a:r>
              <a:rPr lang="en"/>
              <a:t>Computation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y="3781725" x="5458937"/>
            <a:ext cy="584700" cx="1648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"/>
              <a:t>Recommendation </a:t>
            </a:r>
          </a:p>
          <a:p>
            <a:pPr algn="ctr">
              <a:buNone/>
            </a:pPr>
            <a:r>
              <a:rPr lang="en"/>
              <a:t>Generation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y="3845475" x="-52025"/>
            <a:ext cy="457200" cx="1275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"/>
              <a:t>User +</a:t>
            </a:r>
          </a:p>
          <a:p>
            <a:pPr algn="ctr">
              <a:buNone/>
            </a:pPr>
            <a:r>
              <a:rPr lang="en"/>
              <a:t>Rating Matrix</a:t>
            </a:r>
          </a:p>
        </p:txBody>
      </p:sp>
      <p:cxnSp>
        <p:nvCxnSpPr>
          <p:cNvPr id="233" name="Shape 233"/>
          <p:cNvCxnSpPr>
            <a:stCxn id="232" idx="3"/>
            <a:endCxn id="226" idx="1"/>
          </p:cNvCxnSpPr>
          <p:nvPr/>
        </p:nvCxnSpPr>
        <p:spPr>
          <a:xfrm rot="10800000" flipH="1">
            <a:off y="4074074" x="1222975"/>
            <a:ext cy="0" cx="507774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234" name="Shape 234"/>
          <p:cNvSpPr txBox="1"/>
          <p:nvPr/>
        </p:nvSpPr>
        <p:spPr>
          <a:xfrm>
            <a:off y="3388750" x="3356332"/>
            <a:ext cy="457200" cx="1648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"/>
              <a:t>User + Rating Matrix +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y="4074075" x="3275486"/>
            <a:ext cy="754799" cx="1809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>
              <a:buNone/>
            </a:pPr>
            <a:r>
              <a:rPr lang="en"/>
              <a:t>Similarity value between items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y="3781725" x="7249950"/>
            <a:ext cy="971700" cx="20285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>
              <a:buNone/>
            </a:pPr>
            <a:r>
              <a:rPr lang="en"/>
              <a:t>List of recommended items for the user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y="114300" x="914400"/>
            <a:ext cy="971700" cx="73152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sz="3000"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Similarity Computation</a:t>
            </a:r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y="1200150" x="914400"/>
            <a:ext cy="3429000" cx="7315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317500" marL="45720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Ubuntu"/>
              <a:buChar char="•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This part computes the similarity between two items,</a:t>
            </a:r>
            <a:r>
              <a:rPr lang="en" i="1">
                <a:latin typeface="Ubuntu"/>
                <a:ea typeface="Ubuntu"/>
                <a:cs typeface="Ubuntu"/>
                <a:sym typeface="Ubuntu"/>
              </a:rPr>
              <a:t> i and j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, as a similarity function </a:t>
            </a:r>
            <a:r>
              <a:rPr lang="en" i="1">
                <a:latin typeface="Ubuntu"/>
                <a:ea typeface="Ubuntu"/>
                <a:cs typeface="Ubuntu"/>
                <a:sym typeface="Ubuntu"/>
              </a:rPr>
              <a:t>sim(i, j).</a:t>
            </a:r>
          </a:p>
          <a:p>
            <a:r>
              <a:t/>
            </a:r>
          </a:p>
          <a:p>
            <a:pPr algn="l" rtl="0" lvl="0" marR="0" indent="-317500" marL="45720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Ubuntu"/>
              <a:buChar char="•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Similarity between two items can be computed using various similarity measures -</a:t>
            </a:r>
          </a:p>
          <a:p>
            <a:pPr algn="l" rtl="0" lvl="1" marR="0" indent="-317500" marL="91440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Ubuntu"/>
              <a:buChar char="–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Cosine-based Similarity</a:t>
            </a:r>
          </a:p>
          <a:p>
            <a:pPr algn="l" rtl="0" lvl="1" marR="0" indent="-317500" marL="91440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Ubuntu"/>
              <a:buChar char="–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Adjusted Cosine Similarity</a:t>
            </a:r>
          </a:p>
          <a:p>
            <a:pPr algn="l" rtl="0" lvl="1" marR="0" indent="-317500" marL="91440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Ubuntu"/>
              <a:buChar char="–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Correlation Based Similarity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Fresh Fruit">
  <a:themeElements>
    <a:clrScheme name="Cooking_16x9">
      <a:dk1>
        <a:srgbClr val="000000"/>
      </a:dk1>
      <a:lt1>
        <a:srgbClr val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