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300192" x="75105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Motion Sensing TV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1959217" x="631425"/>
            <a:ext cy="25317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Aditya Raj 110050025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Alok Yadav 110050043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Nishit Bhandari 110050026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Tanmay Randhavane 110050010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Motivation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Enhance user’s watching experience accommodating movements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Automated audio/video control</a:t>
            </a:r>
          </a:p>
          <a:p>
            <a:pPr lvl="0" indent="-4191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Can be employed in TVs, Computers, Audio Systems,etc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Problem Statement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Design a smart automated audio/video system that adapts to viewer activity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Viewer activity includes-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GB"/>
              <a:t>Smartphone conversations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GB"/>
              <a:t>Movement in/out of the Field of View(FOV)</a:t>
            </a:r>
          </a:p>
          <a:p>
            <a:pPr lvl="1" indent="-3810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GB"/>
              <a:t>His/her voice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Requirements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Monitor (TV/Laptop)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Smartphone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Camera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Microphone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Stepper Motor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Rotating Disk System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Time Required- 6 weeks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Deliverables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Primary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GB"/>
              <a:t>Mute audio during phone call.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GB"/>
              <a:t>Switch on/off display based on viewer presence.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Secondary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GB"/>
              <a:t>Rotate display based on viewer position (adjudged by microphone/camera)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