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FB3B6-2FB7-4DBE-B54A-EF5C1397E6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27CDFD-643C-46E9-BB16-AFE68F435E5D}">
      <dgm:prSet/>
      <dgm:spPr/>
      <dgm:t>
        <a:bodyPr/>
        <a:lstStyle/>
        <a:p>
          <a:r>
            <a:rPr lang="en-US" b="0" i="0"/>
            <a:t>PyCharm: Advanced IDE with powerful features for professional development</a:t>
          </a:r>
          <a:endParaRPr lang="en-US"/>
        </a:p>
      </dgm:t>
    </dgm:pt>
    <dgm:pt modelId="{D96493B9-A404-47B8-92D4-17AE15831EA2}" type="parTrans" cxnId="{C6A114FB-4C79-40C7-B5D7-FDD701103CF6}">
      <dgm:prSet/>
      <dgm:spPr/>
      <dgm:t>
        <a:bodyPr/>
        <a:lstStyle/>
        <a:p>
          <a:endParaRPr lang="en-US"/>
        </a:p>
      </dgm:t>
    </dgm:pt>
    <dgm:pt modelId="{B358904E-DBE5-4DEC-A916-7A8DA2212C5C}" type="sibTrans" cxnId="{C6A114FB-4C79-40C7-B5D7-FDD701103CF6}">
      <dgm:prSet/>
      <dgm:spPr/>
      <dgm:t>
        <a:bodyPr/>
        <a:lstStyle/>
        <a:p>
          <a:endParaRPr lang="en-US"/>
        </a:p>
      </dgm:t>
    </dgm:pt>
    <dgm:pt modelId="{B5175203-D1E6-4933-A53E-D6E6AEE84C7C}">
      <dgm:prSet/>
      <dgm:spPr/>
      <dgm:t>
        <a:bodyPr/>
        <a:lstStyle/>
        <a:p>
          <a:r>
            <a:rPr lang="en-US" b="0" i="0"/>
            <a:t>VSCode: Lightweight, highly customizable editor with support for multiple extensions</a:t>
          </a:r>
          <a:endParaRPr lang="en-US"/>
        </a:p>
      </dgm:t>
    </dgm:pt>
    <dgm:pt modelId="{D695275E-0025-4AB9-BA33-34B661121097}" type="parTrans" cxnId="{844B8F4E-230E-48AA-90C7-E557ED3CEB82}">
      <dgm:prSet/>
      <dgm:spPr/>
      <dgm:t>
        <a:bodyPr/>
        <a:lstStyle/>
        <a:p>
          <a:endParaRPr lang="en-US"/>
        </a:p>
      </dgm:t>
    </dgm:pt>
    <dgm:pt modelId="{05B062DE-B7FD-45E4-AD39-17F636686C43}" type="sibTrans" cxnId="{844B8F4E-230E-48AA-90C7-E557ED3CEB82}">
      <dgm:prSet/>
      <dgm:spPr/>
      <dgm:t>
        <a:bodyPr/>
        <a:lstStyle/>
        <a:p>
          <a:endParaRPr lang="en-US"/>
        </a:p>
      </dgm:t>
    </dgm:pt>
    <dgm:pt modelId="{CA0E424F-FD9B-47D4-BBA6-1CAD41393033}">
      <dgm:prSet/>
      <dgm:spPr/>
      <dgm:t>
        <a:bodyPr/>
        <a:lstStyle/>
        <a:p>
          <a:r>
            <a:rPr lang="en-US" b="0" i="0"/>
            <a:t>Jupyter Notebook: Ideal for data science, supports interactive code execution</a:t>
          </a:r>
          <a:endParaRPr lang="en-US"/>
        </a:p>
      </dgm:t>
    </dgm:pt>
    <dgm:pt modelId="{4702C4A4-E4F8-437C-877A-27F3E98DFB78}" type="parTrans" cxnId="{CF2D6EF7-6743-4DB7-B2D5-FA14880ACE47}">
      <dgm:prSet/>
      <dgm:spPr/>
      <dgm:t>
        <a:bodyPr/>
        <a:lstStyle/>
        <a:p>
          <a:endParaRPr lang="en-US"/>
        </a:p>
      </dgm:t>
    </dgm:pt>
    <dgm:pt modelId="{A741BB3A-24D7-422B-A462-B0D63D369D32}" type="sibTrans" cxnId="{CF2D6EF7-6743-4DB7-B2D5-FA14880ACE47}">
      <dgm:prSet/>
      <dgm:spPr/>
      <dgm:t>
        <a:bodyPr/>
        <a:lstStyle/>
        <a:p>
          <a:endParaRPr lang="en-US"/>
        </a:p>
      </dgm:t>
    </dgm:pt>
    <dgm:pt modelId="{CF94CFCB-8BD6-472D-9DAF-1A22EAE9D19A}" type="pres">
      <dgm:prSet presAssocID="{3AEFB3B6-2FB7-4DBE-B54A-EF5C1397E6CE}" presName="linear" presStyleCnt="0">
        <dgm:presLayoutVars>
          <dgm:animLvl val="lvl"/>
          <dgm:resizeHandles val="exact"/>
        </dgm:presLayoutVars>
      </dgm:prSet>
      <dgm:spPr/>
    </dgm:pt>
    <dgm:pt modelId="{68437962-1A58-4B74-ACD4-D39A323B67C2}" type="pres">
      <dgm:prSet presAssocID="{F027CDFD-643C-46E9-BB16-AFE68F435E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0C8534-C94C-4D70-9D1E-1B00069DFE75}" type="pres">
      <dgm:prSet presAssocID="{B358904E-DBE5-4DEC-A916-7A8DA2212C5C}" presName="spacer" presStyleCnt="0"/>
      <dgm:spPr/>
    </dgm:pt>
    <dgm:pt modelId="{CE328B06-FEAC-4E12-90A2-050137D5D180}" type="pres">
      <dgm:prSet presAssocID="{B5175203-D1E6-4933-A53E-D6E6AEE84C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B4AE34-2B9A-4AEA-9442-B30537C64A7B}" type="pres">
      <dgm:prSet presAssocID="{05B062DE-B7FD-45E4-AD39-17F636686C43}" presName="spacer" presStyleCnt="0"/>
      <dgm:spPr/>
    </dgm:pt>
    <dgm:pt modelId="{5329570E-2FD3-4899-9C1D-7D4DFFCAD59E}" type="pres">
      <dgm:prSet presAssocID="{CA0E424F-FD9B-47D4-BBA6-1CAD4139303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622569-53FF-456A-984D-53DC3BA0F18E}" type="presOf" srcId="{CA0E424F-FD9B-47D4-BBA6-1CAD41393033}" destId="{5329570E-2FD3-4899-9C1D-7D4DFFCAD59E}" srcOrd="0" destOrd="0" presId="urn:microsoft.com/office/officeart/2005/8/layout/vList2"/>
    <dgm:cxn modelId="{844B8F4E-230E-48AA-90C7-E557ED3CEB82}" srcId="{3AEFB3B6-2FB7-4DBE-B54A-EF5C1397E6CE}" destId="{B5175203-D1E6-4933-A53E-D6E6AEE84C7C}" srcOrd="1" destOrd="0" parTransId="{D695275E-0025-4AB9-BA33-34B661121097}" sibTransId="{05B062DE-B7FD-45E4-AD39-17F636686C43}"/>
    <dgm:cxn modelId="{EA385D57-EBC3-427D-85EA-251E5015F52D}" type="presOf" srcId="{3AEFB3B6-2FB7-4DBE-B54A-EF5C1397E6CE}" destId="{CF94CFCB-8BD6-472D-9DAF-1A22EAE9D19A}" srcOrd="0" destOrd="0" presId="urn:microsoft.com/office/officeart/2005/8/layout/vList2"/>
    <dgm:cxn modelId="{BCEB6896-00B5-45E9-B8A1-1909E79C9132}" type="presOf" srcId="{F027CDFD-643C-46E9-BB16-AFE68F435E5D}" destId="{68437962-1A58-4B74-ACD4-D39A323B67C2}" srcOrd="0" destOrd="0" presId="urn:microsoft.com/office/officeart/2005/8/layout/vList2"/>
    <dgm:cxn modelId="{D898E1A3-77F7-4BF7-B96C-F71C78F46B18}" type="presOf" srcId="{B5175203-D1E6-4933-A53E-D6E6AEE84C7C}" destId="{CE328B06-FEAC-4E12-90A2-050137D5D180}" srcOrd="0" destOrd="0" presId="urn:microsoft.com/office/officeart/2005/8/layout/vList2"/>
    <dgm:cxn modelId="{CF2D6EF7-6743-4DB7-B2D5-FA14880ACE47}" srcId="{3AEFB3B6-2FB7-4DBE-B54A-EF5C1397E6CE}" destId="{CA0E424F-FD9B-47D4-BBA6-1CAD41393033}" srcOrd="2" destOrd="0" parTransId="{4702C4A4-E4F8-437C-877A-27F3E98DFB78}" sibTransId="{A741BB3A-24D7-422B-A462-B0D63D369D32}"/>
    <dgm:cxn modelId="{C6A114FB-4C79-40C7-B5D7-FDD701103CF6}" srcId="{3AEFB3B6-2FB7-4DBE-B54A-EF5C1397E6CE}" destId="{F027CDFD-643C-46E9-BB16-AFE68F435E5D}" srcOrd="0" destOrd="0" parTransId="{D96493B9-A404-47B8-92D4-17AE15831EA2}" sibTransId="{B358904E-DBE5-4DEC-A916-7A8DA2212C5C}"/>
    <dgm:cxn modelId="{B68DD943-1C86-42AB-839F-EDB1649799DC}" type="presParOf" srcId="{CF94CFCB-8BD6-472D-9DAF-1A22EAE9D19A}" destId="{68437962-1A58-4B74-ACD4-D39A323B67C2}" srcOrd="0" destOrd="0" presId="urn:microsoft.com/office/officeart/2005/8/layout/vList2"/>
    <dgm:cxn modelId="{9BBE9176-010B-4542-9394-6EB63CC87ACF}" type="presParOf" srcId="{CF94CFCB-8BD6-472D-9DAF-1A22EAE9D19A}" destId="{3D0C8534-C94C-4D70-9D1E-1B00069DFE75}" srcOrd="1" destOrd="0" presId="urn:microsoft.com/office/officeart/2005/8/layout/vList2"/>
    <dgm:cxn modelId="{391AA4BB-5A97-49C1-B039-1790F390B1D3}" type="presParOf" srcId="{CF94CFCB-8BD6-472D-9DAF-1A22EAE9D19A}" destId="{CE328B06-FEAC-4E12-90A2-050137D5D180}" srcOrd="2" destOrd="0" presId="urn:microsoft.com/office/officeart/2005/8/layout/vList2"/>
    <dgm:cxn modelId="{7B481870-8636-4F2E-BC44-7CF8ECFB8986}" type="presParOf" srcId="{CF94CFCB-8BD6-472D-9DAF-1A22EAE9D19A}" destId="{8DB4AE34-2B9A-4AEA-9442-B30537C64A7B}" srcOrd="3" destOrd="0" presId="urn:microsoft.com/office/officeart/2005/8/layout/vList2"/>
    <dgm:cxn modelId="{D06537BC-27A2-4118-A0D7-8A1ED59974FE}" type="presParOf" srcId="{CF94CFCB-8BD6-472D-9DAF-1A22EAE9D19A}" destId="{5329570E-2FD3-4899-9C1D-7D4DFFCAD59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D27D6-A267-458A-97B4-C78238F129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F9ED14-2340-433E-8A20-3D33B89EC39E}">
      <dgm:prSet/>
      <dgm:spPr/>
      <dgm:t>
        <a:bodyPr/>
        <a:lstStyle/>
        <a:p>
          <a:r>
            <a:rPr lang="en-US" b="0" i="0"/>
            <a:t>Open a terminal and type python --version to confirm Python is installed</a:t>
          </a:r>
          <a:endParaRPr lang="en-US"/>
        </a:p>
      </dgm:t>
    </dgm:pt>
    <dgm:pt modelId="{CE4E0131-E477-4BDB-A8BE-C45537B3FCF8}" type="parTrans" cxnId="{35FE040C-9134-48DB-88ED-3EABD62F5009}">
      <dgm:prSet/>
      <dgm:spPr/>
      <dgm:t>
        <a:bodyPr/>
        <a:lstStyle/>
        <a:p>
          <a:endParaRPr lang="en-US"/>
        </a:p>
      </dgm:t>
    </dgm:pt>
    <dgm:pt modelId="{85FD68A3-6FDA-4E57-A5A5-F8BF5418B052}" type="sibTrans" cxnId="{35FE040C-9134-48DB-88ED-3EABD62F5009}">
      <dgm:prSet/>
      <dgm:spPr/>
      <dgm:t>
        <a:bodyPr/>
        <a:lstStyle/>
        <a:p>
          <a:endParaRPr lang="en-US"/>
        </a:p>
      </dgm:t>
    </dgm:pt>
    <dgm:pt modelId="{BA6507CB-AFFF-461F-95E0-A7D4B97AD827}">
      <dgm:prSet/>
      <dgm:spPr/>
      <dgm:t>
        <a:bodyPr/>
        <a:lstStyle/>
        <a:p>
          <a:r>
            <a:rPr lang="en-US" b="0" i="0"/>
            <a:t>Ensure pip is also installed by typing pip --version</a:t>
          </a:r>
          <a:endParaRPr lang="en-US"/>
        </a:p>
      </dgm:t>
    </dgm:pt>
    <dgm:pt modelId="{CBA5CE6D-87B2-4BA2-9988-168284E09793}" type="parTrans" cxnId="{C1705212-69B6-4380-A8C6-242C9C99C30B}">
      <dgm:prSet/>
      <dgm:spPr/>
      <dgm:t>
        <a:bodyPr/>
        <a:lstStyle/>
        <a:p>
          <a:endParaRPr lang="en-US"/>
        </a:p>
      </dgm:t>
    </dgm:pt>
    <dgm:pt modelId="{92D88D67-40B2-4B88-A15F-A35A8DC7751E}" type="sibTrans" cxnId="{C1705212-69B6-4380-A8C6-242C9C99C30B}">
      <dgm:prSet/>
      <dgm:spPr/>
      <dgm:t>
        <a:bodyPr/>
        <a:lstStyle/>
        <a:p>
          <a:endParaRPr lang="en-US"/>
        </a:p>
      </dgm:t>
    </dgm:pt>
    <dgm:pt modelId="{8FF773A6-6371-4A4A-AADF-653943F431DA}" type="pres">
      <dgm:prSet presAssocID="{5A3D27D6-A267-458A-97B4-C78238F12966}" presName="root" presStyleCnt="0">
        <dgm:presLayoutVars>
          <dgm:dir/>
          <dgm:resizeHandles val="exact"/>
        </dgm:presLayoutVars>
      </dgm:prSet>
      <dgm:spPr/>
    </dgm:pt>
    <dgm:pt modelId="{A6F25BEC-6A39-483A-B99E-64E11D9DA4FC}" type="pres">
      <dgm:prSet presAssocID="{7FF9ED14-2340-433E-8A20-3D33B89EC39E}" presName="compNode" presStyleCnt="0"/>
      <dgm:spPr/>
    </dgm:pt>
    <dgm:pt modelId="{9B0D4ECA-F4C3-4680-8185-5BB66CE7AB7E}" type="pres">
      <dgm:prSet presAssocID="{7FF9ED14-2340-433E-8A20-3D33B89EC39E}" presName="bgRect" presStyleLbl="bgShp" presStyleIdx="0" presStyleCnt="2"/>
      <dgm:spPr/>
    </dgm:pt>
    <dgm:pt modelId="{D56DC174-912F-4480-881F-64B327A367A8}" type="pres">
      <dgm:prSet presAssocID="{7FF9ED14-2340-433E-8A20-3D33B89EC3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E242A9C-A75E-4483-BCFE-88E4BB87D8C5}" type="pres">
      <dgm:prSet presAssocID="{7FF9ED14-2340-433E-8A20-3D33B89EC39E}" presName="spaceRect" presStyleCnt="0"/>
      <dgm:spPr/>
    </dgm:pt>
    <dgm:pt modelId="{41635035-27B1-4577-A2AA-BDF73B123070}" type="pres">
      <dgm:prSet presAssocID="{7FF9ED14-2340-433E-8A20-3D33B89EC39E}" presName="parTx" presStyleLbl="revTx" presStyleIdx="0" presStyleCnt="2">
        <dgm:presLayoutVars>
          <dgm:chMax val="0"/>
          <dgm:chPref val="0"/>
        </dgm:presLayoutVars>
      </dgm:prSet>
      <dgm:spPr/>
    </dgm:pt>
    <dgm:pt modelId="{0E3C35FA-9533-40F3-ABFF-BBBD0760E3C5}" type="pres">
      <dgm:prSet presAssocID="{85FD68A3-6FDA-4E57-A5A5-F8BF5418B052}" presName="sibTrans" presStyleCnt="0"/>
      <dgm:spPr/>
    </dgm:pt>
    <dgm:pt modelId="{3B231D1F-115B-49E5-94E8-920A21C71D45}" type="pres">
      <dgm:prSet presAssocID="{BA6507CB-AFFF-461F-95E0-A7D4B97AD827}" presName="compNode" presStyleCnt="0"/>
      <dgm:spPr/>
    </dgm:pt>
    <dgm:pt modelId="{AA114A05-2BB9-4D56-BCB1-AA4DF6C27CD4}" type="pres">
      <dgm:prSet presAssocID="{BA6507CB-AFFF-461F-95E0-A7D4B97AD827}" presName="bgRect" presStyleLbl="bgShp" presStyleIdx="1" presStyleCnt="2"/>
      <dgm:spPr/>
    </dgm:pt>
    <dgm:pt modelId="{EF736CC8-94D3-463A-B48B-3B2735BD6B46}" type="pres">
      <dgm:prSet presAssocID="{BA6507CB-AFFF-461F-95E0-A7D4B97AD8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3A01324C-BB80-40E2-8592-816B75FA8134}" type="pres">
      <dgm:prSet presAssocID="{BA6507CB-AFFF-461F-95E0-A7D4B97AD827}" presName="spaceRect" presStyleCnt="0"/>
      <dgm:spPr/>
    </dgm:pt>
    <dgm:pt modelId="{52205AE4-40F0-4273-9FD4-C7C31EE6ABCB}" type="pres">
      <dgm:prSet presAssocID="{BA6507CB-AFFF-461F-95E0-A7D4B97AD8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5FE040C-9134-48DB-88ED-3EABD62F5009}" srcId="{5A3D27D6-A267-458A-97B4-C78238F12966}" destId="{7FF9ED14-2340-433E-8A20-3D33B89EC39E}" srcOrd="0" destOrd="0" parTransId="{CE4E0131-E477-4BDB-A8BE-C45537B3FCF8}" sibTransId="{85FD68A3-6FDA-4E57-A5A5-F8BF5418B052}"/>
    <dgm:cxn modelId="{C1705212-69B6-4380-A8C6-242C9C99C30B}" srcId="{5A3D27D6-A267-458A-97B4-C78238F12966}" destId="{BA6507CB-AFFF-461F-95E0-A7D4B97AD827}" srcOrd="1" destOrd="0" parTransId="{CBA5CE6D-87B2-4BA2-9988-168284E09793}" sibTransId="{92D88D67-40B2-4B88-A15F-A35A8DC7751E}"/>
    <dgm:cxn modelId="{C7DB1562-FB1F-444A-8728-444A5604D4A5}" type="presOf" srcId="{5A3D27D6-A267-458A-97B4-C78238F12966}" destId="{8FF773A6-6371-4A4A-AADF-653943F431DA}" srcOrd="0" destOrd="0" presId="urn:microsoft.com/office/officeart/2018/2/layout/IconVerticalSolidList"/>
    <dgm:cxn modelId="{12B8AF44-B33A-4EB7-85C8-BE0DACB1423E}" type="presOf" srcId="{BA6507CB-AFFF-461F-95E0-A7D4B97AD827}" destId="{52205AE4-40F0-4273-9FD4-C7C31EE6ABCB}" srcOrd="0" destOrd="0" presId="urn:microsoft.com/office/officeart/2018/2/layout/IconVerticalSolidList"/>
    <dgm:cxn modelId="{1299F0B1-AF9F-4455-B890-ACE66127BCB1}" type="presOf" srcId="{7FF9ED14-2340-433E-8A20-3D33B89EC39E}" destId="{41635035-27B1-4577-A2AA-BDF73B123070}" srcOrd="0" destOrd="0" presId="urn:microsoft.com/office/officeart/2018/2/layout/IconVerticalSolidList"/>
    <dgm:cxn modelId="{B3D50687-9E80-4184-8814-0F1396B622D6}" type="presParOf" srcId="{8FF773A6-6371-4A4A-AADF-653943F431DA}" destId="{A6F25BEC-6A39-483A-B99E-64E11D9DA4FC}" srcOrd="0" destOrd="0" presId="urn:microsoft.com/office/officeart/2018/2/layout/IconVerticalSolidList"/>
    <dgm:cxn modelId="{98A2EA35-ADDF-4FAB-AFAC-86DA1EE33F0D}" type="presParOf" srcId="{A6F25BEC-6A39-483A-B99E-64E11D9DA4FC}" destId="{9B0D4ECA-F4C3-4680-8185-5BB66CE7AB7E}" srcOrd="0" destOrd="0" presId="urn:microsoft.com/office/officeart/2018/2/layout/IconVerticalSolidList"/>
    <dgm:cxn modelId="{A59BCE8F-AF14-4BB1-AC66-B9F5B42EC73A}" type="presParOf" srcId="{A6F25BEC-6A39-483A-B99E-64E11D9DA4FC}" destId="{D56DC174-912F-4480-881F-64B327A367A8}" srcOrd="1" destOrd="0" presId="urn:microsoft.com/office/officeart/2018/2/layout/IconVerticalSolidList"/>
    <dgm:cxn modelId="{02304943-4D5C-4DFF-9D73-D30A4EC059EF}" type="presParOf" srcId="{A6F25BEC-6A39-483A-B99E-64E11D9DA4FC}" destId="{EE242A9C-A75E-4483-BCFE-88E4BB87D8C5}" srcOrd="2" destOrd="0" presId="urn:microsoft.com/office/officeart/2018/2/layout/IconVerticalSolidList"/>
    <dgm:cxn modelId="{A87BC6E4-20C6-43DD-B01A-095755FFDE23}" type="presParOf" srcId="{A6F25BEC-6A39-483A-B99E-64E11D9DA4FC}" destId="{41635035-27B1-4577-A2AA-BDF73B123070}" srcOrd="3" destOrd="0" presId="urn:microsoft.com/office/officeart/2018/2/layout/IconVerticalSolidList"/>
    <dgm:cxn modelId="{ABB888A2-029A-406E-AFC4-C891371C8767}" type="presParOf" srcId="{8FF773A6-6371-4A4A-AADF-653943F431DA}" destId="{0E3C35FA-9533-40F3-ABFF-BBBD0760E3C5}" srcOrd="1" destOrd="0" presId="urn:microsoft.com/office/officeart/2018/2/layout/IconVerticalSolidList"/>
    <dgm:cxn modelId="{6437C1DF-1EC0-4FFB-905B-2B62B6015475}" type="presParOf" srcId="{8FF773A6-6371-4A4A-AADF-653943F431DA}" destId="{3B231D1F-115B-49E5-94E8-920A21C71D45}" srcOrd="2" destOrd="0" presId="urn:microsoft.com/office/officeart/2018/2/layout/IconVerticalSolidList"/>
    <dgm:cxn modelId="{F052F880-1CF4-45B4-A114-9FAFC9298E9B}" type="presParOf" srcId="{3B231D1F-115B-49E5-94E8-920A21C71D45}" destId="{AA114A05-2BB9-4D56-BCB1-AA4DF6C27CD4}" srcOrd="0" destOrd="0" presId="urn:microsoft.com/office/officeart/2018/2/layout/IconVerticalSolidList"/>
    <dgm:cxn modelId="{15C33B28-4B28-40E7-B83B-F587CA10B145}" type="presParOf" srcId="{3B231D1F-115B-49E5-94E8-920A21C71D45}" destId="{EF736CC8-94D3-463A-B48B-3B2735BD6B46}" srcOrd="1" destOrd="0" presId="urn:microsoft.com/office/officeart/2018/2/layout/IconVerticalSolidList"/>
    <dgm:cxn modelId="{1965796B-64E6-4C4D-8836-567826C1E21C}" type="presParOf" srcId="{3B231D1F-115B-49E5-94E8-920A21C71D45}" destId="{3A01324C-BB80-40E2-8592-816B75FA8134}" srcOrd="2" destOrd="0" presId="urn:microsoft.com/office/officeart/2018/2/layout/IconVerticalSolidList"/>
    <dgm:cxn modelId="{9B3E7B3F-E5D3-417F-832D-5CAD3C34E4C0}" type="presParOf" srcId="{3B231D1F-115B-49E5-94E8-920A21C71D45}" destId="{52205AE4-40F0-4273-9FD4-C7C31EE6AB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E7E458-4AE8-4F51-BF5B-AED69C8277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89E7EF-A356-4ACC-95A7-CECE5BE82903}">
      <dgm:prSet/>
      <dgm:spPr/>
      <dgm:t>
        <a:bodyPr/>
        <a:lstStyle/>
        <a:p>
          <a:r>
            <a:rPr lang="en-US" b="0" i="0"/>
            <a:t>Assigning values: Use = to assign a value to a variable</a:t>
          </a:r>
          <a:endParaRPr lang="en-US"/>
        </a:p>
      </dgm:t>
    </dgm:pt>
    <dgm:pt modelId="{A29444CA-05DF-4629-B1A5-A57A9D7A2373}" type="parTrans" cxnId="{28AFABDB-287F-49A3-92FD-DB470F15C797}">
      <dgm:prSet/>
      <dgm:spPr/>
      <dgm:t>
        <a:bodyPr/>
        <a:lstStyle/>
        <a:p>
          <a:endParaRPr lang="en-US"/>
        </a:p>
      </dgm:t>
    </dgm:pt>
    <dgm:pt modelId="{2BCC5D50-36B9-4C5E-A247-BDF8A99980CE}" type="sibTrans" cxnId="{28AFABDB-287F-49A3-92FD-DB470F15C797}">
      <dgm:prSet/>
      <dgm:spPr/>
      <dgm:t>
        <a:bodyPr/>
        <a:lstStyle/>
        <a:p>
          <a:endParaRPr lang="en-US"/>
        </a:p>
      </dgm:t>
    </dgm:pt>
    <dgm:pt modelId="{924D52BE-E7F3-4959-9961-237F5FA12409}">
      <dgm:prSet/>
      <dgm:spPr/>
      <dgm:t>
        <a:bodyPr/>
        <a:lstStyle/>
        <a:p>
          <a:r>
            <a:rPr lang="en-US" b="0" i="0"/>
            <a:t>Example: x = 10, name = "Alice"</a:t>
          </a:r>
          <a:endParaRPr lang="en-US"/>
        </a:p>
      </dgm:t>
    </dgm:pt>
    <dgm:pt modelId="{29935B78-715B-4EF8-A8BF-6D7AD6011BE6}" type="parTrans" cxnId="{3A202C43-43AF-4C0F-8531-624FA7358909}">
      <dgm:prSet/>
      <dgm:spPr/>
      <dgm:t>
        <a:bodyPr/>
        <a:lstStyle/>
        <a:p>
          <a:endParaRPr lang="en-US"/>
        </a:p>
      </dgm:t>
    </dgm:pt>
    <dgm:pt modelId="{AB98E1E3-AD93-4848-ADE9-5D917C9CBAEC}" type="sibTrans" cxnId="{3A202C43-43AF-4C0F-8531-624FA7358909}">
      <dgm:prSet/>
      <dgm:spPr/>
      <dgm:t>
        <a:bodyPr/>
        <a:lstStyle/>
        <a:p>
          <a:endParaRPr lang="en-US"/>
        </a:p>
      </dgm:t>
    </dgm:pt>
    <dgm:pt modelId="{886F806B-2475-4E84-A697-5F88ECB4914F}">
      <dgm:prSet/>
      <dgm:spPr/>
      <dgm:t>
        <a:bodyPr/>
        <a:lstStyle/>
        <a:p>
          <a:r>
            <a:rPr lang="en-US" b="0" i="0"/>
            <a:t>Print variable: Use print to display the value of x</a:t>
          </a:r>
          <a:endParaRPr lang="en-US"/>
        </a:p>
      </dgm:t>
    </dgm:pt>
    <dgm:pt modelId="{A793D596-F951-43FC-BD2D-B58F084FD7C7}" type="parTrans" cxnId="{0982A9AB-F4A7-48B2-91E4-B70C295ACF69}">
      <dgm:prSet/>
      <dgm:spPr/>
      <dgm:t>
        <a:bodyPr/>
        <a:lstStyle/>
        <a:p>
          <a:endParaRPr lang="en-US"/>
        </a:p>
      </dgm:t>
    </dgm:pt>
    <dgm:pt modelId="{DAAF9F2A-2B72-4665-895F-82F52967EA08}" type="sibTrans" cxnId="{0982A9AB-F4A7-48B2-91E4-B70C295ACF69}">
      <dgm:prSet/>
      <dgm:spPr/>
      <dgm:t>
        <a:bodyPr/>
        <a:lstStyle/>
        <a:p>
          <a:endParaRPr lang="en-US"/>
        </a:p>
      </dgm:t>
    </dgm:pt>
    <dgm:pt modelId="{AC98A625-9387-4CCE-A9CE-E1F1D4605710}" type="pres">
      <dgm:prSet presAssocID="{EEE7E458-4AE8-4F51-BF5B-AED69C8277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E6A9FF-7ADA-40D4-A753-BE581D9CB1E1}" type="pres">
      <dgm:prSet presAssocID="{1E89E7EF-A356-4ACC-95A7-CECE5BE82903}" presName="hierRoot1" presStyleCnt="0"/>
      <dgm:spPr/>
    </dgm:pt>
    <dgm:pt modelId="{68345EE4-32AD-4767-9F88-3633333A9C68}" type="pres">
      <dgm:prSet presAssocID="{1E89E7EF-A356-4ACC-95A7-CECE5BE82903}" presName="composite" presStyleCnt="0"/>
      <dgm:spPr/>
    </dgm:pt>
    <dgm:pt modelId="{A07B570A-B7A8-4AFC-85A2-E1B39EAD6B80}" type="pres">
      <dgm:prSet presAssocID="{1E89E7EF-A356-4ACC-95A7-CECE5BE82903}" presName="background" presStyleLbl="node0" presStyleIdx="0" presStyleCnt="3"/>
      <dgm:spPr/>
    </dgm:pt>
    <dgm:pt modelId="{AD5BA8CF-1A3F-4FF0-B002-2853C25C7486}" type="pres">
      <dgm:prSet presAssocID="{1E89E7EF-A356-4ACC-95A7-CECE5BE82903}" presName="text" presStyleLbl="fgAcc0" presStyleIdx="0" presStyleCnt="3">
        <dgm:presLayoutVars>
          <dgm:chPref val="3"/>
        </dgm:presLayoutVars>
      </dgm:prSet>
      <dgm:spPr/>
    </dgm:pt>
    <dgm:pt modelId="{3B60AD01-6E5F-4B88-A69A-971E96F88A4C}" type="pres">
      <dgm:prSet presAssocID="{1E89E7EF-A356-4ACC-95A7-CECE5BE82903}" presName="hierChild2" presStyleCnt="0"/>
      <dgm:spPr/>
    </dgm:pt>
    <dgm:pt modelId="{9AE14192-5332-4EBF-B3FD-966D7F76C887}" type="pres">
      <dgm:prSet presAssocID="{924D52BE-E7F3-4959-9961-237F5FA12409}" presName="hierRoot1" presStyleCnt="0"/>
      <dgm:spPr/>
    </dgm:pt>
    <dgm:pt modelId="{611F06DC-5793-46CC-9F22-1EF4925632DA}" type="pres">
      <dgm:prSet presAssocID="{924D52BE-E7F3-4959-9961-237F5FA12409}" presName="composite" presStyleCnt="0"/>
      <dgm:spPr/>
    </dgm:pt>
    <dgm:pt modelId="{4BFCB9ED-41D0-495E-AA88-3999B4EFD248}" type="pres">
      <dgm:prSet presAssocID="{924D52BE-E7F3-4959-9961-237F5FA12409}" presName="background" presStyleLbl="node0" presStyleIdx="1" presStyleCnt="3"/>
      <dgm:spPr/>
    </dgm:pt>
    <dgm:pt modelId="{0F92C442-405C-48A7-B049-1134BF1DFC3F}" type="pres">
      <dgm:prSet presAssocID="{924D52BE-E7F3-4959-9961-237F5FA12409}" presName="text" presStyleLbl="fgAcc0" presStyleIdx="1" presStyleCnt="3">
        <dgm:presLayoutVars>
          <dgm:chPref val="3"/>
        </dgm:presLayoutVars>
      </dgm:prSet>
      <dgm:spPr/>
    </dgm:pt>
    <dgm:pt modelId="{F33EE885-D0BC-4564-9AD2-8DC418AB2CC5}" type="pres">
      <dgm:prSet presAssocID="{924D52BE-E7F3-4959-9961-237F5FA12409}" presName="hierChild2" presStyleCnt="0"/>
      <dgm:spPr/>
    </dgm:pt>
    <dgm:pt modelId="{DBA9932A-C201-43D2-908B-73C750506162}" type="pres">
      <dgm:prSet presAssocID="{886F806B-2475-4E84-A697-5F88ECB4914F}" presName="hierRoot1" presStyleCnt="0"/>
      <dgm:spPr/>
    </dgm:pt>
    <dgm:pt modelId="{851B2063-2210-40B0-80EA-C7139700A6C1}" type="pres">
      <dgm:prSet presAssocID="{886F806B-2475-4E84-A697-5F88ECB4914F}" presName="composite" presStyleCnt="0"/>
      <dgm:spPr/>
    </dgm:pt>
    <dgm:pt modelId="{57592649-BF55-43EF-98DD-E172E4B9776D}" type="pres">
      <dgm:prSet presAssocID="{886F806B-2475-4E84-A697-5F88ECB4914F}" presName="background" presStyleLbl="node0" presStyleIdx="2" presStyleCnt="3"/>
      <dgm:spPr/>
    </dgm:pt>
    <dgm:pt modelId="{28916EA5-7FD6-4F59-91C5-D414DAEEC7CC}" type="pres">
      <dgm:prSet presAssocID="{886F806B-2475-4E84-A697-5F88ECB4914F}" presName="text" presStyleLbl="fgAcc0" presStyleIdx="2" presStyleCnt="3">
        <dgm:presLayoutVars>
          <dgm:chPref val="3"/>
        </dgm:presLayoutVars>
      </dgm:prSet>
      <dgm:spPr/>
    </dgm:pt>
    <dgm:pt modelId="{393011A8-A4B0-4DF4-A171-419537215536}" type="pres">
      <dgm:prSet presAssocID="{886F806B-2475-4E84-A697-5F88ECB4914F}" presName="hierChild2" presStyleCnt="0"/>
      <dgm:spPr/>
    </dgm:pt>
  </dgm:ptLst>
  <dgm:cxnLst>
    <dgm:cxn modelId="{1066FA19-CED6-420D-9791-F78914FB8B2A}" type="presOf" srcId="{924D52BE-E7F3-4959-9961-237F5FA12409}" destId="{0F92C442-405C-48A7-B049-1134BF1DFC3F}" srcOrd="0" destOrd="0" presId="urn:microsoft.com/office/officeart/2005/8/layout/hierarchy1"/>
    <dgm:cxn modelId="{9A7FB31D-91E9-4ADC-98EE-BD67F973F728}" type="presOf" srcId="{886F806B-2475-4E84-A697-5F88ECB4914F}" destId="{28916EA5-7FD6-4F59-91C5-D414DAEEC7CC}" srcOrd="0" destOrd="0" presId="urn:microsoft.com/office/officeart/2005/8/layout/hierarchy1"/>
    <dgm:cxn modelId="{3A202C43-43AF-4C0F-8531-624FA7358909}" srcId="{EEE7E458-4AE8-4F51-BF5B-AED69C827721}" destId="{924D52BE-E7F3-4959-9961-237F5FA12409}" srcOrd="1" destOrd="0" parTransId="{29935B78-715B-4EF8-A8BF-6D7AD6011BE6}" sibTransId="{AB98E1E3-AD93-4848-ADE9-5D917C9CBAEC}"/>
    <dgm:cxn modelId="{0982A9AB-F4A7-48B2-91E4-B70C295ACF69}" srcId="{EEE7E458-4AE8-4F51-BF5B-AED69C827721}" destId="{886F806B-2475-4E84-A697-5F88ECB4914F}" srcOrd="2" destOrd="0" parTransId="{A793D596-F951-43FC-BD2D-B58F084FD7C7}" sibTransId="{DAAF9F2A-2B72-4665-895F-82F52967EA08}"/>
    <dgm:cxn modelId="{322234CA-65E6-4B3A-ACFC-926E5626E6DA}" type="presOf" srcId="{EEE7E458-4AE8-4F51-BF5B-AED69C827721}" destId="{AC98A625-9387-4CCE-A9CE-E1F1D4605710}" srcOrd="0" destOrd="0" presId="urn:microsoft.com/office/officeart/2005/8/layout/hierarchy1"/>
    <dgm:cxn modelId="{E3F5EDCC-13C6-4540-9EC7-5A37123F06A3}" type="presOf" srcId="{1E89E7EF-A356-4ACC-95A7-CECE5BE82903}" destId="{AD5BA8CF-1A3F-4FF0-B002-2853C25C7486}" srcOrd="0" destOrd="0" presId="urn:microsoft.com/office/officeart/2005/8/layout/hierarchy1"/>
    <dgm:cxn modelId="{28AFABDB-287F-49A3-92FD-DB470F15C797}" srcId="{EEE7E458-4AE8-4F51-BF5B-AED69C827721}" destId="{1E89E7EF-A356-4ACC-95A7-CECE5BE82903}" srcOrd="0" destOrd="0" parTransId="{A29444CA-05DF-4629-B1A5-A57A9D7A2373}" sibTransId="{2BCC5D50-36B9-4C5E-A247-BDF8A99980CE}"/>
    <dgm:cxn modelId="{89DF6A02-328B-4CE4-A127-534D8471E7F4}" type="presParOf" srcId="{AC98A625-9387-4CCE-A9CE-E1F1D4605710}" destId="{8DE6A9FF-7ADA-40D4-A753-BE581D9CB1E1}" srcOrd="0" destOrd="0" presId="urn:microsoft.com/office/officeart/2005/8/layout/hierarchy1"/>
    <dgm:cxn modelId="{93EA04FF-0FAA-41A9-8B0A-C9804F580887}" type="presParOf" srcId="{8DE6A9FF-7ADA-40D4-A753-BE581D9CB1E1}" destId="{68345EE4-32AD-4767-9F88-3633333A9C68}" srcOrd="0" destOrd="0" presId="urn:microsoft.com/office/officeart/2005/8/layout/hierarchy1"/>
    <dgm:cxn modelId="{7AB69B92-571A-4A4A-BE0F-C9F4D220E9E3}" type="presParOf" srcId="{68345EE4-32AD-4767-9F88-3633333A9C68}" destId="{A07B570A-B7A8-4AFC-85A2-E1B39EAD6B80}" srcOrd="0" destOrd="0" presId="urn:microsoft.com/office/officeart/2005/8/layout/hierarchy1"/>
    <dgm:cxn modelId="{57E0EE74-1EB6-4836-8526-3F4405F135D8}" type="presParOf" srcId="{68345EE4-32AD-4767-9F88-3633333A9C68}" destId="{AD5BA8CF-1A3F-4FF0-B002-2853C25C7486}" srcOrd="1" destOrd="0" presId="urn:microsoft.com/office/officeart/2005/8/layout/hierarchy1"/>
    <dgm:cxn modelId="{277A609F-F8FA-4D30-B0CF-A3BC993317AC}" type="presParOf" srcId="{8DE6A9FF-7ADA-40D4-A753-BE581D9CB1E1}" destId="{3B60AD01-6E5F-4B88-A69A-971E96F88A4C}" srcOrd="1" destOrd="0" presId="urn:microsoft.com/office/officeart/2005/8/layout/hierarchy1"/>
    <dgm:cxn modelId="{57ED2FCB-11CE-458A-AC09-47412CDA692B}" type="presParOf" srcId="{AC98A625-9387-4CCE-A9CE-E1F1D4605710}" destId="{9AE14192-5332-4EBF-B3FD-966D7F76C887}" srcOrd="1" destOrd="0" presId="urn:microsoft.com/office/officeart/2005/8/layout/hierarchy1"/>
    <dgm:cxn modelId="{87246937-3E69-4D49-B9F4-76263307B7A2}" type="presParOf" srcId="{9AE14192-5332-4EBF-B3FD-966D7F76C887}" destId="{611F06DC-5793-46CC-9F22-1EF4925632DA}" srcOrd="0" destOrd="0" presId="urn:microsoft.com/office/officeart/2005/8/layout/hierarchy1"/>
    <dgm:cxn modelId="{E01E073D-307B-4965-B673-1922E8604BF9}" type="presParOf" srcId="{611F06DC-5793-46CC-9F22-1EF4925632DA}" destId="{4BFCB9ED-41D0-495E-AA88-3999B4EFD248}" srcOrd="0" destOrd="0" presId="urn:microsoft.com/office/officeart/2005/8/layout/hierarchy1"/>
    <dgm:cxn modelId="{EFC47A5B-866F-48F0-91D6-F79E32EF8B50}" type="presParOf" srcId="{611F06DC-5793-46CC-9F22-1EF4925632DA}" destId="{0F92C442-405C-48A7-B049-1134BF1DFC3F}" srcOrd="1" destOrd="0" presId="urn:microsoft.com/office/officeart/2005/8/layout/hierarchy1"/>
    <dgm:cxn modelId="{35DCEE34-B123-461E-A374-0FD3A4971440}" type="presParOf" srcId="{9AE14192-5332-4EBF-B3FD-966D7F76C887}" destId="{F33EE885-D0BC-4564-9AD2-8DC418AB2CC5}" srcOrd="1" destOrd="0" presId="urn:microsoft.com/office/officeart/2005/8/layout/hierarchy1"/>
    <dgm:cxn modelId="{0877A1CC-641A-44E5-B818-3AEB17E4EF4F}" type="presParOf" srcId="{AC98A625-9387-4CCE-A9CE-E1F1D4605710}" destId="{DBA9932A-C201-43D2-908B-73C750506162}" srcOrd="2" destOrd="0" presId="urn:microsoft.com/office/officeart/2005/8/layout/hierarchy1"/>
    <dgm:cxn modelId="{21B5ACC7-88D3-420D-944E-944C4DF392AB}" type="presParOf" srcId="{DBA9932A-C201-43D2-908B-73C750506162}" destId="{851B2063-2210-40B0-80EA-C7139700A6C1}" srcOrd="0" destOrd="0" presId="urn:microsoft.com/office/officeart/2005/8/layout/hierarchy1"/>
    <dgm:cxn modelId="{CE603D1A-E1EE-492A-8D72-50FA73E94E37}" type="presParOf" srcId="{851B2063-2210-40B0-80EA-C7139700A6C1}" destId="{57592649-BF55-43EF-98DD-E172E4B9776D}" srcOrd="0" destOrd="0" presId="urn:microsoft.com/office/officeart/2005/8/layout/hierarchy1"/>
    <dgm:cxn modelId="{628CBEBB-2A22-407C-A6D6-C9A083898161}" type="presParOf" srcId="{851B2063-2210-40B0-80EA-C7139700A6C1}" destId="{28916EA5-7FD6-4F59-91C5-D414DAEEC7CC}" srcOrd="1" destOrd="0" presId="urn:microsoft.com/office/officeart/2005/8/layout/hierarchy1"/>
    <dgm:cxn modelId="{05746D81-3DA9-4383-BD94-9CA82CC5DC60}" type="presParOf" srcId="{DBA9932A-C201-43D2-908B-73C750506162}" destId="{393011A8-A4B0-4DF4-A171-4195372155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1A810E-F9FD-465F-84D3-A548A3D635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A0C370-C6A8-4CE8-B824-045D2CD9A6FD}">
      <dgm:prSet/>
      <dgm:spPr/>
      <dgm:t>
        <a:bodyPr/>
        <a:lstStyle/>
        <a:p>
          <a:pPr>
            <a:defRPr cap="all"/>
          </a:pPr>
          <a:r>
            <a:rPr lang="en-US" b="0" i="0"/>
            <a:t>Multiplication: a * b</a:t>
          </a:r>
          <a:endParaRPr lang="en-US"/>
        </a:p>
      </dgm:t>
    </dgm:pt>
    <dgm:pt modelId="{8758F560-EE1E-465A-BDEA-9A8D2A2C4230}" type="parTrans" cxnId="{346CD63C-41D3-4FB5-BD8C-EB479973A980}">
      <dgm:prSet/>
      <dgm:spPr/>
      <dgm:t>
        <a:bodyPr/>
        <a:lstStyle/>
        <a:p>
          <a:endParaRPr lang="en-US"/>
        </a:p>
      </dgm:t>
    </dgm:pt>
    <dgm:pt modelId="{4DC85316-1E7A-484E-B132-72359E014ABF}" type="sibTrans" cxnId="{346CD63C-41D3-4FB5-BD8C-EB479973A980}">
      <dgm:prSet/>
      <dgm:spPr/>
      <dgm:t>
        <a:bodyPr/>
        <a:lstStyle/>
        <a:p>
          <a:endParaRPr lang="en-US"/>
        </a:p>
      </dgm:t>
    </dgm:pt>
    <dgm:pt modelId="{511D609B-3B76-4FDF-92E2-AB87410E7753}">
      <dgm:prSet/>
      <dgm:spPr/>
      <dgm:t>
        <a:bodyPr/>
        <a:lstStyle/>
        <a:p>
          <a:pPr>
            <a:defRPr cap="all"/>
          </a:pPr>
          <a:r>
            <a:rPr lang="en-US" b="0" i="0"/>
            <a:t>Division: a / b</a:t>
          </a:r>
          <a:endParaRPr lang="en-US"/>
        </a:p>
      </dgm:t>
    </dgm:pt>
    <dgm:pt modelId="{D61092B3-0282-4F0C-8CC8-82C51D062BBC}" type="parTrans" cxnId="{85D827B2-0EE8-4AFD-8001-AF72C7FB50A7}">
      <dgm:prSet/>
      <dgm:spPr/>
      <dgm:t>
        <a:bodyPr/>
        <a:lstStyle/>
        <a:p>
          <a:endParaRPr lang="en-US"/>
        </a:p>
      </dgm:t>
    </dgm:pt>
    <dgm:pt modelId="{9E17D5CD-5162-4D9B-8054-FCAA5A9DEE5A}" type="sibTrans" cxnId="{85D827B2-0EE8-4AFD-8001-AF72C7FB50A7}">
      <dgm:prSet/>
      <dgm:spPr/>
      <dgm:t>
        <a:bodyPr/>
        <a:lstStyle/>
        <a:p>
          <a:endParaRPr lang="en-US"/>
        </a:p>
      </dgm:t>
    </dgm:pt>
    <dgm:pt modelId="{B45A8757-B874-4857-932C-7B8AA2347E87}" type="pres">
      <dgm:prSet presAssocID="{6B1A810E-F9FD-465F-84D3-A548A3D635EA}" presName="root" presStyleCnt="0">
        <dgm:presLayoutVars>
          <dgm:dir/>
          <dgm:resizeHandles val="exact"/>
        </dgm:presLayoutVars>
      </dgm:prSet>
      <dgm:spPr/>
    </dgm:pt>
    <dgm:pt modelId="{8EDF4A33-9923-4236-895F-1F01C1B300F6}" type="pres">
      <dgm:prSet presAssocID="{CEA0C370-C6A8-4CE8-B824-045D2CD9A6FD}" presName="compNode" presStyleCnt="0"/>
      <dgm:spPr/>
    </dgm:pt>
    <dgm:pt modelId="{FB36D345-5969-443A-976A-44D749CF1F6E}" type="pres">
      <dgm:prSet presAssocID="{CEA0C370-C6A8-4CE8-B824-045D2CD9A6FD}" presName="iconBgRect" presStyleLbl="bgShp" presStyleIdx="0" presStyleCnt="2"/>
      <dgm:spPr/>
    </dgm:pt>
    <dgm:pt modelId="{07ABA905-786A-45A5-A813-09934E95E8AF}" type="pres">
      <dgm:prSet presAssocID="{CEA0C370-C6A8-4CE8-B824-045D2CD9A6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D3F56FDD-F727-4CB9-BC9B-58D8C48AC4D0}" type="pres">
      <dgm:prSet presAssocID="{CEA0C370-C6A8-4CE8-B824-045D2CD9A6FD}" presName="spaceRect" presStyleCnt="0"/>
      <dgm:spPr/>
    </dgm:pt>
    <dgm:pt modelId="{832AD1C6-DCE4-4CA5-94CD-BE40E5573F88}" type="pres">
      <dgm:prSet presAssocID="{CEA0C370-C6A8-4CE8-B824-045D2CD9A6FD}" presName="textRect" presStyleLbl="revTx" presStyleIdx="0" presStyleCnt="2">
        <dgm:presLayoutVars>
          <dgm:chMax val="1"/>
          <dgm:chPref val="1"/>
        </dgm:presLayoutVars>
      </dgm:prSet>
      <dgm:spPr/>
    </dgm:pt>
    <dgm:pt modelId="{43255B1F-77D2-4866-8ADA-24FAC9481F11}" type="pres">
      <dgm:prSet presAssocID="{4DC85316-1E7A-484E-B132-72359E014ABF}" presName="sibTrans" presStyleCnt="0"/>
      <dgm:spPr/>
    </dgm:pt>
    <dgm:pt modelId="{A68EAA92-3586-4045-839D-0C3A6E5B14D9}" type="pres">
      <dgm:prSet presAssocID="{511D609B-3B76-4FDF-92E2-AB87410E7753}" presName="compNode" presStyleCnt="0"/>
      <dgm:spPr/>
    </dgm:pt>
    <dgm:pt modelId="{B3D3F81B-CB65-4395-9401-3925DCFB9103}" type="pres">
      <dgm:prSet presAssocID="{511D609B-3B76-4FDF-92E2-AB87410E7753}" presName="iconBgRect" presStyleLbl="bgShp" presStyleIdx="1" presStyleCnt="2"/>
      <dgm:spPr/>
    </dgm:pt>
    <dgm:pt modelId="{3751788C-EBF9-4A3B-B55A-61D5BB35C6A4}" type="pres">
      <dgm:prSet presAssocID="{511D609B-3B76-4FDF-92E2-AB87410E77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6E2F0761-A4C8-4D64-A8E7-49EE9E3EB047}" type="pres">
      <dgm:prSet presAssocID="{511D609B-3B76-4FDF-92E2-AB87410E7753}" presName="spaceRect" presStyleCnt="0"/>
      <dgm:spPr/>
    </dgm:pt>
    <dgm:pt modelId="{6CDCBC42-7DAB-4DF4-92A2-5137B81D7DE2}" type="pres">
      <dgm:prSet presAssocID="{511D609B-3B76-4FDF-92E2-AB87410E775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A15627-2A49-4452-8418-BF041C1E879C}" type="presOf" srcId="{CEA0C370-C6A8-4CE8-B824-045D2CD9A6FD}" destId="{832AD1C6-DCE4-4CA5-94CD-BE40E5573F88}" srcOrd="0" destOrd="0" presId="urn:microsoft.com/office/officeart/2018/5/layout/IconCircleLabelList"/>
    <dgm:cxn modelId="{346CD63C-41D3-4FB5-BD8C-EB479973A980}" srcId="{6B1A810E-F9FD-465F-84D3-A548A3D635EA}" destId="{CEA0C370-C6A8-4CE8-B824-045D2CD9A6FD}" srcOrd="0" destOrd="0" parTransId="{8758F560-EE1E-465A-BDEA-9A8D2A2C4230}" sibTransId="{4DC85316-1E7A-484E-B132-72359E014ABF}"/>
    <dgm:cxn modelId="{0824F1A7-809D-44BE-8826-5BC97CE3B820}" type="presOf" srcId="{511D609B-3B76-4FDF-92E2-AB87410E7753}" destId="{6CDCBC42-7DAB-4DF4-92A2-5137B81D7DE2}" srcOrd="0" destOrd="0" presId="urn:microsoft.com/office/officeart/2018/5/layout/IconCircleLabelList"/>
    <dgm:cxn modelId="{85D827B2-0EE8-4AFD-8001-AF72C7FB50A7}" srcId="{6B1A810E-F9FD-465F-84D3-A548A3D635EA}" destId="{511D609B-3B76-4FDF-92E2-AB87410E7753}" srcOrd="1" destOrd="0" parTransId="{D61092B3-0282-4F0C-8CC8-82C51D062BBC}" sibTransId="{9E17D5CD-5162-4D9B-8054-FCAA5A9DEE5A}"/>
    <dgm:cxn modelId="{0DB5BBCC-D4EB-4F78-B333-EFFF72039799}" type="presOf" srcId="{6B1A810E-F9FD-465F-84D3-A548A3D635EA}" destId="{B45A8757-B874-4857-932C-7B8AA2347E87}" srcOrd="0" destOrd="0" presId="urn:microsoft.com/office/officeart/2018/5/layout/IconCircleLabelList"/>
    <dgm:cxn modelId="{7E7201C8-B610-44C3-8504-BC3AEAA0E9C3}" type="presParOf" srcId="{B45A8757-B874-4857-932C-7B8AA2347E87}" destId="{8EDF4A33-9923-4236-895F-1F01C1B300F6}" srcOrd="0" destOrd="0" presId="urn:microsoft.com/office/officeart/2018/5/layout/IconCircleLabelList"/>
    <dgm:cxn modelId="{5FE1F32D-1087-49FD-A793-E8C8E838FB29}" type="presParOf" srcId="{8EDF4A33-9923-4236-895F-1F01C1B300F6}" destId="{FB36D345-5969-443A-976A-44D749CF1F6E}" srcOrd="0" destOrd="0" presId="urn:microsoft.com/office/officeart/2018/5/layout/IconCircleLabelList"/>
    <dgm:cxn modelId="{C89BA283-6F5B-473A-B3F4-B187D2F165E8}" type="presParOf" srcId="{8EDF4A33-9923-4236-895F-1F01C1B300F6}" destId="{07ABA905-786A-45A5-A813-09934E95E8AF}" srcOrd="1" destOrd="0" presId="urn:microsoft.com/office/officeart/2018/5/layout/IconCircleLabelList"/>
    <dgm:cxn modelId="{F7527BD8-A107-4E18-9A8F-AA303AB911F2}" type="presParOf" srcId="{8EDF4A33-9923-4236-895F-1F01C1B300F6}" destId="{D3F56FDD-F727-4CB9-BC9B-58D8C48AC4D0}" srcOrd="2" destOrd="0" presId="urn:microsoft.com/office/officeart/2018/5/layout/IconCircleLabelList"/>
    <dgm:cxn modelId="{78673C83-265B-4741-B6C0-3849ADA8CC6C}" type="presParOf" srcId="{8EDF4A33-9923-4236-895F-1F01C1B300F6}" destId="{832AD1C6-DCE4-4CA5-94CD-BE40E5573F88}" srcOrd="3" destOrd="0" presId="urn:microsoft.com/office/officeart/2018/5/layout/IconCircleLabelList"/>
    <dgm:cxn modelId="{235ED925-990B-4958-AB56-3F1EDA287756}" type="presParOf" srcId="{B45A8757-B874-4857-932C-7B8AA2347E87}" destId="{43255B1F-77D2-4866-8ADA-24FAC9481F11}" srcOrd="1" destOrd="0" presId="urn:microsoft.com/office/officeart/2018/5/layout/IconCircleLabelList"/>
    <dgm:cxn modelId="{79CA8AF1-7002-4B4C-86FE-4BBD05842057}" type="presParOf" srcId="{B45A8757-B874-4857-932C-7B8AA2347E87}" destId="{A68EAA92-3586-4045-839D-0C3A6E5B14D9}" srcOrd="2" destOrd="0" presId="urn:microsoft.com/office/officeart/2018/5/layout/IconCircleLabelList"/>
    <dgm:cxn modelId="{3196A551-F1D1-4402-9665-27CBBCAEF6FE}" type="presParOf" srcId="{A68EAA92-3586-4045-839D-0C3A6E5B14D9}" destId="{B3D3F81B-CB65-4395-9401-3925DCFB9103}" srcOrd="0" destOrd="0" presId="urn:microsoft.com/office/officeart/2018/5/layout/IconCircleLabelList"/>
    <dgm:cxn modelId="{82657FD7-6D51-44E5-BAC3-C02AE70F1ED3}" type="presParOf" srcId="{A68EAA92-3586-4045-839D-0C3A6E5B14D9}" destId="{3751788C-EBF9-4A3B-B55A-61D5BB35C6A4}" srcOrd="1" destOrd="0" presId="urn:microsoft.com/office/officeart/2018/5/layout/IconCircleLabelList"/>
    <dgm:cxn modelId="{397A9F82-CB8E-4533-8713-40D630AE620E}" type="presParOf" srcId="{A68EAA92-3586-4045-839D-0C3A6E5B14D9}" destId="{6E2F0761-A4C8-4D64-A8E7-49EE9E3EB047}" srcOrd="2" destOrd="0" presId="urn:microsoft.com/office/officeart/2018/5/layout/IconCircleLabelList"/>
    <dgm:cxn modelId="{F4AF7C99-0F8E-4F12-AEB5-A2149DACB623}" type="presParOf" srcId="{A68EAA92-3586-4045-839D-0C3A6E5B14D9}" destId="{6CDCBC42-7DAB-4DF4-92A2-5137B81D7D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AE9EA-2730-4278-BD0D-3ED28B175A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985E5F-80C7-41A1-B3C6-3C58E40EB2BD}">
      <dgm:prSet/>
      <dgm:spPr/>
      <dgm:t>
        <a:bodyPr/>
        <a:lstStyle/>
        <a:p>
          <a:r>
            <a:rPr lang="en-US" b="0" i="0"/>
            <a:t>Add an item to the end: my_list.append</a:t>
          </a:r>
          <a:endParaRPr lang="en-US"/>
        </a:p>
      </dgm:t>
    </dgm:pt>
    <dgm:pt modelId="{685B8ADA-C20F-420A-B5B1-A7ECA3AFD3A7}" type="parTrans" cxnId="{3FDC32A5-DCF0-42C4-AE57-16ABC10FC1B6}">
      <dgm:prSet/>
      <dgm:spPr/>
      <dgm:t>
        <a:bodyPr/>
        <a:lstStyle/>
        <a:p>
          <a:endParaRPr lang="en-US"/>
        </a:p>
      </dgm:t>
    </dgm:pt>
    <dgm:pt modelId="{DD73369B-41A0-47C4-9ECB-041820AA9576}" type="sibTrans" cxnId="{3FDC32A5-DCF0-42C4-AE57-16ABC10FC1B6}">
      <dgm:prSet/>
      <dgm:spPr/>
      <dgm:t>
        <a:bodyPr/>
        <a:lstStyle/>
        <a:p>
          <a:endParaRPr lang="en-US"/>
        </a:p>
      </dgm:t>
    </dgm:pt>
    <dgm:pt modelId="{F0B79BE4-0EED-4A14-9944-D77B97CA4A82}">
      <dgm:prSet/>
      <dgm:spPr/>
      <dgm:t>
        <a:bodyPr/>
        <a:lstStyle/>
        <a:p>
          <a:r>
            <a:rPr lang="en-US" b="0" i="0"/>
            <a:t>Insert at a specific position: my_list.insert</a:t>
          </a:r>
          <a:endParaRPr lang="en-US"/>
        </a:p>
      </dgm:t>
    </dgm:pt>
    <dgm:pt modelId="{7D615D11-7B3C-42F1-A441-ADFE37DAE170}" type="parTrans" cxnId="{1F70AA2F-C06D-4936-8120-D8E0256E8806}">
      <dgm:prSet/>
      <dgm:spPr/>
      <dgm:t>
        <a:bodyPr/>
        <a:lstStyle/>
        <a:p>
          <a:endParaRPr lang="en-US"/>
        </a:p>
      </dgm:t>
    </dgm:pt>
    <dgm:pt modelId="{3A3DE369-6AAE-43A3-BF1D-85AD7D294E10}" type="sibTrans" cxnId="{1F70AA2F-C06D-4936-8120-D8E0256E8806}">
      <dgm:prSet/>
      <dgm:spPr/>
      <dgm:t>
        <a:bodyPr/>
        <a:lstStyle/>
        <a:p>
          <a:endParaRPr lang="en-US"/>
        </a:p>
      </dgm:t>
    </dgm:pt>
    <dgm:pt modelId="{9E3E7CCF-9BF6-4CFF-ADCF-31FB4616C492}" type="pres">
      <dgm:prSet presAssocID="{01EAE9EA-2730-4278-BD0D-3ED28B175A16}" presName="root" presStyleCnt="0">
        <dgm:presLayoutVars>
          <dgm:dir/>
          <dgm:resizeHandles val="exact"/>
        </dgm:presLayoutVars>
      </dgm:prSet>
      <dgm:spPr/>
    </dgm:pt>
    <dgm:pt modelId="{50A345E1-8756-4803-AABF-F01CE0133FA7}" type="pres">
      <dgm:prSet presAssocID="{D8985E5F-80C7-41A1-B3C6-3C58E40EB2BD}" presName="compNode" presStyleCnt="0"/>
      <dgm:spPr/>
    </dgm:pt>
    <dgm:pt modelId="{BC8FD6CB-D8E9-43F4-B883-E93D04BBE7A5}" type="pres">
      <dgm:prSet presAssocID="{D8985E5F-80C7-41A1-B3C6-3C58E40EB2BD}" presName="bgRect" presStyleLbl="bgShp" presStyleIdx="0" presStyleCnt="2"/>
      <dgm:spPr/>
    </dgm:pt>
    <dgm:pt modelId="{15B02B58-A26A-4B74-8489-A3AC823353B0}" type="pres">
      <dgm:prSet presAssocID="{D8985E5F-80C7-41A1-B3C6-3C58E40EB2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12231B-0EB3-496E-B73B-AB347A3B6D83}" type="pres">
      <dgm:prSet presAssocID="{D8985E5F-80C7-41A1-B3C6-3C58E40EB2BD}" presName="spaceRect" presStyleCnt="0"/>
      <dgm:spPr/>
    </dgm:pt>
    <dgm:pt modelId="{991151FA-8298-4ED3-AAE4-9B25208BF157}" type="pres">
      <dgm:prSet presAssocID="{D8985E5F-80C7-41A1-B3C6-3C58E40EB2BD}" presName="parTx" presStyleLbl="revTx" presStyleIdx="0" presStyleCnt="2">
        <dgm:presLayoutVars>
          <dgm:chMax val="0"/>
          <dgm:chPref val="0"/>
        </dgm:presLayoutVars>
      </dgm:prSet>
      <dgm:spPr/>
    </dgm:pt>
    <dgm:pt modelId="{9237E8D1-3EC9-424E-A281-462F59DD06E9}" type="pres">
      <dgm:prSet presAssocID="{DD73369B-41A0-47C4-9ECB-041820AA9576}" presName="sibTrans" presStyleCnt="0"/>
      <dgm:spPr/>
    </dgm:pt>
    <dgm:pt modelId="{2513125F-9C15-49B8-9A2C-53DB79441C27}" type="pres">
      <dgm:prSet presAssocID="{F0B79BE4-0EED-4A14-9944-D77B97CA4A82}" presName="compNode" presStyleCnt="0"/>
      <dgm:spPr/>
    </dgm:pt>
    <dgm:pt modelId="{2EC7027D-75B8-4BAE-A542-10AB2F9C5C30}" type="pres">
      <dgm:prSet presAssocID="{F0B79BE4-0EED-4A14-9944-D77B97CA4A82}" presName="bgRect" presStyleLbl="bgShp" presStyleIdx="1" presStyleCnt="2"/>
      <dgm:spPr/>
    </dgm:pt>
    <dgm:pt modelId="{60796D65-962F-45CB-AA09-64BDE2EA5507}" type="pres">
      <dgm:prSet presAssocID="{F0B79BE4-0EED-4A14-9944-D77B97CA4A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B58CCD2-E000-4767-ABD3-19D83287AC17}" type="pres">
      <dgm:prSet presAssocID="{F0B79BE4-0EED-4A14-9944-D77B97CA4A82}" presName="spaceRect" presStyleCnt="0"/>
      <dgm:spPr/>
    </dgm:pt>
    <dgm:pt modelId="{02D153D0-8724-4E73-B5A8-309BAE7A89A9}" type="pres">
      <dgm:prSet presAssocID="{F0B79BE4-0EED-4A14-9944-D77B97CA4A8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70AA2F-C06D-4936-8120-D8E0256E8806}" srcId="{01EAE9EA-2730-4278-BD0D-3ED28B175A16}" destId="{F0B79BE4-0EED-4A14-9944-D77B97CA4A82}" srcOrd="1" destOrd="0" parTransId="{7D615D11-7B3C-42F1-A441-ADFE37DAE170}" sibTransId="{3A3DE369-6AAE-43A3-BF1D-85AD7D294E10}"/>
    <dgm:cxn modelId="{7E914B92-4069-4C88-B0B0-1E10A2A67F7F}" type="presOf" srcId="{01EAE9EA-2730-4278-BD0D-3ED28B175A16}" destId="{9E3E7CCF-9BF6-4CFF-ADCF-31FB4616C492}" srcOrd="0" destOrd="0" presId="urn:microsoft.com/office/officeart/2018/2/layout/IconVerticalSolidList"/>
    <dgm:cxn modelId="{3FDC32A5-DCF0-42C4-AE57-16ABC10FC1B6}" srcId="{01EAE9EA-2730-4278-BD0D-3ED28B175A16}" destId="{D8985E5F-80C7-41A1-B3C6-3C58E40EB2BD}" srcOrd="0" destOrd="0" parTransId="{685B8ADA-C20F-420A-B5B1-A7ECA3AFD3A7}" sibTransId="{DD73369B-41A0-47C4-9ECB-041820AA9576}"/>
    <dgm:cxn modelId="{AD9E42A8-E008-4C89-890C-6B7D46B187E1}" type="presOf" srcId="{D8985E5F-80C7-41A1-B3C6-3C58E40EB2BD}" destId="{991151FA-8298-4ED3-AAE4-9B25208BF157}" srcOrd="0" destOrd="0" presId="urn:microsoft.com/office/officeart/2018/2/layout/IconVerticalSolidList"/>
    <dgm:cxn modelId="{A0343EAB-C0DF-458B-BBF1-9C2D74B367AD}" type="presOf" srcId="{F0B79BE4-0EED-4A14-9944-D77B97CA4A82}" destId="{02D153D0-8724-4E73-B5A8-309BAE7A89A9}" srcOrd="0" destOrd="0" presId="urn:microsoft.com/office/officeart/2018/2/layout/IconVerticalSolidList"/>
    <dgm:cxn modelId="{150C03B9-BBD9-455A-A083-6E02F9A90474}" type="presParOf" srcId="{9E3E7CCF-9BF6-4CFF-ADCF-31FB4616C492}" destId="{50A345E1-8756-4803-AABF-F01CE0133FA7}" srcOrd="0" destOrd="0" presId="urn:microsoft.com/office/officeart/2018/2/layout/IconVerticalSolidList"/>
    <dgm:cxn modelId="{3CFDE474-0951-4E36-8AED-3AAA3ACD84CE}" type="presParOf" srcId="{50A345E1-8756-4803-AABF-F01CE0133FA7}" destId="{BC8FD6CB-D8E9-43F4-B883-E93D04BBE7A5}" srcOrd="0" destOrd="0" presId="urn:microsoft.com/office/officeart/2018/2/layout/IconVerticalSolidList"/>
    <dgm:cxn modelId="{1B4E5813-D9B0-43E5-8226-B6C95ADCBC13}" type="presParOf" srcId="{50A345E1-8756-4803-AABF-F01CE0133FA7}" destId="{15B02B58-A26A-4B74-8489-A3AC823353B0}" srcOrd="1" destOrd="0" presId="urn:microsoft.com/office/officeart/2018/2/layout/IconVerticalSolidList"/>
    <dgm:cxn modelId="{2EDC03F2-7E64-4A05-AFF4-F5612FA1021A}" type="presParOf" srcId="{50A345E1-8756-4803-AABF-F01CE0133FA7}" destId="{9A12231B-0EB3-496E-B73B-AB347A3B6D83}" srcOrd="2" destOrd="0" presId="urn:microsoft.com/office/officeart/2018/2/layout/IconVerticalSolidList"/>
    <dgm:cxn modelId="{01F7565E-9D5C-43AF-AABC-92B5F6E483B2}" type="presParOf" srcId="{50A345E1-8756-4803-AABF-F01CE0133FA7}" destId="{991151FA-8298-4ED3-AAE4-9B25208BF157}" srcOrd="3" destOrd="0" presId="urn:microsoft.com/office/officeart/2018/2/layout/IconVerticalSolidList"/>
    <dgm:cxn modelId="{FA0D670C-87DE-4204-902E-FDB08CB8321E}" type="presParOf" srcId="{9E3E7CCF-9BF6-4CFF-ADCF-31FB4616C492}" destId="{9237E8D1-3EC9-424E-A281-462F59DD06E9}" srcOrd="1" destOrd="0" presId="urn:microsoft.com/office/officeart/2018/2/layout/IconVerticalSolidList"/>
    <dgm:cxn modelId="{DF142440-0DD4-42CC-8BFE-D9A463FAFA31}" type="presParOf" srcId="{9E3E7CCF-9BF6-4CFF-ADCF-31FB4616C492}" destId="{2513125F-9C15-49B8-9A2C-53DB79441C27}" srcOrd="2" destOrd="0" presId="urn:microsoft.com/office/officeart/2018/2/layout/IconVerticalSolidList"/>
    <dgm:cxn modelId="{11297DF6-F6DC-499D-9CA4-F593E9A87C96}" type="presParOf" srcId="{2513125F-9C15-49B8-9A2C-53DB79441C27}" destId="{2EC7027D-75B8-4BAE-A542-10AB2F9C5C30}" srcOrd="0" destOrd="0" presId="urn:microsoft.com/office/officeart/2018/2/layout/IconVerticalSolidList"/>
    <dgm:cxn modelId="{BEB89964-4FF8-4E53-A23B-9472038AF997}" type="presParOf" srcId="{2513125F-9C15-49B8-9A2C-53DB79441C27}" destId="{60796D65-962F-45CB-AA09-64BDE2EA5507}" srcOrd="1" destOrd="0" presId="urn:microsoft.com/office/officeart/2018/2/layout/IconVerticalSolidList"/>
    <dgm:cxn modelId="{3AA20564-B632-45AB-9019-B979279680C3}" type="presParOf" srcId="{2513125F-9C15-49B8-9A2C-53DB79441C27}" destId="{7B58CCD2-E000-4767-ABD3-19D83287AC17}" srcOrd="2" destOrd="0" presId="urn:microsoft.com/office/officeart/2018/2/layout/IconVerticalSolidList"/>
    <dgm:cxn modelId="{8C05F0EF-5A7B-48AA-8775-A0C77EAA6A18}" type="presParOf" srcId="{2513125F-9C15-49B8-9A2C-53DB79441C27}" destId="{02D153D0-8724-4E73-B5A8-309BAE7A89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680ECC-242D-4DD1-8C2E-9AFF7ADAA8C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BC5806-E9CC-4290-8185-0DC93DFE6A0A}">
      <dgm:prSet/>
      <dgm:spPr/>
      <dgm:t>
        <a:bodyPr/>
        <a:lstStyle/>
        <a:p>
          <a:r>
            <a:rPr lang="en-US" b="0" i="0"/>
            <a:t>Object-Oriented Programming is a programming paradigm that uses objects and classes</a:t>
          </a:r>
          <a:endParaRPr lang="en-US"/>
        </a:p>
      </dgm:t>
    </dgm:pt>
    <dgm:pt modelId="{E6AA214C-9938-46BB-A256-2D7C44B2098F}" type="parTrans" cxnId="{55C38FEB-76B8-46E5-B4AD-78A135BE0060}">
      <dgm:prSet/>
      <dgm:spPr/>
      <dgm:t>
        <a:bodyPr/>
        <a:lstStyle/>
        <a:p>
          <a:endParaRPr lang="en-US"/>
        </a:p>
      </dgm:t>
    </dgm:pt>
    <dgm:pt modelId="{4FD1BBC2-F5D3-4DDC-8F03-B5D87C2E4DE3}" type="sibTrans" cxnId="{55C38FEB-76B8-46E5-B4AD-78A135BE0060}">
      <dgm:prSet/>
      <dgm:spPr/>
      <dgm:t>
        <a:bodyPr/>
        <a:lstStyle/>
        <a:p>
          <a:endParaRPr lang="en-US"/>
        </a:p>
      </dgm:t>
    </dgm:pt>
    <dgm:pt modelId="{84F920B9-B9BB-46DE-BF92-1F69061A4ADF}">
      <dgm:prSet/>
      <dgm:spPr/>
      <dgm:t>
        <a:bodyPr/>
        <a:lstStyle/>
        <a:p>
          <a:r>
            <a:rPr lang="en-US" b="0" i="0"/>
            <a:t>It helps to organize code into reusable and modular components</a:t>
          </a:r>
          <a:endParaRPr lang="en-US"/>
        </a:p>
      </dgm:t>
    </dgm:pt>
    <dgm:pt modelId="{8B8EF893-E569-4A28-BAF9-6151C80E132C}" type="parTrans" cxnId="{2CFCCD5D-18F0-4688-B76A-9D394F92D4EE}">
      <dgm:prSet/>
      <dgm:spPr/>
      <dgm:t>
        <a:bodyPr/>
        <a:lstStyle/>
        <a:p>
          <a:endParaRPr lang="en-US"/>
        </a:p>
      </dgm:t>
    </dgm:pt>
    <dgm:pt modelId="{3F1A35C3-FB97-4FA3-8B97-4BCF8667811B}" type="sibTrans" cxnId="{2CFCCD5D-18F0-4688-B76A-9D394F92D4EE}">
      <dgm:prSet/>
      <dgm:spPr/>
      <dgm:t>
        <a:bodyPr/>
        <a:lstStyle/>
        <a:p>
          <a:endParaRPr lang="en-US"/>
        </a:p>
      </dgm:t>
    </dgm:pt>
    <dgm:pt modelId="{13950DAC-7CD8-4794-886E-C91FD31DA291}" type="pres">
      <dgm:prSet presAssocID="{65680ECC-242D-4DD1-8C2E-9AFF7ADAA8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C8CC4-A371-4E80-AC5A-0BCAFADF774E}" type="pres">
      <dgm:prSet presAssocID="{D3BC5806-E9CC-4290-8185-0DC93DFE6A0A}" presName="hierRoot1" presStyleCnt="0"/>
      <dgm:spPr/>
    </dgm:pt>
    <dgm:pt modelId="{265AEC9F-8F3C-44A9-A480-B9F7080B6D6F}" type="pres">
      <dgm:prSet presAssocID="{D3BC5806-E9CC-4290-8185-0DC93DFE6A0A}" presName="composite" presStyleCnt="0"/>
      <dgm:spPr/>
    </dgm:pt>
    <dgm:pt modelId="{84E22110-1C59-4D21-9256-F4CEF22EEA94}" type="pres">
      <dgm:prSet presAssocID="{D3BC5806-E9CC-4290-8185-0DC93DFE6A0A}" presName="background" presStyleLbl="node0" presStyleIdx="0" presStyleCnt="2"/>
      <dgm:spPr/>
    </dgm:pt>
    <dgm:pt modelId="{B8A00D53-D8C8-4F82-BD6F-4543B8B7B41C}" type="pres">
      <dgm:prSet presAssocID="{D3BC5806-E9CC-4290-8185-0DC93DFE6A0A}" presName="text" presStyleLbl="fgAcc0" presStyleIdx="0" presStyleCnt="2">
        <dgm:presLayoutVars>
          <dgm:chPref val="3"/>
        </dgm:presLayoutVars>
      </dgm:prSet>
      <dgm:spPr/>
    </dgm:pt>
    <dgm:pt modelId="{119C6AEE-7E1D-471F-83B3-DE089DC1D387}" type="pres">
      <dgm:prSet presAssocID="{D3BC5806-E9CC-4290-8185-0DC93DFE6A0A}" presName="hierChild2" presStyleCnt="0"/>
      <dgm:spPr/>
    </dgm:pt>
    <dgm:pt modelId="{AD397DFE-8C5E-4D53-BCD9-D2A31F2BEC7E}" type="pres">
      <dgm:prSet presAssocID="{84F920B9-B9BB-46DE-BF92-1F69061A4ADF}" presName="hierRoot1" presStyleCnt="0"/>
      <dgm:spPr/>
    </dgm:pt>
    <dgm:pt modelId="{4453FA77-6DE9-4C59-9789-2B5E81752854}" type="pres">
      <dgm:prSet presAssocID="{84F920B9-B9BB-46DE-BF92-1F69061A4ADF}" presName="composite" presStyleCnt="0"/>
      <dgm:spPr/>
    </dgm:pt>
    <dgm:pt modelId="{9AB0E2C9-92B8-4E7E-A2CA-229F2D6B215E}" type="pres">
      <dgm:prSet presAssocID="{84F920B9-B9BB-46DE-BF92-1F69061A4ADF}" presName="background" presStyleLbl="node0" presStyleIdx="1" presStyleCnt="2"/>
      <dgm:spPr/>
    </dgm:pt>
    <dgm:pt modelId="{C2B0C9FF-99BD-4951-A70A-8FCF3C4324E3}" type="pres">
      <dgm:prSet presAssocID="{84F920B9-B9BB-46DE-BF92-1F69061A4ADF}" presName="text" presStyleLbl="fgAcc0" presStyleIdx="1" presStyleCnt="2">
        <dgm:presLayoutVars>
          <dgm:chPref val="3"/>
        </dgm:presLayoutVars>
      </dgm:prSet>
      <dgm:spPr/>
    </dgm:pt>
    <dgm:pt modelId="{BDBD3F79-3FA8-495A-8438-94E22724E6FC}" type="pres">
      <dgm:prSet presAssocID="{84F920B9-B9BB-46DE-BF92-1F69061A4ADF}" presName="hierChild2" presStyleCnt="0"/>
      <dgm:spPr/>
    </dgm:pt>
  </dgm:ptLst>
  <dgm:cxnLst>
    <dgm:cxn modelId="{2CFCCD5D-18F0-4688-B76A-9D394F92D4EE}" srcId="{65680ECC-242D-4DD1-8C2E-9AFF7ADAA8C2}" destId="{84F920B9-B9BB-46DE-BF92-1F69061A4ADF}" srcOrd="1" destOrd="0" parTransId="{8B8EF893-E569-4A28-BAF9-6151C80E132C}" sibTransId="{3F1A35C3-FB97-4FA3-8B97-4BCF8667811B}"/>
    <dgm:cxn modelId="{8C2B6E4D-8592-4BEC-A57B-6B4837CAA23F}" type="presOf" srcId="{84F920B9-B9BB-46DE-BF92-1F69061A4ADF}" destId="{C2B0C9FF-99BD-4951-A70A-8FCF3C4324E3}" srcOrd="0" destOrd="0" presId="urn:microsoft.com/office/officeart/2005/8/layout/hierarchy1"/>
    <dgm:cxn modelId="{12327159-C748-4DD2-A2ED-F1AA7C75743B}" type="presOf" srcId="{D3BC5806-E9CC-4290-8185-0DC93DFE6A0A}" destId="{B8A00D53-D8C8-4F82-BD6F-4543B8B7B41C}" srcOrd="0" destOrd="0" presId="urn:microsoft.com/office/officeart/2005/8/layout/hierarchy1"/>
    <dgm:cxn modelId="{EF1F1882-6E38-4DDA-8BF6-E01B7639A510}" type="presOf" srcId="{65680ECC-242D-4DD1-8C2E-9AFF7ADAA8C2}" destId="{13950DAC-7CD8-4794-886E-C91FD31DA291}" srcOrd="0" destOrd="0" presId="urn:microsoft.com/office/officeart/2005/8/layout/hierarchy1"/>
    <dgm:cxn modelId="{55C38FEB-76B8-46E5-B4AD-78A135BE0060}" srcId="{65680ECC-242D-4DD1-8C2E-9AFF7ADAA8C2}" destId="{D3BC5806-E9CC-4290-8185-0DC93DFE6A0A}" srcOrd="0" destOrd="0" parTransId="{E6AA214C-9938-46BB-A256-2D7C44B2098F}" sibTransId="{4FD1BBC2-F5D3-4DDC-8F03-B5D87C2E4DE3}"/>
    <dgm:cxn modelId="{741CBD23-F8A5-4D52-8A3E-C823DEEB2AAC}" type="presParOf" srcId="{13950DAC-7CD8-4794-886E-C91FD31DA291}" destId="{821C8CC4-A371-4E80-AC5A-0BCAFADF774E}" srcOrd="0" destOrd="0" presId="urn:microsoft.com/office/officeart/2005/8/layout/hierarchy1"/>
    <dgm:cxn modelId="{D1A60F2A-AA4B-4CDF-A6B5-2EFFD41FB8FF}" type="presParOf" srcId="{821C8CC4-A371-4E80-AC5A-0BCAFADF774E}" destId="{265AEC9F-8F3C-44A9-A480-B9F7080B6D6F}" srcOrd="0" destOrd="0" presId="urn:microsoft.com/office/officeart/2005/8/layout/hierarchy1"/>
    <dgm:cxn modelId="{EE3D2211-9134-4A23-909A-0473D10E6575}" type="presParOf" srcId="{265AEC9F-8F3C-44A9-A480-B9F7080B6D6F}" destId="{84E22110-1C59-4D21-9256-F4CEF22EEA94}" srcOrd="0" destOrd="0" presId="urn:microsoft.com/office/officeart/2005/8/layout/hierarchy1"/>
    <dgm:cxn modelId="{F53BBC43-188D-4F36-B509-F32B17EE6C13}" type="presParOf" srcId="{265AEC9F-8F3C-44A9-A480-B9F7080B6D6F}" destId="{B8A00D53-D8C8-4F82-BD6F-4543B8B7B41C}" srcOrd="1" destOrd="0" presId="urn:microsoft.com/office/officeart/2005/8/layout/hierarchy1"/>
    <dgm:cxn modelId="{641D2612-6531-465C-A5E6-91AD32B67796}" type="presParOf" srcId="{821C8CC4-A371-4E80-AC5A-0BCAFADF774E}" destId="{119C6AEE-7E1D-471F-83B3-DE089DC1D387}" srcOrd="1" destOrd="0" presId="urn:microsoft.com/office/officeart/2005/8/layout/hierarchy1"/>
    <dgm:cxn modelId="{C92FD306-FD05-406F-93AD-3EECC57958C7}" type="presParOf" srcId="{13950DAC-7CD8-4794-886E-C91FD31DA291}" destId="{AD397DFE-8C5E-4D53-BCD9-D2A31F2BEC7E}" srcOrd="1" destOrd="0" presId="urn:microsoft.com/office/officeart/2005/8/layout/hierarchy1"/>
    <dgm:cxn modelId="{FD069CBF-A148-4098-A16C-7F6293158D70}" type="presParOf" srcId="{AD397DFE-8C5E-4D53-BCD9-D2A31F2BEC7E}" destId="{4453FA77-6DE9-4C59-9789-2B5E81752854}" srcOrd="0" destOrd="0" presId="urn:microsoft.com/office/officeart/2005/8/layout/hierarchy1"/>
    <dgm:cxn modelId="{28BE12A4-5478-460A-9011-27350E496B82}" type="presParOf" srcId="{4453FA77-6DE9-4C59-9789-2B5E81752854}" destId="{9AB0E2C9-92B8-4E7E-A2CA-229F2D6B215E}" srcOrd="0" destOrd="0" presId="urn:microsoft.com/office/officeart/2005/8/layout/hierarchy1"/>
    <dgm:cxn modelId="{F7D778B7-C627-4871-B95D-40108E63A3DD}" type="presParOf" srcId="{4453FA77-6DE9-4C59-9789-2B5E81752854}" destId="{C2B0C9FF-99BD-4951-A70A-8FCF3C4324E3}" srcOrd="1" destOrd="0" presId="urn:microsoft.com/office/officeart/2005/8/layout/hierarchy1"/>
    <dgm:cxn modelId="{07F089E6-DBAB-4F6F-9091-96E6547BFD3C}" type="presParOf" srcId="{AD397DFE-8C5E-4D53-BCD9-D2A31F2BEC7E}" destId="{BDBD3F79-3FA8-495A-8438-94E22724E6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D03464-35CF-429C-AFD4-D148A9F6CB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C32D70-9C97-4786-809D-8969A14E9E25}">
      <dgm:prSet/>
      <dgm:spPr/>
      <dgm:t>
        <a:bodyPr/>
        <a:lstStyle/>
        <a:p>
          <a:r>
            <a:rPr lang="en-US" b="0" i="0"/>
            <a:t>Merging combines changes from one branch into another</a:t>
          </a:r>
          <a:endParaRPr lang="en-US"/>
        </a:p>
      </dgm:t>
    </dgm:pt>
    <dgm:pt modelId="{BAFB09A7-8FB9-499B-9E52-46C0F6C84D50}" type="parTrans" cxnId="{4A96F12E-511C-4D9A-87D7-B8F49600C68C}">
      <dgm:prSet/>
      <dgm:spPr/>
      <dgm:t>
        <a:bodyPr/>
        <a:lstStyle/>
        <a:p>
          <a:endParaRPr lang="en-US"/>
        </a:p>
      </dgm:t>
    </dgm:pt>
    <dgm:pt modelId="{8BA5166C-2F87-424D-B0A9-9F269FC539E2}" type="sibTrans" cxnId="{4A96F12E-511C-4D9A-87D7-B8F49600C68C}">
      <dgm:prSet/>
      <dgm:spPr/>
      <dgm:t>
        <a:bodyPr/>
        <a:lstStyle/>
        <a:p>
          <a:endParaRPr lang="en-US"/>
        </a:p>
      </dgm:t>
    </dgm:pt>
    <dgm:pt modelId="{08ABA434-E27F-439F-B143-FD73CD5B54B2}">
      <dgm:prSet/>
      <dgm:spPr/>
      <dgm:t>
        <a:bodyPr/>
        <a:lstStyle/>
        <a:p>
          <a:r>
            <a:rPr lang="en-US" b="0" i="0"/>
            <a:t>bash</a:t>
          </a:r>
          <a:endParaRPr lang="en-US"/>
        </a:p>
      </dgm:t>
    </dgm:pt>
    <dgm:pt modelId="{DB9D1F0A-6BE3-4F70-89BB-FCF5DA1C5B0E}" type="parTrans" cxnId="{48FB9CDD-A591-40C3-AF46-97535560716E}">
      <dgm:prSet/>
      <dgm:spPr/>
      <dgm:t>
        <a:bodyPr/>
        <a:lstStyle/>
        <a:p>
          <a:endParaRPr lang="en-US"/>
        </a:p>
      </dgm:t>
    </dgm:pt>
    <dgm:pt modelId="{52F7357C-C889-46C4-ACDE-F163BFC628E6}" type="sibTrans" cxnId="{48FB9CDD-A591-40C3-AF46-97535560716E}">
      <dgm:prSet/>
      <dgm:spPr/>
      <dgm:t>
        <a:bodyPr/>
        <a:lstStyle/>
        <a:p>
          <a:endParaRPr lang="en-US"/>
        </a:p>
      </dgm:t>
    </dgm:pt>
    <dgm:pt modelId="{C6DC4586-3FDC-4C9F-AEF5-0A9D633BC9D5}" type="pres">
      <dgm:prSet presAssocID="{CFD03464-35CF-429C-AFD4-D148A9F6CB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F0F033-B4B4-43FF-BBCB-236838D2B42C}" type="pres">
      <dgm:prSet presAssocID="{C6C32D70-9C97-4786-809D-8969A14E9E25}" presName="hierRoot1" presStyleCnt="0"/>
      <dgm:spPr/>
    </dgm:pt>
    <dgm:pt modelId="{962CA86E-797B-4585-8112-6BC2C92CF849}" type="pres">
      <dgm:prSet presAssocID="{C6C32D70-9C97-4786-809D-8969A14E9E25}" presName="composite" presStyleCnt="0"/>
      <dgm:spPr/>
    </dgm:pt>
    <dgm:pt modelId="{19F5DA9E-430D-47D6-8C18-FF23932F5739}" type="pres">
      <dgm:prSet presAssocID="{C6C32D70-9C97-4786-809D-8969A14E9E25}" presName="background" presStyleLbl="node0" presStyleIdx="0" presStyleCnt="2"/>
      <dgm:spPr/>
    </dgm:pt>
    <dgm:pt modelId="{AE37C55B-B0E4-43A3-81CB-37FF70012EC8}" type="pres">
      <dgm:prSet presAssocID="{C6C32D70-9C97-4786-809D-8969A14E9E25}" presName="text" presStyleLbl="fgAcc0" presStyleIdx="0" presStyleCnt="2">
        <dgm:presLayoutVars>
          <dgm:chPref val="3"/>
        </dgm:presLayoutVars>
      </dgm:prSet>
      <dgm:spPr/>
    </dgm:pt>
    <dgm:pt modelId="{461E5F89-74D5-400A-99A4-F3D009CFCC75}" type="pres">
      <dgm:prSet presAssocID="{C6C32D70-9C97-4786-809D-8969A14E9E25}" presName="hierChild2" presStyleCnt="0"/>
      <dgm:spPr/>
    </dgm:pt>
    <dgm:pt modelId="{23919EA9-C31B-40AB-A2DF-F260464FF5F6}" type="pres">
      <dgm:prSet presAssocID="{08ABA434-E27F-439F-B143-FD73CD5B54B2}" presName="hierRoot1" presStyleCnt="0"/>
      <dgm:spPr/>
    </dgm:pt>
    <dgm:pt modelId="{A92115C7-E867-47BC-891B-0B62A0E7316D}" type="pres">
      <dgm:prSet presAssocID="{08ABA434-E27F-439F-B143-FD73CD5B54B2}" presName="composite" presStyleCnt="0"/>
      <dgm:spPr/>
    </dgm:pt>
    <dgm:pt modelId="{35FE0FFB-8414-4BDE-A628-32F103EA0F0A}" type="pres">
      <dgm:prSet presAssocID="{08ABA434-E27F-439F-B143-FD73CD5B54B2}" presName="background" presStyleLbl="node0" presStyleIdx="1" presStyleCnt="2"/>
      <dgm:spPr/>
    </dgm:pt>
    <dgm:pt modelId="{D1C1B080-320C-4287-953E-91D2258A993E}" type="pres">
      <dgm:prSet presAssocID="{08ABA434-E27F-439F-B143-FD73CD5B54B2}" presName="text" presStyleLbl="fgAcc0" presStyleIdx="1" presStyleCnt="2">
        <dgm:presLayoutVars>
          <dgm:chPref val="3"/>
        </dgm:presLayoutVars>
      </dgm:prSet>
      <dgm:spPr/>
    </dgm:pt>
    <dgm:pt modelId="{1B086C65-743D-41EF-BAB9-59DAB751C16B}" type="pres">
      <dgm:prSet presAssocID="{08ABA434-E27F-439F-B143-FD73CD5B54B2}" presName="hierChild2" presStyleCnt="0"/>
      <dgm:spPr/>
    </dgm:pt>
  </dgm:ptLst>
  <dgm:cxnLst>
    <dgm:cxn modelId="{4F61910C-CABD-45B9-93B1-1B98DBA1DF39}" type="presOf" srcId="{CFD03464-35CF-429C-AFD4-D148A9F6CBBC}" destId="{C6DC4586-3FDC-4C9F-AEF5-0A9D633BC9D5}" srcOrd="0" destOrd="0" presId="urn:microsoft.com/office/officeart/2005/8/layout/hierarchy1"/>
    <dgm:cxn modelId="{4A96F12E-511C-4D9A-87D7-B8F49600C68C}" srcId="{CFD03464-35CF-429C-AFD4-D148A9F6CBBC}" destId="{C6C32D70-9C97-4786-809D-8969A14E9E25}" srcOrd="0" destOrd="0" parTransId="{BAFB09A7-8FB9-499B-9E52-46C0F6C84D50}" sibTransId="{8BA5166C-2F87-424D-B0A9-9F269FC539E2}"/>
    <dgm:cxn modelId="{C76F6B53-EB58-4EDF-8A7B-481D2F91BC91}" type="presOf" srcId="{C6C32D70-9C97-4786-809D-8969A14E9E25}" destId="{AE37C55B-B0E4-43A3-81CB-37FF70012EC8}" srcOrd="0" destOrd="0" presId="urn:microsoft.com/office/officeart/2005/8/layout/hierarchy1"/>
    <dgm:cxn modelId="{4CE613B3-2D4A-4D7A-A7B4-4FEA46D20A1F}" type="presOf" srcId="{08ABA434-E27F-439F-B143-FD73CD5B54B2}" destId="{D1C1B080-320C-4287-953E-91D2258A993E}" srcOrd="0" destOrd="0" presId="urn:microsoft.com/office/officeart/2005/8/layout/hierarchy1"/>
    <dgm:cxn modelId="{48FB9CDD-A591-40C3-AF46-97535560716E}" srcId="{CFD03464-35CF-429C-AFD4-D148A9F6CBBC}" destId="{08ABA434-E27F-439F-B143-FD73CD5B54B2}" srcOrd="1" destOrd="0" parTransId="{DB9D1F0A-6BE3-4F70-89BB-FCF5DA1C5B0E}" sibTransId="{52F7357C-C889-46C4-ACDE-F163BFC628E6}"/>
    <dgm:cxn modelId="{A0CDB208-43BE-4DB6-ABC1-E442978F391D}" type="presParOf" srcId="{C6DC4586-3FDC-4C9F-AEF5-0A9D633BC9D5}" destId="{9CF0F033-B4B4-43FF-BBCB-236838D2B42C}" srcOrd="0" destOrd="0" presId="urn:microsoft.com/office/officeart/2005/8/layout/hierarchy1"/>
    <dgm:cxn modelId="{ADB6671C-7E63-4260-851C-BABA174E697D}" type="presParOf" srcId="{9CF0F033-B4B4-43FF-BBCB-236838D2B42C}" destId="{962CA86E-797B-4585-8112-6BC2C92CF849}" srcOrd="0" destOrd="0" presId="urn:microsoft.com/office/officeart/2005/8/layout/hierarchy1"/>
    <dgm:cxn modelId="{8BD0C977-4299-47BA-A9B3-85F4304742C9}" type="presParOf" srcId="{962CA86E-797B-4585-8112-6BC2C92CF849}" destId="{19F5DA9E-430D-47D6-8C18-FF23932F5739}" srcOrd="0" destOrd="0" presId="urn:microsoft.com/office/officeart/2005/8/layout/hierarchy1"/>
    <dgm:cxn modelId="{B669DAF9-63AF-44A9-8726-5F7FDD225247}" type="presParOf" srcId="{962CA86E-797B-4585-8112-6BC2C92CF849}" destId="{AE37C55B-B0E4-43A3-81CB-37FF70012EC8}" srcOrd="1" destOrd="0" presId="urn:microsoft.com/office/officeart/2005/8/layout/hierarchy1"/>
    <dgm:cxn modelId="{E403FF68-A54C-4B3D-A290-14124C43CDC6}" type="presParOf" srcId="{9CF0F033-B4B4-43FF-BBCB-236838D2B42C}" destId="{461E5F89-74D5-400A-99A4-F3D009CFCC75}" srcOrd="1" destOrd="0" presId="urn:microsoft.com/office/officeart/2005/8/layout/hierarchy1"/>
    <dgm:cxn modelId="{532AD0EA-50B4-4090-92CE-AD04EA2476E1}" type="presParOf" srcId="{C6DC4586-3FDC-4C9F-AEF5-0A9D633BC9D5}" destId="{23919EA9-C31B-40AB-A2DF-F260464FF5F6}" srcOrd="1" destOrd="0" presId="urn:microsoft.com/office/officeart/2005/8/layout/hierarchy1"/>
    <dgm:cxn modelId="{5A62A37B-E1DA-4D44-B4DA-D759ACAD2AFA}" type="presParOf" srcId="{23919EA9-C31B-40AB-A2DF-F260464FF5F6}" destId="{A92115C7-E867-47BC-891B-0B62A0E7316D}" srcOrd="0" destOrd="0" presId="urn:microsoft.com/office/officeart/2005/8/layout/hierarchy1"/>
    <dgm:cxn modelId="{B2B07EB1-5A21-4758-B627-E25AE65D275F}" type="presParOf" srcId="{A92115C7-E867-47BC-891B-0B62A0E7316D}" destId="{35FE0FFB-8414-4BDE-A628-32F103EA0F0A}" srcOrd="0" destOrd="0" presId="urn:microsoft.com/office/officeart/2005/8/layout/hierarchy1"/>
    <dgm:cxn modelId="{9F919386-DE59-418F-A4C3-D15EBBAF0351}" type="presParOf" srcId="{A92115C7-E867-47BC-891B-0B62A0E7316D}" destId="{D1C1B080-320C-4287-953E-91D2258A993E}" srcOrd="1" destOrd="0" presId="urn:microsoft.com/office/officeart/2005/8/layout/hierarchy1"/>
    <dgm:cxn modelId="{A27F2BDE-30F4-4CB2-BD48-0D8055C6FAA7}" type="presParOf" srcId="{23919EA9-C31B-40AB-A2DF-F260464FF5F6}" destId="{1B086C65-743D-41EF-BAB9-59DAB751C1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9A896C-0559-48EE-BE36-962B593201F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B92D28-E10E-4E05-A385-BF8D32E72762}">
      <dgm:prSet/>
      <dgm:spPr/>
      <dgm:t>
        <a:bodyPr/>
        <a:lstStyle/>
        <a:p>
          <a:r>
            <a:rPr lang="en-US" b="0" i="0"/>
            <a:t>Description: Analyzing survey data to determine factors influencing flight attendant satisfaction</a:t>
          </a:r>
          <a:endParaRPr lang="en-US"/>
        </a:p>
      </dgm:t>
    </dgm:pt>
    <dgm:pt modelId="{1F50B505-8146-47EA-AF98-81ADFE6C08F7}" type="parTrans" cxnId="{6E2DA56D-A975-4EB6-8673-C70474BD4FB3}">
      <dgm:prSet/>
      <dgm:spPr/>
      <dgm:t>
        <a:bodyPr/>
        <a:lstStyle/>
        <a:p>
          <a:endParaRPr lang="en-US"/>
        </a:p>
      </dgm:t>
    </dgm:pt>
    <dgm:pt modelId="{E8741267-5183-4C6D-8274-E95E0156BA85}" type="sibTrans" cxnId="{6E2DA56D-A975-4EB6-8673-C70474BD4FB3}">
      <dgm:prSet/>
      <dgm:spPr/>
      <dgm:t>
        <a:bodyPr/>
        <a:lstStyle/>
        <a:p>
          <a:endParaRPr lang="en-US"/>
        </a:p>
      </dgm:t>
    </dgm:pt>
    <dgm:pt modelId="{892CD577-7459-4411-B538-2A844E991454}">
      <dgm:prSet/>
      <dgm:spPr/>
      <dgm:t>
        <a:bodyPr/>
        <a:lstStyle/>
        <a:p>
          <a:r>
            <a:rPr lang="en-US" b="0" i="0"/>
            <a:t>Tech Stack: Python, Pandas, Matplotlib</a:t>
          </a:r>
          <a:endParaRPr lang="en-US"/>
        </a:p>
      </dgm:t>
    </dgm:pt>
    <dgm:pt modelId="{95E4AAC6-C307-4DF5-A03D-FD7AFC4CBD5C}" type="parTrans" cxnId="{1A43AF87-007E-452F-AF33-7E249110D11E}">
      <dgm:prSet/>
      <dgm:spPr/>
      <dgm:t>
        <a:bodyPr/>
        <a:lstStyle/>
        <a:p>
          <a:endParaRPr lang="en-US"/>
        </a:p>
      </dgm:t>
    </dgm:pt>
    <dgm:pt modelId="{912F4CBF-099A-44B4-B398-EFA9CFE3B503}" type="sibTrans" cxnId="{1A43AF87-007E-452F-AF33-7E249110D11E}">
      <dgm:prSet/>
      <dgm:spPr/>
      <dgm:t>
        <a:bodyPr/>
        <a:lstStyle/>
        <a:p>
          <a:endParaRPr lang="en-US"/>
        </a:p>
      </dgm:t>
    </dgm:pt>
    <dgm:pt modelId="{550B366C-DA0A-4F2E-B892-7F1CA77C7E3C}">
      <dgm:prSet/>
      <dgm:spPr/>
      <dgm:t>
        <a:bodyPr/>
        <a:lstStyle/>
        <a:p>
          <a:r>
            <a:rPr lang="en-US" b="0" i="0"/>
            <a:t>GitHub Link: PUNEET-Yadav-12/data-science</a:t>
          </a:r>
          <a:endParaRPr lang="en-US"/>
        </a:p>
      </dgm:t>
    </dgm:pt>
    <dgm:pt modelId="{8730167B-4472-4ADE-8AD4-57D372FC8C49}" type="parTrans" cxnId="{2CEE148F-6ACD-46C0-B598-FC9386CA0E29}">
      <dgm:prSet/>
      <dgm:spPr/>
      <dgm:t>
        <a:bodyPr/>
        <a:lstStyle/>
        <a:p>
          <a:endParaRPr lang="en-US"/>
        </a:p>
      </dgm:t>
    </dgm:pt>
    <dgm:pt modelId="{B297456D-30E7-4A0B-BFEC-4A47520DDF75}" type="sibTrans" cxnId="{2CEE148F-6ACD-46C0-B598-FC9386CA0E29}">
      <dgm:prSet/>
      <dgm:spPr/>
      <dgm:t>
        <a:bodyPr/>
        <a:lstStyle/>
        <a:p>
          <a:endParaRPr lang="en-US"/>
        </a:p>
      </dgm:t>
    </dgm:pt>
    <dgm:pt modelId="{70F59349-0644-4832-8DF5-C8BFE2A0FD42}" type="pres">
      <dgm:prSet presAssocID="{0F9A896C-0559-48EE-BE36-962B593201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FBF981-D501-4BAA-A10E-105F85620CCA}" type="pres">
      <dgm:prSet presAssocID="{97B92D28-E10E-4E05-A385-BF8D32E72762}" presName="hierRoot1" presStyleCnt="0"/>
      <dgm:spPr/>
    </dgm:pt>
    <dgm:pt modelId="{C989A69E-D039-4582-B177-BD99D1F8BB93}" type="pres">
      <dgm:prSet presAssocID="{97B92D28-E10E-4E05-A385-BF8D32E72762}" presName="composite" presStyleCnt="0"/>
      <dgm:spPr/>
    </dgm:pt>
    <dgm:pt modelId="{4ACBE78C-D435-43B8-A104-5C79F7C84EF8}" type="pres">
      <dgm:prSet presAssocID="{97B92D28-E10E-4E05-A385-BF8D32E72762}" presName="background" presStyleLbl="node0" presStyleIdx="0" presStyleCnt="3"/>
      <dgm:spPr/>
    </dgm:pt>
    <dgm:pt modelId="{9D29F3DF-955A-413C-A205-AEE79BE59108}" type="pres">
      <dgm:prSet presAssocID="{97B92D28-E10E-4E05-A385-BF8D32E72762}" presName="text" presStyleLbl="fgAcc0" presStyleIdx="0" presStyleCnt="3">
        <dgm:presLayoutVars>
          <dgm:chPref val="3"/>
        </dgm:presLayoutVars>
      </dgm:prSet>
      <dgm:spPr/>
    </dgm:pt>
    <dgm:pt modelId="{081471CC-3CEE-4974-B0C6-B1565E929D68}" type="pres">
      <dgm:prSet presAssocID="{97B92D28-E10E-4E05-A385-BF8D32E72762}" presName="hierChild2" presStyleCnt="0"/>
      <dgm:spPr/>
    </dgm:pt>
    <dgm:pt modelId="{87AF7BDF-9482-46AD-B28B-FE7765E8889C}" type="pres">
      <dgm:prSet presAssocID="{892CD577-7459-4411-B538-2A844E991454}" presName="hierRoot1" presStyleCnt="0"/>
      <dgm:spPr/>
    </dgm:pt>
    <dgm:pt modelId="{558B693C-5B9B-40FE-91D5-753EFD4C0F9F}" type="pres">
      <dgm:prSet presAssocID="{892CD577-7459-4411-B538-2A844E991454}" presName="composite" presStyleCnt="0"/>
      <dgm:spPr/>
    </dgm:pt>
    <dgm:pt modelId="{DE57DA2E-3D97-4345-AC4F-1F3DE43BAE80}" type="pres">
      <dgm:prSet presAssocID="{892CD577-7459-4411-B538-2A844E991454}" presName="background" presStyleLbl="node0" presStyleIdx="1" presStyleCnt="3"/>
      <dgm:spPr/>
    </dgm:pt>
    <dgm:pt modelId="{1F44BE51-BD5C-4EB5-B654-53A74755CD76}" type="pres">
      <dgm:prSet presAssocID="{892CD577-7459-4411-B538-2A844E991454}" presName="text" presStyleLbl="fgAcc0" presStyleIdx="1" presStyleCnt="3">
        <dgm:presLayoutVars>
          <dgm:chPref val="3"/>
        </dgm:presLayoutVars>
      </dgm:prSet>
      <dgm:spPr/>
    </dgm:pt>
    <dgm:pt modelId="{10BB0E4A-AFE5-4C90-805A-22DF5D1F6286}" type="pres">
      <dgm:prSet presAssocID="{892CD577-7459-4411-B538-2A844E991454}" presName="hierChild2" presStyleCnt="0"/>
      <dgm:spPr/>
    </dgm:pt>
    <dgm:pt modelId="{DD127F50-26B8-4DE3-B2DE-8C8FB64BC989}" type="pres">
      <dgm:prSet presAssocID="{550B366C-DA0A-4F2E-B892-7F1CA77C7E3C}" presName="hierRoot1" presStyleCnt="0"/>
      <dgm:spPr/>
    </dgm:pt>
    <dgm:pt modelId="{8B808F27-98B0-4743-A268-0E9435E0742F}" type="pres">
      <dgm:prSet presAssocID="{550B366C-DA0A-4F2E-B892-7F1CA77C7E3C}" presName="composite" presStyleCnt="0"/>
      <dgm:spPr/>
    </dgm:pt>
    <dgm:pt modelId="{FA2F8155-5847-49FA-96EE-D55B6AF4D48F}" type="pres">
      <dgm:prSet presAssocID="{550B366C-DA0A-4F2E-B892-7F1CA77C7E3C}" presName="background" presStyleLbl="node0" presStyleIdx="2" presStyleCnt="3"/>
      <dgm:spPr/>
    </dgm:pt>
    <dgm:pt modelId="{48A2360F-8492-464C-BEA6-2BE097B5FAC9}" type="pres">
      <dgm:prSet presAssocID="{550B366C-DA0A-4F2E-B892-7F1CA77C7E3C}" presName="text" presStyleLbl="fgAcc0" presStyleIdx="2" presStyleCnt="3">
        <dgm:presLayoutVars>
          <dgm:chPref val="3"/>
        </dgm:presLayoutVars>
      </dgm:prSet>
      <dgm:spPr/>
    </dgm:pt>
    <dgm:pt modelId="{3557843A-E2D8-483C-9599-9A89E7206EB2}" type="pres">
      <dgm:prSet presAssocID="{550B366C-DA0A-4F2E-B892-7F1CA77C7E3C}" presName="hierChild2" presStyleCnt="0"/>
      <dgm:spPr/>
    </dgm:pt>
  </dgm:ptLst>
  <dgm:cxnLst>
    <dgm:cxn modelId="{53CB7001-DF10-4EF0-B3A0-A8878CA032C5}" type="presOf" srcId="{892CD577-7459-4411-B538-2A844E991454}" destId="{1F44BE51-BD5C-4EB5-B654-53A74755CD76}" srcOrd="0" destOrd="0" presId="urn:microsoft.com/office/officeart/2005/8/layout/hierarchy1"/>
    <dgm:cxn modelId="{2B66474D-BF09-45A0-AB1D-A856B6FF785D}" type="presOf" srcId="{550B366C-DA0A-4F2E-B892-7F1CA77C7E3C}" destId="{48A2360F-8492-464C-BEA6-2BE097B5FAC9}" srcOrd="0" destOrd="0" presId="urn:microsoft.com/office/officeart/2005/8/layout/hierarchy1"/>
    <dgm:cxn modelId="{6E2DA56D-A975-4EB6-8673-C70474BD4FB3}" srcId="{0F9A896C-0559-48EE-BE36-962B593201FD}" destId="{97B92D28-E10E-4E05-A385-BF8D32E72762}" srcOrd="0" destOrd="0" parTransId="{1F50B505-8146-47EA-AF98-81ADFE6C08F7}" sibTransId="{E8741267-5183-4C6D-8274-E95E0156BA85}"/>
    <dgm:cxn modelId="{D4ADA473-AA0F-4320-970A-E479EB8DDCFA}" type="presOf" srcId="{97B92D28-E10E-4E05-A385-BF8D32E72762}" destId="{9D29F3DF-955A-413C-A205-AEE79BE59108}" srcOrd="0" destOrd="0" presId="urn:microsoft.com/office/officeart/2005/8/layout/hierarchy1"/>
    <dgm:cxn modelId="{1A43AF87-007E-452F-AF33-7E249110D11E}" srcId="{0F9A896C-0559-48EE-BE36-962B593201FD}" destId="{892CD577-7459-4411-B538-2A844E991454}" srcOrd="1" destOrd="0" parTransId="{95E4AAC6-C307-4DF5-A03D-FD7AFC4CBD5C}" sibTransId="{912F4CBF-099A-44B4-B398-EFA9CFE3B503}"/>
    <dgm:cxn modelId="{2CEE148F-6ACD-46C0-B598-FC9386CA0E29}" srcId="{0F9A896C-0559-48EE-BE36-962B593201FD}" destId="{550B366C-DA0A-4F2E-B892-7F1CA77C7E3C}" srcOrd="2" destOrd="0" parTransId="{8730167B-4472-4ADE-8AD4-57D372FC8C49}" sibTransId="{B297456D-30E7-4A0B-BFEC-4A47520DDF75}"/>
    <dgm:cxn modelId="{A4632BD0-9BCC-4DF2-B074-F1E922207E51}" type="presOf" srcId="{0F9A896C-0559-48EE-BE36-962B593201FD}" destId="{70F59349-0644-4832-8DF5-C8BFE2A0FD42}" srcOrd="0" destOrd="0" presId="urn:microsoft.com/office/officeart/2005/8/layout/hierarchy1"/>
    <dgm:cxn modelId="{F8237542-500A-4D55-B7F3-DDCDCDEBDC86}" type="presParOf" srcId="{70F59349-0644-4832-8DF5-C8BFE2A0FD42}" destId="{9DFBF981-D501-4BAA-A10E-105F85620CCA}" srcOrd="0" destOrd="0" presId="urn:microsoft.com/office/officeart/2005/8/layout/hierarchy1"/>
    <dgm:cxn modelId="{7121DC22-F2F3-491B-9BF9-BFC88BD9A749}" type="presParOf" srcId="{9DFBF981-D501-4BAA-A10E-105F85620CCA}" destId="{C989A69E-D039-4582-B177-BD99D1F8BB93}" srcOrd="0" destOrd="0" presId="urn:microsoft.com/office/officeart/2005/8/layout/hierarchy1"/>
    <dgm:cxn modelId="{8B8BAFAF-33B0-4D2B-B437-A45B22287DAB}" type="presParOf" srcId="{C989A69E-D039-4582-B177-BD99D1F8BB93}" destId="{4ACBE78C-D435-43B8-A104-5C79F7C84EF8}" srcOrd="0" destOrd="0" presId="urn:microsoft.com/office/officeart/2005/8/layout/hierarchy1"/>
    <dgm:cxn modelId="{7EAA420A-B3F8-4E94-BE18-01EF0AE0AF3B}" type="presParOf" srcId="{C989A69E-D039-4582-B177-BD99D1F8BB93}" destId="{9D29F3DF-955A-413C-A205-AEE79BE59108}" srcOrd="1" destOrd="0" presId="urn:microsoft.com/office/officeart/2005/8/layout/hierarchy1"/>
    <dgm:cxn modelId="{90CF2015-6A6A-4917-8C32-3B9E1C1F60D9}" type="presParOf" srcId="{9DFBF981-D501-4BAA-A10E-105F85620CCA}" destId="{081471CC-3CEE-4974-B0C6-B1565E929D68}" srcOrd="1" destOrd="0" presId="urn:microsoft.com/office/officeart/2005/8/layout/hierarchy1"/>
    <dgm:cxn modelId="{71D1DCE5-8028-4B61-99D4-43AD94F31735}" type="presParOf" srcId="{70F59349-0644-4832-8DF5-C8BFE2A0FD42}" destId="{87AF7BDF-9482-46AD-B28B-FE7765E8889C}" srcOrd="1" destOrd="0" presId="urn:microsoft.com/office/officeart/2005/8/layout/hierarchy1"/>
    <dgm:cxn modelId="{20B9A0E5-78C1-4655-B17E-71F9FC3E5C49}" type="presParOf" srcId="{87AF7BDF-9482-46AD-B28B-FE7765E8889C}" destId="{558B693C-5B9B-40FE-91D5-753EFD4C0F9F}" srcOrd="0" destOrd="0" presId="urn:microsoft.com/office/officeart/2005/8/layout/hierarchy1"/>
    <dgm:cxn modelId="{BEF52731-5CF5-439E-BD17-6BD6D37949FC}" type="presParOf" srcId="{558B693C-5B9B-40FE-91D5-753EFD4C0F9F}" destId="{DE57DA2E-3D97-4345-AC4F-1F3DE43BAE80}" srcOrd="0" destOrd="0" presId="urn:microsoft.com/office/officeart/2005/8/layout/hierarchy1"/>
    <dgm:cxn modelId="{391A0AB7-0F07-4481-9CFC-BE7856B49B7A}" type="presParOf" srcId="{558B693C-5B9B-40FE-91D5-753EFD4C0F9F}" destId="{1F44BE51-BD5C-4EB5-B654-53A74755CD76}" srcOrd="1" destOrd="0" presId="urn:microsoft.com/office/officeart/2005/8/layout/hierarchy1"/>
    <dgm:cxn modelId="{2F840095-214A-4E27-9E02-CE1EF0F5564C}" type="presParOf" srcId="{87AF7BDF-9482-46AD-B28B-FE7765E8889C}" destId="{10BB0E4A-AFE5-4C90-805A-22DF5D1F6286}" srcOrd="1" destOrd="0" presId="urn:microsoft.com/office/officeart/2005/8/layout/hierarchy1"/>
    <dgm:cxn modelId="{6CBB25D0-0FEA-4F50-95F6-E87CCC848FC7}" type="presParOf" srcId="{70F59349-0644-4832-8DF5-C8BFE2A0FD42}" destId="{DD127F50-26B8-4DE3-B2DE-8C8FB64BC989}" srcOrd="2" destOrd="0" presId="urn:microsoft.com/office/officeart/2005/8/layout/hierarchy1"/>
    <dgm:cxn modelId="{B1F3F86A-1B39-4973-ACAB-96708463137E}" type="presParOf" srcId="{DD127F50-26B8-4DE3-B2DE-8C8FB64BC989}" destId="{8B808F27-98B0-4743-A268-0E9435E0742F}" srcOrd="0" destOrd="0" presId="urn:microsoft.com/office/officeart/2005/8/layout/hierarchy1"/>
    <dgm:cxn modelId="{65BB7023-D62E-4C6A-BDC6-BEF878609B13}" type="presParOf" srcId="{8B808F27-98B0-4743-A268-0E9435E0742F}" destId="{FA2F8155-5847-49FA-96EE-D55B6AF4D48F}" srcOrd="0" destOrd="0" presId="urn:microsoft.com/office/officeart/2005/8/layout/hierarchy1"/>
    <dgm:cxn modelId="{580BA4FF-18F4-42B6-BC99-6CA78B30D47B}" type="presParOf" srcId="{8B808F27-98B0-4743-A268-0E9435E0742F}" destId="{48A2360F-8492-464C-BEA6-2BE097B5FAC9}" srcOrd="1" destOrd="0" presId="urn:microsoft.com/office/officeart/2005/8/layout/hierarchy1"/>
    <dgm:cxn modelId="{E5AFC4E3-2B2C-4C25-90DA-4B123E958ECA}" type="presParOf" srcId="{DD127F50-26B8-4DE3-B2DE-8C8FB64BC989}" destId="{3557843A-E2D8-483C-9599-9A89E7206E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37962-1A58-4B74-ACD4-D39A323B67C2}">
      <dsp:nvSpPr>
        <dsp:cNvPr id="0" name=""/>
        <dsp:cNvSpPr/>
      </dsp:nvSpPr>
      <dsp:spPr>
        <a:xfrm>
          <a:off x="0" y="85769"/>
          <a:ext cx="6104761" cy="1704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PyCharm: Advanced IDE with powerful features for professional development</a:t>
          </a:r>
          <a:endParaRPr lang="en-US" sz="3100" kern="1200"/>
        </a:p>
      </dsp:txBody>
      <dsp:txXfrm>
        <a:off x="83216" y="168985"/>
        <a:ext cx="5938329" cy="1538258"/>
      </dsp:txXfrm>
    </dsp:sp>
    <dsp:sp modelId="{CE328B06-FEAC-4E12-90A2-050137D5D180}">
      <dsp:nvSpPr>
        <dsp:cNvPr id="0" name=""/>
        <dsp:cNvSpPr/>
      </dsp:nvSpPr>
      <dsp:spPr>
        <a:xfrm>
          <a:off x="0" y="1879739"/>
          <a:ext cx="6104761" cy="1704690"/>
        </a:xfrm>
        <a:prstGeom prst="roundRect">
          <a:avLst/>
        </a:prstGeom>
        <a:solidFill>
          <a:schemeClr val="accent2">
            <a:hueOff val="-10051175"/>
            <a:satOff val="176"/>
            <a:lumOff val="3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VSCode: Lightweight, highly customizable editor with support for multiple extensions</a:t>
          </a:r>
          <a:endParaRPr lang="en-US" sz="3100" kern="1200"/>
        </a:p>
      </dsp:txBody>
      <dsp:txXfrm>
        <a:off x="83216" y="1962955"/>
        <a:ext cx="5938329" cy="1538258"/>
      </dsp:txXfrm>
    </dsp:sp>
    <dsp:sp modelId="{5329570E-2FD3-4899-9C1D-7D4DFFCAD59E}">
      <dsp:nvSpPr>
        <dsp:cNvPr id="0" name=""/>
        <dsp:cNvSpPr/>
      </dsp:nvSpPr>
      <dsp:spPr>
        <a:xfrm>
          <a:off x="0" y="3673710"/>
          <a:ext cx="6104761" cy="1704690"/>
        </a:xfrm>
        <a:prstGeom prst="roundRect">
          <a:avLst/>
        </a:prstGeom>
        <a:solidFill>
          <a:schemeClr val="accent2">
            <a:hueOff val="-20102349"/>
            <a:satOff val="353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Jupyter Notebook: Ideal for data science, supports interactive code execution</a:t>
          </a:r>
          <a:endParaRPr lang="en-US" sz="3100" kern="1200"/>
        </a:p>
      </dsp:txBody>
      <dsp:txXfrm>
        <a:off x="83216" y="3756926"/>
        <a:ext cx="5938329" cy="1538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D4ECA-F4C3-4680-8185-5BB66CE7AB7E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DC174-912F-4480-881F-64B327A367A8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35035-27B1-4577-A2AA-BDF73B123070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Open a terminal and type python --version to confirm Python is installed</a:t>
          </a:r>
          <a:endParaRPr lang="en-US" sz="2400" kern="1200"/>
        </a:p>
      </dsp:txBody>
      <dsp:txXfrm>
        <a:off x="1893334" y="887927"/>
        <a:ext cx="4211426" cy="1639251"/>
      </dsp:txXfrm>
    </dsp:sp>
    <dsp:sp modelId="{AA114A05-2BB9-4D56-BCB1-AA4DF6C27CD4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36CC8-94D3-463A-B48B-3B2735BD6B46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05AE4-40F0-4273-9FD4-C7C31EE6ABCB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Ensure pip is also installed by typing pip --version</a:t>
          </a:r>
          <a:endParaRPr lang="en-US" sz="2400" kern="1200"/>
        </a:p>
      </dsp:txBody>
      <dsp:txXfrm>
        <a:off x="1893334" y="2936991"/>
        <a:ext cx="4211426" cy="1639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B570A-B7A8-4AFC-85A2-E1B39EAD6B80}">
      <dsp:nvSpPr>
        <dsp:cNvPr id="0" name=""/>
        <dsp:cNvSpPr/>
      </dsp:nvSpPr>
      <dsp:spPr>
        <a:xfrm>
          <a:off x="0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BA8CF-1A3F-4FF0-B002-2853C25C7486}">
      <dsp:nvSpPr>
        <dsp:cNvPr id="0" name=""/>
        <dsp:cNvSpPr/>
      </dsp:nvSpPr>
      <dsp:spPr>
        <a:xfrm>
          <a:off x="320305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Assigning values: Use = to assign a value to a variable</a:t>
          </a:r>
          <a:endParaRPr lang="en-US" sz="2700" kern="1200"/>
        </a:p>
      </dsp:txBody>
      <dsp:txXfrm>
        <a:off x="373920" y="922468"/>
        <a:ext cx="2775522" cy="1723317"/>
      </dsp:txXfrm>
    </dsp:sp>
    <dsp:sp modelId="{4BFCB9ED-41D0-495E-AA88-3999B4EFD248}">
      <dsp:nvSpPr>
        <dsp:cNvPr id="0" name=""/>
        <dsp:cNvSpPr/>
      </dsp:nvSpPr>
      <dsp:spPr>
        <a:xfrm>
          <a:off x="3523364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2C442-405C-48A7-B049-1134BF1DFC3F}">
      <dsp:nvSpPr>
        <dsp:cNvPr id="0" name=""/>
        <dsp:cNvSpPr/>
      </dsp:nvSpPr>
      <dsp:spPr>
        <a:xfrm>
          <a:off x="3843670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Example: x = 10, name = "Alice"</a:t>
          </a:r>
          <a:endParaRPr lang="en-US" sz="2700" kern="1200"/>
        </a:p>
      </dsp:txBody>
      <dsp:txXfrm>
        <a:off x="3897285" y="922468"/>
        <a:ext cx="2775522" cy="1723317"/>
      </dsp:txXfrm>
    </dsp:sp>
    <dsp:sp modelId="{57592649-BF55-43EF-98DD-E172E4B9776D}">
      <dsp:nvSpPr>
        <dsp:cNvPr id="0" name=""/>
        <dsp:cNvSpPr/>
      </dsp:nvSpPr>
      <dsp:spPr>
        <a:xfrm>
          <a:off x="7046728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16EA5-7FD6-4F59-91C5-D414DAEEC7CC}">
      <dsp:nvSpPr>
        <dsp:cNvPr id="0" name=""/>
        <dsp:cNvSpPr/>
      </dsp:nvSpPr>
      <dsp:spPr>
        <a:xfrm>
          <a:off x="7367034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Print variable: Use print to display the value of x</a:t>
          </a:r>
          <a:endParaRPr lang="en-US" sz="2700" kern="1200"/>
        </a:p>
      </dsp:txBody>
      <dsp:txXfrm>
        <a:off x="7420649" y="922468"/>
        <a:ext cx="2775522" cy="1723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6D345-5969-443A-976A-44D749CF1F6E}">
      <dsp:nvSpPr>
        <dsp:cNvPr id="0" name=""/>
        <dsp:cNvSpPr/>
      </dsp:nvSpPr>
      <dsp:spPr>
        <a:xfrm>
          <a:off x="2313518" y="119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BA905-786A-45A5-A813-09934E95E8AF}">
      <dsp:nvSpPr>
        <dsp:cNvPr id="0" name=""/>
        <dsp:cNvSpPr/>
      </dsp:nvSpPr>
      <dsp:spPr>
        <a:xfrm>
          <a:off x="2723018" y="4214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AD1C6-DCE4-4CA5-94CD-BE40E5573F88}">
      <dsp:nvSpPr>
        <dsp:cNvPr id="0" name=""/>
        <dsp:cNvSpPr/>
      </dsp:nvSpPr>
      <dsp:spPr>
        <a:xfrm>
          <a:off x="1699268" y="253198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Multiplication: a * b</a:t>
          </a:r>
          <a:endParaRPr lang="en-US" sz="2500" kern="1200"/>
        </a:p>
      </dsp:txBody>
      <dsp:txXfrm>
        <a:off x="1699268" y="2531982"/>
        <a:ext cx="3150000" cy="720000"/>
      </dsp:txXfrm>
    </dsp:sp>
    <dsp:sp modelId="{B3D3F81B-CB65-4395-9401-3925DCFB9103}">
      <dsp:nvSpPr>
        <dsp:cNvPr id="0" name=""/>
        <dsp:cNvSpPr/>
      </dsp:nvSpPr>
      <dsp:spPr>
        <a:xfrm>
          <a:off x="6014768" y="119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1788C-EBF9-4A3B-B55A-61D5BB35C6A4}">
      <dsp:nvSpPr>
        <dsp:cNvPr id="0" name=""/>
        <dsp:cNvSpPr/>
      </dsp:nvSpPr>
      <dsp:spPr>
        <a:xfrm>
          <a:off x="6424268" y="4214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CBC42-7DAB-4DF4-92A2-5137B81D7DE2}">
      <dsp:nvSpPr>
        <dsp:cNvPr id="0" name=""/>
        <dsp:cNvSpPr/>
      </dsp:nvSpPr>
      <dsp:spPr>
        <a:xfrm>
          <a:off x="5400518" y="253198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Division: a / b</a:t>
          </a:r>
          <a:endParaRPr lang="en-US" sz="2500" kern="1200"/>
        </a:p>
      </dsp:txBody>
      <dsp:txXfrm>
        <a:off x="5400518" y="253198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FD6CB-D8E9-43F4-B883-E93D04BBE7A5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02B58-A26A-4B74-8489-A3AC823353B0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151FA-8298-4ED3-AAE4-9B25208BF157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Add an item to the end: my_list.append</a:t>
          </a:r>
          <a:endParaRPr lang="en-US" sz="2500" kern="1200"/>
        </a:p>
      </dsp:txBody>
      <dsp:txXfrm>
        <a:off x="1893334" y="887927"/>
        <a:ext cx="4211426" cy="1639251"/>
      </dsp:txXfrm>
    </dsp:sp>
    <dsp:sp modelId="{2EC7027D-75B8-4BAE-A542-10AB2F9C5C30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96D65-962F-45CB-AA09-64BDE2EA5507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53D0-8724-4E73-B5A8-309BAE7A89A9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Insert at a specific position: my_list.insert</a:t>
          </a:r>
          <a:endParaRPr lang="en-US" sz="2500" kern="1200"/>
        </a:p>
      </dsp:txBody>
      <dsp:txXfrm>
        <a:off x="1893334" y="2936991"/>
        <a:ext cx="4211426" cy="16392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22110-1C59-4D21-9256-F4CEF22EEA94}">
      <dsp:nvSpPr>
        <dsp:cNvPr id="0" name=""/>
        <dsp:cNvSpPr/>
      </dsp:nvSpPr>
      <dsp:spPr>
        <a:xfrm>
          <a:off x="1251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00D53-D8C8-4F82-BD6F-4543B8B7B41C}">
      <dsp:nvSpPr>
        <dsp:cNvPr id="0" name=""/>
        <dsp:cNvSpPr/>
      </dsp:nvSpPr>
      <dsp:spPr>
        <a:xfrm>
          <a:off x="489217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Object-Oriented Programming is a programming paradigm that uses objects and classes</a:t>
          </a:r>
          <a:endParaRPr lang="en-US" sz="3300" kern="1200"/>
        </a:p>
      </dsp:txBody>
      <dsp:txXfrm>
        <a:off x="570896" y="551082"/>
        <a:ext cx="4228335" cy="2625367"/>
      </dsp:txXfrm>
    </dsp:sp>
    <dsp:sp modelId="{9AB0E2C9-92B8-4E7E-A2CA-229F2D6B215E}">
      <dsp:nvSpPr>
        <dsp:cNvPr id="0" name=""/>
        <dsp:cNvSpPr/>
      </dsp:nvSpPr>
      <dsp:spPr>
        <a:xfrm>
          <a:off x="5368876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0C9FF-99BD-4951-A70A-8FCF3C4324E3}">
      <dsp:nvSpPr>
        <dsp:cNvPr id="0" name=""/>
        <dsp:cNvSpPr/>
      </dsp:nvSpPr>
      <dsp:spPr>
        <a:xfrm>
          <a:off x="5856842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It helps to organize code into reusable and modular components</a:t>
          </a:r>
          <a:endParaRPr lang="en-US" sz="3300" kern="1200"/>
        </a:p>
      </dsp:txBody>
      <dsp:txXfrm>
        <a:off x="5938521" y="551082"/>
        <a:ext cx="4228335" cy="2625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5DA9E-430D-47D6-8C18-FF23932F5739}">
      <dsp:nvSpPr>
        <dsp:cNvPr id="0" name=""/>
        <dsp:cNvSpPr/>
      </dsp:nvSpPr>
      <dsp:spPr>
        <a:xfrm>
          <a:off x="1251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7C55B-B0E4-43A3-81CB-37FF70012EC8}">
      <dsp:nvSpPr>
        <dsp:cNvPr id="0" name=""/>
        <dsp:cNvSpPr/>
      </dsp:nvSpPr>
      <dsp:spPr>
        <a:xfrm>
          <a:off x="489217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Merging combines changes from one branch into another</a:t>
          </a:r>
          <a:endParaRPr lang="en-US" sz="3600" kern="1200"/>
        </a:p>
      </dsp:txBody>
      <dsp:txXfrm>
        <a:off x="570896" y="551082"/>
        <a:ext cx="4228335" cy="2625367"/>
      </dsp:txXfrm>
    </dsp:sp>
    <dsp:sp modelId="{35FE0FFB-8414-4BDE-A628-32F103EA0F0A}">
      <dsp:nvSpPr>
        <dsp:cNvPr id="0" name=""/>
        <dsp:cNvSpPr/>
      </dsp:nvSpPr>
      <dsp:spPr>
        <a:xfrm>
          <a:off x="5368876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1B080-320C-4287-953E-91D2258A993E}">
      <dsp:nvSpPr>
        <dsp:cNvPr id="0" name=""/>
        <dsp:cNvSpPr/>
      </dsp:nvSpPr>
      <dsp:spPr>
        <a:xfrm>
          <a:off x="5856842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bash</a:t>
          </a:r>
          <a:endParaRPr lang="en-US" sz="3600" kern="1200"/>
        </a:p>
      </dsp:txBody>
      <dsp:txXfrm>
        <a:off x="5938521" y="551082"/>
        <a:ext cx="4228335" cy="26253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BE78C-D435-43B8-A104-5C79F7C84EF8}">
      <dsp:nvSpPr>
        <dsp:cNvPr id="0" name=""/>
        <dsp:cNvSpPr/>
      </dsp:nvSpPr>
      <dsp:spPr>
        <a:xfrm>
          <a:off x="0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F3DF-955A-413C-A205-AEE79BE59108}">
      <dsp:nvSpPr>
        <dsp:cNvPr id="0" name=""/>
        <dsp:cNvSpPr/>
      </dsp:nvSpPr>
      <dsp:spPr>
        <a:xfrm>
          <a:off x="320305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Description: Analyzing survey data to determine factors influencing flight attendant satisfaction</a:t>
          </a:r>
          <a:endParaRPr lang="en-US" sz="2000" kern="1200"/>
        </a:p>
      </dsp:txBody>
      <dsp:txXfrm>
        <a:off x="373920" y="922468"/>
        <a:ext cx="2775522" cy="1723317"/>
      </dsp:txXfrm>
    </dsp:sp>
    <dsp:sp modelId="{DE57DA2E-3D97-4345-AC4F-1F3DE43BAE80}">
      <dsp:nvSpPr>
        <dsp:cNvPr id="0" name=""/>
        <dsp:cNvSpPr/>
      </dsp:nvSpPr>
      <dsp:spPr>
        <a:xfrm>
          <a:off x="3523364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4BE51-BD5C-4EB5-B654-53A74755CD76}">
      <dsp:nvSpPr>
        <dsp:cNvPr id="0" name=""/>
        <dsp:cNvSpPr/>
      </dsp:nvSpPr>
      <dsp:spPr>
        <a:xfrm>
          <a:off x="3843670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Tech Stack: Python, Pandas, Matplotlib</a:t>
          </a:r>
          <a:endParaRPr lang="en-US" sz="2000" kern="1200"/>
        </a:p>
      </dsp:txBody>
      <dsp:txXfrm>
        <a:off x="3897285" y="922468"/>
        <a:ext cx="2775522" cy="1723317"/>
      </dsp:txXfrm>
    </dsp:sp>
    <dsp:sp modelId="{FA2F8155-5847-49FA-96EE-D55B6AF4D48F}">
      <dsp:nvSpPr>
        <dsp:cNvPr id="0" name=""/>
        <dsp:cNvSpPr/>
      </dsp:nvSpPr>
      <dsp:spPr>
        <a:xfrm>
          <a:off x="7046728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2360F-8492-464C-BEA6-2BE097B5FAC9}">
      <dsp:nvSpPr>
        <dsp:cNvPr id="0" name=""/>
        <dsp:cNvSpPr/>
      </dsp:nvSpPr>
      <dsp:spPr>
        <a:xfrm>
          <a:off x="7367034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GitHub Link: PUNEET-Yadav-12/data-science</a:t>
          </a:r>
          <a:endParaRPr lang="en-US" sz="2000" kern="1200"/>
        </a:p>
      </dsp:txBody>
      <dsp:txXfrm>
        <a:off x="7420649" y="922468"/>
        <a:ext cx="2775522" cy="1723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2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2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01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6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4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0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0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Title: Setting Up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66C40-6DC2-18A0-2795-43C2A566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31" r="26340" b="-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97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Basic Arithmetic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49BDA7F-5E38-82F7-BBE0-ECE07ABEF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95347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0257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repository is like a project folder on GitHub where your project’s files, including code, documentation, and issues, are stored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8976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Clone a Repository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4283239"/>
            <a:ext cx="4134537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Copy code git clone https://github.com/username/repository.git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712A4F44-C499-12FD-35C9-D5E65007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943" y="681645"/>
            <a:ext cx="548605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52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Check Status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git status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3254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Commit Changes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Copy code git commit -m "commit message"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17576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/>
          </a:bodyPr>
          <a:lstStyle/>
          <a:p>
            <a:r>
              <a:rPr lang="en-US" sz="7200"/>
              <a:t>Push Changes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5487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Branches allow you to work on different versions of a repository simultaneously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4954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Creating a Branch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5139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Merging Branches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FBC0F35-5A10-879A-E1B3-1BC084ABA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796881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4938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pull request lets you notify team members that you have completed a feature or bug fix and are ready for it to be reviewed and merged into the main branch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9923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Python offers numerous libraries that make data science tasks easier, including data manipulation, analysis, visualization, and machine learning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Single-line comment: # This is a comment</a:t>
            </a:r>
          </a:p>
          <a:p>
            <a:pPr lvl="0"/>
            <a:r>
              <a:rPr lang="en-US" dirty="0"/>
              <a:t>Multi-line comment: Use triple quotes to span comments over multiple lines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2053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Description: Pandas is used for data manipulation and analysis, especially with structured data</a:t>
            </a:r>
          </a:p>
        </p:txBody>
      </p:sp>
      <p:pic>
        <p:nvPicPr>
          <p:cNvPr id="6" name="Picture 5" descr="Giant panda face">
            <a:extLst>
              <a:ext uri="{FF2B5EF4-FFF2-40B4-BE49-F238E27FC236}">
                <a16:creationId xmlns:a16="http://schemas.microsoft.com/office/drawing/2014/main" id="{A153B00C-1024-165B-1264-FEBBBF7D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6" r="26692" b="7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168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Description: NumPy is used for numerical computations and supports large multi-dimensional arrays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0450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Matplotlib &amp; Seaborn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Description: These libraries are used for data visualization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944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US" dirty="0"/>
              <a:t>Scikit-learn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Description: Scikit-learn is used for machine learning, providing simple and efficient tools for data mining and data analysis</a:t>
            </a:r>
          </a:p>
        </p:txBody>
      </p:sp>
      <p:pic>
        <p:nvPicPr>
          <p:cNvPr id="8" name="Graphic 7" descr="Mining Tools">
            <a:extLst>
              <a:ext uri="{FF2B5EF4-FFF2-40B4-BE49-F238E27FC236}">
                <a16:creationId xmlns:a16="http://schemas.microsoft.com/office/drawing/2014/main" id="{D89C2263-4360-D2FB-6C31-F63C9D258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8823" y="681645"/>
            <a:ext cx="5486059" cy="548605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436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TensorFlow &amp; Keras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Description: These libraries are used for deep learning and neural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631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Flask is a lightweight web framework written in Python</a:t>
            </a:r>
          </a:p>
          <a:p>
            <a:pPr lvl="0"/>
            <a:r>
              <a:rPr lang="en-US" dirty="0"/>
              <a:t>It is used to create web applications with minimal overhead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0528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2395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Running the Flask Application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4283239"/>
            <a:ext cx="4134537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Visit http://127.0.0.1:5000/ in your web browser to see the output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Flask">
            <a:extLst>
              <a:ext uri="{FF2B5EF4-FFF2-40B4-BE49-F238E27FC236}">
                <a16:creationId xmlns:a16="http://schemas.microsoft.com/office/drawing/2014/main" id="{99137833-A357-71C2-B3DD-53851AE49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943" y="681645"/>
            <a:ext cx="548605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178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Templates and Rendering HTML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HTML templates to render web pages</a:t>
            </a:r>
          </a:p>
          <a:p>
            <a:pPr lvl="0"/>
            <a:r>
              <a:rPr lang="en-US" dirty="0"/>
              <a:t>Copy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94997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Handling Forms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Title: Machine Learning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16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41842DF1-75BE-22BB-4E64-DEF339C1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09" r="28421" b="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344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Machine learning is a branch of artificial intelligence that involves training algorithms to learn from data and make predictions</a:t>
            </a: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765749FD-02D3-9BC3-D5A5-E329BB531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8823" y="681645"/>
            <a:ext cx="5486059" cy="548605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2546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Types of Machine Learning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 dirty="0"/>
              <a:t>Supervised Learning: The model is trained on labeled data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Example Algorithms: Linear Regression, Decision Trees, Support Vector Machines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Unsupervised Learning: The model is trained on unlabeled data to find patterns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Example Algorithms: K-means Clustering, Principal Component Analysis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Reinforcement Learning: The model learns by interacting with the environment and receiving feedback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06521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Training Data: The data on which the model is trained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Test Data: The data used to evaluate the model’s performance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Features: The input variables used to make predictions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Labels: The output variables that the model is trying to predict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31758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Common Algorithms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Linear Regression: Used for predicting continuous values</a:t>
            </a:r>
          </a:p>
          <a:p>
            <a:pPr lvl="0"/>
            <a:r>
              <a:rPr lang="en-US" dirty="0"/>
              <a:t>K-Nearest Neighbors : Used for classification problems</a:t>
            </a:r>
          </a:p>
          <a:p>
            <a:pPr lvl="0"/>
            <a:r>
              <a:rPr lang="en-US" dirty="0"/>
              <a:t>Decision Trees: Used for both classification and regression tasks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129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Common Algorithms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Title: Deep Learning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85842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Deep learning is a subset of machine learning that uses neural networks with many layers to model complex patterns in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67322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Artificial Neural Networks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Structure: Composed of input layers, hidden layers, and output layers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9527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Convolutional Neural Networks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Application: Used primarily for image recognition and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9276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Recurrent Neural Networks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Application: Used for sequential data like time series or natural language 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4045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Training Deep Learning Models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Loss Function: The function that the model tries to minimize during training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Optimizer: Algorithm used to minimize the loss function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Epochs: Number of times the learning algorithm works through the entire training 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64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Insert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8EBAFBB-F283-DF91-8D9A-859231FA7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652781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67339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Title: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088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This section covers various assignments that were completed throughout the course</a:t>
            </a:r>
          </a:p>
          <a:p>
            <a:pPr lvl="0"/>
            <a:r>
              <a:rPr lang="en-US" dirty="0"/>
              <a:t>These assignments helped reinforce the concepts learned in Python programming, data science, machine learning, and web development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4547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Assignment Topics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900" dirty="0"/>
              <a:t>Python Basics: Writing scripts to solve basic problems, working with data types, loops, and functions</a:t>
            </a:r>
          </a:p>
          <a:p>
            <a:pPr lvl="0">
              <a:lnSpc>
                <a:spcPct val="90000"/>
              </a:lnSpc>
            </a:pPr>
            <a:r>
              <a:rPr lang="en-US" sz="1900" dirty="0"/>
              <a:t>Data Science Assignments: Analyzing datasets, performing data cleaning, and generating visualizations</a:t>
            </a:r>
          </a:p>
          <a:p>
            <a:pPr lvl="0">
              <a:lnSpc>
                <a:spcPct val="90000"/>
              </a:lnSpc>
            </a:pPr>
            <a:r>
              <a:rPr lang="en-US" sz="1900" dirty="0"/>
              <a:t>Machine Learning Models: Implementing and tuning models like linear regression, decision trees, and clustering</a:t>
            </a:r>
          </a:p>
          <a:p>
            <a:pPr lvl="0">
              <a:lnSpc>
                <a:spcPct val="90000"/>
              </a:lnSpc>
            </a:pPr>
            <a:r>
              <a:rPr lang="en-US" sz="1900" dirty="0"/>
              <a:t>Web Development: Creating simple Flask applications, handling forms, and rendering templates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47474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GitHub Repository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83382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This section highlights the key projects undertaken during the course, showcasing practical applications of Python, data science, and machine learning concepts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72906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Project 1: Laptop Price Prediction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Description: A machine learning project to predict laptop prices based on features like processor, RAM, and storage</a:t>
            </a:r>
          </a:p>
          <a:p>
            <a:pPr lvl="0"/>
            <a:r>
              <a:rPr lang="en-US" dirty="0"/>
              <a:t>Tech Stack: Python, Scikit-learn, Pandas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39691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Project 2: Email Classification Using Flask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Description: A Flask-based web application to classify emails as spam or not spam using a Multinomial Naive Bayes model</a:t>
            </a:r>
          </a:p>
          <a:p>
            <a:pPr lvl="0"/>
            <a:r>
              <a:rPr lang="en-US" dirty="0"/>
              <a:t>Tech Stack: Python, Flask, Scikit-learn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6663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Project 3: Bike Price Prediction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Description: A machine learning model to predict the prices of bikes based on various factors</a:t>
            </a:r>
          </a:p>
          <a:p>
            <a:pPr lvl="0"/>
            <a:r>
              <a:rPr lang="en-US" dirty="0"/>
              <a:t>Tech Stack: Python, Scikit-learn, Pandas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6356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Project 4: Flight Attendant Satisfaction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84EE1CE-A590-0A0D-E12C-7DC5654D8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922606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3329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Title: 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36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Remove an item by value: my_list.remove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2464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200" dirty="0"/>
              <a:t>In this presentation, we covered a wide range of topics essential for mastering Python programming, data science, machine learning, and web development</a:t>
            </a:r>
          </a:p>
          <a:p>
            <a:pPr lvl="0">
              <a:lnSpc>
                <a:spcPct val="90000"/>
              </a:lnSpc>
            </a:pPr>
            <a:r>
              <a:rPr lang="en-US" sz="2200" dirty="0"/>
              <a:t>You have learned the basics of Python, worked with data science libraries, and built machine learning models</a:t>
            </a:r>
          </a:p>
          <a:p>
            <a:pPr lvl="0">
              <a:lnSpc>
                <a:spcPct val="90000"/>
              </a:lnSpc>
            </a:pPr>
            <a:r>
              <a:rPr lang="en-US" sz="2200" dirty="0"/>
              <a:t>We also explored web development using Flask and completed assignments and projects to reinforce your learning</a:t>
            </a: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DFBC6CAF-77AC-CB8A-C94D-F377B211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54" r="21645" b="-2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1504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Continue practicing the skills learned</a:t>
            </a:r>
          </a:p>
          <a:p>
            <a:pPr lvl="0"/>
            <a:r>
              <a:rPr lang="en-US" dirty="0"/>
              <a:t>Contribute to open-source projects</a:t>
            </a:r>
          </a:p>
          <a:p>
            <a:pPr lvl="0"/>
            <a:r>
              <a:rPr lang="en-US" dirty="0"/>
              <a:t>Explore advanced topics like deep learning, natural language processing, and cloud computing</a:t>
            </a:r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B2ACB0DC-69A6-2932-B672-6F5EA419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87" r="24715" b="11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931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Contact Information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10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Additional Operations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Length of list: len</a:t>
            </a:r>
          </a:p>
          <a:p>
            <a:pPr lvl="0"/>
            <a:r>
              <a:rPr lang="en-US" dirty="0"/>
              <a:t>Sorting a list: my_list.sort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49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tuple is an ordered, immutable collection of items</a:t>
            </a:r>
          </a:p>
          <a:p>
            <a:pPr lvl="0"/>
            <a:r>
              <a:rPr lang="en-US" dirty="0"/>
              <a:t>Tuples are often used for data that shouldn't change throughout the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68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Accessing Elements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Access by index: my_tuple</a:t>
            </a:r>
          </a:p>
          <a:p>
            <a:pPr lvl="0"/>
            <a:r>
              <a:rPr lang="en-US" dirty="0"/>
              <a:t>Slicing: my_tuple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5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Additional Features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719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dictionary is an unordered collection of key-value pairs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3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Install Python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Important: During installation, check the box to "Add Python to PATH." This allows you to run Python from the command prompt or terminal</a:t>
            </a:r>
          </a:p>
        </p:txBody>
      </p:sp>
      <p:pic>
        <p:nvPicPr>
          <p:cNvPr id="6" name="Picture 5" descr="Yellow python">
            <a:extLst>
              <a:ext uri="{FF2B5EF4-FFF2-40B4-BE49-F238E27FC236}">
                <a16:creationId xmlns:a16="http://schemas.microsoft.com/office/drawing/2014/main" id="{2DD6FD33-B566-AFEB-48A8-F966EB0F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36" r="31273" b="7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9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Accessing Values</a:t>
            </a:r>
          </a:p>
        </p:txBody>
      </p:sp>
      <p:pic>
        <p:nvPicPr>
          <p:cNvPr id="5" name="Picture 4" descr="Dog sleeping with kitten">
            <a:extLst>
              <a:ext uri="{FF2B5EF4-FFF2-40B4-BE49-F238E27FC236}">
                <a16:creationId xmlns:a16="http://schemas.microsoft.com/office/drawing/2014/main" id="{78327F51-FB12-DF1C-979E-AC36DB14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95" r="28244" b="-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68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Removing Items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Remove by key: my_dict.pop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70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Additional Operations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Iterate through keys: for key in my_dict: print</a:t>
            </a:r>
          </a:p>
          <a:p>
            <a:pPr lvl="0"/>
            <a:r>
              <a:rPr lang="en-US" dirty="0"/>
              <a:t>Iterate through key-value pairs: for key, value in my_dict.items : print</a:t>
            </a:r>
          </a:p>
          <a:p>
            <a:pPr lvl="0"/>
            <a:r>
              <a:rPr lang="en-US" dirty="0"/>
              <a:t>Check if a key exists: 'name' in my_dict</a:t>
            </a:r>
          </a:p>
        </p:txBody>
      </p:sp>
      <p:pic>
        <p:nvPicPr>
          <p:cNvPr id="6" name="Picture 5" descr="A closeup of a key and a keyhole">
            <a:extLst>
              <a:ext uri="{FF2B5EF4-FFF2-40B4-BE49-F238E27FC236}">
                <a16:creationId xmlns:a16="http://schemas.microsoft.com/office/drawing/2014/main" id="{D6FD0346-273F-34A8-5F23-0E047A71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511" r="3297" b="9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28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Example: my_set 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84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Add and Remove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an item: my_set.add</a:t>
            </a:r>
          </a:p>
          <a:p>
            <a:pPr lvl="0"/>
            <a:r>
              <a:rPr lang="en-US" dirty="0"/>
              <a:t>Remove an item: my_set.remove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621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Union: set1.union</a:t>
            </a:r>
          </a:p>
          <a:p>
            <a:pPr lvl="0"/>
            <a:r>
              <a:rPr lang="en-US" dirty="0"/>
              <a:t>Intersection: set1.intersection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18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Difference: set1.difference</a:t>
            </a:r>
          </a:p>
          <a:p>
            <a:pPr lvl="0"/>
            <a:r>
              <a:rPr lang="en-US" dirty="0"/>
              <a:t>Subset: set1.issubset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443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Advanced Data Types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216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 converts a string '5' to an integer</a:t>
            </a:r>
          </a:p>
          <a:p>
            <a:pPr lvl="0"/>
            <a:r>
              <a:rPr lang="en-US" dirty="0"/>
              <a:t>str converts an integer 10 to a string '10'</a:t>
            </a:r>
          </a:p>
          <a:p>
            <a:pPr lvl="0"/>
            <a:r>
              <a:rPr lang="en-US" dirty="0"/>
              <a:t>float converts an integer 3 to a float 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694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Additional Concepts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Type checking: Use type to check the type of a variable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83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en-US" sz="5400"/>
              <a:t>Install an IDE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4F49EB3-DF76-60D8-E5F0-685BC8204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943" y="681645"/>
            <a:ext cx="548605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68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Arithmetic Operators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Floor Division: //</a:t>
            </a:r>
          </a:p>
          <a:p>
            <a:pPr lvl="0"/>
            <a:r>
              <a:rPr lang="en-US" dirty="0"/>
              <a:t>Modulus: %</a:t>
            </a:r>
          </a:p>
          <a:p>
            <a:pPr lvl="0"/>
            <a:r>
              <a:rPr lang="en-US" dirty="0"/>
              <a:t>Exponentiation: **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371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Assignment 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267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Comparison 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935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Logical 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716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Membership Operators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Copy code if condition: # code to execute if condition is trueelse: # code to execute if condition is false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779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639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271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Nested If Statements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Syntax: You can nest multiple if-else blocks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9314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Syntax: result = "Positive" if x &gt; 0 else "Negative"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891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range generates numbers from 0 to</a:t>
            </a:r>
          </a:p>
          <a:p>
            <a:pPr lvl="0"/>
            <a:r>
              <a:rPr lang="en-US" dirty="0"/>
              <a:t>Copy code while condition: # code to execute as long as condition is true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17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Recommended IDEs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130CFAB-5A18-C7DB-DA10-699D78F58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549441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599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5208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break: Exits the loop entirely</a:t>
            </a:r>
          </a:p>
          <a:p>
            <a:pPr lvl="0"/>
            <a:r>
              <a:rPr lang="en-US" dirty="0"/>
              <a:t>continue: Skips the rest of the loop's code for the current iteration and moves to the next iteration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485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908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/>
          </a:bodyPr>
          <a:lstStyle/>
          <a:p>
            <a:r>
              <a:rPr lang="en-US" sz="7200"/>
              <a:t>Nested Loops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584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function is a block of reusable code that performs a specific task</a:t>
            </a:r>
          </a:p>
          <a:p>
            <a:pPr lvl="0"/>
            <a:r>
              <a:rPr lang="en-US" dirty="0"/>
              <a:t>Functions help to modularize your code, making it easier to manage and debug</a:t>
            </a:r>
          </a:p>
          <a:p>
            <a:pPr lvl="0"/>
            <a:r>
              <a:rPr lang="en-US" dirty="0"/>
              <a:t>Copy code def function_name : # code to execute return result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662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788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Calling a Function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275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Example: print ) will output "Hello, Guest" if no argument is provided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166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Keyword Arguments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4756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9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Verify Installation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6A395FE-5B9E-92DE-AF91-6CD71F2C4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007811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504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Variable-Length Arguments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Syntax: Use *args for positional arguments and **kwargs for keyword arguments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098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Syntax: lambda arguments: expression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116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Reading a File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Read line by line: line = file.readline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324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Exception handling in Python allows you to handle errors gracefully and maintain the flow of your program even when something goes wrong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853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Common Exceptions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IndexError: When trying to access an index that is out of range</a:t>
            </a:r>
          </a:p>
          <a:p>
            <a:pPr lvl="0"/>
            <a:r>
              <a:rPr lang="en-US" sz="2200" dirty="0"/>
              <a:t>KeyError: When trying to access a dictionary with a key that doesn’t exist</a:t>
            </a:r>
          </a:p>
          <a:p>
            <a:pPr lvl="0"/>
            <a:r>
              <a:rPr lang="en-US" sz="2200" dirty="0"/>
              <a:t>ValueError: When a function receives an argument of the right type but inappropriate value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594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Copy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743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Finally Block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finally block is executed no matter what, whether an exception occurs or not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700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Raising Exceptions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Title: Python 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7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Object-Oriented Programming is a programming paradigm that uses objects and classes</a:t>
            </a:r>
          </a:p>
          <a:p>
            <a:pPr lvl="0"/>
            <a:r>
              <a:rPr lang="en-US" dirty="0"/>
              <a:t>It helps to organize code into reusable and modular components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855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Class: A blueprint for creating objects</a:t>
            </a:r>
          </a:p>
          <a:p>
            <a:pPr lvl="0"/>
            <a:r>
              <a:rPr lang="en-US" dirty="0"/>
              <a:t>Object: An instance of a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09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Install Essential Packages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Command: pip install numpy pandas matplotlib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726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071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Encapsulation is the practice of bundling data and methods that operate on the data into a single unit, or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6576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Private Attributes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0417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Inheritance allows a class to inherit attributes and methods from another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083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Polymorphism allows different classes to be treated as instances of the same class through a common interface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570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Modules: A module is a file containing Python code</a:t>
            </a:r>
          </a:p>
          <a:p>
            <a:pPr lvl="0"/>
            <a:r>
              <a:rPr lang="en-US" dirty="0"/>
              <a:t>Packages: A package is a collection of modules in directories that provide a hierarchy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037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Importing Modules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4413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Copy code from module_name import function_name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82547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3140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Creating a Module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Copy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7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Title: Basic Python Commands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72949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Using Packages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Title: Python Libraries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13363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Python libraries are collections of modules and functions that help you perform various tasks without writing code from scratch</a:t>
            </a:r>
          </a:p>
        </p:txBody>
      </p:sp>
      <p:pic>
        <p:nvPicPr>
          <p:cNvPr id="6" name="Picture 5" descr="Digital pattern of letters and numbers">
            <a:extLst>
              <a:ext uri="{FF2B5EF4-FFF2-40B4-BE49-F238E27FC236}">
                <a16:creationId xmlns:a16="http://schemas.microsoft.com/office/drawing/2014/main" id="{54D3C70F-4D5D-64B1-75FA-89344785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38" r="28997" b="-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98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Popular Python Libraries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NumPy</a:t>
            </a:r>
          </a:p>
          <a:p>
            <a:pPr lvl="0"/>
            <a:r>
              <a:rPr lang="en-US" dirty="0"/>
              <a:t>Example: import numpy as np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6198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Example: import pandas as pd</a:t>
            </a:r>
          </a:p>
          <a:p>
            <a:pPr lvl="0"/>
            <a:r>
              <a:rPr lang="en-US" dirty="0"/>
              <a:t>Example: import matplotlib.pyplot as plt</a:t>
            </a:r>
          </a:p>
          <a:p>
            <a:pPr lvl="0"/>
            <a:r>
              <a:rPr lang="en-US" dirty="0"/>
              <a:t>Example: from sklearn.model_selection import train_test_split</a:t>
            </a:r>
          </a:p>
          <a:p>
            <a:pPr lvl="0"/>
            <a:r>
              <a:rPr lang="en-US" dirty="0"/>
              <a:t>Example: import tensorflow as tf</a:t>
            </a:r>
          </a:p>
          <a:p>
            <a:pPr lvl="0"/>
            <a:r>
              <a:rPr lang="en-US" dirty="0"/>
              <a:t>Example: from flask import Flask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4386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Installing Libraries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1176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Managing Dependencies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69936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Exception handling in Python allows you to handle errors gracefully and maintain the flow of your program even when something goes wrong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4265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Common Exceptions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IndexError: When trying to access an index that is out of range</a:t>
            </a:r>
          </a:p>
          <a:p>
            <a:pPr lvl="0"/>
            <a:r>
              <a:rPr lang="en-US" sz="2200" dirty="0"/>
              <a:t>KeyError: When trying to access a dictionary with a key that doesn’t exist</a:t>
            </a:r>
          </a:p>
          <a:p>
            <a:pPr lvl="0"/>
            <a:r>
              <a:rPr lang="en-US" sz="2200" dirty="0"/>
              <a:t>ValueError: When a function receives an argument of the right type but inappropriate value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8019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Copy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12497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Finally Block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finally block is executed no matter what, whether an exception occurs or not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41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Print Statement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Syntax: print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1950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Raising Exceptions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Title: Python 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9869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397667C-7D3E-EA3D-84A7-40A07B169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259010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1077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Class: A blueprint for creating objects</a:t>
            </a:r>
          </a:p>
          <a:p>
            <a:pPr lvl="0"/>
            <a:r>
              <a:rPr lang="en-US" dirty="0"/>
              <a:t>Object: An instance of a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1937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0458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Encapsulation is the practice of bundling data and methods that operate on the data into a single unit, or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4157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Private Attributes</a:t>
            </a:r>
          </a:p>
        </p:txBody>
      </p:sp>
      <p:pic>
        <p:nvPicPr>
          <p:cNvPr id="5" name="Picture 4" descr="Assorted items on a floor">
            <a:extLst>
              <a:ext uri="{FF2B5EF4-FFF2-40B4-BE49-F238E27FC236}">
                <a16:creationId xmlns:a16="http://schemas.microsoft.com/office/drawing/2014/main" id="{F0BC95BF-C84B-898D-A6BF-02E07CE7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52" r="25787" b="-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403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Inheritance allows a class to inherit attributes and methods from another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3554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Polymorphism allows different classes to be treated as instances of the same class through a common interface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8238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Modules: A module is a file containing Python code</a:t>
            </a:r>
          </a:p>
          <a:p>
            <a:pPr lvl="0"/>
            <a:r>
              <a:rPr lang="en-US" dirty="0"/>
              <a:t>Packages: A package is a collection of modules in directories that provide a hierarchy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4167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Importing Modules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83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E85157E-4431-85F1-EADD-E55142CD6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403655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0182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Copy code from module_name import function_name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0757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782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Creating a Module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Copy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4417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Using Packages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Title: Python Libraries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795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Python libraries are collections of modules and functions that help you perform various tasks without writing code from scratch</a:t>
            </a:r>
          </a:p>
        </p:txBody>
      </p:sp>
      <p:pic>
        <p:nvPicPr>
          <p:cNvPr id="6" name="Picture 5" descr="Digital pattern of letters and numbers">
            <a:extLst>
              <a:ext uri="{FF2B5EF4-FFF2-40B4-BE49-F238E27FC236}">
                <a16:creationId xmlns:a16="http://schemas.microsoft.com/office/drawing/2014/main" id="{FBF199FF-CFA7-B7EB-C686-F792178E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38" r="28997" b="-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050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Popular Python Libraries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NumPy</a:t>
            </a:r>
          </a:p>
          <a:p>
            <a:pPr lvl="0"/>
            <a:r>
              <a:rPr lang="en-US" dirty="0"/>
              <a:t>Example: import numpy as np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5483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Example: import pandas as pd</a:t>
            </a:r>
          </a:p>
          <a:p>
            <a:pPr lvl="0"/>
            <a:r>
              <a:rPr lang="en-US" dirty="0"/>
              <a:t>Example: import matplotlib.pyplot as plt</a:t>
            </a:r>
          </a:p>
          <a:p>
            <a:pPr lvl="0"/>
            <a:r>
              <a:rPr lang="en-US" dirty="0"/>
              <a:t>Example: from sklearn.model_selection import train_test_split</a:t>
            </a:r>
          </a:p>
          <a:p>
            <a:pPr lvl="0"/>
            <a:r>
              <a:rPr lang="en-US" dirty="0"/>
              <a:t>Example: import tensorflow as tf</a:t>
            </a:r>
          </a:p>
          <a:p>
            <a:pPr lvl="0"/>
            <a:r>
              <a:rPr lang="en-US" dirty="0"/>
              <a:t>Example: from flask import Flask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1996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Installing Libraries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1836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US" sz="7200"/>
              <a:t>Managing Dependencies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3653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GitHub is a web-based platform that uses Git for version control</a:t>
            </a:r>
          </a:p>
          <a:p>
            <a:pPr lvl="0"/>
            <a:r>
              <a:rPr lang="en-US" dirty="0"/>
              <a:t>It allows multiple developers to work on projects collaboratively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87778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3"/>
      </a:lt2>
      <a:accent1>
        <a:srgbClr val="D588C2"/>
      </a:accent1>
      <a:accent2>
        <a:srgbClr val="CB6D8E"/>
      </a:accent2>
      <a:accent3>
        <a:srgbClr val="D58D88"/>
      </a:accent3>
      <a:accent4>
        <a:srgbClr val="CA996A"/>
      </a:accent4>
      <a:accent5>
        <a:srgbClr val="ABA66D"/>
      </a:accent5>
      <a:accent6>
        <a:srgbClr val="92AB5C"/>
      </a:accent6>
      <a:hlink>
        <a:srgbClr val="568E63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43" baseType="lpstr">
      <vt:lpstr>PunchcardVTI</vt:lpstr>
      <vt:lpstr>Title: Setting Up Python</vt:lpstr>
      <vt:lpstr>Install Python</vt:lpstr>
      <vt:lpstr>Install an IDE</vt:lpstr>
      <vt:lpstr>Recommended IDEs</vt:lpstr>
      <vt:lpstr>Verify Installation</vt:lpstr>
      <vt:lpstr>Install Essential Packages</vt:lpstr>
      <vt:lpstr>Title: Basic Python Commands</vt:lpstr>
      <vt:lpstr>Print Statement</vt:lpstr>
      <vt:lpstr>Variables</vt:lpstr>
      <vt:lpstr>Basic Arithmetic</vt:lpstr>
      <vt:lpstr>Comments</vt:lpstr>
      <vt:lpstr>Definition</vt:lpstr>
      <vt:lpstr>Insert</vt:lpstr>
      <vt:lpstr>Remove</vt:lpstr>
      <vt:lpstr>Additional Operations</vt:lpstr>
      <vt:lpstr>Definition</vt:lpstr>
      <vt:lpstr>Accessing Elements</vt:lpstr>
      <vt:lpstr>Additional Features</vt:lpstr>
      <vt:lpstr>Definition</vt:lpstr>
      <vt:lpstr>Accessing Values</vt:lpstr>
      <vt:lpstr>Removing Items</vt:lpstr>
      <vt:lpstr>Additional Operations</vt:lpstr>
      <vt:lpstr>Definition</vt:lpstr>
      <vt:lpstr>Add and Remove</vt:lpstr>
      <vt:lpstr>Set Operations</vt:lpstr>
      <vt:lpstr>Additional Features</vt:lpstr>
      <vt:lpstr>Advanced Data Types</vt:lpstr>
      <vt:lpstr>Type Conversion</vt:lpstr>
      <vt:lpstr>Additional Concepts</vt:lpstr>
      <vt:lpstr>Arithmetic Operators</vt:lpstr>
      <vt:lpstr>Assignment Operators</vt:lpstr>
      <vt:lpstr>Comparison Operators</vt:lpstr>
      <vt:lpstr>Logical Operators</vt:lpstr>
      <vt:lpstr>Membership Operators</vt:lpstr>
      <vt:lpstr>Example</vt:lpstr>
      <vt:lpstr>Example</vt:lpstr>
      <vt:lpstr>Nested If Statements</vt:lpstr>
      <vt:lpstr>Ternary Operator</vt:lpstr>
      <vt:lpstr>Example</vt:lpstr>
      <vt:lpstr>Example</vt:lpstr>
      <vt:lpstr>Break and Continue</vt:lpstr>
      <vt:lpstr>Example</vt:lpstr>
      <vt:lpstr>Nested Loops</vt:lpstr>
      <vt:lpstr>Definition</vt:lpstr>
      <vt:lpstr>Example</vt:lpstr>
      <vt:lpstr>Calling a Function</vt:lpstr>
      <vt:lpstr>Default Parameters</vt:lpstr>
      <vt:lpstr>Keyword Arguments</vt:lpstr>
      <vt:lpstr>Syntax</vt:lpstr>
      <vt:lpstr>Variable-Length Arguments</vt:lpstr>
      <vt:lpstr>Lambda Functions</vt:lpstr>
      <vt:lpstr>Reading a File</vt:lpstr>
      <vt:lpstr>Introduction</vt:lpstr>
      <vt:lpstr>Common Exceptions</vt:lpstr>
      <vt:lpstr>Example</vt:lpstr>
      <vt:lpstr>Finally Block</vt:lpstr>
      <vt:lpstr>Raising Exceptions</vt:lpstr>
      <vt:lpstr>Introduction</vt:lpstr>
      <vt:lpstr>Class and Object</vt:lpstr>
      <vt:lpstr>Example</vt:lpstr>
      <vt:lpstr>Encapsulation</vt:lpstr>
      <vt:lpstr>Private Attributes</vt:lpstr>
      <vt:lpstr>Inheritance</vt:lpstr>
      <vt:lpstr>Polymorphism</vt:lpstr>
      <vt:lpstr>Introduction</vt:lpstr>
      <vt:lpstr>Importing Modules</vt:lpstr>
      <vt:lpstr>Example</vt:lpstr>
      <vt:lpstr>Example</vt:lpstr>
      <vt:lpstr>Creating a Module</vt:lpstr>
      <vt:lpstr>Using Packages</vt:lpstr>
      <vt:lpstr>Introduction</vt:lpstr>
      <vt:lpstr>Popular Python Libraries</vt:lpstr>
      <vt:lpstr>Pandas</vt:lpstr>
      <vt:lpstr>Installing Libraries</vt:lpstr>
      <vt:lpstr>Managing Dependencies</vt:lpstr>
      <vt:lpstr>Introduction</vt:lpstr>
      <vt:lpstr>Common Exceptions</vt:lpstr>
      <vt:lpstr>Example</vt:lpstr>
      <vt:lpstr>Finally Block</vt:lpstr>
      <vt:lpstr>Raising Exceptions</vt:lpstr>
      <vt:lpstr>Introduction</vt:lpstr>
      <vt:lpstr>Class and Object</vt:lpstr>
      <vt:lpstr>Example</vt:lpstr>
      <vt:lpstr>Encapsulation</vt:lpstr>
      <vt:lpstr>Private Attributes</vt:lpstr>
      <vt:lpstr>Inheritance</vt:lpstr>
      <vt:lpstr>Polymorphism</vt:lpstr>
      <vt:lpstr>Introduction</vt:lpstr>
      <vt:lpstr>Importing Modules</vt:lpstr>
      <vt:lpstr>Example</vt:lpstr>
      <vt:lpstr>Example</vt:lpstr>
      <vt:lpstr>Creating a Module</vt:lpstr>
      <vt:lpstr>Using Packages</vt:lpstr>
      <vt:lpstr>Introduction</vt:lpstr>
      <vt:lpstr>Popular Python Libraries</vt:lpstr>
      <vt:lpstr>Pandas</vt:lpstr>
      <vt:lpstr>Installing Libraries</vt:lpstr>
      <vt:lpstr>Managing Dependencies</vt:lpstr>
      <vt:lpstr>Introduction</vt:lpstr>
      <vt:lpstr>Repository</vt:lpstr>
      <vt:lpstr>Clone a Repository</vt:lpstr>
      <vt:lpstr>Check Status</vt:lpstr>
      <vt:lpstr>Commit Changes</vt:lpstr>
      <vt:lpstr>Push Changes</vt:lpstr>
      <vt:lpstr>Branches</vt:lpstr>
      <vt:lpstr>Creating a Branch</vt:lpstr>
      <vt:lpstr>Merging Branches</vt:lpstr>
      <vt:lpstr>Pull Requests</vt:lpstr>
      <vt:lpstr>Introduction</vt:lpstr>
      <vt:lpstr>Pandas</vt:lpstr>
      <vt:lpstr>NumPy</vt:lpstr>
      <vt:lpstr>Matplotlib &amp; Seaborn</vt:lpstr>
      <vt:lpstr>Scikit-learn</vt:lpstr>
      <vt:lpstr>TensorFlow &amp; Keras</vt:lpstr>
      <vt:lpstr>Introduction</vt:lpstr>
      <vt:lpstr>Example</vt:lpstr>
      <vt:lpstr>Running the Flask Application</vt:lpstr>
      <vt:lpstr>Templates and Rendering HTML</vt:lpstr>
      <vt:lpstr>Handling Forms</vt:lpstr>
      <vt:lpstr>Introduction</vt:lpstr>
      <vt:lpstr>Types of Machine Learning</vt:lpstr>
      <vt:lpstr>Key Concepts</vt:lpstr>
      <vt:lpstr>Common Algorithms</vt:lpstr>
      <vt:lpstr>Common Algorithms</vt:lpstr>
      <vt:lpstr>Introduction</vt:lpstr>
      <vt:lpstr>Artificial Neural Networks</vt:lpstr>
      <vt:lpstr>Convolutional Neural Networks</vt:lpstr>
      <vt:lpstr>Recurrent Neural Networks</vt:lpstr>
      <vt:lpstr>Training Deep Learning Models</vt:lpstr>
      <vt:lpstr>Example</vt:lpstr>
      <vt:lpstr>Introduction</vt:lpstr>
      <vt:lpstr>Assignment Topics</vt:lpstr>
      <vt:lpstr>GitHub Repository</vt:lpstr>
      <vt:lpstr>Introduction</vt:lpstr>
      <vt:lpstr>Project 1: Laptop Price Prediction</vt:lpstr>
      <vt:lpstr>Project 2: Email Classification Using Flask</vt:lpstr>
      <vt:lpstr>Project 3: Bike Price Prediction</vt:lpstr>
      <vt:lpstr>Project 4: Flight Attendant Satisfaction</vt:lpstr>
      <vt:lpstr>Title: Conclusion</vt:lpstr>
      <vt:lpstr>Summary</vt:lpstr>
      <vt:lpstr>Next Steps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</cp:revision>
  <dcterms:created xsi:type="dcterms:W3CDTF">2024-08-23T18:07:28Z</dcterms:created>
  <dcterms:modified xsi:type="dcterms:W3CDTF">2024-08-23T18:09:00Z</dcterms:modified>
</cp:coreProperties>
</file>