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8297" y="1402584"/>
            <a:ext cx="3360895" cy="82040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88" y="208915"/>
            <a:ext cx="17667223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435" y="2138956"/>
            <a:ext cx="12474752" cy="66478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8851898"/>
            <a:ext cx="2313305" cy="1435100"/>
          </a:xfrm>
          <a:custGeom>
            <a:avLst/>
            <a:gdLst/>
            <a:ahLst/>
            <a:cxnLst/>
            <a:rect l="l" t="t" r="r" b="b"/>
            <a:pathLst>
              <a:path w="2313305" h="1435100">
                <a:moveTo>
                  <a:pt x="964961" y="1117600"/>
                </a:moveTo>
                <a:lnTo>
                  <a:pt x="465108" y="1117599"/>
                </a:lnTo>
                <a:lnTo>
                  <a:pt x="516827" y="1130299"/>
                </a:lnTo>
                <a:lnTo>
                  <a:pt x="568241" y="1130299"/>
                </a:lnTo>
                <a:lnTo>
                  <a:pt x="768715" y="1181099"/>
                </a:lnTo>
                <a:lnTo>
                  <a:pt x="821689" y="1206500"/>
                </a:lnTo>
                <a:lnTo>
                  <a:pt x="871568" y="1219200"/>
                </a:lnTo>
                <a:lnTo>
                  <a:pt x="918498" y="1244600"/>
                </a:lnTo>
                <a:lnTo>
                  <a:pt x="962627" y="1270000"/>
                </a:lnTo>
                <a:lnTo>
                  <a:pt x="1004101" y="1295400"/>
                </a:lnTo>
                <a:lnTo>
                  <a:pt x="1043067" y="1320800"/>
                </a:lnTo>
                <a:lnTo>
                  <a:pt x="1079671" y="1346200"/>
                </a:lnTo>
                <a:lnTo>
                  <a:pt x="1114060" y="1371600"/>
                </a:lnTo>
                <a:lnTo>
                  <a:pt x="1146380" y="1409700"/>
                </a:lnTo>
                <a:lnTo>
                  <a:pt x="1176778" y="1435100"/>
                </a:lnTo>
                <a:lnTo>
                  <a:pt x="1350968" y="1435100"/>
                </a:lnTo>
                <a:lnTo>
                  <a:pt x="1325480" y="1409700"/>
                </a:lnTo>
                <a:lnTo>
                  <a:pt x="1297674" y="1371600"/>
                </a:lnTo>
                <a:lnTo>
                  <a:pt x="1268361" y="1346200"/>
                </a:lnTo>
                <a:lnTo>
                  <a:pt x="1237421" y="1308100"/>
                </a:lnTo>
                <a:lnTo>
                  <a:pt x="1204729" y="1282700"/>
                </a:lnTo>
                <a:lnTo>
                  <a:pt x="1170165" y="1244600"/>
                </a:lnTo>
                <a:lnTo>
                  <a:pt x="1133605" y="1219200"/>
                </a:lnTo>
                <a:lnTo>
                  <a:pt x="1094927" y="1193800"/>
                </a:lnTo>
                <a:lnTo>
                  <a:pt x="1054009" y="1168400"/>
                </a:lnTo>
                <a:lnTo>
                  <a:pt x="1010728" y="1143000"/>
                </a:lnTo>
                <a:lnTo>
                  <a:pt x="964961" y="1117600"/>
                </a:lnTo>
                <a:close/>
              </a:path>
              <a:path w="2313305" h="1435100">
                <a:moveTo>
                  <a:pt x="1012922" y="584200"/>
                </a:moveTo>
                <a:lnTo>
                  <a:pt x="502751" y="584200"/>
                </a:lnTo>
                <a:lnTo>
                  <a:pt x="553938" y="596900"/>
                </a:lnTo>
                <a:lnTo>
                  <a:pt x="604978" y="596900"/>
                </a:lnTo>
                <a:lnTo>
                  <a:pt x="655692" y="609600"/>
                </a:lnTo>
                <a:lnTo>
                  <a:pt x="705900" y="609600"/>
                </a:lnTo>
                <a:lnTo>
                  <a:pt x="755425" y="622300"/>
                </a:lnTo>
                <a:lnTo>
                  <a:pt x="804086" y="647700"/>
                </a:lnTo>
                <a:lnTo>
                  <a:pt x="898107" y="673100"/>
                </a:lnTo>
                <a:lnTo>
                  <a:pt x="943107" y="698500"/>
                </a:lnTo>
                <a:lnTo>
                  <a:pt x="986531" y="723900"/>
                </a:lnTo>
                <a:lnTo>
                  <a:pt x="1028197" y="749300"/>
                </a:lnTo>
                <a:lnTo>
                  <a:pt x="1071199" y="774700"/>
                </a:lnTo>
                <a:lnTo>
                  <a:pt x="1111980" y="800100"/>
                </a:lnTo>
                <a:lnTo>
                  <a:pt x="1151920" y="838200"/>
                </a:lnTo>
                <a:lnTo>
                  <a:pt x="1192399" y="876300"/>
                </a:lnTo>
                <a:lnTo>
                  <a:pt x="1277424" y="927100"/>
                </a:lnTo>
                <a:lnTo>
                  <a:pt x="1319015" y="965200"/>
                </a:lnTo>
                <a:lnTo>
                  <a:pt x="1359590" y="990600"/>
                </a:lnTo>
                <a:lnTo>
                  <a:pt x="1399165" y="1016000"/>
                </a:lnTo>
                <a:lnTo>
                  <a:pt x="1437760" y="1054100"/>
                </a:lnTo>
                <a:lnTo>
                  <a:pt x="1475392" y="1079500"/>
                </a:lnTo>
                <a:lnTo>
                  <a:pt x="1512080" y="1117600"/>
                </a:lnTo>
                <a:lnTo>
                  <a:pt x="1547841" y="1155700"/>
                </a:lnTo>
                <a:lnTo>
                  <a:pt x="1582695" y="1181100"/>
                </a:lnTo>
                <a:lnTo>
                  <a:pt x="1616659" y="1219200"/>
                </a:lnTo>
                <a:lnTo>
                  <a:pt x="1649752" y="1257300"/>
                </a:lnTo>
                <a:lnTo>
                  <a:pt x="1681991" y="1295400"/>
                </a:lnTo>
                <a:lnTo>
                  <a:pt x="1708159" y="1333500"/>
                </a:lnTo>
                <a:lnTo>
                  <a:pt x="1733179" y="1384300"/>
                </a:lnTo>
                <a:lnTo>
                  <a:pt x="1764955" y="1435100"/>
                </a:lnTo>
                <a:lnTo>
                  <a:pt x="1906172" y="1435100"/>
                </a:lnTo>
                <a:lnTo>
                  <a:pt x="1898772" y="1422400"/>
                </a:lnTo>
                <a:lnTo>
                  <a:pt x="1877677" y="1384300"/>
                </a:lnTo>
                <a:lnTo>
                  <a:pt x="1855619" y="1333500"/>
                </a:lnTo>
                <a:lnTo>
                  <a:pt x="1832628" y="1295400"/>
                </a:lnTo>
                <a:lnTo>
                  <a:pt x="1808738" y="1257300"/>
                </a:lnTo>
                <a:lnTo>
                  <a:pt x="1783979" y="1219200"/>
                </a:lnTo>
                <a:lnTo>
                  <a:pt x="1752214" y="1181100"/>
                </a:lnTo>
                <a:lnTo>
                  <a:pt x="1719713" y="1143000"/>
                </a:lnTo>
                <a:lnTo>
                  <a:pt x="1686451" y="1104900"/>
                </a:lnTo>
                <a:lnTo>
                  <a:pt x="1652404" y="1066800"/>
                </a:lnTo>
                <a:lnTo>
                  <a:pt x="1617546" y="1041400"/>
                </a:lnTo>
                <a:lnTo>
                  <a:pt x="1581854" y="1003300"/>
                </a:lnTo>
                <a:lnTo>
                  <a:pt x="1545302" y="977900"/>
                </a:lnTo>
                <a:lnTo>
                  <a:pt x="1507867" y="939800"/>
                </a:lnTo>
                <a:lnTo>
                  <a:pt x="1469522" y="914400"/>
                </a:lnTo>
                <a:lnTo>
                  <a:pt x="1430245" y="876300"/>
                </a:lnTo>
                <a:lnTo>
                  <a:pt x="1390009" y="850900"/>
                </a:lnTo>
                <a:lnTo>
                  <a:pt x="1348791" y="825500"/>
                </a:lnTo>
                <a:lnTo>
                  <a:pt x="1306566" y="800100"/>
                </a:lnTo>
                <a:lnTo>
                  <a:pt x="1264037" y="762000"/>
                </a:lnTo>
                <a:lnTo>
                  <a:pt x="1223196" y="736600"/>
                </a:lnTo>
                <a:lnTo>
                  <a:pt x="1182707" y="698500"/>
                </a:lnTo>
                <a:lnTo>
                  <a:pt x="1141236" y="660400"/>
                </a:lnTo>
                <a:lnTo>
                  <a:pt x="1097448" y="635000"/>
                </a:lnTo>
                <a:lnTo>
                  <a:pt x="1055982" y="609600"/>
                </a:lnTo>
                <a:lnTo>
                  <a:pt x="1012922" y="584200"/>
                </a:lnTo>
                <a:close/>
              </a:path>
              <a:path w="2313305" h="1435100">
                <a:moveTo>
                  <a:pt x="1056158" y="127000"/>
                </a:moveTo>
                <a:lnTo>
                  <a:pt x="460031" y="127000"/>
                </a:lnTo>
                <a:lnTo>
                  <a:pt x="506553" y="139700"/>
                </a:lnTo>
                <a:lnTo>
                  <a:pt x="552952" y="139700"/>
                </a:lnTo>
                <a:lnTo>
                  <a:pt x="599206" y="152400"/>
                </a:lnTo>
                <a:lnTo>
                  <a:pt x="645297" y="152400"/>
                </a:lnTo>
                <a:lnTo>
                  <a:pt x="691203" y="165100"/>
                </a:lnTo>
                <a:lnTo>
                  <a:pt x="736905" y="165100"/>
                </a:lnTo>
                <a:lnTo>
                  <a:pt x="1049426" y="254000"/>
                </a:lnTo>
                <a:lnTo>
                  <a:pt x="1092776" y="279400"/>
                </a:lnTo>
                <a:lnTo>
                  <a:pt x="1135742" y="292100"/>
                </a:lnTo>
                <a:lnTo>
                  <a:pt x="1178305" y="317500"/>
                </a:lnTo>
                <a:lnTo>
                  <a:pt x="1220443" y="330200"/>
                </a:lnTo>
                <a:lnTo>
                  <a:pt x="1303368" y="381000"/>
                </a:lnTo>
                <a:lnTo>
                  <a:pt x="1344115" y="393700"/>
                </a:lnTo>
                <a:lnTo>
                  <a:pt x="1384358" y="419100"/>
                </a:lnTo>
                <a:lnTo>
                  <a:pt x="1463253" y="469900"/>
                </a:lnTo>
                <a:lnTo>
                  <a:pt x="1501865" y="508000"/>
                </a:lnTo>
                <a:lnTo>
                  <a:pt x="1539893" y="533400"/>
                </a:lnTo>
                <a:lnTo>
                  <a:pt x="1577317" y="558800"/>
                </a:lnTo>
                <a:lnTo>
                  <a:pt x="1614118" y="596900"/>
                </a:lnTo>
                <a:lnTo>
                  <a:pt x="1650275" y="622300"/>
                </a:lnTo>
                <a:lnTo>
                  <a:pt x="1685768" y="660400"/>
                </a:lnTo>
                <a:lnTo>
                  <a:pt x="1718556" y="685800"/>
                </a:lnTo>
                <a:lnTo>
                  <a:pt x="1750665" y="723900"/>
                </a:lnTo>
                <a:lnTo>
                  <a:pt x="1782085" y="762000"/>
                </a:lnTo>
                <a:lnTo>
                  <a:pt x="1812810" y="800100"/>
                </a:lnTo>
                <a:lnTo>
                  <a:pt x="1842831" y="838200"/>
                </a:lnTo>
                <a:lnTo>
                  <a:pt x="1872139" y="876300"/>
                </a:lnTo>
                <a:lnTo>
                  <a:pt x="1900727" y="914400"/>
                </a:lnTo>
                <a:lnTo>
                  <a:pt x="1928586" y="952500"/>
                </a:lnTo>
                <a:lnTo>
                  <a:pt x="1955709" y="1003300"/>
                </a:lnTo>
                <a:lnTo>
                  <a:pt x="1982087" y="1041400"/>
                </a:lnTo>
                <a:lnTo>
                  <a:pt x="2007712" y="1092200"/>
                </a:lnTo>
                <a:lnTo>
                  <a:pt x="2032577" y="1130300"/>
                </a:lnTo>
                <a:lnTo>
                  <a:pt x="2056672" y="1181100"/>
                </a:lnTo>
                <a:lnTo>
                  <a:pt x="2079989" y="1231900"/>
                </a:lnTo>
                <a:lnTo>
                  <a:pt x="2102521" y="1282700"/>
                </a:lnTo>
                <a:lnTo>
                  <a:pt x="2124260" y="1320800"/>
                </a:lnTo>
                <a:lnTo>
                  <a:pt x="2145197" y="1371600"/>
                </a:lnTo>
                <a:lnTo>
                  <a:pt x="2165324" y="1422400"/>
                </a:lnTo>
                <a:lnTo>
                  <a:pt x="2173092" y="1435100"/>
                </a:lnTo>
                <a:lnTo>
                  <a:pt x="2312809" y="1435100"/>
                </a:lnTo>
                <a:lnTo>
                  <a:pt x="2298089" y="1409700"/>
                </a:lnTo>
                <a:lnTo>
                  <a:pt x="2278705" y="1358900"/>
                </a:lnTo>
                <a:lnTo>
                  <a:pt x="2258555" y="1308100"/>
                </a:lnTo>
                <a:lnTo>
                  <a:pt x="2237651" y="1257300"/>
                </a:lnTo>
                <a:lnTo>
                  <a:pt x="2215999" y="1206500"/>
                </a:lnTo>
                <a:lnTo>
                  <a:pt x="2193609" y="1168400"/>
                </a:lnTo>
                <a:lnTo>
                  <a:pt x="2170490" y="1117600"/>
                </a:lnTo>
                <a:lnTo>
                  <a:pt x="2146651" y="1079500"/>
                </a:lnTo>
                <a:lnTo>
                  <a:pt x="2122099" y="1028700"/>
                </a:lnTo>
                <a:lnTo>
                  <a:pt x="2096845" y="977900"/>
                </a:lnTo>
                <a:lnTo>
                  <a:pt x="2070897" y="939800"/>
                </a:lnTo>
                <a:lnTo>
                  <a:pt x="2044263" y="901700"/>
                </a:lnTo>
                <a:lnTo>
                  <a:pt x="2016953" y="850900"/>
                </a:lnTo>
                <a:lnTo>
                  <a:pt x="1988974" y="812800"/>
                </a:lnTo>
                <a:lnTo>
                  <a:pt x="1960337" y="774700"/>
                </a:lnTo>
                <a:lnTo>
                  <a:pt x="1931050" y="736600"/>
                </a:lnTo>
                <a:lnTo>
                  <a:pt x="1901121" y="698500"/>
                </a:lnTo>
                <a:lnTo>
                  <a:pt x="1870559" y="660400"/>
                </a:lnTo>
                <a:lnTo>
                  <a:pt x="1839373" y="622300"/>
                </a:lnTo>
                <a:lnTo>
                  <a:pt x="1807573" y="596900"/>
                </a:lnTo>
                <a:lnTo>
                  <a:pt x="1775165" y="558800"/>
                </a:lnTo>
                <a:lnTo>
                  <a:pt x="1739756" y="520700"/>
                </a:lnTo>
                <a:lnTo>
                  <a:pt x="1703719" y="495300"/>
                </a:lnTo>
                <a:lnTo>
                  <a:pt x="1667071" y="469900"/>
                </a:lnTo>
                <a:lnTo>
                  <a:pt x="1629830" y="431800"/>
                </a:lnTo>
                <a:lnTo>
                  <a:pt x="1553640" y="381000"/>
                </a:lnTo>
                <a:lnTo>
                  <a:pt x="1475292" y="330200"/>
                </a:lnTo>
                <a:lnTo>
                  <a:pt x="1394929" y="279400"/>
                </a:lnTo>
                <a:lnTo>
                  <a:pt x="1312691" y="228600"/>
                </a:lnTo>
                <a:lnTo>
                  <a:pt x="1270914" y="215900"/>
                </a:lnTo>
                <a:lnTo>
                  <a:pt x="1228722" y="190500"/>
                </a:lnTo>
                <a:lnTo>
                  <a:pt x="1186132" y="177800"/>
                </a:lnTo>
                <a:lnTo>
                  <a:pt x="1143163" y="152400"/>
                </a:lnTo>
                <a:lnTo>
                  <a:pt x="1056158" y="127000"/>
                </a:lnTo>
                <a:close/>
              </a:path>
              <a:path w="2313305" h="1435100">
                <a:moveTo>
                  <a:pt x="661225" y="1015999"/>
                </a:moveTo>
                <a:lnTo>
                  <a:pt x="100482" y="1015999"/>
                </a:lnTo>
                <a:lnTo>
                  <a:pt x="52532" y="1041399"/>
                </a:lnTo>
                <a:lnTo>
                  <a:pt x="4915" y="1054099"/>
                </a:lnTo>
                <a:lnTo>
                  <a:pt x="0" y="1054099"/>
                </a:lnTo>
                <a:lnTo>
                  <a:pt x="0" y="1193799"/>
                </a:lnTo>
                <a:lnTo>
                  <a:pt x="24868" y="1181099"/>
                </a:lnTo>
                <a:lnTo>
                  <a:pt x="257306" y="1117599"/>
                </a:lnTo>
                <a:lnTo>
                  <a:pt x="964961" y="1117600"/>
                </a:lnTo>
                <a:lnTo>
                  <a:pt x="916587" y="1104900"/>
                </a:lnTo>
                <a:lnTo>
                  <a:pt x="865482" y="1079500"/>
                </a:lnTo>
                <a:lnTo>
                  <a:pt x="811525" y="1066800"/>
                </a:lnTo>
                <a:lnTo>
                  <a:pt x="762058" y="1041400"/>
                </a:lnTo>
                <a:lnTo>
                  <a:pt x="661225" y="1015999"/>
                </a:lnTo>
                <a:close/>
              </a:path>
              <a:path w="2313305" h="1435100">
                <a:moveTo>
                  <a:pt x="506600" y="990599"/>
                </a:moveTo>
                <a:lnTo>
                  <a:pt x="245974" y="990599"/>
                </a:lnTo>
                <a:lnTo>
                  <a:pt x="148730" y="1015999"/>
                </a:lnTo>
                <a:lnTo>
                  <a:pt x="610042" y="1015999"/>
                </a:lnTo>
                <a:lnTo>
                  <a:pt x="506600" y="990599"/>
                </a:lnTo>
                <a:close/>
              </a:path>
              <a:path w="2313305" h="1435100">
                <a:moveTo>
                  <a:pt x="577533" y="457200"/>
                </a:moveTo>
                <a:lnTo>
                  <a:pt x="274101" y="457199"/>
                </a:lnTo>
                <a:lnTo>
                  <a:pt x="225201" y="469899"/>
                </a:lnTo>
                <a:lnTo>
                  <a:pt x="177165" y="469899"/>
                </a:lnTo>
                <a:lnTo>
                  <a:pt x="83651" y="495299"/>
                </a:lnTo>
                <a:lnTo>
                  <a:pt x="37101" y="495299"/>
                </a:lnTo>
                <a:lnTo>
                  <a:pt x="0" y="507999"/>
                </a:lnTo>
                <a:lnTo>
                  <a:pt x="0" y="647699"/>
                </a:lnTo>
                <a:lnTo>
                  <a:pt x="18382" y="634999"/>
                </a:lnTo>
                <a:lnTo>
                  <a:pt x="64086" y="622299"/>
                </a:lnTo>
                <a:lnTo>
                  <a:pt x="109744" y="622299"/>
                </a:lnTo>
                <a:lnTo>
                  <a:pt x="202534" y="596899"/>
                </a:lnTo>
                <a:lnTo>
                  <a:pt x="250854" y="596899"/>
                </a:lnTo>
                <a:lnTo>
                  <a:pt x="300098" y="584199"/>
                </a:lnTo>
                <a:lnTo>
                  <a:pt x="1012922" y="584200"/>
                </a:lnTo>
                <a:lnTo>
                  <a:pt x="968413" y="571500"/>
                </a:lnTo>
                <a:lnTo>
                  <a:pt x="922601" y="546100"/>
                </a:lnTo>
                <a:lnTo>
                  <a:pt x="875628" y="533400"/>
                </a:lnTo>
                <a:lnTo>
                  <a:pt x="827641" y="508000"/>
                </a:lnTo>
                <a:lnTo>
                  <a:pt x="729198" y="482600"/>
                </a:lnTo>
                <a:lnTo>
                  <a:pt x="679032" y="482600"/>
                </a:lnTo>
                <a:lnTo>
                  <a:pt x="577533" y="457200"/>
                </a:lnTo>
                <a:close/>
              </a:path>
              <a:path w="2313305" h="1435100">
                <a:moveTo>
                  <a:pt x="604404" y="12700"/>
                </a:moveTo>
                <a:lnTo>
                  <a:pt x="0" y="12699"/>
                </a:lnTo>
                <a:lnTo>
                  <a:pt x="0" y="152399"/>
                </a:lnTo>
                <a:lnTo>
                  <a:pt x="39034" y="139699"/>
                </a:lnTo>
                <a:lnTo>
                  <a:pt x="85776" y="139699"/>
                </a:lnTo>
                <a:lnTo>
                  <a:pt x="132572" y="126999"/>
                </a:lnTo>
                <a:lnTo>
                  <a:pt x="1056158" y="127000"/>
                </a:lnTo>
                <a:lnTo>
                  <a:pt x="1012157" y="101600"/>
                </a:lnTo>
                <a:lnTo>
                  <a:pt x="833247" y="50800"/>
                </a:lnTo>
                <a:lnTo>
                  <a:pt x="787882" y="50800"/>
                </a:lnTo>
                <a:lnTo>
                  <a:pt x="696511" y="25400"/>
                </a:lnTo>
                <a:lnTo>
                  <a:pt x="650541" y="25400"/>
                </a:lnTo>
                <a:lnTo>
                  <a:pt x="604404" y="12700"/>
                </a:lnTo>
                <a:close/>
              </a:path>
              <a:path w="2313305" h="1435100">
                <a:moveTo>
                  <a:pt x="511704" y="0"/>
                </a:moveTo>
                <a:lnTo>
                  <a:pt x="91024" y="0"/>
                </a:lnTo>
                <a:lnTo>
                  <a:pt x="44280" y="12699"/>
                </a:lnTo>
                <a:lnTo>
                  <a:pt x="558120" y="12700"/>
                </a:lnTo>
                <a:lnTo>
                  <a:pt x="5117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036835" y="9265522"/>
            <a:ext cx="3049905" cy="739775"/>
          </a:xfrm>
          <a:custGeom>
            <a:avLst/>
            <a:gdLst/>
            <a:ahLst/>
            <a:cxnLst/>
            <a:rect l="l" t="t" r="r" b="b"/>
            <a:pathLst>
              <a:path w="3049904" h="739775">
                <a:moveTo>
                  <a:pt x="1262857" y="210"/>
                </a:moveTo>
                <a:lnTo>
                  <a:pt x="1221181" y="17842"/>
                </a:lnTo>
                <a:lnTo>
                  <a:pt x="1193414" y="61702"/>
                </a:lnTo>
                <a:lnTo>
                  <a:pt x="1176741" y="102018"/>
                </a:lnTo>
                <a:lnTo>
                  <a:pt x="1159693" y="151340"/>
                </a:lnTo>
                <a:lnTo>
                  <a:pt x="1142676" y="207143"/>
                </a:lnTo>
                <a:lnTo>
                  <a:pt x="1126094" y="266900"/>
                </a:lnTo>
                <a:lnTo>
                  <a:pt x="1095856" y="388180"/>
                </a:lnTo>
                <a:lnTo>
                  <a:pt x="1072221" y="494979"/>
                </a:lnTo>
                <a:lnTo>
                  <a:pt x="1057777" y="570942"/>
                </a:lnTo>
                <a:lnTo>
                  <a:pt x="1057777" y="574783"/>
                </a:lnTo>
                <a:lnTo>
                  <a:pt x="1024056" y="516496"/>
                </a:lnTo>
                <a:lnTo>
                  <a:pt x="870915" y="220416"/>
                </a:lnTo>
                <a:lnTo>
                  <a:pt x="848002" y="177824"/>
                </a:lnTo>
                <a:lnTo>
                  <a:pt x="827418" y="141786"/>
                </a:lnTo>
                <a:lnTo>
                  <a:pt x="790450" y="90551"/>
                </a:lnTo>
                <a:lnTo>
                  <a:pt x="760573" y="75806"/>
                </a:lnTo>
                <a:lnTo>
                  <a:pt x="742236" y="80293"/>
                </a:lnTo>
                <a:lnTo>
                  <a:pt x="710615" y="129605"/>
                </a:lnTo>
                <a:lnTo>
                  <a:pt x="656815" y="277089"/>
                </a:lnTo>
                <a:lnTo>
                  <a:pt x="639643" y="326892"/>
                </a:lnTo>
                <a:lnTo>
                  <a:pt x="623659" y="377015"/>
                </a:lnTo>
                <a:lnTo>
                  <a:pt x="609347" y="427459"/>
                </a:lnTo>
                <a:lnTo>
                  <a:pt x="601178" y="465260"/>
                </a:lnTo>
                <a:lnTo>
                  <a:pt x="593482" y="506965"/>
                </a:lnTo>
                <a:lnTo>
                  <a:pt x="583826" y="548791"/>
                </a:lnTo>
                <a:lnTo>
                  <a:pt x="569781" y="586953"/>
                </a:lnTo>
                <a:lnTo>
                  <a:pt x="476693" y="415934"/>
                </a:lnTo>
                <a:lnTo>
                  <a:pt x="448953" y="367293"/>
                </a:lnTo>
                <a:lnTo>
                  <a:pt x="420276" y="320006"/>
                </a:lnTo>
                <a:lnTo>
                  <a:pt x="391221" y="276030"/>
                </a:lnTo>
                <a:lnTo>
                  <a:pt x="362346" y="237323"/>
                </a:lnTo>
                <a:lnTo>
                  <a:pt x="334211" y="205842"/>
                </a:lnTo>
                <a:lnTo>
                  <a:pt x="287243" y="171784"/>
                </a:lnTo>
                <a:lnTo>
                  <a:pt x="244655" y="164171"/>
                </a:lnTo>
                <a:lnTo>
                  <a:pt x="231068" y="167677"/>
                </a:lnTo>
                <a:lnTo>
                  <a:pt x="192738" y="198149"/>
                </a:lnTo>
                <a:lnTo>
                  <a:pt x="168971" y="238256"/>
                </a:lnTo>
                <a:lnTo>
                  <a:pt x="146661" y="292299"/>
                </a:lnTo>
                <a:lnTo>
                  <a:pt x="131935" y="336792"/>
                </a:lnTo>
                <a:lnTo>
                  <a:pt x="76206" y="535039"/>
                </a:lnTo>
                <a:lnTo>
                  <a:pt x="62274" y="580819"/>
                </a:lnTo>
                <a:lnTo>
                  <a:pt x="42181" y="636916"/>
                </a:lnTo>
                <a:lnTo>
                  <a:pt x="38936" y="643963"/>
                </a:lnTo>
                <a:lnTo>
                  <a:pt x="32447" y="645245"/>
                </a:lnTo>
                <a:lnTo>
                  <a:pt x="25957" y="649086"/>
                </a:lnTo>
                <a:lnTo>
                  <a:pt x="18930" y="657566"/>
                </a:lnTo>
                <a:lnTo>
                  <a:pt x="8435" y="678555"/>
                </a:lnTo>
                <a:lnTo>
                  <a:pt x="679" y="700352"/>
                </a:lnTo>
                <a:lnTo>
                  <a:pt x="0" y="704176"/>
                </a:lnTo>
                <a:lnTo>
                  <a:pt x="415" y="713674"/>
                </a:lnTo>
                <a:lnTo>
                  <a:pt x="33096" y="739406"/>
                </a:lnTo>
                <a:lnTo>
                  <a:pt x="39585" y="738766"/>
                </a:lnTo>
                <a:lnTo>
                  <a:pt x="74061" y="707459"/>
                </a:lnTo>
                <a:lnTo>
                  <a:pt x="99940" y="659979"/>
                </a:lnTo>
                <a:lnTo>
                  <a:pt x="114622" y="621252"/>
                </a:lnTo>
                <a:lnTo>
                  <a:pt x="128925" y="576706"/>
                </a:lnTo>
                <a:lnTo>
                  <a:pt x="185599" y="375573"/>
                </a:lnTo>
                <a:lnTo>
                  <a:pt x="197423" y="337429"/>
                </a:lnTo>
                <a:lnTo>
                  <a:pt x="222285" y="271714"/>
                </a:lnTo>
                <a:lnTo>
                  <a:pt x="243356" y="234013"/>
                </a:lnTo>
                <a:lnTo>
                  <a:pt x="249845" y="227607"/>
                </a:lnTo>
                <a:lnTo>
                  <a:pt x="251144" y="225043"/>
                </a:lnTo>
                <a:lnTo>
                  <a:pt x="301388" y="259933"/>
                </a:lnTo>
                <a:lnTo>
                  <a:pt x="339436" y="308737"/>
                </a:lnTo>
                <a:lnTo>
                  <a:pt x="367596" y="351264"/>
                </a:lnTo>
                <a:lnTo>
                  <a:pt x="395413" y="397297"/>
                </a:lnTo>
                <a:lnTo>
                  <a:pt x="447777" y="491515"/>
                </a:lnTo>
                <a:lnTo>
                  <a:pt x="499531" y="587835"/>
                </a:lnTo>
                <a:lnTo>
                  <a:pt x="519689" y="623657"/>
                </a:lnTo>
                <a:lnTo>
                  <a:pt x="544675" y="658027"/>
                </a:lnTo>
                <a:lnTo>
                  <a:pt x="575627" y="667662"/>
                </a:lnTo>
                <a:lnTo>
                  <a:pt x="583421" y="665744"/>
                </a:lnTo>
                <a:lnTo>
                  <a:pt x="611945" y="637557"/>
                </a:lnTo>
                <a:lnTo>
                  <a:pt x="633672" y="593609"/>
                </a:lnTo>
                <a:lnTo>
                  <a:pt x="648392" y="542515"/>
                </a:lnTo>
                <a:lnTo>
                  <a:pt x="669697" y="442188"/>
                </a:lnTo>
                <a:lnTo>
                  <a:pt x="683257" y="394843"/>
                </a:lnTo>
                <a:lnTo>
                  <a:pt x="714404" y="300543"/>
                </a:lnTo>
                <a:lnTo>
                  <a:pt x="764470" y="160324"/>
                </a:lnTo>
                <a:lnTo>
                  <a:pt x="802737" y="223761"/>
                </a:lnTo>
                <a:lnTo>
                  <a:pt x="957978" y="524854"/>
                </a:lnTo>
                <a:lnTo>
                  <a:pt x="996577" y="593600"/>
                </a:lnTo>
                <a:lnTo>
                  <a:pt x="1028096" y="640440"/>
                </a:lnTo>
                <a:lnTo>
                  <a:pt x="1059614" y="664402"/>
                </a:lnTo>
                <a:lnTo>
                  <a:pt x="1066870" y="665103"/>
                </a:lnTo>
                <a:lnTo>
                  <a:pt x="1076450" y="663992"/>
                </a:lnTo>
                <a:lnTo>
                  <a:pt x="1107843" y="633876"/>
                </a:lnTo>
                <a:lnTo>
                  <a:pt x="1124993" y="546858"/>
                </a:lnTo>
                <a:lnTo>
                  <a:pt x="1142481" y="460909"/>
                </a:lnTo>
                <a:lnTo>
                  <a:pt x="1167789" y="351615"/>
                </a:lnTo>
                <a:lnTo>
                  <a:pt x="1182483" y="293869"/>
                </a:lnTo>
                <a:lnTo>
                  <a:pt x="1198061" y="237073"/>
                </a:lnTo>
                <a:lnTo>
                  <a:pt x="1214164" y="183487"/>
                </a:lnTo>
                <a:lnTo>
                  <a:pt x="1237215" y="117282"/>
                </a:lnTo>
                <a:lnTo>
                  <a:pt x="1257012" y="73242"/>
                </a:lnTo>
                <a:lnTo>
                  <a:pt x="1280919" y="122097"/>
                </a:lnTo>
                <a:lnTo>
                  <a:pt x="1297540" y="167428"/>
                </a:lnTo>
                <a:lnTo>
                  <a:pt x="1311326" y="214262"/>
                </a:lnTo>
                <a:lnTo>
                  <a:pt x="1347702" y="356387"/>
                </a:lnTo>
                <a:lnTo>
                  <a:pt x="1362178" y="401836"/>
                </a:lnTo>
                <a:lnTo>
                  <a:pt x="1379220" y="445295"/>
                </a:lnTo>
                <a:lnTo>
                  <a:pt x="1437232" y="571986"/>
                </a:lnTo>
                <a:lnTo>
                  <a:pt x="1454300" y="615140"/>
                </a:lnTo>
                <a:lnTo>
                  <a:pt x="1465991" y="656133"/>
                </a:lnTo>
                <a:lnTo>
                  <a:pt x="1493000" y="690885"/>
                </a:lnTo>
                <a:lnTo>
                  <a:pt x="1504907" y="693927"/>
                </a:lnTo>
                <a:lnTo>
                  <a:pt x="1511930" y="693847"/>
                </a:lnTo>
                <a:lnTo>
                  <a:pt x="1543898" y="668715"/>
                </a:lnTo>
                <a:lnTo>
                  <a:pt x="1573051" y="588876"/>
                </a:lnTo>
                <a:lnTo>
                  <a:pt x="1640514" y="351768"/>
                </a:lnTo>
                <a:lnTo>
                  <a:pt x="1671743" y="250835"/>
                </a:lnTo>
                <a:lnTo>
                  <a:pt x="1687905" y="204560"/>
                </a:lnTo>
                <a:lnTo>
                  <a:pt x="1710719" y="148170"/>
                </a:lnTo>
                <a:lnTo>
                  <a:pt x="1737267" y="100114"/>
                </a:lnTo>
                <a:lnTo>
                  <a:pt x="1739216" y="98191"/>
                </a:lnTo>
                <a:lnTo>
                  <a:pt x="1746306" y="111013"/>
                </a:lnTo>
                <a:lnTo>
                  <a:pt x="1907925" y="466534"/>
                </a:lnTo>
                <a:lnTo>
                  <a:pt x="1936614" y="531917"/>
                </a:lnTo>
                <a:lnTo>
                  <a:pt x="1980393" y="636506"/>
                </a:lnTo>
                <a:lnTo>
                  <a:pt x="1992307" y="661897"/>
                </a:lnTo>
                <a:lnTo>
                  <a:pt x="2000506" y="671357"/>
                </a:lnTo>
                <a:lnTo>
                  <a:pt x="2008903" y="676553"/>
                </a:lnTo>
                <a:lnTo>
                  <a:pt x="2016458" y="678746"/>
                </a:lnTo>
                <a:lnTo>
                  <a:pt x="2031223" y="679196"/>
                </a:lnTo>
                <a:lnTo>
                  <a:pt x="2037718" y="676632"/>
                </a:lnTo>
                <a:lnTo>
                  <a:pt x="2048760" y="669585"/>
                </a:lnTo>
                <a:lnTo>
                  <a:pt x="2053306" y="663180"/>
                </a:lnTo>
                <a:lnTo>
                  <a:pt x="2067675" y="630994"/>
                </a:lnTo>
                <a:lnTo>
                  <a:pt x="2170366" y="350240"/>
                </a:lnTo>
                <a:lnTo>
                  <a:pt x="2212660" y="242822"/>
                </a:lnTo>
                <a:lnTo>
                  <a:pt x="2233706" y="194302"/>
                </a:lnTo>
                <a:lnTo>
                  <a:pt x="2258360" y="143842"/>
                </a:lnTo>
                <a:lnTo>
                  <a:pt x="2270012" y="123125"/>
                </a:lnTo>
                <a:lnTo>
                  <a:pt x="2284313" y="102038"/>
                </a:lnTo>
                <a:lnTo>
                  <a:pt x="2308724" y="141679"/>
                </a:lnTo>
                <a:lnTo>
                  <a:pt x="2337519" y="194302"/>
                </a:lnTo>
                <a:lnTo>
                  <a:pt x="2381019" y="285120"/>
                </a:lnTo>
                <a:lnTo>
                  <a:pt x="2509337" y="568337"/>
                </a:lnTo>
                <a:lnTo>
                  <a:pt x="2526436" y="603510"/>
                </a:lnTo>
                <a:lnTo>
                  <a:pt x="2558507" y="658536"/>
                </a:lnTo>
                <a:lnTo>
                  <a:pt x="2588012" y="680473"/>
                </a:lnTo>
                <a:lnTo>
                  <a:pt x="2599926" y="679317"/>
                </a:lnTo>
                <a:lnTo>
                  <a:pt x="2635317" y="647967"/>
                </a:lnTo>
                <a:lnTo>
                  <a:pt x="2654207" y="608093"/>
                </a:lnTo>
                <a:lnTo>
                  <a:pt x="2745975" y="366372"/>
                </a:lnTo>
                <a:lnTo>
                  <a:pt x="2768492" y="312458"/>
                </a:lnTo>
                <a:lnTo>
                  <a:pt x="2792042" y="261278"/>
                </a:lnTo>
                <a:lnTo>
                  <a:pt x="2816475" y="214796"/>
                </a:lnTo>
                <a:lnTo>
                  <a:pt x="2846745" y="168838"/>
                </a:lnTo>
                <a:lnTo>
                  <a:pt x="2876338" y="138679"/>
                </a:lnTo>
                <a:lnTo>
                  <a:pt x="2882670" y="134734"/>
                </a:lnTo>
                <a:lnTo>
                  <a:pt x="2903449" y="165251"/>
                </a:lnTo>
                <a:lnTo>
                  <a:pt x="2929885" y="224537"/>
                </a:lnTo>
                <a:lnTo>
                  <a:pt x="2947721" y="276332"/>
                </a:lnTo>
                <a:lnTo>
                  <a:pt x="2963209" y="329052"/>
                </a:lnTo>
                <a:lnTo>
                  <a:pt x="2975504" y="378087"/>
                </a:lnTo>
                <a:lnTo>
                  <a:pt x="2983760" y="418832"/>
                </a:lnTo>
                <a:lnTo>
                  <a:pt x="2987133" y="447317"/>
                </a:lnTo>
                <a:lnTo>
                  <a:pt x="2986483" y="457864"/>
                </a:lnTo>
                <a:lnTo>
                  <a:pt x="2989244" y="467812"/>
                </a:lnTo>
                <a:lnTo>
                  <a:pt x="3028004" y="484147"/>
                </a:lnTo>
                <a:lnTo>
                  <a:pt x="3049563" y="439898"/>
                </a:lnTo>
                <a:lnTo>
                  <a:pt x="3048132" y="423612"/>
                </a:lnTo>
                <a:lnTo>
                  <a:pt x="3032173" y="345088"/>
                </a:lnTo>
                <a:lnTo>
                  <a:pt x="3019094" y="295988"/>
                </a:lnTo>
                <a:lnTo>
                  <a:pt x="3003525" y="245074"/>
                </a:lnTo>
                <a:lnTo>
                  <a:pt x="2986148" y="195906"/>
                </a:lnTo>
                <a:lnTo>
                  <a:pt x="2967647" y="152043"/>
                </a:lnTo>
                <a:lnTo>
                  <a:pt x="2940984" y="105911"/>
                </a:lnTo>
                <a:lnTo>
                  <a:pt x="2913792" y="79011"/>
                </a:lnTo>
                <a:lnTo>
                  <a:pt x="2880500" y="70717"/>
                </a:lnTo>
                <a:lnTo>
                  <a:pt x="2869680" y="73242"/>
                </a:lnTo>
                <a:lnTo>
                  <a:pt x="2821481" y="105423"/>
                </a:lnTo>
                <a:lnTo>
                  <a:pt x="2774257" y="165453"/>
                </a:lnTo>
                <a:lnTo>
                  <a:pt x="2751675" y="204448"/>
                </a:lnTo>
                <a:lnTo>
                  <a:pt x="2729756" y="247975"/>
                </a:lnTo>
                <a:lnTo>
                  <a:pt x="2708613" y="294684"/>
                </a:lnTo>
                <a:lnTo>
                  <a:pt x="2688360" y="343223"/>
                </a:lnTo>
                <a:lnTo>
                  <a:pt x="2611536" y="545610"/>
                </a:lnTo>
                <a:lnTo>
                  <a:pt x="2591259" y="592718"/>
                </a:lnTo>
                <a:lnTo>
                  <a:pt x="2574736" y="560419"/>
                </a:lnTo>
                <a:lnTo>
                  <a:pt x="2417760" y="214295"/>
                </a:lnTo>
                <a:lnTo>
                  <a:pt x="2395271" y="167376"/>
                </a:lnTo>
                <a:lnTo>
                  <a:pt x="2371961" y="122248"/>
                </a:lnTo>
                <a:lnTo>
                  <a:pt x="2350346" y="84988"/>
                </a:lnTo>
                <a:lnTo>
                  <a:pt x="2316139" y="40546"/>
                </a:lnTo>
                <a:lnTo>
                  <a:pt x="2284354" y="30208"/>
                </a:lnTo>
                <a:lnTo>
                  <a:pt x="2275870" y="32211"/>
                </a:lnTo>
                <a:lnTo>
                  <a:pt x="2240850" y="58496"/>
                </a:lnTo>
                <a:lnTo>
                  <a:pt x="2210574" y="104061"/>
                </a:lnTo>
                <a:lnTo>
                  <a:pt x="2177903" y="169299"/>
                </a:lnTo>
                <a:lnTo>
                  <a:pt x="2159128" y="212416"/>
                </a:lnTo>
                <a:lnTo>
                  <a:pt x="2121304" y="307598"/>
                </a:lnTo>
                <a:lnTo>
                  <a:pt x="2024078" y="574783"/>
                </a:lnTo>
                <a:lnTo>
                  <a:pt x="1966326" y="441547"/>
                </a:lnTo>
                <a:lnTo>
                  <a:pt x="1801139" y="78791"/>
                </a:lnTo>
                <a:lnTo>
                  <a:pt x="1777482" y="41828"/>
                </a:lnTo>
                <a:lnTo>
                  <a:pt x="1742889" y="26825"/>
                </a:lnTo>
                <a:lnTo>
                  <a:pt x="1731422" y="29059"/>
                </a:lnTo>
                <a:lnTo>
                  <a:pt x="1692451" y="58496"/>
                </a:lnTo>
                <a:lnTo>
                  <a:pt x="1661322" y="110232"/>
                </a:lnTo>
                <a:lnTo>
                  <a:pt x="1630153" y="184045"/>
                </a:lnTo>
                <a:lnTo>
                  <a:pt x="1613749" y="231017"/>
                </a:lnTo>
                <a:lnTo>
                  <a:pt x="1582065" y="333159"/>
                </a:lnTo>
                <a:lnTo>
                  <a:pt x="1511402" y="581189"/>
                </a:lnTo>
                <a:lnTo>
                  <a:pt x="1509454" y="585676"/>
                </a:lnTo>
                <a:lnTo>
                  <a:pt x="1488194" y="534850"/>
                </a:lnTo>
                <a:lnTo>
                  <a:pt x="1441758" y="434164"/>
                </a:lnTo>
                <a:lnTo>
                  <a:pt x="1421229" y="382619"/>
                </a:lnTo>
                <a:lnTo>
                  <a:pt x="1406400" y="335802"/>
                </a:lnTo>
                <a:lnTo>
                  <a:pt x="1368354" y="189684"/>
                </a:lnTo>
                <a:lnTo>
                  <a:pt x="1353921" y="141587"/>
                </a:lnTo>
                <a:lnTo>
                  <a:pt x="1336664" y="95044"/>
                </a:lnTo>
                <a:lnTo>
                  <a:pt x="1305759" y="33200"/>
                </a:lnTo>
                <a:lnTo>
                  <a:pt x="1278770" y="5259"/>
                </a:lnTo>
                <a:lnTo>
                  <a:pt x="1270997" y="1983"/>
                </a:lnTo>
                <a:lnTo>
                  <a:pt x="1262857" y="21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238833" y="6414347"/>
            <a:ext cx="721360" cy="915669"/>
          </a:xfrm>
          <a:custGeom>
            <a:avLst/>
            <a:gdLst/>
            <a:ahLst/>
            <a:cxnLst/>
            <a:rect l="l" t="t" r="r" b="b"/>
            <a:pathLst>
              <a:path w="721359" h="915670">
                <a:moveTo>
                  <a:pt x="381837" y="0"/>
                </a:moveTo>
                <a:lnTo>
                  <a:pt x="356037" y="37866"/>
                </a:lnTo>
                <a:lnTo>
                  <a:pt x="355569" y="48990"/>
                </a:lnTo>
                <a:lnTo>
                  <a:pt x="356192" y="62523"/>
                </a:lnTo>
                <a:lnTo>
                  <a:pt x="357621" y="76083"/>
                </a:lnTo>
                <a:lnTo>
                  <a:pt x="359197" y="89011"/>
                </a:lnTo>
                <a:lnTo>
                  <a:pt x="360260" y="100649"/>
                </a:lnTo>
                <a:lnTo>
                  <a:pt x="356251" y="146080"/>
                </a:lnTo>
                <a:lnTo>
                  <a:pt x="340017" y="189254"/>
                </a:lnTo>
                <a:lnTo>
                  <a:pt x="315101" y="229486"/>
                </a:lnTo>
                <a:lnTo>
                  <a:pt x="285044" y="266089"/>
                </a:lnTo>
                <a:lnTo>
                  <a:pt x="253390" y="298376"/>
                </a:lnTo>
                <a:lnTo>
                  <a:pt x="219168" y="328186"/>
                </a:lnTo>
                <a:lnTo>
                  <a:pt x="180905" y="356153"/>
                </a:lnTo>
                <a:lnTo>
                  <a:pt x="139942" y="381190"/>
                </a:lnTo>
                <a:lnTo>
                  <a:pt x="97615" y="402209"/>
                </a:lnTo>
                <a:lnTo>
                  <a:pt x="55264" y="418124"/>
                </a:lnTo>
                <a:lnTo>
                  <a:pt x="45040" y="421425"/>
                </a:lnTo>
                <a:lnTo>
                  <a:pt x="34865" y="425166"/>
                </a:lnTo>
                <a:lnTo>
                  <a:pt x="24984" y="429493"/>
                </a:lnTo>
                <a:lnTo>
                  <a:pt x="15640" y="434554"/>
                </a:lnTo>
                <a:lnTo>
                  <a:pt x="10948" y="436901"/>
                </a:lnTo>
                <a:lnTo>
                  <a:pt x="4170" y="440031"/>
                </a:lnTo>
                <a:lnTo>
                  <a:pt x="0" y="447072"/>
                </a:lnTo>
                <a:lnTo>
                  <a:pt x="1429" y="460634"/>
                </a:lnTo>
                <a:lnTo>
                  <a:pt x="1503" y="461354"/>
                </a:lnTo>
                <a:lnTo>
                  <a:pt x="40958" y="476282"/>
                </a:lnTo>
                <a:lnTo>
                  <a:pt x="57088" y="479672"/>
                </a:lnTo>
                <a:lnTo>
                  <a:pt x="99282" y="490793"/>
                </a:lnTo>
                <a:lnTo>
                  <a:pt x="138519" y="507534"/>
                </a:lnTo>
                <a:lnTo>
                  <a:pt x="173993" y="530827"/>
                </a:lnTo>
                <a:lnTo>
                  <a:pt x="204896" y="561605"/>
                </a:lnTo>
                <a:lnTo>
                  <a:pt x="234624" y="603605"/>
                </a:lnTo>
                <a:lnTo>
                  <a:pt x="258018" y="647100"/>
                </a:lnTo>
                <a:lnTo>
                  <a:pt x="276819" y="692264"/>
                </a:lnTo>
                <a:lnTo>
                  <a:pt x="292765" y="739270"/>
                </a:lnTo>
                <a:lnTo>
                  <a:pt x="307597" y="788291"/>
                </a:lnTo>
                <a:lnTo>
                  <a:pt x="317177" y="833389"/>
                </a:lnTo>
                <a:lnTo>
                  <a:pt x="323255" y="879074"/>
                </a:lnTo>
                <a:lnTo>
                  <a:pt x="323255" y="906987"/>
                </a:lnTo>
                <a:lnTo>
                  <a:pt x="330813" y="914813"/>
                </a:lnTo>
                <a:lnTo>
                  <a:pt x="349576" y="915335"/>
                </a:lnTo>
                <a:lnTo>
                  <a:pt x="357655" y="908031"/>
                </a:lnTo>
                <a:lnTo>
                  <a:pt x="358176" y="898639"/>
                </a:lnTo>
                <a:lnTo>
                  <a:pt x="358958" y="885335"/>
                </a:lnTo>
                <a:lnTo>
                  <a:pt x="358176" y="877509"/>
                </a:lnTo>
                <a:lnTo>
                  <a:pt x="358274" y="865228"/>
                </a:lnTo>
                <a:lnTo>
                  <a:pt x="358489" y="856268"/>
                </a:lnTo>
                <a:lnTo>
                  <a:pt x="358567" y="853020"/>
                </a:lnTo>
                <a:lnTo>
                  <a:pt x="359056" y="840861"/>
                </a:lnTo>
                <a:lnTo>
                  <a:pt x="359740" y="828725"/>
                </a:lnTo>
                <a:lnTo>
                  <a:pt x="366872" y="777581"/>
                </a:lnTo>
                <a:lnTo>
                  <a:pt x="372432" y="758552"/>
                </a:lnTo>
                <a:lnTo>
                  <a:pt x="334982" y="758552"/>
                </a:lnTo>
                <a:lnTo>
                  <a:pt x="320261" y="711444"/>
                </a:lnTo>
                <a:lnTo>
                  <a:pt x="303966" y="666127"/>
                </a:lnTo>
                <a:lnTo>
                  <a:pt x="284708" y="622450"/>
                </a:lnTo>
                <a:lnTo>
                  <a:pt x="261095" y="580263"/>
                </a:lnTo>
                <a:lnTo>
                  <a:pt x="231738" y="539416"/>
                </a:lnTo>
                <a:lnTo>
                  <a:pt x="199072" y="506226"/>
                </a:lnTo>
                <a:lnTo>
                  <a:pt x="161784" y="480465"/>
                </a:lnTo>
                <a:lnTo>
                  <a:pt x="120634" y="461354"/>
                </a:lnTo>
                <a:lnTo>
                  <a:pt x="76379" y="448116"/>
                </a:lnTo>
                <a:lnTo>
                  <a:pt x="119556" y="430819"/>
                </a:lnTo>
                <a:lnTo>
                  <a:pt x="162532" y="408712"/>
                </a:lnTo>
                <a:lnTo>
                  <a:pt x="204044" y="382808"/>
                </a:lnTo>
                <a:lnTo>
                  <a:pt x="242830" y="354124"/>
                </a:lnTo>
                <a:lnTo>
                  <a:pt x="277626" y="323673"/>
                </a:lnTo>
                <a:lnTo>
                  <a:pt x="314621" y="285316"/>
                </a:lnTo>
                <a:lnTo>
                  <a:pt x="348921" y="241378"/>
                </a:lnTo>
                <a:lnTo>
                  <a:pt x="376377" y="192938"/>
                </a:lnTo>
                <a:lnTo>
                  <a:pt x="392836" y="141072"/>
                </a:lnTo>
                <a:lnTo>
                  <a:pt x="429278" y="141072"/>
                </a:lnTo>
                <a:lnTo>
                  <a:pt x="424945" y="126957"/>
                </a:lnTo>
                <a:lnTo>
                  <a:pt x="411886" y="71079"/>
                </a:lnTo>
                <a:lnTo>
                  <a:pt x="406670" y="24475"/>
                </a:lnTo>
                <a:lnTo>
                  <a:pt x="406670" y="16629"/>
                </a:lnTo>
                <a:lnTo>
                  <a:pt x="401458" y="9849"/>
                </a:lnTo>
                <a:lnTo>
                  <a:pt x="394139" y="7762"/>
                </a:lnTo>
                <a:lnTo>
                  <a:pt x="392836" y="5676"/>
                </a:lnTo>
                <a:lnTo>
                  <a:pt x="390751" y="3590"/>
                </a:lnTo>
                <a:lnTo>
                  <a:pt x="388406" y="2286"/>
                </a:lnTo>
                <a:lnTo>
                  <a:pt x="381837" y="0"/>
                </a:lnTo>
                <a:close/>
              </a:path>
              <a:path w="721359" h="915670">
                <a:moveTo>
                  <a:pt x="429278" y="141072"/>
                </a:moveTo>
                <a:lnTo>
                  <a:pt x="392836" y="141072"/>
                </a:lnTo>
                <a:lnTo>
                  <a:pt x="401184" y="169422"/>
                </a:lnTo>
                <a:lnTo>
                  <a:pt x="409892" y="196250"/>
                </a:lnTo>
                <a:lnTo>
                  <a:pt x="426737" y="241240"/>
                </a:lnTo>
                <a:lnTo>
                  <a:pt x="444946" y="274768"/>
                </a:lnTo>
                <a:lnTo>
                  <a:pt x="468803" y="306534"/>
                </a:lnTo>
                <a:lnTo>
                  <a:pt x="496130" y="335459"/>
                </a:lnTo>
                <a:lnTo>
                  <a:pt x="551032" y="380213"/>
                </a:lnTo>
                <a:lnTo>
                  <a:pt x="609068" y="416487"/>
                </a:lnTo>
                <a:lnTo>
                  <a:pt x="639457" y="431686"/>
                </a:lnTo>
                <a:lnTo>
                  <a:pt x="592033" y="448596"/>
                </a:lnTo>
                <a:lnTo>
                  <a:pt x="546910" y="472884"/>
                </a:lnTo>
                <a:lnTo>
                  <a:pt x="504826" y="502908"/>
                </a:lnTo>
                <a:lnTo>
                  <a:pt x="466521" y="537028"/>
                </a:lnTo>
                <a:lnTo>
                  <a:pt x="432731" y="573602"/>
                </a:lnTo>
                <a:lnTo>
                  <a:pt x="400371" y="616067"/>
                </a:lnTo>
                <a:lnTo>
                  <a:pt x="372903" y="661178"/>
                </a:lnTo>
                <a:lnTo>
                  <a:pt x="350912" y="708739"/>
                </a:lnTo>
                <a:lnTo>
                  <a:pt x="334982" y="758552"/>
                </a:lnTo>
                <a:lnTo>
                  <a:pt x="372432" y="758552"/>
                </a:lnTo>
                <a:lnTo>
                  <a:pt x="381201" y="728540"/>
                </a:lnTo>
                <a:lnTo>
                  <a:pt x="401972" y="681828"/>
                </a:lnTo>
                <a:lnTo>
                  <a:pt x="428434" y="637670"/>
                </a:lnTo>
                <a:lnTo>
                  <a:pt x="459834" y="596291"/>
                </a:lnTo>
                <a:lnTo>
                  <a:pt x="494879" y="558665"/>
                </a:lnTo>
                <a:lnTo>
                  <a:pt x="534965" y="524007"/>
                </a:lnTo>
                <a:lnTo>
                  <a:pt x="579192" y="494597"/>
                </a:lnTo>
                <a:lnTo>
                  <a:pt x="626658" y="472712"/>
                </a:lnTo>
                <a:lnTo>
                  <a:pt x="676464" y="460634"/>
                </a:lnTo>
                <a:lnTo>
                  <a:pt x="685478" y="459310"/>
                </a:lnTo>
                <a:lnTo>
                  <a:pt x="695401" y="457668"/>
                </a:lnTo>
                <a:lnTo>
                  <a:pt x="721223" y="434555"/>
                </a:lnTo>
                <a:lnTo>
                  <a:pt x="721310" y="431947"/>
                </a:lnTo>
                <a:lnTo>
                  <a:pt x="716619" y="424384"/>
                </a:lnTo>
                <a:lnTo>
                  <a:pt x="678548" y="410561"/>
                </a:lnTo>
                <a:lnTo>
                  <a:pt x="644051" y="395516"/>
                </a:lnTo>
                <a:lnTo>
                  <a:pt x="609767" y="376932"/>
                </a:lnTo>
                <a:lnTo>
                  <a:pt x="576896" y="355858"/>
                </a:lnTo>
                <a:lnTo>
                  <a:pt x="521192" y="311180"/>
                </a:lnTo>
                <a:lnTo>
                  <a:pt x="475275" y="257471"/>
                </a:lnTo>
                <a:lnTo>
                  <a:pt x="441962" y="182395"/>
                </a:lnTo>
                <a:lnTo>
                  <a:pt x="429278" y="14107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98"/>
            <a:ext cx="4216969" cy="1986066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2736072" y="445"/>
            <a:ext cx="4117340" cy="1263650"/>
          </a:xfrm>
          <a:custGeom>
            <a:avLst/>
            <a:gdLst/>
            <a:ahLst/>
            <a:cxnLst/>
            <a:rect l="l" t="t" r="r" b="b"/>
            <a:pathLst>
              <a:path w="4117340" h="1263650">
                <a:moveTo>
                  <a:pt x="27001" y="0"/>
                </a:moveTo>
                <a:lnTo>
                  <a:pt x="0" y="0"/>
                </a:lnTo>
                <a:lnTo>
                  <a:pt x="8172" y="38100"/>
                </a:lnTo>
                <a:lnTo>
                  <a:pt x="21030" y="88900"/>
                </a:lnTo>
                <a:lnTo>
                  <a:pt x="35920" y="138430"/>
                </a:lnTo>
                <a:lnTo>
                  <a:pt x="52818" y="186690"/>
                </a:lnTo>
                <a:lnTo>
                  <a:pt x="71704" y="234950"/>
                </a:lnTo>
                <a:lnTo>
                  <a:pt x="92552" y="281940"/>
                </a:lnTo>
                <a:lnTo>
                  <a:pt x="115342" y="328930"/>
                </a:lnTo>
                <a:lnTo>
                  <a:pt x="140051" y="374650"/>
                </a:lnTo>
                <a:lnTo>
                  <a:pt x="165228" y="416560"/>
                </a:lnTo>
                <a:lnTo>
                  <a:pt x="191890" y="458470"/>
                </a:lnTo>
                <a:lnTo>
                  <a:pt x="219978" y="499110"/>
                </a:lnTo>
                <a:lnTo>
                  <a:pt x="249434" y="538480"/>
                </a:lnTo>
                <a:lnTo>
                  <a:pt x="280201" y="577850"/>
                </a:lnTo>
                <a:lnTo>
                  <a:pt x="312219" y="614680"/>
                </a:lnTo>
                <a:lnTo>
                  <a:pt x="345431" y="651510"/>
                </a:lnTo>
                <a:lnTo>
                  <a:pt x="379777" y="687070"/>
                </a:lnTo>
                <a:lnTo>
                  <a:pt x="415200" y="721360"/>
                </a:lnTo>
                <a:lnTo>
                  <a:pt x="451642" y="755650"/>
                </a:lnTo>
                <a:lnTo>
                  <a:pt x="489043" y="787400"/>
                </a:lnTo>
                <a:lnTo>
                  <a:pt x="527346" y="819150"/>
                </a:lnTo>
                <a:lnTo>
                  <a:pt x="566493" y="849630"/>
                </a:lnTo>
                <a:lnTo>
                  <a:pt x="606424" y="878840"/>
                </a:lnTo>
                <a:lnTo>
                  <a:pt x="647082" y="906780"/>
                </a:lnTo>
                <a:lnTo>
                  <a:pt x="730344" y="960120"/>
                </a:lnTo>
                <a:lnTo>
                  <a:pt x="819293" y="1010920"/>
                </a:lnTo>
                <a:lnTo>
                  <a:pt x="910398" y="1056640"/>
                </a:lnTo>
                <a:lnTo>
                  <a:pt x="956707" y="1078230"/>
                </a:lnTo>
                <a:lnTo>
                  <a:pt x="1098411" y="1135380"/>
                </a:lnTo>
                <a:lnTo>
                  <a:pt x="1146501" y="1151890"/>
                </a:lnTo>
                <a:lnTo>
                  <a:pt x="1194985" y="1167130"/>
                </a:lnTo>
                <a:lnTo>
                  <a:pt x="1293049" y="1195070"/>
                </a:lnTo>
                <a:lnTo>
                  <a:pt x="1392435" y="1217930"/>
                </a:lnTo>
                <a:lnTo>
                  <a:pt x="1442572" y="1228090"/>
                </a:lnTo>
                <a:lnTo>
                  <a:pt x="1543629" y="1243330"/>
                </a:lnTo>
                <a:lnTo>
                  <a:pt x="1593965" y="1249680"/>
                </a:lnTo>
                <a:lnTo>
                  <a:pt x="1644377" y="1254760"/>
                </a:lnTo>
                <a:lnTo>
                  <a:pt x="1694847" y="1258570"/>
                </a:lnTo>
                <a:lnTo>
                  <a:pt x="1795897" y="1263650"/>
                </a:lnTo>
                <a:lnTo>
                  <a:pt x="1896984" y="1263650"/>
                </a:lnTo>
                <a:lnTo>
                  <a:pt x="1997977" y="1261110"/>
                </a:lnTo>
                <a:lnTo>
                  <a:pt x="2098744" y="1253490"/>
                </a:lnTo>
                <a:lnTo>
                  <a:pt x="2239176" y="1235710"/>
                </a:lnTo>
                <a:lnTo>
                  <a:pt x="1862879" y="1235710"/>
                </a:lnTo>
                <a:lnTo>
                  <a:pt x="1761533" y="1233170"/>
                </a:lnTo>
                <a:lnTo>
                  <a:pt x="1710888" y="1230630"/>
                </a:lnTo>
                <a:lnTo>
                  <a:pt x="1660284" y="1226820"/>
                </a:lnTo>
                <a:lnTo>
                  <a:pt x="1559268" y="1216660"/>
                </a:lnTo>
                <a:lnTo>
                  <a:pt x="1459467" y="1201420"/>
                </a:lnTo>
                <a:lnTo>
                  <a:pt x="1410305" y="1192530"/>
                </a:lnTo>
                <a:lnTo>
                  <a:pt x="1361424" y="1182370"/>
                </a:lnTo>
                <a:lnTo>
                  <a:pt x="1312843" y="1170940"/>
                </a:lnTo>
                <a:lnTo>
                  <a:pt x="1264583" y="1158240"/>
                </a:lnTo>
                <a:lnTo>
                  <a:pt x="1216662" y="1144270"/>
                </a:lnTo>
                <a:lnTo>
                  <a:pt x="1169102" y="1129030"/>
                </a:lnTo>
                <a:lnTo>
                  <a:pt x="1075143" y="1096010"/>
                </a:lnTo>
                <a:lnTo>
                  <a:pt x="982866" y="1057910"/>
                </a:lnTo>
                <a:lnTo>
                  <a:pt x="937409" y="1037590"/>
                </a:lnTo>
                <a:lnTo>
                  <a:pt x="892431" y="1016000"/>
                </a:lnTo>
                <a:lnTo>
                  <a:pt x="803998" y="970280"/>
                </a:lnTo>
                <a:lnTo>
                  <a:pt x="717727" y="919480"/>
                </a:lnTo>
                <a:lnTo>
                  <a:pt x="674232" y="891540"/>
                </a:lnTo>
                <a:lnTo>
                  <a:pt x="631460" y="862330"/>
                </a:lnTo>
                <a:lnTo>
                  <a:pt x="589479" y="831850"/>
                </a:lnTo>
                <a:lnTo>
                  <a:pt x="548360" y="800100"/>
                </a:lnTo>
                <a:lnTo>
                  <a:pt x="508172" y="767080"/>
                </a:lnTo>
                <a:lnTo>
                  <a:pt x="468983" y="734060"/>
                </a:lnTo>
                <a:lnTo>
                  <a:pt x="430865" y="698500"/>
                </a:lnTo>
                <a:lnTo>
                  <a:pt x="393886" y="661670"/>
                </a:lnTo>
                <a:lnTo>
                  <a:pt x="358115" y="624840"/>
                </a:lnTo>
                <a:lnTo>
                  <a:pt x="323622" y="586740"/>
                </a:lnTo>
                <a:lnTo>
                  <a:pt x="290477" y="546100"/>
                </a:lnTo>
                <a:lnTo>
                  <a:pt x="258748" y="505460"/>
                </a:lnTo>
                <a:lnTo>
                  <a:pt x="228506" y="463550"/>
                </a:lnTo>
                <a:lnTo>
                  <a:pt x="199820" y="420370"/>
                </a:lnTo>
                <a:lnTo>
                  <a:pt x="172758" y="377190"/>
                </a:lnTo>
                <a:lnTo>
                  <a:pt x="147392" y="331470"/>
                </a:lnTo>
                <a:lnTo>
                  <a:pt x="123786" y="285750"/>
                </a:lnTo>
                <a:lnTo>
                  <a:pt x="102182" y="237490"/>
                </a:lnTo>
                <a:lnTo>
                  <a:pt x="82602" y="190500"/>
                </a:lnTo>
                <a:lnTo>
                  <a:pt x="65067" y="140970"/>
                </a:lnTo>
                <a:lnTo>
                  <a:pt x="49601" y="91440"/>
                </a:lnTo>
                <a:lnTo>
                  <a:pt x="36224" y="41910"/>
                </a:lnTo>
                <a:lnTo>
                  <a:pt x="27001" y="0"/>
                </a:lnTo>
                <a:close/>
              </a:path>
              <a:path w="4117340" h="1263650">
                <a:moveTo>
                  <a:pt x="2490920" y="1182370"/>
                </a:moveTo>
                <a:lnTo>
                  <a:pt x="2366347" y="1182370"/>
                </a:lnTo>
                <a:lnTo>
                  <a:pt x="2316523" y="1192530"/>
                </a:lnTo>
                <a:lnTo>
                  <a:pt x="2266538" y="1201420"/>
                </a:lnTo>
                <a:lnTo>
                  <a:pt x="2166152" y="1216660"/>
                </a:lnTo>
                <a:lnTo>
                  <a:pt x="2065324" y="1226820"/>
                </a:lnTo>
                <a:lnTo>
                  <a:pt x="2014786" y="1230630"/>
                </a:lnTo>
                <a:lnTo>
                  <a:pt x="1964188" y="1233170"/>
                </a:lnTo>
                <a:lnTo>
                  <a:pt x="1862879" y="1235710"/>
                </a:lnTo>
                <a:lnTo>
                  <a:pt x="2239176" y="1235710"/>
                </a:lnTo>
                <a:lnTo>
                  <a:pt x="2249182" y="1234440"/>
                </a:lnTo>
                <a:lnTo>
                  <a:pt x="2299073" y="1225550"/>
                </a:lnTo>
                <a:lnTo>
                  <a:pt x="2398371" y="1205230"/>
                </a:lnTo>
                <a:lnTo>
                  <a:pt x="2447747" y="1193800"/>
                </a:lnTo>
                <a:lnTo>
                  <a:pt x="2490920" y="1182370"/>
                </a:lnTo>
                <a:close/>
              </a:path>
              <a:path w="4117340" h="1263650">
                <a:moveTo>
                  <a:pt x="431861" y="0"/>
                </a:moveTo>
                <a:lnTo>
                  <a:pt x="399226" y="0"/>
                </a:lnTo>
                <a:lnTo>
                  <a:pt x="405225" y="16510"/>
                </a:lnTo>
                <a:lnTo>
                  <a:pt x="424020" y="62230"/>
                </a:lnTo>
                <a:lnTo>
                  <a:pt x="444554" y="106680"/>
                </a:lnTo>
                <a:lnTo>
                  <a:pt x="466227" y="152400"/>
                </a:lnTo>
                <a:lnTo>
                  <a:pt x="489018" y="195580"/>
                </a:lnTo>
                <a:lnTo>
                  <a:pt x="512908" y="240030"/>
                </a:lnTo>
                <a:lnTo>
                  <a:pt x="537878" y="281940"/>
                </a:lnTo>
                <a:lnTo>
                  <a:pt x="563908" y="323850"/>
                </a:lnTo>
                <a:lnTo>
                  <a:pt x="590978" y="365760"/>
                </a:lnTo>
                <a:lnTo>
                  <a:pt x="619069" y="405130"/>
                </a:lnTo>
                <a:lnTo>
                  <a:pt x="648161" y="444500"/>
                </a:lnTo>
                <a:lnTo>
                  <a:pt x="678234" y="483870"/>
                </a:lnTo>
                <a:lnTo>
                  <a:pt x="709269" y="521970"/>
                </a:lnTo>
                <a:lnTo>
                  <a:pt x="741247" y="558800"/>
                </a:lnTo>
                <a:lnTo>
                  <a:pt x="774147" y="594360"/>
                </a:lnTo>
                <a:lnTo>
                  <a:pt x="807950" y="629920"/>
                </a:lnTo>
                <a:lnTo>
                  <a:pt x="842637" y="664210"/>
                </a:lnTo>
                <a:lnTo>
                  <a:pt x="878188" y="697230"/>
                </a:lnTo>
                <a:lnTo>
                  <a:pt x="914583" y="730250"/>
                </a:lnTo>
                <a:lnTo>
                  <a:pt x="951802" y="760730"/>
                </a:lnTo>
                <a:lnTo>
                  <a:pt x="989827" y="791210"/>
                </a:lnTo>
                <a:lnTo>
                  <a:pt x="1028638" y="821690"/>
                </a:lnTo>
                <a:lnTo>
                  <a:pt x="1068214" y="849630"/>
                </a:lnTo>
                <a:lnTo>
                  <a:pt x="1108536" y="877570"/>
                </a:lnTo>
                <a:lnTo>
                  <a:pt x="1149586" y="902970"/>
                </a:lnTo>
                <a:lnTo>
                  <a:pt x="1191342" y="928370"/>
                </a:lnTo>
                <a:lnTo>
                  <a:pt x="1276898" y="976630"/>
                </a:lnTo>
                <a:lnTo>
                  <a:pt x="1320658" y="998220"/>
                </a:lnTo>
                <a:lnTo>
                  <a:pt x="1410045" y="1038860"/>
                </a:lnTo>
                <a:lnTo>
                  <a:pt x="1455633" y="1057910"/>
                </a:lnTo>
                <a:lnTo>
                  <a:pt x="1501791" y="1075690"/>
                </a:lnTo>
                <a:lnTo>
                  <a:pt x="1595737" y="1106170"/>
                </a:lnTo>
                <a:lnTo>
                  <a:pt x="1643487" y="1120140"/>
                </a:lnTo>
                <a:lnTo>
                  <a:pt x="1691728" y="1132840"/>
                </a:lnTo>
                <a:lnTo>
                  <a:pt x="1740442" y="1144270"/>
                </a:lnTo>
                <a:lnTo>
                  <a:pt x="1791936" y="1154430"/>
                </a:lnTo>
                <a:lnTo>
                  <a:pt x="1843636" y="1163320"/>
                </a:lnTo>
                <a:lnTo>
                  <a:pt x="1895515" y="1170940"/>
                </a:lnTo>
                <a:lnTo>
                  <a:pt x="1947548" y="1177290"/>
                </a:lnTo>
                <a:lnTo>
                  <a:pt x="1999711" y="1182370"/>
                </a:lnTo>
                <a:lnTo>
                  <a:pt x="2051977" y="1186180"/>
                </a:lnTo>
                <a:lnTo>
                  <a:pt x="2104323" y="1188720"/>
                </a:lnTo>
                <a:lnTo>
                  <a:pt x="2156721" y="1189990"/>
                </a:lnTo>
                <a:lnTo>
                  <a:pt x="2209149" y="1189990"/>
                </a:lnTo>
                <a:lnTo>
                  <a:pt x="2261579" y="1188720"/>
                </a:lnTo>
                <a:lnTo>
                  <a:pt x="2313987" y="1186180"/>
                </a:lnTo>
                <a:lnTo>
                  <a:pt x="2366347" y="1182370"/>
                </a:lnTo>
                <a:lnTo>
                  <a:pt x="2490920" y="1182370"/>
                </a:lnTo>
                <a:lnTo>
                  <a:pt x="2533889" y="1170940"/>
                </a:lnTo>
                <a:lnTo>
                  <a:pt x="2572389" y="1159510"/>
                </a:lnTo>
                <a:lnTo>
                  <a:pt x="2157815" y="1159510"/>
                </a:lnTo>
                <a:lnTo>
                  <a:pt x="2106267" y="1158240"/>
                </a:lnTo>
                <a:lnTo>
                  <a:pt x="2054758" y="1155700"/>
                </a:lnTo>
                <a:lnTo>
                  <a:pt x="2003311" y="1151890"/>
                </a:lnTo>
                <a:lnTo>
                  <a:pt x="1951950" y="1146810"/>
                </a:lnTo>
                <a:lnTo>
                  <a:pt x="1900699" y="1140460"/>
                </a:lnTo>
                <a:lnTo>
                  <a:pt x="1849582" y="1132840"/>
                </a:lnTo>
                <a:lnTo>
                  <a:pt x="1798623" y="1123950"/>
                </a:lnTo>
                <a:lnTo>
                  <a:pt x="1747844" y="1113790"/>
                </a:lnTo>
                <a:lnTo>
                  <a:pt x="1697271" y="1102360"/>
                </a:lnTo>
                <a:lnTo>
                  <a:pt x="1648547" y="1089660"/>
                </a:lnTo>
                <a:lnTo>
                  <a:pt x="1600345" y="1075690"/>
                </a:lnTo>
                <a:lnTo>
                  <a:pt x="1552686" y="1060450"/>
                </a:lnTo>
                <a:lnTo>
                  <a:pt x="1505589" y="1043940"/>
                </a:lnTo>
                <a:lnTo>
                  <a:pt x="1459075" y="1026160"/>
                </a:lnTo>
                <a:lnTo>
                  <a:pt x="1413164" y="1007110"/>
                </a:lnTo>
                <a:lnTo>
                  <a:pt x="1367876" y="986790"/>
                </a:lnTo>
                <a:lnTo>
                  <a:pt x="1323233" y="965200"/>
                </a:lnTo>
                <a:lnTo>
                  <a:pt x="1235957" y="919480"/>
                </a:lnTo>
                <a:lnTo>
                  <a:pt x="1193366" y="894080"/>
                </a:lnTo>
                <a:lnTo>
                  <a:pt x="1151499" y="868680"/>
                </a:lnTo>
                <a:lnTo>
                  <a:pt x="1110378" y="840740"/>
                </a:lnTo>
                <a:lnTo>
                  <a:pt x="1070021" y="812800"/>
                </a:lnTo>
                <a:lnTo>
                  <a:pt x="1030451" y="783590"/>
                </a:lnTo>
                <a:lnTo>
                  <a:pt x="991686" y="754380"/>
                </a:lnTo>
                <a:lnTo>
                  <a:pt x="953747" y="722630"/>
                </a:lnTo>
                <a:lnTo>
                  <a:pt x="916654" y="690880"/>
                </a:lnTo>
                <a:lnTo>
                  <a:pt x="880428" y="657860"/>
                </a:lnTo>
                <a:lnTo>
                  <a:pt x="845089" y="623570"/>
                </a:lnTo>
                <a:lnTo>
                  <a:pt x="810658" y="588010"/>
                </a:lnTo>
                <a:lnTo>
                  <a:pt x="777153" y="552450"/>
                </a:lnTo>
                <a:lnTo>
                  <a:pt x="744596" y="515620"/>
                </a:lnTo>
                <a:lnTo>
                  <a:pt x="713008" y="477520"/>
                </a:lnTo>
                <a:lnTo>
                  <a:pt x="682407" y="439420"/>
                </a:lnTo>
                <a:lnTo>
                  <a:pt x="652815" y="400050"/>
                </a:lnTo>
                <a:lnTo>
                  <a:pt x="624252" y="359410"/>
                </a:lnTo>
                <a:lnTo>
                  <a:pt x="596737" y="318770"/>
                </a:lnTo>
                <a:lnTo>
                  <a:pt x="570292" y="276860"/>
                </a:lnTo>
                <a:lnTo>
                  <a:pt x="544937" y="233680"/>
                </a:lnTo>
                <a:lnTo>
                  <a:pt x="520691" y="190500"/>
                </a:lnTo>
                <a:lnTo>
                  <a:pt x="497575" y="146050"/>
                </a:lnTo>
                <a:lnTo>
                  <a:pt x="475610" y="101600"/>
                </a:lnTo>
                <a:lnTo>
                  <a:pt x="454816" y="55880"/>
                </a:lnTo>
                <a:lnTo>
                  <a:pt x="435212" y="8890"/>
                </a:lnTo>
                <a:lnTo>
                  <a:pt x="431861" y="0"/>
                </a:lnTo>
                <a:close/>
              </a:path>
              <a:path w="4117340" h="1263650">
                <a:moveTo>
                  <a:pt x="3892189" y="35560"/>
                </a:moveTo>
                <a:lnTo>
                  <a:pt x="3858723" y="35560"/>
                </a:lnTo>
                <a:lnTo>
                  <a:pt x="3842804" y="71120"/>
                </a:lnTo>
                <a:lnTo>
                  <a:pt x="3826217" y="105410"/>
                </a:lnTo>
                <a:lnTo>
                  <a:pt x="3808949" y="139700"/>
                </a:lnTo>
                <a:lnTo>
                  <a:pt x="3790986" y="173990"/>
                </a:lnTo>
                <a:lnTo>
                  <a:pt x="3765275" y="218440"/>
                </a:lnTo>
                <a:lnTo>
                  <a:pt x="3738379" y="262890"/>
                </a:lnTo>
                <a:lnTo>
                  <a:pt x="3710319" y="306070"/>
                </a:lnTo>
                <a:lnTo>
                  <a:pt x="3681112" y="349250"/>
                </a:lnTo>
                <a:lnTo>
                  <a:pt x="3650780" y="391160"/>
                </a:lnTo>
                <a:lnTo>
                  <a:pt x="3619341" y="433070"/>
                </a:lnTo>
                <a:lnTo>
                  <a:pt x="3586815" y="472440"/>
                </a:lnTo>
                <a:lnTo>
                  <a:pt x="3553222" y="511810"/>
                </a:lnTo>
                <a:lnTo>
                  <a:pt x="3518581" y="549910"/>
                </a:lnTo>
                <a:lnTo>
                  <a:pt x="3482911" y="588010"/>
                </a:lnTo>
                <a:lnTo>
                  <a:pt x="3446233" y="624840"/>
                </a:lnTo>
                <a:lnTo>
                  <a:pt x="3408566" y="660400"/>
                </a:lnTo>
                <a:lnTo>
                  <a:pt x="3369928" y="694690"/>
                </a:lnTo>
                <a:lnTo>
                  <a:pt x="3330341" y="727710"/>
                </a:lnTo>
                <a:lnTo>
                  <a:pt x="3289823" y="760730"/>
                </a:lnTo>
                <a:lnTo>
                  <a:pt x="3248393" y="791210"/>
                </a:lnTo>
                <a:lnTo>
                  <a:pt x="3206072" y="821690"/>
                </a:lnTo>
                <a:lnTo>
                  <a:pt x="3121677" y="877570"/>
                </a:lnTo>
                <a:lnTo>
                  <a:pt x="3078600" y="904240"/>
                </a:lnTo>
                <a:lnTo>
                  <a:pt x="3034960" y="929640"/>
                </a:lnTo>
                <a:lnTo>
                  <a:pt x="2946052" y="977900"/>
                </a:lnTo>
                <a:lnTo>
                  <a:pt x="2900819" y="1000760"/>
                </a:lnTo>
                <a:lnTo>
                  <a:pt x="2855088" y="1022350"/>
                </a:lnTo>
                <a:lnTo>
                  <a:pt x="2808877" y="1042670"/>
                </a:lnTo>
                <a:lnTo>
                  <a:pt x="2762202" y="1061720"/>
                </a:lnTo>
                <a:lnTo>
                  <a:pt x="2667526" y="1097280"/>
                </a:lnTo>
                <a:lnTo>
                  <a:pt x="2619558" y="1113790"/>
                </a:lnTo>
                <a:lnTo>
                  <a:pt x="2568733" y="1123950"/>
                </a:lnTo>
                <a:lnTo>
                  <a:pt x="2517733" y="1132840"/>
                </a:lnTo>
                <a:lnTo>
                  <a:pt x="2466581" y="1140460"/>
                </a:lnTo>
                <a:lnTo>
                  <a:pt x="2415301" y="1146810"/>
                </a:lnTo>
                <a:lnTo>
                  <a:pt x="2363917" y="1151890"/>
                </a:lnTo>
                <a:lnTo>
                  <a:pt x="2312452" y="1155700"/>
                </a:lnTo>
                <a:lnTo>
                  <a:pt x="2260931" y="1158240"/>
                </a:lnTo>
                <a:lnTo>
                  <a:pt x="2209378" y="1159510"/>
                </a:lnTo>
                <a:lnTo>
                  <a:pt x="2572389" y="1159510"/>
                </a:lnTo>
                <a:lnTo>
                  <a:pt x="2619268" y="1145540"/>
                </a:lnTo>
                <a:lnTo>
                  <a:pt x="2637994" y="1141730"/>
                </a:lnTo>
                <a:lnTo>
                  <a:pt x="2656679" y="1136650"/>
                </a:lnTo>
                <a:lnTo>
                  <a:pt x="2743505" y="1116330"/>
                </a:lnTo>
                <a:lnTo>
                  <a:pt x="2841514" y="1088390"/>
                </a:lnTo>
                <a:lnTo>
                  <a:pt x="2889964" y="1073150"/>
                </a:lnTo>
                <a:lnTo>
                  <a:pt x="2972056" y="1042670"/>
                </a:lnTo>
                <a:lnTo>
                  <a:pt x="2880909" y="1042670"/>
                </a:lnTo>
                <a:lnTo>
                  <a:pt x="2969922" y="999490"/>
                </a:lnTo>
                <a:lnTo>
                  <a:pt x="3013647" y="976630"/>
                </a:lnTo>
                <a:lnTo>
                  <a:pt x="3056829" y="952500"/>
                </a:lnTo>
                <a:lnTo>
                  <a:pt x="3099455" y="927100"/>
                </a:lnTo>
                <a:lnTo>
                  <a:pt x="3182970" y="873760"/>
                </a:lnTo>
                <a:lnTo>
                  <a:pt x="3223830" y="845820"/>
                </a:lnTo>
                <a:lnTo>
                  <a:pt x="3304040" y="787400"/>
                </a:lnTo>
                <a:lnTo>
                  <a:pt x="3343170" y="755650"/>
                </a:lnTo>
                <a:lnTo>
                  <a:pt x="3381445" y="723900"/>
                </a:lnTo>
                <a:lnTo>
                  <a:pt x="3418847" y="690880"/>
                </a:lnTo>
                <a:lnTo>
                  <a:pt x="3455361" y="657860"/>
                </a:lnTo>
                <a:lnTo>
                  <a:pt x="3490971" y="622300"/>
                </a:lnTo>
                <a:lnTo>
                  <a:pt x="3525660" y="586740"/>
                </a:lnTo>
                <a:lnTo>
                  <a:pt x="3559412" y="551180"/>
                </a:lnTo>
                <a:lnTo>
                  <a:pt x="3592212" y="513080"/>
                </a:lnTo>
                <a:lnTo>
                  <a:pt x="3624042" y="474980"/>
                </a:lnTo>
                <a:lnTo>
                  <a:pt x="3654887" y="436880"/>
                </a:lnTo>
                <a:lnTo>
                  <a:pt x="3713557" y="356870"/>
                </a:lnTo>
                <a:lnTo>
                  <a:pt x="3741350" y="314960"/>
                </a:lnTo>
                <a:lnTo>
                  <a:pt x="3768093" y="273050"/>
                </a:lnTo>
                <a:lnTo>
                  <a:pt x="3793770" y="229870"/>
                </a:lnTo>
                <a:lnTo>
                  <a:pt x="3818365" y="186690"/>
                </a:lnTo>
                <a:lnTo>
                  <a:pt x="3841861" y="143510"/>
                </a:lnTo>
                <a:lnTo>
                  <a:pt x="3862809" y="100330"/>
                </a:lnTo>
                <a:lnTo>
                  <a:pt x="3882738" y="57150"/>
                </a:lnTo>
                <a:lnTo>
                  <a:pt x="3892189" y="35560"/>
                </a:lnTo>
                <a:close/>
              </a:path>
              <a:path w="4117340" h="1263650">
                <a:moveTo>
                  <a:pt x="4117328" y="0"/>
                </a:moveTo>
                <a:lnTo>
                  <a:pt x="4084191" y="0"/>
                </a:lnTo>
                <a:lnTo>
                  <a:pt x="4073081" y="27940"/>
                </a:lnTo>
                <a:lnTo>
                  <a:pt x="4052546" y="74930"/>
                </a:lnTo>
                <a:lnTo>
                  <a:pt x="4030334" y="120650"/>
                </a:lnTo>
                <a:lnTo>
                  <a:pt x="4006508" y="165100"/>
                </a:lnTo>
                <a:lnTo>
                  <a:pt x="3981132" y="208280"/>
                </a:lnTo>
                <a:lnTo>
                  <a:pt x="3954268" y="251460"/>
                </a:lnTo>
                <a:lnTo>
                  <a:pt x="3925982" y="293370"/>
                </a:lnTo>
                <a:lnTo>
                  <a:pt x="3896336" y="334010"/>
                </a:lnTo>
                <a:lnTo>
                  <a:pt x="3865394" y="374650"/>
                </a:lnTo>
                <a:lnTo>
                  <a:pt x="3833219" y="414020"/>
                </a:lnTo>
                <a:lnTo>
                  <a:pt x="3799875" y="452120"/>
                </a:lnTo>
                <a:lnTo>
                  <a:pt x="3765426" y="488950"/>
                </a:lnTo>
                <a:lnTo>
                  <a:pt x="3729936" y="525780"/>
                </a:lnTo>
                <a:lnTo>
                  <a:pt x="3693467" y="561340"/>
                </a:lnTo>
                <a:lnTo>
                  <a:pt x="3656083" y="595630"/>
                </a:lnTo>
                <a:lnTo>
                  <a:pt x="3617849" y="628650"/>
                </a:lnTo>
                <a:lnTo>
                  <a:pt x="3578827" y="661670"/>
                </a:lnTo>
                <a:lnTo>
                  <a:pt x="3539081" y="692150"/>
                </a:lnTo>
                <a:lnTo>
                  <a:pt x="3498675" y="722630"/>
                </a:lnTo>
                <a:lnTo>
                  <a:pt x="3458034" y="751840"/>
                </a:lnTo>
                <a:lnTo>
                  <a:pt x="3374972" y="807720"/>
                </a:lnTo>
                <a:lnTo>
                  <a:pt x="3332583" y="834390"/>
                </a:lnTo>
                <a:lnTo>
                  <a:pt x="3289641" y="858520"/>
                </a:lnTo>
                <a:lnTo>
                  <a:pt x="3246164" y="883920"/>
                </a:lnTo>
                <a:lnTo>
                  <a:pt x="3157662" y="929640"/>
                </a:lnTo>
                <a:lnTo>
                  <a:pt x="3112670" y="951230"/>
                </a:lnTo>
                <a:lnTo>
                  <a:pt x="3067203" y="971550"/>
                </a:lnTo>
                <a:lnTo>
                  <a:pt x="2974911" y="1009650"/>
                </a:lnTo>
                <a:lnTo>
                  <a:pt x="2880909" y="1042670"/>
                </a:lnTo>
                <a:lnTo>
                  <a:pt x="2972056" y="1042670"/>
                </a:lnTo>
                <a:lnTo>
                  <a:pt x="3032891" y="1019810"/>
                </a:lnTo>
                <a:lnTo>
                  <a:pt x="3125985" y="979170"/>
                </a:lnTo>
                <a:lnTo>
                  <a:pt x="3261996" y="910590"/>
                </a:lnTo>
                <a:lnTo>
                  <a:pt x="3350051" y="859790"/>
                </a:lnTo>
                <a:lnTo>
                  <a:pt x="3393240" y="831850"/>
                </a:lnTo>
                <a:lnTo>
                  <a:pt x="3435849" y="805180"/>
                </a:lnTo>
                <a:lnTo>
                  <a:pt x="3477859" y="775970"/>
                </a:lnTo>
                <a:lnTo>
                  <a:pt x="3519253" y="745490"/>
                </a:lnTo>
                <a:lnTo>
                  <a:pt x="3560015" y="715010"/>
                </a:lnTo>
                <a:lnTo>
                  <a:pt x="3598344" y="684530"/>
                </a:lnTo>
                <a:lnTo>
                  <a:pt x="3635981" y="654050"/>
                </a:lnTo>
                <a:lnTo>
                  <a:pt x="3672876" y="621030"/>
                </a:lnTo>
                <a:lnTo>
                  <a:pt x="3708979" y="588010"/>
                </a:lnTo>
                <a:lnTo>
                  <a:pt x="3744239" y="554990"/>
                </a:lnTo>
                <a:lnTo>
                  <a:pt x="3778605" y="519430"/>
                </a:lnTo>
                <a:lnTo>
                  <a:pt x="3812028" y="483870"/>
                </a:lnTo>
                <a:lnTo>
                  <a:pt x="3844456" y="447040"/>
                </a:lnTo>
                <a:lnTo>
                  <a:pt x="3875839" y="410210"/>
                </a:lnTo>
                <a:lnTo>
                  <a:pt x="3906127" y="372110"/>
                </a:lnTo>
                <a:lnTo>
                  <a:pt x="3935269" y="332740"/>
                </a:lnTo>
                <a:lnTo>
                  <a:pt x="3963215" y="293370"/>
                </a:lnTo>
                <a:lnTo>
                  <a:pt x="3989915" y="252730"/>
                </a:lnTo>
                <a:lnTo>
                  <a:pt x="4015317" y="210820"/>
                </a:lnTo>
                <a:lnTo>
                  <a:pt x="4039371" y="167640"/>
                </a:lnTo>
                <a:lnTo>
                  <a:pt x="4062028" y="124460"/>
                </a:lnTo>
                <a:lnTo>
                  <a:pt x="4083235" y="81280"/>
                </a:lnTo>
                <a:lnTo>
                  <a:pt x="4102944" y="36830"/>
                </a:lnTo>
                <a:lnTo>
                  <a:pt x="4117328" y="0"/>
                </a:lnTo>
                <a:close/>
              </a:path>
              <a:path w="4117340" h="1263650">
                <a:moveTo>
                  <a:pt x="564605" y="0"/>
                </a:moveTo>
                <a:lnTo>
                  <a:pt x="529280" y="0"/>
                </a:lnTo>
                <a:lnTo>
                  <a:pt x="533706" y="8890"/>
                </a:lnTo>
                <a:lnTo>
                  <a:pt x="558300" y="52070"/>
                </a:lnTo>
                <a:lnTo>
                  <a:pt x="584271" y="95250"/>
                </a:lnTo>
                <a:lnTo>
                  <a:pt x="611575" y="138430"/>
                </a:lnTo>
                <a:lnTo>
                  <a:pt x="640170" y="179070"/>
                </a:lnTo>
                <a:lnTo>
                  <a:pt x="670013" y="219710"/>
                </a:lnTo>
                <a:lnTo>
                  <a:pt x="701060" y="259080"/>
                </a:lnTo>
                <a:lnTo>
                  <a:pt x="733269" y="298450"/>
                </a:lnTo>
                <a:lnTo>
                  <a:pt x="766596" y="336550"/>
                </a:lnTo>
                <a:lnTo>
                  <a:pt x="801664" y="373380"/>
                </a:lnTo>
                <a:lnTo>
                  <a:pt x="837729" y="410210"/>
                </a:lnTo>
                <a:lnTo>
                  <a:pt x="874767" y="444500"/>
                </a:lnTo>
                <a:lnTo>
                  <a:pt x="912750" y="478790"/>
                </a:lnTo>
                <a:lnTo>
                  <a:pt x="951654" y="511810"/>
                </a:lnTo>
                <a:lnTo>
                  <a:pt x="991452" y="543560"/>
                </a:lnTo>
                <a:lnTo>
                  <a:pt x="1032119" y="574040"/>
                </a:lnTo>
                <a:lnTo>
                  <a:pt x="1073627" y="603250"/>
                </a:lnTo>
                <a:lnTo>
                  <a:pt x="1115953" y="631190"/>
                </a:lnTo>
                <a:lnTo>
                  <a:pt x="1159068" y="659130"/>
                </a:lnTo>
                <a:lnTo>
                  <a:pt x="1202949" y="684530"/>
                </a:lnTo>
                <a:lnTo>
                  <a:pt x="1292900" y="732790"/>
                </a:lnTo>
                <a:lnTo>
                  <a:pt x="1338918" y="754380"/>
                </a:lnTo>
                <a:lnTo>
                  <a:pt x="1385597" y="774700"/>
                </a:lnTo>
                <a:lnTo>
                  <a:pt x="1480835" y="812800"/>
                </a:lnTo>
                <a:lnTo>
                  <a:pt x="1575363" y="843280"/>
                </a:lnTo>
                <a:lnTo>
                  <a:pt x="1671390" y="868680"/>
                </a:lnTo>
                <a:lnTo>
                  <a:pt x="1719878" y="878840"/>
                </a:lnTo>
                <a:lnTo>
                  <a:pt x="1768636" y="887730"/>
                </a:lnTo>
                <a:lnTo>
                  <a:pt x="1866820" y="902970"/>
                </a:lnTo>
                <a:lnTo>
                  <a:pt x="1916177" y="908050"/>
                </a:lnTo>
                <a:lnTo>
                  <a:pt x="1965664" y="911860"/>
                </a:lnTo>
                <a:lnTo>
                  <a:pt x="2015246" y="914400"/>
                </a:lnTo>
                <a:lnTo>
                  <a:pt x="2064887" y="915670"/>
                </a:lnTo>
                <a:lnTo>
                  <a:pt x="2114553" y="915670"/>
                </a:lnTo>
                <a:lnTo>
                  <a:pt x="2164210" y="914400"/>
                </a:lnTo>
                <a:lnTo>
                  <a:pt x="2263352" y="909320"/>
                </a:lnTo>
                <a:lnTo>
                  <a:pt x="2312769" y="904240"/>
                </a:lnTo>
                <a:lnTo>
                  <a:pt x="2411117" y="891540"/>
                </a:lnTo>
                <a:lnTo>
                  <a:pt x="2454642" y="883920"/>
                </a:lnTo>
                <a:lnTo>
                  <a:pt x="2070078" y="883920"/>
                </a:lnTo>
                <a:lnTo>
                  <a:pt x="2018584" y="882650"/>
                </a:lnTo>
                <a:lnTo>
                  <a:pt x="1967155" y="880110"/>
                </a:lnTo>
                <a:lnTo>
                  <a:pt x="1915833" y="876300"/>
                </a:lnTo>
                <a:lnTo>
                  <a:pt x="1813668" y="863600"/>
                </a:lnTo>
                <a:lnTo>
                  <a:pt x="1762907" y="854710"/>
                </a:lnTo>
                <a:lnTo>
                  <a:pt x="1712416" y="844550"/>
                </a:lnTo>
                <a:lnTo>
                  <a:pt x="1662235" y="833120"/>
                </a:lnTo>
                <a:lnTo>
                  <a:pt x="1612405" y="820420"/>
                </a:lnTo>
                <a:lnTo>
                  <a:pt x="1562966" y="806450"/>
                </a:lnTo>
                <a:lnTo>
                  <a:pt x="1465427" y="773430"/>
                </a:lnTo>
                <a:lnTo>
                  <a:pt x="1372572" y="735330"/>
                </a:lnTo>
                <a:lnTo>
                  <a:pt x="1282286" y="692150"/>
                </a:lnTo>
                <a:lnTo>
                  <a:pt x="1194772" y="643890"/>
                </a:lnTo>
                <a:lnTo>
                  <a:pt x="1152117" y="617220"/>
                </a:lnTo>
                <a:lnTo>
                  <a:pt x="1110231" y="590550"/>
                </a:lnTo>
                <a:lnTo>
                  <a:pt x="1069138" y="562610"/>
                </a:lnTo>
                <a:lnTo>
                  <a:pt x="1028864" y="532130"/>
                </a:lnTo>
                <a:lnTo>
                  <a:pt x="989434" y="501650"/>
                </a:lnTo>
                <a:lnTo>
                  <a:pt x="950874" y="469900"/>
                </a:lnTo>
                <a:lnTo>
                  <a:pt x="913207" y="436880"/>
                </a:lnTo>
                <a:lnTo>
                  <a:pt x="876460" y="403860"/>
                </a:lnTo>
                <a:lnTo>
                  <a:pt x="840658" y="368300"/>
                </a:lnTo>
                <a:lnTo>
                  <a:pt x="805826" y="332740"/>
                </a:lnTo>
                <a:lnTo>
                  <a:pt x="739267" y="257810"/>
                </a:lnTo>
                <a:lnTo>
                  <a:pt x="707861" y="218440"/>
                </a:lnTo>
                <a:lnTo>
                  <a:pt x="677791" y="179070"/>
                </a:lnTo>
                <a:lnTo>
                  <a:pt x="649071" y="138430"/>
                </a:lnTo>
                <a:lnTo>
                  <a:pt x="621722" y="97790"/>
                </a:lnTo>
                <a:lnTo>
                  <a:pt x="595758" y="55880"/>
                </a:lnTo>
                <a:lnTo>
                  <a:pt x="571199" y="12700"/>
                </a:lnTo>
                <a:lnTo>
                  <a:pt x="564605" y="0"/>
                </a:lnTo>
                <a:close/>
              </a:path>
              <a:path w="4117340" h="1263650">
                <a:moveTo>
                  <a:pt x="3907218" y="0"/>
                </a:moveTo>
                <a:lnTo>
                  <a:pt x="3844631" y="0"/>
                </a:lnTo>
                <a:lnTo>
                  <a:pt x="3824315" y="27940"/>
                </a:lnTo>
                <a:lnTo>
                  <a:pt x="3793160" y="67310"/>
                </a:lnTo>
                <a:lnTo>
                  <a:pt x="3760992" y="105410"/>
                </a:lnTo>
                <a:lnTo>
                  <a:pt x="3727848" y="143510"/>
                </a:lnTo>
                <a:lnTo>
                  <a:pt x="3693763" y="180340"/>
                </a:lnTo>
                <a:lnTo>
                  <a:pt x="3658775" y="217170"/>
                </a:lnTo>
                <a:lnTo>
                  <a:pt x="3622918" y="252730"/>
                </a:lnTo>
                <a:lnTo>
                  <a:pt x="3586230" y="287020"/>
                </a:lnTo>
                <a:lnTo>
                  <a:pt x="3548746" y="320040"/>
                </a:lnTo>
                <a:lnTo>
                  <a:pt x="3510502" y="353060"/>
                </a:lnTo>
                <a:lnTo>
                  <a:pt x="3471536" y="384810"/>
                </a:lnTo>
                <a:lnTo>
                  <a:pt x="3431882" y="416560"/>
                </a:lnTo>
                <a:lnTo>
                  <a:pt x="3391578" y="447040"/>
                </a:lnTo>
                <a:lnTo>
                  <a:pt x="3350659" y="476250"/>
                </a:lnTo>
                <a:lnTo>
                  <a:pt x="3267122" y="532130"/>
                </a:lnTo>
                <a:lnTo>
                  <a:pt x="3224316" y="558800"/>
                </a:lnTo>
                <a:lnTo>
                  <a:pt x="3180968" y="584200"/>
                </a:lnTo>
                <a:lnTo>
                  <a:pt x="3092713" y="632460"/>
                </a:lnTo>
                <a:lnTo>
                  <a:pt x="3047842" y="655320"/>
                </a:lnTo>
                <a:lnTo>
                  <a:pt x="3002499" y="676910"/>
                </a:lnTo>
                <a:lnTo>
                  <a:pt x="2910468" y="717550"/>
                </a:lnTo>
                <a:lnTo>
                  <a:pt x="2863815" y="736600"/>
                </a:lnTo>
                <a:lnTo>
                  <a:pt x="2816760" y="753110"/>
                </a:lnTo>
                <a:lnTo>
                  <a:pt x="2769322" y="770890"/>
                </a:lnTo>
                <a:lnTo>
                  <a:pt x="2721517" y="786130"/>
                </a:lnTo>
                <a:lnTo>
                  <a:pt x="2624881" y="814070"/>
                </a:lnTo>
                <a:lnTo>
                  <a:pt x="2526992" y="836930"/>
                </a:lnTo>
                <a:lnTo>
                  <a:pt x="2477623" y="847090"/>
                </a:lnTo>
                <a:lnTo>
                  <a:pt x="2427993" y="855980"/>
                </a:lnTo>
                <a:lnTo>
                  <a:pt x="2327094" y="871220"/>
                </a:lnTo>
                <a:lnTo>
                  <a:pt x="2275887" y="876300"/>
                </a:lnTo>
                <a:lnTo>
                  <a:pt x="2224542" y="880110"/>
                </a:lnTo>
                <a:lnTo>
                  <a:pt x="2173098" y="882650"/>
                </a:lnTo>
                <a:lnTo>
                  <a:pt x="2121596" y="883920"/>
                </a:lnTo>
                <a:lnTo>
                  <a:pt x="2454642" y="883920"/>
                </a:lnTo>
                <a:lnTo>
                  <a:pt x="2562643" y="862330"/>
                </a:lnTo>
                <a:lnTo>
                  <a:pt x="2662187" y="836930"/>
                </a:lnTo>
                <a:lnTo>
                  <a:pt x="2711464" y="822960"/>
                </a:lnTo>
                <a:lnTo>
                  <a:pt x="2760385" y="807720"/>
                </a:lnTo>
                <a:lnTo>
                  <a:pt x="2808934" y="791210"/>
                </a:lnTo>
                <a:lnTo>
                  <a:pt x="2857092" y="773430"/>
                </a:lnTo>
                <a:lnTo>
                  <a:pt x="2952162" y="735330"/>
                </a:lnTo>
                <a:lnTo>
                  <a:pt x="3045453" y="692150"/>
                </a:lnTo>
                <a:lnTo>
                  <a:pt x="3136819" y="646430"/>
                </a:lnTo>
                <a:lnTo>
                  <a:pt x="3226116" y="595630"/>
                </a:lnTo>
                <a:lnTo>
                  <a:pt x="3354701" y="513080"/>
                </a:lnTo>
                <a:lnTo>
                  <a:pt x="3395530" y="483870"/>
                </a:lnTo>
                <a:lnTo>
                  <a:pt x="3435672" y="454660"/>
                </a:lnTo>
                <a:lnTo>
                  <a:pt x="3475114" y="424180"/>
                </a:lnTo>
                <a:lnTo>
                  <a:pt x="3513840" y="392430"/>
                </a:lnTo>
                <a:lnTo>
                  <a:pt x="3551838" y="360680"/>
                </a:lnTo>
                <a:lnTo>
                  <a:pt x="3589093" y="327660"/>
                </a:lnTo>
                <a:lnTo>
                  <a:pt x="3625591" y="294640"/>
                </a:lnTo>
                <a:lnTo>
                  <a:pt x="3661319" y="259080"/>
                </a:lnTo>
                <a:lnTo>
                  <a:pt x="3696262" y="224790"/>
                </a:lnTo>
                <a:lnTo>
                  <a:pt x="3730407" y="187960"/>
                </a:lnTo>
                <a:lnTo>
                  <a:pt x="3763740" y="151130"/>
                </a:lnTo>
                <a:lnTo>
                  <a:pt x="3796246" y="113030"/>
                </a:lnTo>
                <a:lnTo>
                  <a:pt x="3827911" y="74930"/>
                </a:lnTo>
                <a:lnTo>
                  <a:pt x="3858723" y="35560"/>
                </a:lnTo>
                <a:lnTo>
                  <a:pt x="3892189" y="35560"/>
                </a:lnTo>
                <a:lnTo>
                  <a:pt x="3901641" y="13970"/>
                </a:lnTo>
                <a:lnTo>
                  <a:pt x="39072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161255" y="9289198"/>
            <a:ext cx="3578225" cy="998219"/>
          </a:xfrm>
          <a:custGeom>
            <a:avLst/>
            <a:gdLst/>
            <a:ahLst/>
            <a:cxnLst/>
            <a:rect l="l" t="t" r="r" b="b"/>
            <a:pathLst>
              <a:path w="3578225" h="998220">
                <a:moveTo>
                  <a:pt x="2123575" y="91014"/>
                </a:moveTo>
                <a:lnTo>
                  <a:pt x="2086807" y="116619"/>
                </a:lnTo>
                <a:lnTo>
                  <a:pt x="2069883" y="158258"/>
                </a:lnTo>
                <a:lnTo>
                  <a:pt x="2064575" y="213178"/>
                </a:lnTo>
                <a:lnTo>
                  <a:pt x="2064522" y="213736"/>
                </a:lnTo>
                <a:lnTo>
                  <a:pt x="2063481" y="268975"/>
                </a:lnTo>
                <a:lnTo>
                  <a:pt x="2066282" y="323735"/>
                </a:lnTo>
                <a:lnTo>
                  <a:pt x="2072421" y="377578"/>
                </a:lnTo>
                <a:lnTo>
                  <a:pt x="2080777" y="431180"/>
                </a:lnTo>
                <a:lnTo>
                  <a:pt x="2090462" y="484229"/>
                </a:lnTo>
                <a:lnTo>
                  <a:pt x="2101570" y="536993"/>
                </a:lnTo>
                <a:lnTo>
                  <a:pt x="2114172" y="589545"/>
                </a:lnTo>
                <a:lnTo>
                  <a:pt x="2128338" y="641955"/>
                </a:lnTo>
                <a:lnTo>
                  <a:pt x="2144140" y="694295"/>
                </a:lnTo>
                <a:lnTo>
                  <a:pt x="2149421" y="713463"/>
                </a:lnTo>
                <a:lnTo>
                  <a:pt x="2153742" y="732620"/>
                </a:lnTo>
                <a:lnTo>
                  <a:pt x="2157103" y="751769"/>
                </a:lnTo>
                <a:lnTo>
                  <a:pt x="2159504" y="770914"/>
                </a:lnTo>
                <a:lnTo>
                  <a:pt x="2165305" y="805254"/>
                </a:lnTo>
                <a:lnTo>
                  <a:pt x="2189391" y="871062"/>
                </a:lnTo>
                <a:lnTo>
                  <a:pt x="2212836" y="906837"/>
                </a:lnTo>
                <a:lnTo>
                  <a:pt x="2225079" y="918324"/>
                </a:lnTo>
                <a:lnTo>
                  <a:pt x="2231201" y="924067"/>
                </a:lnTo>
                <a:lnTo>
                  <a:pt x="2266809" y="908672"/>
                </a:lnTo>
                <a:lnTo>
                  <a:pt x="2295216" y="883226"/>
                </a:lnTo>
                <a:lnTo>
                  <a:pt x="2314020" y="850123"/>
                </a:lnTo>
                <a:lnTo>
                  <a:pt x="2320822" y="811755"/>
                </a:lnTo>
                <a:lnTo>
                  <a:pt x="2323222" y="802621"/>
                </a:lnTo>
                <a:lnTo>
                  <a:pt x="2326583" y="794206"/>
                </a:lnTo>
                <a:lnTo>
                  <a:pt x="2330904" y="786269"/>
                </a:lnTo>
                <a:lnTo>
                  <a:pt x="2336185" y="778571"/>
                </a:lnTo>
                <a:lnTo>
                  <a:pt x="2355310" y="745860"/>
                </a:lnTo>
                <a:lnTo>
                  <a:pt x="2372033" y="712184"/>
                </a:lnTo>
                <a:lnTo>
                  <a:pt x="2379902" y="686637"/>
                </a:lnTo>
                <a:lnTo>
                  <a:pt x="2256807" y="686637"/>
                </a:lnTo>
                <a:lnTo>
                  <a:pt x="2244884" y="672319"/>
                </a:lnTo>
                <a:lnTo>
                  <a:pt x="2231475" y="633033"/>
                </a:lnTo>
                <a:lnTo>
                  <a:pt x="2231246" y="617718"/>
                </a:lnTo>
                <a:lnTo>
                  <a:pt x="2231641" y="595463"/>
                </a:lnTo>
                <a:lnTo>
                  <a:pt x="2228960" y="571134"/>
                </a:lnTo>
                <a:lnTo>
                  <a:pt x="2222919" y="547762"/>
                </a:lnTo>
                <a:lnTo>
                  <a:pt x="2213276" y="525826"/>
                </a:lnTo>
                <a:lnTo>
                  <a:pt x="2208475" y="517729"/>
                </a:lnTo>
                <a:lnTo>
                  <a:pt x="2205595" y="508915"/>
                </a:lnTo>
                <a:lnTo>
                  <a:pt x="2204634" y="499622"/>
                </a:lnTo>
                <a:lnTo>
                  <a:pt x="2205595" y="490090"/>
                </a:lnTo>
                <a:lnTo>
                  <a:pt x="2206515" y="464804"/>
                </a:lnTo>
                <a:lnTo>
                  <a:pt x="2201634" y="413274"/>
                </a:lnTo>
                <a:lnTo>
                  <a:pt x="2188551" y="364616"/>
                </a:lnTo>
                <a:lnTo>
                  <a:pt x="2181269" y="340766"/>
                </a:lnTo>
                <a:lnTo>
                  <a:pt x="2175908" y="316915"/>
                </a:lnTo>
                <a:lnTo>
                  <a:pt x="2174867" y="293543"/>
                </a:lnTo>
                <a:lnTo>
                  <a:pt x="2174864" y="253979"/>
                </a:lnTo>
                <a:lnTo>
                  <a:pt x="2169746" y="217286"/>
                </a:lnTo>
                <a:lnTo>
                  <a:pt x="2162624" y="180473"/>
                </a:lnTo>
                <a:lnTo>
                  <a:pt x="2157016" y="143421"/>
                </a:lnTo>
                <a:lnTo>
                  <a:pt x="2156943" y="142943"/>
                </a:lnTo>
                <a:lnTo>
                  <a:pt x="2156063" y="134886"/>
                </a:lnTo>
                <a:lnTo>
                  <a:pt x="2153742" y="126351"/>
                </a:lnTo>
                <a:lnTo>
                  <a:pt x="2150462" y="117816"/>
                </a:lnTo>
                <a:lnTo>
                  <a:pt x="2146701" y="109759"/>
                </a:lnTo>
                <a:lnTo>
                  <a:pt x="2144140" y="102102"/>
                </a:lnTo>
                <a:lnTo>
                  <a:pt x="2139019" y="96997"/>
                </a:lnTo>
                <a:lnTo>
                  <a:pt x="2133898" y="94444"/>
                </a:lnTo>
                <a:lnTo>
                  <a:pt x="2123575" y="91014"/>
                </a:lnTo>
                <a:close/>
              </a:path>
              <a:path w="3578225" h="998220">
                <a:moveTo>
                  <a:pt x="2508225" y="202728"/>
                </a:moveTo>
                <a:lnTo>
                  <a:pt x="2467096" y="218562"/>
                </a:lnTo>
                <a:lnTo>
                  <a:pt x="2443490" y="253979"/>
                </a:lnTo>
                <a:lnTo>
                  <a:pt x="2433728" y="276952"/>
                </a:lnTo>
                <a:lnTo>
                  <a:pt x="2428367" y="288438"/>
                </a:lnTo>
                <a:lnTo>
                  <a:pt x="2403918" y="334838"/>
                </a:lnTo>
                <a:lnTo>
                  <a:pt x="2381081" y="382086"/>
                </a:lnTo>
                <a:lnTo>
                  <a:pt x="2359902" y="430094"/>
                </a:lnTo>
                <a:lnTo>
                  <a:pt x="2340425" y="478771"/>
                </a:lnTo>
                <a:lnTo>
                  <a:pt x="2322695" y="528029"/>
                </a:lnTo>
                <a:lnTo>
                  <a:pt x="2306757" y="577777"/>
                </a:lnTo>
                <a:lnTo>
                  <a:pt x="2292655" y="627928"/>
                </a:lnTo>
                <a:lnTo>
                  <a:pt x="2287414" y="644639"/>
                </a:lnTo>
                <a:lnTo>
                  <a:pt x="2279532" y="660154"/>
                </a:lnTo>
                <a:lnTo>
                  <a:pt x="2269249" y="674233"/>
                </a:lnTo>
                <a:lnTo>
                  <a:pt x="2256807" y="686637"/>
                </a:lnTo>
                <a:lnTo>
                  <a:pt x="2379902" y="686637"/>
                </a:lnTo>
                <a:lnTo>
                  <a:pt x="2382996" y="676593"/>
                </a:lnTo>
                <a:lnTo>
                  <a:pt x="2384800" y="638896"/>
                </a:lnTo>
                <a:lnTo>
                  <a:pt x="2384836" y="633033"/>
                </a:lnTo>
                <a:lnTo>
                  <a:pt x="2392518" y="625376"/>
                </a:lnTo>
                <a:lnTo>
                  <a:pt x="2395079" y="617718"/>
                </a:lnTo>
                <a:lnTo>
                  <a:pt x="2409962" y="590078"/>
                </a:lnTo>
                <a:lnTo>
                  <a:pt x="2423886" y="561243"/>
                </a:lnTo>
                <a:lnTo>
                  <a:pt x="2436849" y="531928"/>
                </a:lnTo>
                <a:lnTo>
                  <a:pt x="2448851" y="502853"/>
                </a:lnTo>
                <a:lnTo>
                  <a:pt x="2463695" y="460776"/>
                </a:lnTo>
                <a:lnTo>
                  <a:pt x="2481179" y="418938"/>
                </a:lnTo>
                <a:lnTo>
                  <a:pt x="2500968" y="377778"/>
                </a:lnTo>
                <a:lnTo>
                  <a:pt x="2523109" y="336937"/>
                </a:lnTo>
                <a:lnTo>
                  <a:pt x="2534551" y="312688"/>
                </a:lnTo>
                <a:lnTo>
                  <a:pt x="2541673" y="286524"/>
                </a:lnTo>
                <a:lnTo>
                  <a:pt x="2543994" y="259403"/>
                </a:lnTo>
                <a:lnTo>
                  <a:pt x="2541033" y="232282"/>
                </a:lnTo>
                <a:lnTo>
                  <a:pt x="2538472" y="229729"/>
                </a:lnTo>
                <a:lnTo>
                  <a:pt x="2538472" y="224624"/>
                </a:lnTo>
                <a:lnTo>
                  <a:pt x="2530950" y="213178"/>
                </a:lnTo>
                <a:lnTo>
                  <a:pt x="2520548" y="205799"/>
                </a:lnTo>
                <a:lnTo>
                  <a:pt x="2508225" y="202728"/>
                </a:lnTo>
                <a:close/>
              </a:path>
              <a:path w="3578225" h="998220">
                <a:moveTo>
                  <a:pt x="1082332" y="900895"/>
                </a:moveTo>
                <a:lnTo>
                  <a:pt x="1040523" y="922153"/>
                </a:lnTo>
                <a:lnTo>
                  <a:pt x="1030280" y="954698"/>
                </a:lnTo>
                <a:lnTo>
                  <a:pt x="1030280" y="970013"/>
                </a:lnTo>
                <a:lnTo>
                  <a:pt x="1032841" y="977671"/>
                </a:lnTo>
                <a:lnTo>
                  <a:pt x="1036943" y="997800"/>
                </a:lnTo>
                <a:lnTo>
                  <a:pt x="1134020" y="997800"/>
                </a:lnTo>
                <a:lnTo>
                  <a:pt x="1133824" y="994940"/>
                </a:lnTo>
                <a:lnTo>
                  <a:pt x="1122302" y="953860"/>
                </a:lnTo>
                <a:lnTo>
                  <a:pt x="1093975" y="909071"/>
                </a:lnTo>
                <a:lnTo>
                  <a:pt x="1082332" y="900895"/>
                </a:lnTo>
                <a:close/>
              </a:path>
              <a:path w="3578225" h="998220">
                <a:moveTo>
                  <a:pt x="1178795" y="0"/>
                </a:moveTo>
                <a:lnTo>
                  <a:pt x="1164991" y="4985"/>
                </a:lnTo>
                <a:lnTo>
                  <a:pt x="1154789" y="14996"/>
                </a:lnTo>
                <a:lnTo>
                  <a:pt x="1148908" y="28357"/>
                </a:lnTo>
                <a:lnTo>
                  <a:pt x="1148067" y="43393"/>
                </a:lnTo>
                <a:lnTo>
                  <a:pt x="1148295" y="48139"/>
                </a:lnTo>
                <a:lnTo>
                  <a:pt x="1148404" y="50412"/>
                </a:lnTo>
                <a:lnTo>
                  <a:pt x="1167201" y="129282"/>
                </a:lnTo>
                <a:lnTo>
                  <a:pt x="1179079" y="180002"/>
                </a:lnTo>
                <a:lnTo>
                  <a:pt x="1189677" y="231006"/>
                </a:lnTo>
                <a:lnTo>
                  <a:pt x="1199849" y="282010"/>
                </a:lnTo>
                <a:lnTo>
                  <a:pt x="1210447" y="332730"/>
                </a:lnTo>
                <a:lnTo>
                  <a:pt x="1222325" y="382883"/>
                </a:lnTo>
                <a:lnTo>
                  <a:pt x="1236459" y="431892"/>
                </a:lnTo>
                <a:lnTo>
                  <a:pt x="1251208" y="480901"/>
                </a:lnTo>
                <a:lnTo>
                  <a:pt x="1266572" y="529910"/>
                </a:lnTo>
                <a:lnTo>
                  <a:pt x="1282550" y="578919"/>
                </a:lnTo>
                <a:lnTo>
                  <a:pt x="1299143" y="627928"/>
                </a:lnTo>
                <a:lnTo>
                  <a:pt x="1328590" y="661111"/>
                </a:lnTo>
                <a:lnTo>
                  <a:pt x="1350275" y="666695"/>
                </a:lnTo>
                <a:lnTo>
                  <a:pt x="1373400" y="663664"/>
                </a:lnTo>
                <a:lnTo>
                  <a:pt x="1383643" y="658559"/>
                </a:lnTo>
                <a:lnTo>
                  <a:pt x="1388764" y="653454"/>
                </a:lnTo>
                <a:lnTo>
                  <a:pt x="1402087" y="643363"/>
                </a:lnTo>
                <a:lnTo>
                  <a:pt x="1414690" y="632076"/>
                </a:lnTo>
                <a:lnTo>
                  <a:pt x="1425852" y="619353"/>
                </a:lnTo>
                <a:lnTo>
                  <a:pt x="1434855" y="604955"/>
                </a:lnTo>
                <a:lnTo>
                  <a:pt x="1448338" y="580506"/>
                </a:lnTo>
                <a:lnTo>
                  <a:pt x="1462061" y="556776"/>
                </a:lnTo>
                <a:lnTo>
                  <a:pt x="1476264" y="533523"/>
                </a:lnTo>
                <a:lnTo>
                  <a:pt x="1491188" y="510511"/>
                </a:lnTo>
                <a:lnTo>
                  <a:pt x="1368279" y="510511"/>
                </a:lnTo>
                <a:lnTo>
                  <a:pt x="1348274" y="486142"/>
                </a:lnTo>
                <a:lnTo>
                  <a:pt x="1331150" y="459140"/>
                </a:lnTo>
                <a:lnTo>
                  <a:pt x="1317867" y="429746"/>
                </a:lnTo>
                <a:lnTo>
                  <a:pt x="1309385" y="398198"/>
                </a:lnTo>
                <a:lnTo>
                  <a:pt x="1300623" y="367528"/>
                </a:lnTo>
                <a:lnTo>
                  <a:pt x="1293061" y="336618"/>
                </a:lnTo>
                <a:lnTo>
                  <a:pt x="1285980" y="305229"/>
                </a:lnTo>
                <a:lnTo>
                  <a:pt x="1278658" y="273123"/>
                </a:lnTo>
                <a:lnTo>
                  <a:pt x="1274777" y="260121"/>
                </a:lnTo>
                <a:lnTo>
                  <a:pt x="1270656" y="247597"/>
                </a:lnTo>
                <a:lnTo>
                  <a:pt x="1266055" y="235074"/>
                </a:lnTo>
                <a:lnTo>
                  <a:pt x="1260734" y="222072"/>
                </a:lnTo>
                <a:lnTo>
                  <a:pt x="1258173" y="214414"/>
                </a:lnTo>
                <a:lnTo>
                  <a:pt x="1250491" y="206756"/>
                </a:lnTo>
                <a:lnTo>
                  <a:pt x="1250491" y="201651"/>
                </a:lnTo>
                <a:lnTo>
                  <a:pt x="1247935" y="170383"/>
                </a:lnTo>
                <a:lnTo>
                  <a:pt x="1247811" y="168867"/>
                </a:lnTo>
                <a:lnTo>
                  <a:pt x="1238649" y="138476"/>
                </a:lnTo>
                <a:lnTo>
                  <a:pt x="1227086" y="109041"/>
                </a:lnTo>
                <a:lnTo>
                  <a:pt x="1217204" y="79129"/>
                </a:lnTo>
                <a:lnTo>
                  <a:pt x="1199279" y="40840"/>
                </a:lnTo>
                <a:lnTo>
                  <a:pt x="1193558" y="31228"/>
                </a:lnTo>
                <a:lnTo>
                  <a:pt x="1188077" y="21377"/>
                </a:lnTo>
                <a:lnTo>
                  <a:pt x="1183076" y="11047"/>
                </a:lnTo>
                <a:lnTo>
                  <a:pt x="1178795" y="0"/>
                </a:lnTo>
                <a:close/>
              </a:path>
              <a:path w="3578225" h="998220">
                <a:moveTo>
                  <a:pt x="1724522" y="638"/>
                </a:moveTo>
                <a:lnTo>
                  <a:pt x="1707358" y="9891"/>
                </a:lnTo>
                <a:lnTo>
                  <a:pt x="1690914" y="30630"/>
                </a:lnTo>
                <a:lnTo>
                  <a:pt x="1560324" y="222072"/>
                </a:lnTo>
                <a:lnTo>
                  <a:pt x="1543080" y="246999"/>
                </a:lnTo>
                <a:lnTo>
                  <a:pt x="1526076" y="272166"/>
                </a:lnTo>
                <a:lnTo>
                  <a:pt x="1509552" y="297811"/>
                </a:lnTo>
                <a:lnTo>
                  <a:pt x="1493748" y="324174"/>
                </a:lnTo>
                <a:lnTo>
                  <a:pt x="1465782" y="368206"/>
                </a:lnTo>
                <a:lnTo>
                  <a:pt x="1439016" y="412237"/>
                </a:lnTo>
                <a:lnTo>
                  <a:pt x="1412729" y="456269"/>
                </a:lnTo>
                <a:lnTo>
                  <a:pt x="1386203" y="500300"/>
                </a:lnTo>
                <a:lnTo>
                  <a:pt x="1383643" y="502853"/>
                </a:lnTo>
                <a:lnTo>
                  <a:pt x="1378521" y="502853"/>
                </a:lnTo>
                <a:lnTo>
                  <a:pt x="1368279" y="510511"/>
                </a:lnTo>
                <a:lnTo>
                  <a:pt x="1491188" y="510511"/>
                </a:lnTo>
                <a:lnTo>
                  <a:pt x="1511192" y="484108"/>
                </a:lnTo>
                <a:lnTo>
                  <a:pt x="1553122" y="432259"/>
                </a:lnTo>
                <a:lnTo>
                  <a:pt x="1591811" y="380450"/>
                </a:lnTo>
                <a:lnTo>
                  <a:pt x="1625339" y="325809"/>
                </a:lnTo>
                <a:lnTo>
                  <a:pt x="1639702" y="296096"/>
                </a:lnTo>
                <a:lnTo>
                  <a:pt x="1653586" y="271208"/>
                </a:lnTo>
                <a:lnTo>
                  <a:pt x="1668189" y="246321"/>
                </a:lnTo>
                <a:lnTo>
                  <a:pt x="1683273" y="221434"/>
                </a:lnTo>
                <a:lnTo>
                  <a:pt x="1698596" y="196546"/>
                </a:lnTo>
                <a:lnTo>
                  <a:pt x="1714000" y="185618"/>
                </a:lnTo>
                <a:lnTo>
                  <a:pt x="1721962" y="170383"/>
                </a:lnTo>
                <a:lnTo>
                  <a:pt x="1728483" y="154190"/>
                </a:lnTo>
                <a:lnTo>
                  <a:pt x="1739566" y="140390"/>
                </a:lnTo>
                <a:lnTo>
                  <a:pt x="1763531" y="112192"/>
                </a:lnTo>
                <a:lnTo>
                  <a:pt x="1775734" y="81362"/>
                </a:lnTo>
                <a:lnTo>
                  <a:pt x="1778815" y="48139"/>
                </a:lnTo>
                <a:lnTo>
                  <a:pt x="1775414" y="12762"/>
                </a:lnTo>
                <a:lnTo>
                  <a:pt x="1746007" y="1914"/>
                </a:lnTo>
                <a:lnTo>
                  <a:pt x="1724522" y="638"/>
                </a:lnTo>
                <a:close/>
              </a:path>
              <a:path w="3578225" h="998220">
                <a:moveTo>
                  <a:pt x="2930244" y="433934"/>
                </a:moveTo>
                <a:lnTo>
                  <a:pt x="2914200" y="440834"/>
                </a:lnTo>
                <a:lnTo>
                  <a:pt x="2901757" y="452759"/>
                </a:lnTo>
                <a:lnTo>
                  <a:pt x="2894595" y="468034"/>
                </a:lnTo>
                <a:lnTo>
                  <a:pt x="2894395" y="484985"/>
                </a:lnTo>
                <a:lnTo>
                  <a:pt x="2894395" y="490090"/>
                </a:lnTo>
                <a:lnTo>
                  <a:pt x="2896956" y="492643"/>
                </a:lnTo>
                <a:lnTo>
                  <a:pt x="2896956" y="495195"/>
                </a:lnTo>
                <a:lnTo>
                  <a:pt x="2912320" y="541141"/>
                </a:lnTo>
                <a:lnTo>
                  <a:pt x="2926763" y="588923"/>
                </a:lnTo>
                <a:lnTo>
                  <a:pt x="2943367" y="636229"/>
                </a:lnTo>
                <a:lnTo>
                  <a:pt x="2962371" y="682587"/>
                </a:lnTo>
                <a:lnTo>
                  <a:pt x="2984016" y="727520"/>
                </a:lnTo>
                <a:lnTo>
                  <a:pt x="2999380" y="753963"/>
                </a:lnTo>
                <a:lnTo>
                  <a:pt x="3014744" y="780167"/>
                </a:lnTo>
                <a:lnTo>
                  <a:pt x="3030107" y="806849"/>
                </a:lnTo>
                <a:lnTo>
                  <a:pt x="3066076" y="864760"/>
                </a:lnTo>
                <a:lnTo>
                  <a:pt x="3114967" y="919082"/>
                </a:lnTo>
                <a:lnTo>
                  <a:pt x="3157097" y="951467"/>
                </a:lnTo>
                <a:lnTo>
                  <a:pt x="3189584" y="958088"/>
                </a:lnTo>
                <a:lnTo>
                  <a:pt x="3206788" y="954698"/>
                </a:lnTo>
                <a:lnTo>
                  <a:pt x="3253239" y="926699"/>
                </a:lnTo>
                <a:lnTo>
                  <a:pt x="3300810" y="869307"/>
                </a:lnTo>
                <a:lnTo>
                  <a:pt x="3333538" y="823560"/>
                </a:lnTo>
                <a:lnTo>
                  <a:pt x="3341246" y="811755"/>
                </a:lnTo>
                <a:lnTo>
                  <a:pt x="3188864" y="811755"/>
                </a:lnTo>
                <a:lnTo>
                  <a:pt x="3179841" y="800787"/>
                </a:lnTo>
                <a:lnTo>
                  <a:pt x="3171580" y="790058"/>
                </a:lnTo>
                <a:lnTo>
                  <a:pt x="3164379" y="779449"/>
                </a:lnTo>
                <a:lnTo>
                  <a:pt x="3158137" y="768361"/>
                </a:lnTo>
                <a:lnTo>
                  <a:pt x="3130724" y="726611"/>
                </a:lnTo>
                <a:lnTo>
                  <a:pt x="3103446" y="684509"/>
                </a:lnTo>
                <a:lnTo>
                  <a:pt x="3076437" y="642009"/>
                </a:lnTo>
                <a:lnTo>
                  <a:pt x="3049830" y="599064"/>
                </a:lnTo>
                <a:lnTo>
                  <a:pt x="3023762" y="555631"/>
                </a:lnTo>
                <a:lnTo>
                  <a:pt x="2998365" y="511664"/>
                </a:lnTo>
                <a:lnTo>
                  <a:pt x="2973774" y="467117"/>
                </a:lnTo>
                <a:lnTo>
                  <a:pt x="2971013" y="459898"/>
                </a:lnTo>
                <a:lnTo>
                  <a:pt x="2967052" y="453397"/>
                </a:lnTo>
                <a:lnTo>
                  <a:pt x="2962611" y="447375"/>
                </a:lnTo>
                <a:lnTo>
                  <a:pt x="2958410" y="441592"/>
                </a:lnTo>
                <a:lnTo>
                  <a:pt x="2952209" y="438241"/>
                </a:lnTo>
                <a:lnTo>
                  <a:pt x="2945287" y="435848"/>
                </a:lnTo>
                <a:lnTo>
                  <a:pt x="2937886" y="434412"/>
                </a:lnTo>
                <a:lnTo>
                  <a:pt x="2930244" y="433934"/>
                </a:lnTo>
                <a:close/>
              </a:path>
              <a:path w="3578225" h="998220">
                <a:moveTo>
                  <a:pt x="3538706" y="435609"/>
                </a:moveTo>
                <a:lnTo>
                  <a:pt x="3488454" y="458502"/>
                </a:lnTo>
                <a:lnTo>
                  <a:pt x="3457727" y="487538"/>
                </a:lnTo>
                <a:lnTo>
                  <a:pt x="3432801" y="514379"/>
                </a:lnTo>
                <a:lnTo>
                  <a:pt x="3383910" y="569020"/>
                </a:lnTo>
                <a:lnTo>
                  <a:pt x="3297690" y="672284"/>
                </a:lnTo>
                <a:lnTo>
                  <a:pt x="3268243" y="711103"/>
                </a:lnTo>
                <a:lnTo>
                  <a:pt x="3242637" y="753046"/>
                </a:lnTo>
                <a:lnTo>
                  <a:pt x="3233155" y="771193"/>
                </a:lnTo>
                <a:lnTo>
                  <a:pt x="3220552" y="787186"/>
                </a:lnTo>
                <a:lnTo>
                  <a:pt x="3205548" y="800787"/>
                </a:lnTo>
                <a:lnTo>
                  <a:pt x="3188864" y="811755"/>
                </a:lnTo>
                <a:lnTo>
                  <a:pt x="3341246" y="811755"/>
                </a:lnTo>
                <a:lnTo>
                  <a:pt x="3364345" y="776378"/>
                </a:lnTo>
                <a:lnTo>
                  <a:pt x="3393712" y="727520"/>
                </a:lnTo>
                <a:lnTo>
                  <a:pt x="3405595" y="711760"/>
                </a:lnTo>
                <a:lnTo>
                  <a:pt x="3417718" y="695273"/>
                </a:lnTo>
                <a:lnTo>
                  <a:pt x="3429360" y="678308"/>
                </a:lnTo>
                <a:lnTo>
                  <a:pt x="3439803" y="661111"/>
                </a:lnTo>
                <a:lnTo>
                  <a:pt x="3444604" y="648628"/>
                </a:lnTo>
                <a:lnTo>
                  <a:pt x="3451325" y="637819"/>
                </a:lnTo>
                <a:lnTo>
                  <a:pt x="3459968" y="628447"/>
                </a:lnTo>
                <a:lnTo>
                  <a:pt x="3470530" y="620270"/>
                </a:lnTo>
                <a:lnTo>
                  <a:pt x="3478132" y="615564"/>
                </a:lnTo>
                <a:lnTo>
                  <a:pt x="3485253" y="609422"/>
                </a:lnTo>
                <a:lnTo>
                  <a:pt x="3491415" y="602323"/>
                </a:lnTo>
                <a:lnTo>
                  <a:pt x="3496136" y="594745"/>
                </a:lnTo>
                <a:lnTo>
                  <a:pt x="3506658" y="577994"/>
                </a:lnTo>
                <a:lnTo>
                  <a:pt x="3518861" y="562200"/>
                </a:lnTo>
                <a:lnTo>
                  <a:pt x="3532504" y="547363"/>
                </a:lnTo>
                <a:lnTo>
                  <a:pt x="3547348" y="533484"/>
                </a:lnTo>
                <a:lnTo>
                  <a:pt x="3559351" y="519205"/>
                </a:lnTo>
                <a:lnTo>
                  <a:pt x="3568473" y="503491"/>
                </a:lnTo>
                <a:lnTo>
                  <a:pt x="3574714" y="486820"/>
                </a:lnTo>
                <a:lnTo>
                  <a:pt x="3578075" y="469670"/>
                </a:lnTo>
                <a:lnTo>
                  <a:pt x="3578075" y="462012"/>
                </a:lnTo>
                <a:lnTo>
                  <a:pt x="3575514" y="454354"/>
                </a:lnTo>
                <a:lnTo>
                  <a:pt x="3570393" y="449249"/>
                </a:lnTo>
                <a:lnTo>
                  <a:pt x="3561431" y="441193"/>
                </a:lnTo>
                <a:lnTo>
                  <a:pt x="3550549" y="436486"/>
                </a:lnTo>
                <a:lnTo>
                  <a:pt x="3538706" y="435609"/>
                </a:lnTo>
                <a:close/>
              </a:path>
              <a:path w="3578225" h="998220">
                <a:moveTo>
                  <a:pt x="31647" y="522635"/>
                </a:moveTo>
                <a:lnTo>
                  <a:pt x="600" y="546565"/>
                </a:lnTo>
                <a:lnTo>
                  <a:pt x="0" y="556736"/>
                </a:lnTo>
                <a:lnTo>
                  <a:pt x="3480" y="566667"/>
                </a:lnTo>
                <a:lnTo>
                  <a:pt x="6041" y="574324"/>
                </a:lnTo>
                <a:lnTo>
                  <a:pt x="11162" y="581982"/>
                </a:lnTo>
                <a:lnTo>
                  <a:pt x="13723" y="589640"/>
                </a:lnTo>
                <a:lnTo>
                  <a:pt x="27526" y="621787"/>
                </a:lnTo>
                <a:lnTo>
                  <a:pt x="55132" y="685139"/>
                </a:lnTo>
                <a:lnTo>
                  <a:pt x="78978" y="750254"/>
                </a:lnTo>
                <a:lnTo>
                  <a:pt x="100983" y="817099"/>
                </a:lnTo>
                <a:lnTo>
                  <a:pt x="111025" y="850043"/>
                </a:lnTo>
                <a:lnTo>
                  <a:pt x="115347" y="861490"/>
                </a:lnTo>
                <a:lnTo>
                  <a:pt x="138392" y="899100"/>
                </a:lnTo>
                <a:lnTo>
                  <a:pt x="157116" y="911304"/>
                </a:lnTo>
                <a:lnTo>
                  <a:pt x="174000" y="910866"/>
                </a:lnTo>
                <a:lnTo>
                  <a:pt x="223692" y="906199"/>
                </a:lnTo>
                <a:lnTo>
                  <a:pt x="254419" y="878121"/>
                </a:lnTo>
                <a:lnTo>
                  <a:pt x="260260" y="868310"/>
                </a:lnTo>
                <a:lnTo>
                  <a:pt x="266582" y="858977"/>
                </a:lnTo>
                <a:lnTo>
                  <a:pt x="273864" y="851558"/>
                </a:lnTo>
                <a:lnTo>
                  <a:pt x="282586" y="847490"/>
                </a:lnTo>
                <a:lnTo>
                  <a:pt x="311832" y="835605"/>
                </a:lnTo>
                <a:lnTo>
                  <a:pt x="336038" y="817498"/>
                </a:lnTo>
                <a:lnTo>
                  <a:pt x="357843" y="796519"/>
                </a:lnTo>
                <a:lnTo>
                  <a:pt x="374398" y="781124"/>
                </a:lnTo>
                <a:lnTo>
                  <a:pt x="195525" y="781124"/>
                </a:lnTo>
                <a:lnTo>
                  <a:pt x="174880" y="747695"/>
                </a:lnTo>
                <a:lnTo>
                  <a:pt x="155196" y="712822"/>
                </a:lnTo>
                <a:lnTo>
                  <a:pt x="136471" y="676992"/>
                </a:lnTo>
                <a:lnTo>
                  <a:pt x="118707" y="640691"/>
                </a:lnTo>
                <a:lnTo>
                  <a:pt x="72616" y="548799"/>
                </a:lnTo>
                <a:lnTo>
                  <a:pt x="42129" y="524071"/>
                </a:lnTo>
                <a:lnTo>
                  <a:pt x="31647" y="522635"/>
                </a:lnTo>
                <a:close/>
              </a:path>
              <a:path w="3578225" h="998220">
                <a:moveTo>
                  <a:pt x="464388" y="523273"/>
                </a:moveTo>
                <a:lnTo>
                  <a:pt x="417898" y="548799"/>
                </a:lnTo>
                <a:lnTo>
                  <a:pt x="378608" y="596420"/>
                </a:lnTo>
                <a:lnTo>
                  <a:pt x="324835" y="667094"/>
                </a:lnTo>
                <a:lnTo>
                  <a:pt x="297949" y="701952"/>
                </a:lnTo>
                <a:lnTo>
                  <a:pt x="275824" y="725827"/>
                </a:lnTo>
                <a:lnTo>
                  <a:pt x="251538" y="747297"/>
                </a:lnTo>
                <a:lnTo>
                  <a:pt x="224852" y="765888"/>
                </a:lnTo>
                <a:lnTo>
                  <a:pt x="195525" y="781124"/>
                </a:lnTo>
                <a:lnTo>
                  <a:pt x="374398" y="781124"/>
                </a:lnTo>
                <a:lnTo>
                  <a:pt x="379888" y="776019"/>
                </a:lnTo>
                <a:lnTo>
                  <a:pt x="390611" y="763336"/>
                </a:lnTo>
                <a:lnTo>
                  <a:pt x="410135" y="735098"/>
                </a:lnTo>
                <a:lnTo>
                  <a:pt x="441023" y="698460"/>
                </a:lnTo>
                <a:lnTo>
                  <a:pt x="459267" y="672603"/>
                </a:lnTo>
                <a:lnTo>
                  <a:pt x="475591" y="644839"/>
                </a:lnTo>
                <a:lnTo>
                  <a:pt x="489994" y="615165"/>
                </a:lnTo>
                <a:lnTo>
                  <a:pt x="500396" y="587167"/>
                </a:lnTo>
                <a:lnTo>
                  <a:pt x="500302" y="574324"/>
                </a:lnTo>
                <a:lnTo>
                  <a:pt x="500236" y="565390"/>
                </a:lnTo>
                <a:lnTo>
                  <a:pt x="488554" y="545528"/>
                </a:lnTo>
                <a:lnTo>
                  <a:pt x="464388" y="52327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463127" y="11410"/>
            <a:ext cx="3629660" cy="1384300"/>
          </a:xfrm>
          <a:custGeom>
            <a:avLst/>
            <a:gdLst/>
            <a:ahLst/>
            <a:cxnLst/>
            <a:rect l="l" t="t" r="r" b="b"/>
            <a:pathLst>
              <a:path w="3629659" h="1384300">
                <a:moveTo>
                  <a:pt x="2287427" y="1358900"/>
                </a:moveTo>
                <a:lnTo>
                  <a:pt x="2102416" y="1358900"/>
                </a:lnTo>
                <a:lnTo>
                  <a:pt x="2112435" y="1371600"/>
                </a:lnTo>
                <a:lnTo>
                  <a:pt x="2123119" y="1384300"/>
                </a:lnTo>
                <a:lnTo>
                  <a:pt x="2204184" y="1384300"/>
                </a:lnTo>
                <a:lnTo>
                  <a:pt x="2232248" y="1371600"/>
                </a:lnTo>
                <a:lnTo>
                  <a:pt x="2259961" y="1371600"/>
                </a:lnTo>
                <a:lnTo>
                  <a:pt x="2287427" y="1358900"/>
                </a:lnTo>
                <a:close/>
              </a:path>
              <a:path w="3629659" h="1384300">
                <a:moveTo>
                  <a:pt x="1850290" y="838200"/>
                </a:moveTo>
                <a:lnTo>
                  <a:pt x="1803493" y="838200"/>
                </a:lnTo>
                <a:lnTo>
                  <a:pt x="1804029" y="850900"/>
                </a:lnTo>
                <a:lnTo>
                  <a:pt x="1804528" y="850900"/>
                </a:lnTo>
                <a:lnTo>
                  <a:pt x="1805101" y="863600"/>
                </a:lnTo>
                <a:lnTo>
                  <a:pt x="1805859" y="863600"/>
                </a:lnTo>
                <a:lnTo>
                  <a:pt x="1814866" y="914400"/>
                </a:lnTo>
                <a:lnTo>
                  <a:pt x="1827490" y="965200"/>
                </a:lnTo>
                <a:lnTo>
                  <a:pt x="1843649" y="1016000"/>
                </a:lnTo>
                <a:lnTo>
                  <a:pt x="1863263" y="1066800"/>
                </a:lnTo>
                <a:lnTo>
                  <a:pt x="1886250" y="1117600"/>
                </a:lnTo>
                <a:lnTo>
                  <a:pt x="1912529" y="1155700"/>
                </a:lnTo>
                <a:lnTo>
                  <a:pt x="1942021" y="1193800"/>
                </a:lnTo>
                <a:lnTo>
                  <a:pt x="1974644" y="1244600"/>
                </a:lnTo>
                <a:lnTo>
                  <a:pt x="1994386" y="1257300"/>
                </a:lnTo>
                <a:lnTo>
                  <a:pt x="2014868" y="1282700"/>
                </a:lnTo>
                <a:lnTo>
                  <a:pt x="2036090" y="1308100"/>
                </a:lnTo>
                <a:lnTo>
                  <a:pt x="2058050" y="1320800"/>
                </a:lnTo>
                <a:lnTo>
                  <a:pt x="2068920" y="1333500"/>
                </a:lnTo>
                <a:lnTo>
                  <a:pt x="2079937" y="1346200"/>
                </a:lnTo>
                <a:lnTo>
                  <a:pt x="2091102" y="1358900"/>
                </a:lnTo>
                <a:lnTo>
                  <a:pt x="2314801" y="1358900"/>
                </a:lnTo>
                <a:lnTo>
                  <a:pt x="2342064" y="1346200"/>
                </a:lnTo>
                <a:lnTo>
                  <a:pt x="2150133" y="1346200"/>
                </a:lnTo>
                <a:lnTo>
                  <a:pt x="2109610" y="1308100"/>
                </a:lnTo>
                <a:lnTo>
                  <a:pt x="2070664" y="1270000"/>
                </a:lnTo>
                <a:lnTo>
                  <a:pt x="2033667" y="1231900"/>
                </a:lnTo>
                <a:lnTo>
                  <a:pt x="1998995" y="1193800"/>
                </a:lnTo>
                <a:lnTo>
                  <a:pt x="1967022" y="1155700"/>
                </a:lnTo>
                <a:lnTo>
                  <a:pt x="1938123" y="1104900"/>
                </a:lnTo>
                <a:lnTo>
                  <a:pt x="1912670" y="1066800"/>
                </a:lnTo>
                <a:lnTo>
                  <a:pt x="1891040" y="1016000"/>
                </a:lnTo>
                <a:lnTo>
                  <a:pt x="1872894" y="965200"/>
                </a:lnTo>
                <a:lnTo>
                  <a:pt x="1859590" y="914400"/>
                </a:lnTo>
                <a:lnTo>
                  <a:pt x="1851167" y="850900"/>
                </a:lnTo>
                <a:lnTo>
                  <a:pt x="1850290" y="838200"/>
                </a:lnTo>
                <a:close/>
              </a:path>
              <a:path w="3629659" h="1384300">
                <a:moveTo>
                  <a:pt x="3629393" y="0"/>
                </a:moveTo>
                <a:lnTo>
                  <a:pt x="3579145" y="0"/>
                </a:lnTo>
                <a:lnTo>
                  <a:pt x="3574504" y="12700"/>
                </a:lnTo>
                <a:lnTo>
                  <a:pt x="3556535" y="50800"/>
                </a:lnTo>
                <a:lnTo>
                  <a:pt x="3537820" y="101600"/>
                </a:lnTo>
                <a:lnTo>
                  <a:pt x="3518351" y="139700"/>
                </a:lnTo>
                <a:lnTo>
                  <a:pt x="3498118" y="190500"/>
                </a:lnTo>
                <a:lnTo>
                  <a:pt x="3477110" y="241300"/>
                </a:lnTo>
                <a:lnTo>
                  <a:pt x="3455319" y="279400"/>
                </a:lnTo>
                <a:lnTo>
                  <a:pt x="3432735" y="330200"/>
                </a:lnTo>
                <a:lnTo>
                  <a:pt x="3409347" y="368300"/>
                </a:lnTo>
                <a:lnTo>
                  <a:pt x="3385147" y="406400"/>
                </a:lnTo>
                <a:lnTo>
                  <a:pt x="3360124" y="457200"/>
                </a:lnTo>
                <a:lnTo>
                  <a:pt x="3334268" y="495300"/>
                </a:lnTo>
                <a:lnTo>
                  <a:pt x="3307570" y="546100"/>
                </a:lnTo>
                <a:lnTo>
                  <a:pt x="3280021" y="584200"/>
                </a:lnTo>
                <a:lnTo>
                  <a:pt x="3251610" y="622300"/>
                </a:lnTo>
                <a:lnTo>
                  <a:pt x="3222328" y="660400"/>
                </a:lnTo>
                <a:lnTo>
                  <a:pt x="3192165" y="698500"/>
                </a:lnTo>
                <a:lnTo>
                  <a:pt x="3161111" y="736600"/>
                </a:lnTo>
                <a:lnTo>
                  <a:pt x="3129156" y="774700"/>
                </a:lnTo>
                <a:lnTo>
                  <a:pt x="3096292" y="812800"/>
                </a:lnTo>
                <a:lnTo>
                  <a:pt x="3062507" y="850900"/>
                </a:lnTo>
                <a:lnTo>
                  <a:pt x="3027793" y="889000"/>
                </a:lnTo>
                <a:lnTo>
                  <a:pt x="2992140" y="927100"/>
                </a:lnTo>
                <a:lnTo>
                  <a:pt x="2955537" y="952500"/>
                </a:lnTo>
                <a:lnTo>
                  <a:pt x="2917976" y="990600"/>
                </a:lnTo>
                <a:lnTo>
                  <a:pt x="2879446" y="1016000"/>
                </a:lnTo>
                <a:lnTo>
                  <a:pt x="2839938" y="1054100"/>
                </a:lnTo>
                <a:lnTo>
                  <a:pt x="2799441" y="1079500"/>
                </a:lnTo>
                <a:lnTo>
                  <a:pt x="2757294" y="1104900"/>
                </a:lnTo>
                <a:lnTo>
                  <a:pt x="2714364" y="1130300"/>
                </a:lnTo>
                <a:lnTo>
                  <a:pt x="2670686" y="1155700"/>
                </a:lnTo>
                <a:lnTo>
                  <a:pt x="2581211" y="1206500"/>
                </a:lnTo>
                <a:lnTo>
                  <a:pt x="2535480" y="1219200"/>
                </a:lnTo>
                <a:lnTo>
                  <a:pt x="2489132" y="1244600"/>
                </a:lnTo>
                <a:lnTo>
                  <a:pt x="2442198" y="1257300"/>
                </a:lnTo>
                <a:lnTo>
                  <a:pt x="2394711" y="1282700"/>
                </a:lnTo>
                <a:lnTo>
                  <a:pt x="2150133" y="1346200"/>
                </a:lnTo>
                <a:lnTo>
                  <a:pt x="2342064" y="1346200"/>
                </a:lnTo>
                <a:lnTo>
                  <a:pt x="2369198" y="1333500"/>
                </a:lnTo>
                <a:lnTo>
                  <a:pt x="2505981" y="1295400"/>
                </a:lnTo>
                <a:lnTo>
                  <a:pt x="2594466" y="1244600"/>
                </a:lnTo>
                <a:lnTo>
                  <a:pt x="2637814" y="1231900"/>
                </a:lnTo>
                <a:lnTo>
                  <a:pt x="2722583" y="1181100"/>
                </a:lnTo>
                <a:lnTo>
                  <a:pt x="2763949" y="1155700"/>
                </a:lnTo>
                <a:lnTo>
                  <a:pt x="2806348" y="1130300"/>
                </a:lnTo>
                <a:lnTo>
                  <a:pt x="2847806" y="1104900"/>
                </a:lnTo>
                <a:lnTo>
                  <a:pt x="2888327" y="1066800"/>
                </a:lnTo>
                <a:lnTo>
                  <a:pt x="2927911" y="1041400"/>
                </a:lnTo>
                <a:lnTo>
                  <a:pt x="2966560" y="1003300"/>
                </a:lnTo>
                <a:lnTo>
                  <a:pt x="3004276" y="977900"/>
                </a:lnTo>
                <a:lnTo>
                  <a:pt x="3041060" y="939800"/>
                </a:lnTo>
                <a:lnTo>
                  <a:pt x="3076915" y="901700"/>
                </a:lnTo>
                <a:lnTo>
                  <a:pt x="3111842" y="863600"/>
                </a:lnTo>
                <a:lnTo>
                  <a:pt x="3145842" y="825500"/>
                </a:lnTo>
                <a:lnTo>
                  <a:pt x="3178918" y="787400"/>
                </a:lnTo>
                <a:lnTo>
                  <a:pt x="3211071" y="749300"/>
                </a:lnTo>
                <a:lnTo>
                  <a:pt x="3242302" y="711200"/>
                </a:lnTo>
                <a:lnTo>
                  <a:pt x="3272614" y="673100"/>
                </a:lnTo>
                <a:lnTo>
                  <a:pt x="3302008" y="635000"/>
                </a:lnTo>
                <a:lnTo>
                  <a:pt x="3330485" y="584200"/>
                </a:lnTo>
                <a:lnTo>
                  <a:pt x="3358048" y="546100"/>
                </a:lnTo>
                <a:lnTo>
                  <a:pt x="3384980" y="508000"/>
                </a:lnTo>
                <a:lnTo>
                  <a:pt x="3411141" y="457200"/>
                </a:lnTo>
                <a:lnTo>
                  <a:pt x="3436528" y="419100"/>
                </a:lnTo>
                <a:lnTo>
                  <a:pt x="3461135" y="368300"/>
                </a:lnTo>
                <a:lnTo>
                  <a:pt x="3484959" y="317500"/>
                </a:lnTo>
                <a:lnTo>
                  <a:pt x="3507994" y="279400"/>
                </a:lnTo>
                <a:lnTo>
                  <a:pt x="3530236" y="228600"/>
                </a:lnTo>
                <a:lnTo>
                  <a:pt x="3551681" y="190500"/>
                </a:lnTo>
                <a:lnTo>
                  <a:pt x="3572324" y="139700"/>
                </a:lnTo>
                <a:lnTo>
                  <a:pt x="3592160" y="88900"/>
                </a:lnTo>
                <a:lnTo>
                  <a:pt x="3611185" y="38100"/>
                </a:lnTo>
                <a:lnTo>
                  <a:pt x="3629393" y="0"/>
                </a:lnTo>
                <a:close/>
              </a:path>
              <a:path w="3629659" h="1384300">
                <a:moveTo>
                  <a:pt x="747842" y="914400"/>
                </a:moveTo>
                <a:lnTo>
                  <a:pt x="698465" y="914400"/>
                </a:lnTo>
                <a:lnTo>
                  <a:pt x="717186" y="965200"/>
                </a:lnTo>
                <a:lnTo>
                  <a:pt x="738304" y="1003300"/>
                </a:lnTo>
                <a:lnTo>
                  <a:pt x="762050" y="1041400"/>
                </a:lnTo>
                <a:lnTo>
                  <a:pt x="788652" y="1079500"/>
                </a:lnTo>
                <a:lnTo>
                  <a:pt x="818341" y="1117600"/>
                </a:lnTo>
                <a:lnTo>
                  <a:pt x="851345" y="1155700"/>
                </a:lnTo>
                <a:lnTo>
                  <a:pt x="887894" y="1181100"/>
                </a:lnTo>
                <a:lnTo>
                  <a:pt x="928217" y="1206500"/>
                </a:lnTo>
                <a:lnTo>
                  <a:pt x="973955" y="1231900"/>
                </a:lnTo>
                <a:lnTo>
                  <a:pt x="1020975" y="1244600"/>
                </a:lnTo>
                <a:lnTo>
                  <a:pt x="1165546" y="1244600"/>
                </a:lnTo>
                <a:lnTo>
                  <a:pt x="1260672" y="1219200"/>
                </a:lnTo>
                <a:lnTo>
                  <a:pt x="1283637" y="1206500"/>
                </a:lnTo>
                <a:lnTo>
                  <a:pt x="1083397" y="1206500"/>
                </a:lnTo>
                <a:lnTo>
                  <a:pt x="1029920" y="1193800"/>
                </a:lnTo>
                <a:lnTo>
                  <a:pt x="979897" y="1181100"/>
                </a:lnTo>
                <a:lnTo>
                  <a:pt x="933603" y="1155700"/>
                </a:lnTo>
                <a:lnTo>
                  <a:pt x="891313" y="1130300"/>
                </a:lnTo>
                <a:lnTo>
                  <a:pt x="853303" y="1092200"/>
                </a:lnTo>
                <a:lnTo>
                  <a:pt x="819848" y="1041400"/>
                </a:lnTo>
                <a:lnTo>
                  <a:pt x="797407" y="1016000"/>
                </a:lnTo>
                <a:lnTo>
                  <a:pt x="776994" y="977900"/>
                </a:lnTo>
                <a:lnTo>
                  <a:pt x="758655" y="939800"/>
                </a:lnTo>
                <a:lnTo>
                  <a:pt x="747842" y="914400"/>
                </a:lnTo>
                <a:close/>
              </a:path>
              <a:path w="3629659" h="1384300">
                <a:moveTo>
                  <a:pt x="2114129" y="0"/>
                </a:moveTo>
                <a:lnTo>
                  <a:pt x="2062885" y="0"/>
                </a:lnTo>
                <a:lnTo>
                  <a:pt x="2039902" y="38100"/>
                </a:lnTo>
                <a:lnTo>
                  <a:pt x="2017690" y="88900"/>
                </a:lnTo>
                <a:lnTo>
                  <a:pt x="1995986" y="139700"/>
                </a:lnTo>
                <a:lnTo>
                  <a:pt x="1974792" y="177800"/>
                </a:lnTo>
                <a:lnTo>
                  <a:pt x="1954106" y="228600"/>
                </a:lnTo>
                <a:lnTo>
                  <a:pt x="1933928" y="279400"/>
                </a:lnTo>
                <a:lnTo>
                  <a:pt x="1914260" y="330200"/>
                </a:lnTo>
                <a:lnTo>
                  <a:pt x="1895100" y="368300"/>
                </a:lnTo>
                <a:lnTo>
                  <a:pt x="1876449" y="419100"/>
                </a:lnTo>
                <a:lnTo>
                  <a:pt x="1857427" y="469900"/>
                </a:lnTo>
                <a:lnTo>
                  <a:pt x="1841110" y="520700"/>
                </a:lnTo>
                <a:lnTo>
                  <a:pt x="1827520" y="571500"/>
                </a:lnTo>
                <a:lnTo>
                  <a:pt x="1816684" y="622300"/>
                </a:lnTo>
                <a:lnTo>
                  <a:pt x="1808623" y="673100"/>
                </a:lnTo>
                <a:lnTo>
                  <a:pt x="1803364" y="723900"/>
                </a:lnTo>
                <a:lnTo>
                  <a:pt x="1800929" y="774700"/>
                </a:lnTo>
                <a:lnTo>
                  <a:pt x="1793332" y="787400"/>
                </a:lnTo>
                <a:lnTo>
                  <a:pt x="1778359" y="800100"/>
                </a:lnTo>
                <a:lnTo>
                  <a:pt x="1734294" y="838200"/>
                </a:lnTo>
                <a:lnTo>
                  <a:pt x="1696940" y="876300"/>
                </a:lnTo>
                <a:lnTo>
                  <a:pt x="1658720" y="914400"/>
                </a:lnTo>
                <a:lnTo>
                  <a:pt x="1619653" y="939800"/>
                </a:lnTo>
                <a:lnTo>
                  <a:pt x="1579758" y="977900"/>
                </a:lnTo>
                <a:lnTo>
                  <a:pt x="1539055" y="1003300"/>
                </a:lnTo>
                <a:lnTo>
                  <a:pt x="1497563" y="1041400"/>
                </a:lnTo>
                <a:lnTo>
                  <a:pt x="1455302" y="1066800"/>
                </a:lnTo>
                <a:lnTo>
                  <a:pt x="1369248" y="1117600"/>
                </a:lnTo>
                <a:lnTo>
                  <a:pt x="1324581" y="1143000"/>
                </a:lnTo>
                <a:lnTo>
                  <a:pt x="1278476" y="1155700"/>
                </a:lnTo>
                <a:lnTo>
                  <a:pt x="1231119" y="1181100"/>
                </a:lnTo>
                <a:lnTo>
                  <a:pt x="1182696" y="1193800"/>
                </a:lnTo>
                <a:lnTo>
                  <a:pt x="1133393" y="1193800"/>
                </a:lnTo>
                <a:lnTo>
                  <a:pt x="1083397" y="1206500"/>
                </a:lnTo>
                <a:lnTo>
                  <a:pt x="1283637" y="1206500"/>
                </a:lnTo>
                <a:lnTo>
                  <a:pt x="1306603" y="1193800"/>
                </a:lnTo>
                <a:lnTo>
                  <a:pt x="1353578" y="1181100"/>
                </a:lnTo>
                <a:lnTo>
                  <a:pt x="1399413" y="1155700"/>
                </a:lnTo>
                <a:lnTo>
                  <a:pt x="1444149" y="1130300"/>
                </a:lnTo>
                <a:lnTo>
                  <a:pt x="1487831" y="1104900"/>
                </a:lnTo>
                <a:lnTo>
                  <a:pt x="1530499" y="1066800"/>
                </a:lnTo>
                <a:lnTo>
                  <a:pt x="1572198" y="1041400"/>
                </a:lnTo>
                <a:lnTo>
                  <a:pt x="1612969" y="1003300"/>
                </a:lnTo>
                <a:lnTo>
                  <a:pt x="1652855" y="977900"/>
                </a:lnTo>
                <a:lnTo>
                  <a:pt x="1691898" y="939800"/>
                </a:lnTo>
                <a:lnTo>
                  <a:pt x="1730142" y="901700"/>
                </a:lnTo>
                <a:lnTo>
                  <a:pt x="1767039" y="876300"/>
                </a:lnTo>
                <a:lnTo>
                  <a:pt x="1785294" y="850900"/>
                </a:lnTo>
                <a:lnTo>
                  <a:pt x="1803493" y="838200"/>
                </a:lnTo>
                <a:lnTo>
                  <a:pt x="1850290" y="838200"/>
                </a:lnTo>
                <a:lnTo>
                  <a:pt x="1847661" y="800100"/>
                </a:lnTo>
                <a:lnTo>
                  <a:pt x="1882842" y="762000"/>
                </a:lnTo>
                <a:lnTo>
                  <a:pt x="1917549" y="723900"/>
                </a:lnTo>
                <a:lnTo>
                  <a:pt x="1849041" y="723900"/>
                </a:lnTo>
                <a:lnTo>
                  <a:pt x="1851586" y="698500"/>
                </a:lnTo>
                <a:lnTo>
                  <a:pt x="1855351" y="673100"/>
                </a:lnTo>
                <a:lnTo>
                  <a:pt x="1860299" y="635000"/>
                </a:lnTo>
                <a:lnTo>
                  <a:pt x="1866393" y="609600"/>
                </a:lnTo>
                <a:lnTo>
                  <a:pt x="1878387" y="558800"/>
                </a:lnTo>
                <a:lnTo>
                  <a:pt x="1892360" y="508000"/>
                </a:lnTo>
                <a:lnTo>
                  <a:pt x="1908302" y="469900"/>
                </a:lnTo>
                <a:lnTo>
                  <a:pt x="1926202" y="419100"/>
                </a:lnTo>
                <a:lnTo>
                  <a:pt x="1946053" y="381000"/>
                </a:lnTo>
                <a:lnTo>
                  <a:pt x="1965872" y="330200"/>
                </a:lnTo>
                <a:lnTo>
                  <a:pt x="1984451" y="279400"/>
                </a:lnTo>
                <a:lnTo>
                  <a:pt x="2002585" y="241300"/>
                </a:lnTo>
                <a:lnTo>
                  <a:pt x="2021069" y="190500"/>
                </a:lnTo>
                <a:lnTo>
                  <a:pt x="2040698" y="139700"/>
                </a:lnTo>
                <a:lnTo>
                  <a:pt x="2061289" y="101600"/>
                </a:lnTo>
                <a:lnTo>
                  <a:pt x="2082600" y="50800"/>
                </a:lnTo>
                <a:lnTo>
                  <a:pt x="2104627" y="12700"/>
                </a:lnTo>
                <a:lnTo>
                  <a:pt x="2114129" y="0"/>
                </a:lnTo>
                <a:close/>
              </a:path>
              <a:path w="3629659" h="1384300">
                <a:moveTo>
                  <a:pt x="51380" y="0"/>
                </a:moveTo>
                <a:lnTo>
                  <a:pt x="7403" y="0"/>
                </a:lnTo>
                <a:lnTo>
                  <a:pt x="3565" y="50799"/>
                </a:lnTo>
                <a:lnTo>
                  <a:pt x="1085" y="101599"/>
                </a:lnTo>
                <a:lnTo>
                  <a:pt x="0" y="152399"/>
                </a:lnTo>
                <a:lnTo>
                  <a:pt x="96" y="177799"/>
                </a:lnTo>
                <a:lnTo>
                  <a:pt x="1574" y="241299"/>
                </a:lnTo>
                <a:lnTo>
                  <a:pt x="4319" y="292099"/>
                </a:lnTo>
                <a:lnTo>
                  <a:pt x="8607" y="342899"/>
                </a:lnTo>
                <a:lnTo>
                  <a:pt x="14616" y="393699"/>
                </a:lnTo>
                <a:lnTo>
                  <a:pt x="22524" y="444499"/>
                </a:lnTo>
                <a:lnTo>
                  <a:pt x="32510" y="482599"/>
                </a:lnTo>
                <a:lnTo>
                  <a:pt x="44752" y="533399"/>
                </a:lnTo>
                <a:lnTo>
                  <a:pt x="59427" y="584199"/>
                </a:lnTo>
                <a:lnTo>
                  <a:pt x="76715" y="622299"/>
                </a:lnTo>
                <a:lnTo>
                  <a:pt x="96792" y="673099"/>
                </a:lnTo>
                <a:lnTo>
                  <a:pt x="119838" y="711200"/>
                </a:lnTo>
                <a:lnTo>
                  <a:pt x="146031" y="749300"/>
                </a:lnTo>
                <a:lnTo>
                  <a:pt x="175548" y="787400"/>
                </a:lnTo>
                <a:lnTo>
                  <a:pt x="208569" y="825500"/>
                </a:lnTo>
                <a:lnTo>
                  <a:pt x="245270" y="850900"/>
                </a:lnTo>
                <a:lnTo>
                  <a:pt x="286498" y="889000"/>
                </a:lnTo>
                <a:lnTo>
                  <a:pt x="329250" y="901700"/>
                </a:lnTo>
                <a:lnTo>
                  <a:pt x="373294" y="927100"/>
                </a:lnTo>
                <a:lnTo>
                  <a:pt x="418401" y="939800"/>
                </a:lnTo>
                <a:lnTo>
                  <a:pt x="604850" y="939800"/>
                </a:lnTo>
                <a:lnTo>
                  <a:pt x="698465" y="914400"/>
                </a:lnTo>
                <a:lnTo>
                  <a:pt x="747842" y="914400"/>
                </a:lnTo>
                <a:lnTo>
                  <a:pt x="742436" y="901700"/>
                </a:lnTo>
                <a:lnTo>
                  <a:pt x="484568" y="901700"/>
                </a:lnTo>
                <a:lnTo>
                  <a:pt x="380782" y="876300"/>
                </a:lnTo>
                <a:lnTo>
                  <a:pt x="331855" y="863600"/>
                </a:lnTo>
                <a:lnTo>
                  <a:pt x="285790" y="825500"/>
                </a:lnTo>
                <a:lnTo>
                  <a:pt x="250042" y="800100"/>
                </a:lnTo>
                <a:lnTo>
                  <a:pt x="217331" y="762000"/>
                </a:lnTo>
                <a:lnTo>
                  <a:pt x="187837" y="736600"/>
                </a:lnTo>
                <a:lnTo>
                  <a:pt x="161737" y="698500"/>
                </a:lnTo>
                <a:lnTo>
                  <a:pt x="139211" y="647700"/>
                </a:lnTo>
                <a:lnTo>
                  <a:pt x="120436" y="609600"/>
                </a:lnTo>
                <a:lnTo>
                  <a:pt x="102122" y="558800"/>
                </a:lnTo>
                <a:lnTo>
                  <a:pt x="86529" y="520700"/>
                </a:lnTo>
                <a:lnTo>
                  <a:pt x="73524" y="469899"/>
                </a:lnTo>
                <a:lnTo>
                  <a:pt x="62978" y="419099"/>
                </a:lnTo>
                <a:lnTo>
                  <a:pt x="54760" y="368299"/>
                </a:lnTo>
                <a:lnTo>
                  <a:pt x="48737" y="317499"/>
                </a:lnTo>
                <a:lnTo>
                  <a:pt x="44779" y="266699"/>
                </a:lnTo>
                <a:lnTo>
                  <a:pt x="42756" y="215900"/>
                </a:lnTo>
                <a:lnTo>
                  <a:pt x="42645" y="190500"/>
                </a:lnTo>
                <a:lnTo>
                  <a:pt x="42535" y="165100"/>
                </a:lnTo>
                <a:lnTo>
                  <a:pt x="43986" y="101600"/>
                </a:lnTo>
                <a:lnTo>
                  <a:pt x="46978" y="50800"/>
                </a:lnTo>
                <a:lnTo>
                  <a:pt x="51380" y="0"/>
                </a:lnTo>
                <a:close/>
              </a:path>
              <a:path w="3629659" h="1384300">
                <a:moveTo>
                  <a:pt x="768889" y="0"/>
                </a:moveTo>
                <a:lnTo>
                  <a:pt x="719332" y="0"/>
                </a:lnTo>
                <a:lnTo>
                  <a:pt x="712881" y="12700"/>
                </a:lnTo>
                <a:lnTo>
                  <a:pt x="693634" y="63500"/>
                </a:lnTo>
                <a:lnTo>
                  <a:pt x="675978" y="101600"/>
                </a:lnTo>
                <a:lnTo>
                  <a:pt x="660002" y="152400"/>
                </a:lnTo>
                <a:lnTo>
                  <a:pt x="645799" y="203200"/>
                </a:lnTo>
                <a:lnTo>
                  <a:pt x="633886" y="254000"/>
                </a:lnTo>
                <a:lnTo>
                  <a:pt x="624162" y="304800"/>
                </a:lnTo>
                <a:lnTo>
                  <a:pt x="616638" y="355600"/>
                </a:lnTo>
                <a:lnTo>
                  <a:pt x="611324" y="406400"/>
                </a:lnTo>
                <a:lnTo>
                  <a:pt x="608231" y="457200"/>
                </a:lnTo>
                <a:lnTo>
                  <a:pt x="607369" y="508000"/>
                </a:lnTo>
                <a:lnTo>
                  <a:pt x="610477" y="558800"/>
                </a:lnTo>
                <a:lnTo>
                  <a:pt x="615967" y="609600"/>
                </a:lnTo>
                <a:lnTo>
                  <a:pt x="623826" y="660400"/>
                </a:lnTo>
                <a:lnTo>
                  <a:pt x="634039" y="711200"/>
                </a:lnTo>
                <a:lnTo>
                  <a:pt x="646593" y="762000"/>
                </a:lnTo>
                <a:lnTo>
                  <a:pt x="661474" y="812800"/>
                </a:lnTo>
                <a:lnTo>
                  <a:pt x="671834" y="838200"/>
                </a:lnTo>
                <a:lnTo>
                  <a:pt x="677404" y="863600"/>
                </a:lnTo>
                <a:lnTo>
                  <a:pt x="683243" y="876300"/>
                </a:lnTo>
                <a:lnTo>
                  <a:pt x="647557" y="889000"/>
                </a:lnTo>
                <a:lnTo>
                  <a:pt x="611403" y="889000"/>
                </a:lnTo>
                <a:lnTo>
                  <a:pt x="574884" y="901700"/>
                </a:lnTo>
                <a:lnTo>
                  <a:pt x="742436" y="901700"/>
                </a:lnTo>
                <a:lnTo>
                  <a:pt x="791616" y="889000"/>
                </a:lnTo>
                <a:lnTo>
                  <a:pt x="839847" y="863600"/>
                </a:lnTo>
                <a:lnTo>
                  <a:pt x="725380" y="863600"/>
                </a:lnTo>
                <a:lnTo>
                  <a:pt x="723467" y="850900"/>
                </a:lnTo>
                <a:lnTo>
                  <a:pt x="721850" y="850900"/>
                </a:lnTo>
                <a:lnTo>
                  <a:pt x="704231" y="800100"/>
                </a:lnTo>
                <a:lnTo>
                  <a:pt x="688984" y="736600"/>
                </a:lnTo>
                <a:lnTo>
                  <a:pt x="676131" y="685800"/>
                </a:lnTo>
                <a:lnTo>
                  <a:pt x="665692" y="635000"/>
                </a:lnTo>
                <a:lnTo>
                  <a:pt x="657688" y="584200"/>
                </a:lnTo>
                <a:lnTo>
                  <a:pt x="653848" y="533400"/>
                </a:lnTo>
                <a:lnTo>
                  <a:pt x="653010" y="482600"/>
                </a:lnTo>
                <a:lnTo>
                  <a:pt x="654996" y="431800"/>
                </a:lnTo>
                <a:lnTo>
                  <a:pt x="659628" y="381000"/>
                </a:lnTo>
                <a:lnTo>
                  <a:pt x="666729" y="330200"/>
                </a:lnTo>
                <a:lnTo>
                  <a:pt x="676120" y="279400"/>
                </a:lnTo>
                <a:lnTo>
                  <a:pt x="687624" y="228600"/>
                </a:lnTo>
                <a:lnTo>
                  <a:pt x="701062" y="177800"/>
                </a:lnTo>
                <a:lnTo>
                  <a:pt x="716257" y="127000"/>
                </a:lnTo>
                <a:lnTo>
                  <a:pt x="733030" y="88900"/>
                </a:lnTo>
                <a:lnTo>
                  <a:pt x="750747" y="38100"/>
                </a:lnTo>
                <a:lnTo>
                  <a:pt x="768889" y="0"/>
                </a:lnTo>
                <a:close/>
              </a:path>
              <a:path w="3629659" h="1384300">
                <a:moveTo>
                  <a:pt x="1696884" y="0"/>
                </a:moveTo>
                <a:lnTo>
                  <a:pt x="1647818" y="0"/>
                </a:lnTo>
                <a:lnTo>
                  <a:pt x="1635111" y="12700"/>
                </a:lnTo>
                <a:lnTo>
                  <a:pt x="1610061" y="63500"/>
                </a:lnTo>
                <a:lnTo>
                  <a:pt x="1584361" y="101600"/>
                </a:lnTo>
                <a:lnTo>
                  <a:pt x="1557638" y="152400"/>
                </a:lnTo>
                <a:lnTo>
                  <a:pt x="1529903" y="190500"/>
                </a:lnTo>
                <a:lnTo>
                  <a:pt x="1501172" y="228600"/>
                </a:lnTo>
                <a:lnTo>
                  <a:pt x="1471458" y="266700"/>
                </a:lnTo>
                <a:lnTo>
                  <a:pt x="1440775" y="317500"/>
                </a:lnTo>
                <a:lnTo>
                  <a:pt x="1409136" y="355600"/>
                </a:lnTo>
                <a:lnTo>
                  <a:pt x="1376555" y="393700"/>
                </a:lnTo>
                <a:lnTo>
                  <a:pt x="1343047" y="431800"/>
                </a:lnTo>
                <a:lnTo>
                  <a:pt x="1308625" y="469900"/>
                </a:lnTo>
                <a:lnTo>
                  <a:pt x="1273302" y="495300"/>
                </a:lnTo>
                <a:lnTo>
                  <a:pt x="1237093" y="533400"/>
                </a:lnTo>
                <a:lnTo>
                  <a:pt x="1200012" y="571500"/>
                </a:lnTo>
                <a:lnTo>
                  <a:pt x="1162071" y="596900"/>
                </a:lnTo>
                <a:lnTo>
                  <a:pt x="1122539" y="635000"/>
                </a:lnTo>
                <a:lnTo>
                  <a:pt x="1082044" y="660400"/>
                </a:lnTo>
                <a:lnTo>
                  <a:pt x="1040614" y="698500"/>
                </a:lnTo>
                <a:lnTo>
                  <a:pt x="998273" y="723900"/>
                </a:lnTo>
                <a:lnTo>
                  <a:pt x="955051" y="749300"/>
                </a:lnTo>
                <a:lnTo>
                  <a:pt x="910973" y="774700"/>
                </a:lnTo>
                <a:lnTo>
                  <a:pt x="866067" y="800100"/>
                </a:lnTo>
                <a:lnTo>
                  <a:pt x="832163" y="812800"/>
                </a:lnTo>
                <a:lnTo>
                  <a:pt x="797670" y="838200"/>
                </a:lnTo>
                <a:lnTo>
                  <a:pt x="727056" y="863600"/>
                </a:lnTo>
                <a:lnTo>
                  <a:pt x="839847" y="863600"/>
                </a:lnTo>
                <a:lnTo>
                  <a:pt x="887050" y="838200"/>
                </a:lnTo>
                <a:lnTo>
                  <a:pt x="933147" y="812800"/>
                </a:lnTo>
                <a:lnTo>
                  <a:pt x="977199" y="787400"/>
                </a:lnTo>
                <a:lnTo>
                  <a:pt x="1020463" y="762000"/>
                </a:lnTo>
                <a:lnTo>
                  <a:pt x="1062920" y="736600"/>
                </a:lnTo>
                <a:lnTo>
                  <a:pt x="1104547" y="698500"/>
                </a:lnTo>
                <a:lnTo>
                  <a:pt x="1145326" y="673100"/>
                </a:lnTo>
                <a:lnTo>
                  <a:pt x="1185235" y="635000"/>
                </a:lnTo>
                <a:lnTo>
                  <a:pt x="1224253" y="609600"/>
                </a:lnTo>
                <a:lnTo>
                  <a:pt x="1262361" y="571500"/>
                </a:lnTo>
                <a:lnTo>
                  <a:pt x="1299538" y="533400"/>
                </a:lnTo>
                <a:lnTo>
                  <a:pt x="1335763" y="495300"/>
                </a:lnTo>
                <a:lnTo>
                  <a:pt x="1371015" y="457200"/>
                </a:lnTo>
                <a:lnTo>
                  <a:pt x="1405275" y="419100"/>
                </a:lnTo>
                <a:lnTo>
                  <a:pt x="1438522" y="381000"/>
                </a:lnTo>
                <a:lnTo>
                  <a:pt x="1470735" y="342900"/>
                </a:lnTo>
                <a:lnTo>
                  <a:pt x="1501894" y="304800"/>
                </a:lnTo>
                <a:lnTo>
                  <a:pt x="1531978" y="266700"/>
                </a:lnTo>
                <a:lnTo>
                  <a:pt x="1560336" y="215900"/>
                </a:lnTo>
                <a:lnTo>
                  <a:pt x="1587852" y="177800"/>
                </a:lnTo>
                <a:lnTo>
                  <a:pt x="1614520" y="139700"/>
                </a:lnTo>
                <a:lnTo>
                  <a:pt x="1640334" y="101600"/>
                </a:lnTo>
                <a:lnTo>
                  <a:pt x="1665286" y="50800"/>
                </a:lnTo>
                <a:lnTo>
                  <a:pt x="1689371" y="12700"/>
                </a:lnTo>
                <a:lnTo>
                  <a:pt x="1696884" y="0"/>
                </a:lnTo>
                <a:close/>
              </a:path>
              <a:path w="3629659" h="1384300">
                <a:moveTo>
                  <a:pt x="2500022" y="0"/>
                </a:moveTo>
                <a:lnTo>
                  <a:pt x="2445628" y="0"/>
                </a:lnTo>
                <a:lnTo>
                  <a:pt x="2428144" y="25400"/>
                </a:lnTo>
                <a:lnTo>
                  <a:pt x="2398947" y="63500"/>
                </a:lnTo>
                <a:lnTo>
                  <a:pt x="2369434" y="101600"/>
                </a:lnTo>
                <a:lnTo>
                  <a:pt x="2339607" y="139700"/>
                </a:lnTo>
                <a:lnTo>
                  <a:pt x="2309467" y="177800"/>
                </a:lnTo>
                <a:lnTo>
                  <a:pt x="2279016" y="228600"/>
                </a:lnTo>
                <a:lnTo>
                  <a:pt x="2248254" y="266700"/>
                </a:lnTo>
                <a:lnTo>
                  <a:pt x="2217183" y="304800"/>
                </a:lnTo>
                <a:lnTo>
                  <a:pt x="2185805" y="342900"/>
                </a:lnTo>
                <a:lnTo>
                  <a:pt x="2154122" y="381000"/>
                </a:lnTo>
                <a:lnTo>
                  <a:pt x="2122133" y="419100"/>
                </a:lnTo>
                <a:lnTo>
                  <a:pt x="2089355" y="457200"/>
                </a:lnTo>
                <a:lnTo>
                  <a:pt x="2056226" y="495300"/>
                </a:lnTo>
                <a:lnTo>
                  <a:pt x="2022728" y="533400"/>
                </a:lnTo>
                <a:lnTo>
                  <a:pt x="1988841" y="584200"/>
                </a:lnTo>
                <a:lnTo>
                  <a:pt x="1954547" y="622300"/>
                </a:lnTo>
                <a:lnTo>
                  <a:pt x="1919828" y="660400"/>
                </a:lnTo>
                <a:lnTo>
                  <a:pt x="1884666" y="685800"/>
                </a:lnTo>
                <a:lnTo>
                  <a:pt x="1849041" y="723900"/>
                </a:lnTo>
                <a:lnTo>
                  <a:pt x="1917549" y="723900"/>
                </a:lnTo>
                <a:lnTo>
                  <a:pt x="1951800" y="685800"/>
                </a:lnTo>
                <a:lnTo>
                  <a:pt x="1985619" y="647700"/>
                </a:lnTo>
                <a:lnTo>
                  <a:pt x="2019025" y="609600"/>
                </a:lnTo>
                <a:lnTo>
                  <a:pt x="2052040" y="571500"/>
                </a:lnTo>
                <a:lnTo>
                  <a:pt x="2084685" y="533400"/>
                </a:lnTo>
                <a:lnTo>
                  <a:pt x="2116981" y="495300"/>
                </a:lnTo>
                <a:lnTo>
                  <a:pt x="2148949" y="457200"/>
                </a:lnTo>
                <a:lnTo>
                  <a:pt x="2180252" y="419100"/>
                </a:lnTo>
                <a:lnTo>
                  <a:pt x="2211262" y="381000"/>
                </a:lnTo>
                <a:lnTo>
                  <a:pt x="2241981" y="342900"/>
                </a:lnTo>
                <a:lnTo>
                  <a:pt x="2272412" y="304800"/>
                </a:lnTo>
                <a:lnTo>
                  <a:pt x="2302559" y="266700"/>
                </a:lnTo>
                <a:lnTo>
                  <a:pt x="2332424" y="228600"/>
                </a:lnTo>
                <a:lnTo>
                  <a:pt x="2362009" y="190500"/>
                </a:lnTo>
                <a:lnTo>
                  <a:pt x="2391318" y="152400"/>
                </a:lnTo>
                <a:lnTo>
                  <a:pt x="2420353" y="101600"/>
                </a:lnTo>
                <a:lnTo>
                  <a:pt x="2449117" y="63500"/>
                </a:lnTo>
                <a:lnTo>
                  <a:pt x="2477613" y="25400"/>
                </a:lnTo>
                <a:lnTo>
                  <a:pt x="250002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" y="5547357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2" y="532122"/>
                </a:moveTo>
                <a:lnTo>
                  <a:pt x="297843" y="411981"/>
                </a:lnTo>
                <a:lnTo>
                  <a:pt x="290499" y="414944"/>
                </a:lnTo>
                <a:lnTo>
                  <a:pt x="282967" y="417415"/>
                </a:lnTo>
                <a:lnTo>
                  <a:pt x="275280" y="419365"/>
                </a:lnTo>
                <a:lnTo>
                  <a:pt x="272811" y="419806"/>
                </a:lnTo>
                <a:lnTo>
                  <a:pt x="267308" y="420753"/>
                </a:lnTo>
                <a:lnTo>
                  <a:pt x="243531" y="419590"/>
                </a:lnTo>
                <a:lnTo>
                  <a:pt x="195925" y="413984"/>
                </a:lnTo>
                <a:lnTo>
                  <a:pt x="123752" y="398247"/>
                </a:lnTo>
                <a:lnTo>
                  <a:pt x="75556" y="385304"/>
                </a:lnTo>
                <a:lnTo>
                  <a:pt x="27800" y="370821"/>
                </a:lnTo>
                <a:lnTo>
                  <a:pt x="1" y="361438"/>
                </a:lnTo>
                <a:lnTo>
                  <a:pt x="2" y="497369"/>
                </a:lnTo>
                <a:lnTo>
                  <a:pt x="46722" y="508907"/>
                </a:lnTo>
                <a:lnTo>
                  <a:pt x="97977" y="520520"/>
                </a:lnTo>
                <a:lnTo>
                  <a:pt x="145419" y="528015"/>
                </a:lnTo>
                <a:lnTo>
                  <a:pt x="193182" y="532888"/>
                </a:lnTo>
                <a:lnTo>
                  <a:pt x="241145" y="535112"/>
                </a:lnTo>
                <a:lnTo>
                  <a:pt x="289189" y="534659"/>
                </a:lnTo>
                <a:lnTo>
                  <a:pt x="315140" y="533197"/>
                </a:lnTo>
                <a:lnTo>
                  <a:pt x="320922" y="532122"/>
                </a:lnTo>
                <a:close/>
              </a:path>
              <a:path w="430530" h="535304">
                <a:moveTo>
                  <a:pt x="427474" y="410783"/>
                </a:moveTo>
                <a:lnTo>
                  <a:pt x="421743" y="393268"/>
                </a:lnTo>
                <a:lnTo>
                  <a:pt x="413252" y="376885"/>
                </a:lnTo>
                <a:lnTo>
                  <a:pt x="402138" y="361960"/>
                </a:lnTo>
                <a:lnTo>
                  <a:pt x="363496" y="323410"/>
                </a:lnTo>
                <a:lnTo>
                  <a:pt x="325705" y="284002"/>
                </a:lnTo>
                <a:lnTo>
                  <a:pt x="288779" y="243747"/>
                </a:lnTo>
                <a:lnTo>
                  <a:pt x="252730" y="202655"/>
                </a:lnTo>
                <a:lnTo>
                  <a:pt x="217507" y="160669"/>
                </a:lnTo>
                <a:lnTo>
                  <a:pt x="209820" y="152805"/>
                </a:lnTo>
                <a:lnTo>
                  <a:pt x="201428" y="145498"/>
                </a:lnTo>
                <a:lnTo>
                  <a:pt x="192453" y="138906"/>
                </a:lnTo>
                <a:lnTo>
                  <a:pt x="182953" y="133117"/>
                </a:lnTo>
                <a:lnTo>
                  <a:pt x="153316" y="111137"/>
                </a:lnTo>
                <a:lnTo>
                  <a:pt x="124191" y="88281"/>
                </a:lnTo>
                <a:lnTo>
                  <a:pt x="93490" y="67886"/>
                </a:lnTo>
                <a:lnTo>
                  <a:pt x="59125" y="53290"/>
                </a:lnTo>
                <a:lnTo>
                  <a:pt x="29871" y="25585"/>
                </a:lnTo>
                <a:lnTo>
                  <a:pt x="0" y="0"/>
                </a:lnTo>
                <a:lnTo>
                  <a:pt x="0" y="83859"/>
                </a:lnTo>
                <a:lnTo>
                  <a:pt x="6128" y="94440"/>
                </a:lnTo>
                <a:lnTo>
                  <a:pt x="36050" y="126631"/>
                </a:lnTo>
                <a:lnTo>
                  <a:pt x="70284" y="154530"/>
                </a:lnTo>
                <a:lnTo>
                  <a:pt x="105782" y="180605"/>
                </a:lnTo>
                <a:lnTo>
                  <a:pt x="147415" y="215985"/>
                </a:lnTo>
                <a:lnTo>
                  <a:pt x="186568" y="253987"/>
                </a:lnTo>
                <a:lnTo>
                  <a:pt x="223123" y="294468"/>
                </a:lnTo>
                <a:lnTo>
                  <a:pt x="256958" y="337282"/>
                </a:lnTo>
                <a:lnTo>
                  <a:pt x="287955" y="382288"/>
                </a:lnTo>
                <a:lnTo>
                  <a:pt x="320922" y="532122"/>
                </a:lnTo>
                <a:lnTo>
                  <a:pt x="340588" y="528467"/>
                </a:lnTo>
                <a:lnTo>
                  <a:pt x="388798" y="509635"/>
                </a:lnTo>
                <a:lnTo>
                  <a:pt x="422712" y="476280"/>
                </a:lnTo>
                <a:lnTo>
                  <a:pt x="430307" y="429105"/>
                </a:lnTo>
                <a:lnTo>
                  <a:pt x="427474" y="41078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-5" y="3294757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8" y="451534"/>
                </a:moveTo>
                <a:lnTo>
                  <a:pt x="185549" y="308224"/>
                </a:lnTo>
                <a:lnTo>
                  <a:pt x="190276" y="360133"/>
                </a:lnTo>
                <a:lnTo>
                  <a:pt x="188267" y="373161"/>
                </a:lnTo>
                <a:lnTo>
                  <a:pt x="182357" y="384562"/>
                </a:lnTo>
                <a:lnTo>
                  <a:pt x="173167" y="393506"/>
                </a:lnTo>
                <a:lnTo>
                  <a:pt x="161663" y="398997"/>
                </a:lnTo>
                <a:lnTo>
                  <a:pt x="161317" y="399162"/>
                </a:lnTo>
                <a:lnTo>
                  <a:pt x="131831" y="410298"/>
                </a:lnTo>
                <a:lnTo>
                  <a:pt x="101178" y="416839"/>
                </a:lnTo>
                <a:lnTo>
                  <a:pt x="69888" y="418713"/>
                </a:lnTo>
                <a:lnTo>
                  <a:pt x="38493" y="415849"/>
                </a:lnTo>
                <a:lnTo>
                  <a:pt x="1" y="408072"/>
                </a:lnTo>
                <a:lnTo>
                  <a:pt x="2" y="497544"/>
                </a:lnTo>
                <a:lnTo>
                  <a:pt x="14748" y="498779"/>
                </a:lnTo>
                <a:lnTo>
                  <a:pt x="69931" y="497758"/>
                </a:lnTo>
                <a:lnTo>
                  <a:pt x="124849" y="491093"/>
                </a:lnTo>
                <a:lnTo>
                  <a:pt x="155582" y="483344"/>
                </a:lnTo>
                <a:lnTo>
                  <a:pt x="184518" y="472359"/>
                </a:lnTo>
                <a:lnTo>
                  <a:pt x="209928" y="455499"/>
                </a:lnTo>
                <a:lnTo>
                  <a:pt x="213078" y="451534"/>
                </a:lnTo>
                <a:close/>
              </a:path>
              <a:path w="254635" h="499110">
                <a:moveTo>
                  <a:pt x="251311" y="306734"/>
                </a:moveTo>
                <a:lnTo>
                  <a:pt x="237632" y="265923"/>
                </a:lnTo>
                <a:lnTo>
                  <a:pt x="207565" y="210451"/>
                </a:lnTo>
                <a:lnTo>
                  <a:pt x="168927" y="160622"/>
                </a:lnTo>
                <a:lnTo>
                  <a:pt x="136335" y="126778"/>
                </a:lnTo>
                <a:lnTo>
                  <a:pt x="103012" y="93677"/>
                </a:lnTo>
                <a:lnTo>
                  <a:pt x="68970" y="61330"/>
                </a:lnTo>
                <a:lnTo>
                  <a:pt x="34223" y="29748"/>
                </a:lnTo>
                <a:lnTo>
                  <a:pt x="0" y="0"/>
                </a:lnTo>
                <a:lnTo>
                  <a:pt x="0" y="65853"/>
                </a:lnTo>
                <a:lnTo>
                  <a:pt x="58199" y="122348"/>
                </a:lnTo>
                <a:lnTo>
                  <a:pt x="91279" y="147544"/>
                </a:lnTo>
                <a:lnTo>
                  <a:pt x="101446" y="155054"/>
                </a:lnTo>
                <a:lnTo>
                  <a:pt x="154046" y="212418"/>
                </a:lnTo>
                <a:lnTo>
                  <a:pt x="174500" y="258580"/>
                </a:lnTo>
                <a:lnTo>
                  <a:pt x="185549" y="308224"/>
                </a:lnTo>
                <a:lnTo>
                  <a:pt x="213078" y="451534"/>
                </a:lnTo>
                <a:lnTo>
                  <a:pt x="230080" y="430130"/>
                </a:lnTo>
                <a:lnTo>
                  <a:pt x="247449" y="390809"/>
                </a:lnTo>
                <a:lnTo>
                  <a:pt x="254554" y="349020"/>
                </a:lnTo>
                <a:lnTo>
                  <a:pt x="251311" y="30673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4" y="695450"/>
                </a:moveTo>
                <a:lnTo>
                  <a:pt x="93551" y="641452"/>
                </a:lnTo>
                <a:lnTo>
                  <a:pt x="61089" y="624233"/>
                </a:lnTo>
                <a:lnTo>
                  <a:pt x="2" y="592250"/>
                </a:lnTo>
                <a:lnTo>
                  <a:pt x="2" y="693591"/>
                </a:lnTo>
                <a:lnTo>
                  <a:pt x="44871" y="715149"/>
                </a:lnTo>
                <a:lnTo>
                  <a:pt x="89575" y="738208"/>
                </a:lnTo>
                <a:lnTo>
                  <a:pt x="133628" y="762549"/>
                </a:lnTo>
                <a:lnTo>
                  <a:pt x="177010" y="788175"/>
                </a:lnTo>
                <a:lnTo>
                  <a:pt x="202173" y="803245"/>
                </a:lnTo>
                <a:lnTo>
                  <a:pt x="211815" y="808153"/>
                </a:lnTo>
                <a:lnTo>
                  <a:pt x="196558" y="728731"/>
                </a:lnTo>
                <a:lnTo>
                  <a:pt x="192804" y="695450"/>
                </a:lnTo>
                <a:close/>
              </a:path>
              <a:path w="874394" h="975995">
                <a:moveTo>
                  <a:pt x="164918" y="86775"/>
                </a:moveTo>
                <a:lnTo>
                  <a:pt x="108300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90" y="1009"/>
                </a:lnTo>
                <a:lnTo>
                  <a:pt x="0" y="0"/>
                </a:lnTo>
                <a:lnTo>
                  <a:pt x="0" y="77601"/>
                </a:lnTo>
                <a:lnTo>
                  <a:pt x="23293" y="91741"/>
                </a:lnTo>
                <a:lnTo>
                  <a:pt x="71400" y="122479"/>
                </a:lnTo>
                <a:lnTo>
                  <a:pt x="130242" y="160702"/>
                </a:lnTo>
                <a:lnTo>
                  <a:pt x="117311" y="93386"/>
                </a:lnTo>
                <a:lnTo>
                  <a:pt x="121380" y="86125"/>
                </a:lnTo>
                <a:lnTo>
                  <a:pt x="123444" y="86050"/>
                </a:lnTo>
                <a:lnTo>
                  <a:pt x="133770" y="85879"/>
                </a:lnTo>
                <a:lnTo>
                  <a:pt x="144089" y="86058"/>
                </a:lnTo>
                <a:lnTo>
                  <a:pt x="154475" y="86441"/>
                </a:lnTo>
                <a:lnTo>
                  <a:pt x="161834" y="86749"/>
                </a:lnTo>
                <a:lnTo>
                  <a:pt x="161975" y="86755"/>
                </a:lnTo>
                <a:lnTo>
                  <a:pt x="163492" y="85984"/>
                </a:lnTo>
                <a:lnTo>
                  <a:pt x="164918" y="86775"/>
                </a:lnTo>
                <a:close/>
              </a:path>
              <a:path w="874394" h="975995">
                <a:moveTo>
                  <a:pt x="383460" y="796811"/>
                </a:moveTo>
                <a:lnTo>
                  <a:pt x="341541" y="770383"/>
                </a:lnTo>
                <a:lnTo>
                  <a:pt x="294929" y="751802"/>
                </a:lnTo>
                <a:lnTo>
                  <a:pt x="246233" y="738942"/>
                </a:lnTo>
                <a:lnTo>
                  <a:pt x="196558" y="728731"/>
                </a:lnTo>
                <a:lnTo>
                  <a:pt x="211815" y="808153"/>
                </a:lnTo>
                <a:lnTo>
                  <a:pt x="228486" y="816639"/>
                </a:lnTo>
                <a:lnTo>
                  <a:pt x="254910" y="829912"/>
                </a:lnTo>
                <a:lnTo>
                  <a:pt x="280408" y="844617"/>
                </a:lnTo>
                <a:lnTo>
                  <a:pt x="325206" y="873122"/>
                </a:lnTo>
                <a:lnTo>
                  <a:pt x="371627" y="898639"/>
                </a:lnTo>
                <a:lnTo>
                  <a:pt x="391151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491" y="798729"/>
                </a:lnTo>
                <a:lnTo>
                  <a:pt x="383460" y="796811"/>
                </a:lnTo>
                <a:close/>
              </a:path>
              <a:path w="874394" h="975995">
                <a:moveTo>
                  <a:pt x="866645" y="742747"/>
                </a:moveTo>
                <a:lnTo>
                  <a:pt x="841984" y="680785"/>
                </a:lnTo>
                <a:lnTo>
                  <a:pt x="816245" y="637663"/>
                </a:lnTo>
                <a:lnTo>
                  <a:pt x="787979" y="596362"/>
                </a:lnTo>
                <a:lnTo>
                  <a:pt x="757283" y="556986"/>
                </a:lnTo>
                <a:lnTo>
                  <a:pt x="724255" y="519637"/>
                </a:lnTo>
                <a:lnTo>
                  <a:pt x="688992" y="484418"/>
                </a:lnTo>
                <a:lnTo>
                  <a:pt x="651594" y="451431"/>
                </a:lnTo>
                <a:lnTo>
                  <a:pt x="612156" y="420779"/>
                </a:lnTo>
                <a:lnTo>
                  <a:pt x="570778" y="392565"/>
                </a:lnTo>
                <a:lnTo>
                  <a:pt x="561778" y="386280"/>
                </a:lnTo>
                <a:lnTo>
                  <a:pt x="515758" y="344030"/>
                </a:lnTo>
                <a:lnTo>
                  <a:pt x="453729" y="280325"/>
                </a:lnTo>
                <a:lnTo>
                  <a:pt x="441348" y="269473"/>
                </a:lnTo>
                <a:lnTo>
                  <a:pt x="427910" y="260061"/>
                </a:lnTo>
                <a:lnTo>
                  <a:pt x="413535" y="252170"/>
                </a:lnTo>
                <a:lnTo>
                  <a:pt x="398342" y="245878"/>
                </a:lnTo>
                <a:lnTo>
                  <a:pt x="385567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7" y="201586"/>
                </a:lnTo>
                <a:lnTo>
                  <a:pt x="350640" y="199968"/>
                </a:lnTo>
                <a:lnTo>
                  <a:pt x="347612" y="199881"/>
                </a:lnTo>
                <a:lnTo>
                  <a:pt x="345531" y="198621"/>
                </a:lnTo>
                <a:lnTo>
                  <a:pt x="226745" y="124090"/>
                </a:lnTo>
                <a:lnTo>
                  <a:pt x="165105" y="86887"/>
                </a:lnTo>
                <a:lnTo>
                  <a:pt x="163654" y="86826"/>
                </a:lnTo>
                <a:lnTo>
                  <a:pt x="161962" y="86690"/>
                </a:lnTo>
                <a:lnTo>
                  <a:pt x="127676" y="103362"/>
                </a:lnTo>
                <a:lnTo>
                  <a:pt x="125653" y="104206"/>
                </a:lnTo>
                <a:lnTo>
                  <a:pt x="119253" y="99331"/>
                </a:lnTo>
                <a:lnTo>
                  <a:pt x="118182" y="95976"/>
                </a:lnTo>
                <a:lnTo>
                  <a:pt x="117311" y="93386"/>
                </a:lnTo>
                <a:lnTo>
                  <a:pt x="130242" y="160702"/>
                </a:lnTo>
                <a:lnTo>
                  <a:pt x="227188" y="224255"/>
                </a:lnTo>
                <a:lnTo>
                  <a:pt x="239195" y="232618"/>
                </a:lnTo>
                <a:lnTo>
                  <a:pt x="250963" y="241323"/>
                </a:lnTo>
                <a:lnTo>
                  <a:pt x="262489" y="250369"/>
                </a:lnTo>
                <a:lnTo>
                  <a:pt x="294803" y="278077"/>
                </a:lnTo>
                <a:lnTo>
                  <a:pt x="326803" y="306210"/>
                </a:lnTo>
                <a:lnTo>
                  <a:pt x="359234" y="333722"/>
                </a:lnTo>
                <a:lnTo>
                  <a:pt x="392839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2" y="451122"/>
                </a:lnTo>
                <a:lnTo>
                  <a:pt x="536241" y="483414"/>
                </a:lnTo>
                <a:lnTo>
                  <a:pt x="570134" y="516569"/>
                </a:lnTo>
                <a:lnTo>
                  <a:pt x="578918" y="526124"/>
                </a:lnTo>
                <a:lnTo>
                  <a:pt x="588122" y="535259"/>
                </a:lnTo>
                <a:lnTo>
                  <a:pt x="597731" y="543960"/>
                </a:lnTo>
                <a:lnTo>
                  <a:pt x="637698" y="577027"/>
                </a:lnTo>
                <a:lnTo>
                  <a:pt x="665112" y="604545"/>
                </a:lnTo>
                <a:lnTo>
                  <a:pt x="689792" y="634530"/>
                </a:lnTo>
                <a:lnTo>
                  <a:pt x="711553" y="666751"/>
                </a:lnTo>
                <a:lnTo>
                  <a:pt x="747558" y="731387"/>
                </a:lnTo>
                <a:lnTo>
                  <a:pt x="791918" y="937948"/>
                </a:lnTo>
                <a:lnTo>
                  <a:pt x="805311" y="931468"/>
                </a:lnTo>
                <a:lnTo>
                  <a:pt x="835166" y="909192"/>
                </a:lnTo>
                <a:lnTo>
                  <a:pt x="857344" y="880108"/>
                </a:lnTo>
                <a:lnTo>
                  <a:pt x="870762" y="846080"/>
                </a:lnTo>
                <a:lnTo>
                  <a:pt x="874337" y="808973"/>
                </a:lnTo>
                <a:lnTo>
                  <a:pt x="872664" y="775531"/>
                </a:lnTo>
                <a:lnTo>
                  <a:pt x="866645" y="742747"/>
                </a:lnTo>
                <a:close/>
              </a:path>
              <a:path w="874394" h="975995">
                <a:moveTo>
                  <a:pt x="164938" y="86880"/>
                </a:moveTo>
                <a:lnTo>
                  <a:pt x="163492" y="85984"/>
                </a:lnTo>
                <a:lnTo>
                  <a:pt x="161962" y="86690"/>
                </a:lnTo>
                <a:lnTo>
                  <a:pt x="163654" y="86826"/>
                </a:lnTo>
                <a:lnTo>
                  <a:pt x="164938" y="86880"/>
                </a:lnTo>
                <a:close/>
              </a:path>
              <a:path w="874394" h="975995">
                <a:moveTo>
                  <a:pt x="407582" y="915505"/>
                </a:moveTo>
                <a:lnTo>
                  <a:pt x="384964" y="797759"/>
                </a:lnTo>
                <a:lnTo>
                  <a:pt x="383735" y="798241"/>
                </a:lnTo>
                <a:lnTo>
                  <a:pt x="383202" y="798450"/>
                </a:lnTo>
                <a:lnTo>
                  <a:pt x="382498" y="798766"/>
                </a:lnTo>
                <a:lnTo>
                  <a:pt x="381608" y="800545"/>
                </a:lnTo>
                <a:lnTo>
                  <a:pt x="379912" y="804619"/>
                </a:lnTo>
                <a:lnTo>
                  <a:pt x="377603" y="808276"/>
                </a:lnTo>
                <a:lnTo>
                  <a:pt x="376232" y="809878"/>
                </a:lnTo>
                <a:lnTo>
                  <a:pt x="374631" y="811256"/>
                </a:lnTo>
                <a:lnTo>
                  <a:pt x="372826" y="812406"/>
                </a:lnTo>
                <a:lnTo>
                  <a:pt x="391151" y="907797"/>
                </a:lnTo>
                <a:lnTo>
                  <a:pt x="407582" y="915505"/>
                </a:lnTo>
                <a:close/>
              </a:path>
              <a:path w="874394" h="975995">
                <a:moveTo>
                  <a:pt x="384964" y="797759"/>
                </a:moveTo>
                <a:lnTo>
                  <a:pt x="383460" y="796811"/>
                </a:lnTo>
                <a:lnTo>
                  <a:pt x="382498" y="798766"/>
                </a:lnTo>
                <a:lnTo>
                  <a:pt x="383202" y="798450"/>
                </a:lnTo>
                <a:lnTo>
                  <a:pt x="384964" y="797759"/>
                </a:lnTo>
                <a:close/>
              </a:path>
              <a:path w="874394" h="975995">
                <a:moveTo>
                  <a:pt x="791918" y="937948"/>
                </a:moveTo>
                <a:lnTo>
                  <a:pt x="758988" y="766523"/>
                </a:lnTo>
                <a:lnTo>
                  <a:pt x="765824" y="803044"/>
                </a:lnTo>
                <a:lnTo>
                  <a:pt x="766888" y="836855"/>
                </a:lnTo>
                <a:lnTo>
                  <a:pt x="758573" y="860695"/>
                </a:lnTo>
                <a:lnTo>
                  <a:pt x="739173" y="876273"/>
                </a:lnTo>
                <a:lnTo>
                  <a:pt x="706978" y="885298"/>
                </a:lnTo>
                <a:lnTo>
                  <a:pt x="675715" y="889404"/>
                </a:lnTo>
                <a:lnTo>
                  <a:pt x="644309" y="889371"/>
                </a:lnTo>
                <a:lnTo>
                  <a:pt x="582696" y="876776"/>
                </a:lnTo>
                <a:lnTo>
                  <a:pt x="532818" y="857174"/>
                </a:lnTo>
                <a:lnTo>
                  <a:pt x="483035" y="837152"/>
                </a:lnTo>
                <a:lnTo>
                  <a:pt x="382809" y="796400"/>
                </a:lnTo>
                <a:lnTo>
                  <a:pt x="384964" y="797759"/>
                </a:lnTo>
                <a:lnTo>
                  <a:pt x="407582" y="915505"/>
                </a:lnTo>
                <a:lnTo>
                  <a:pt x="468740" y="940462"/>
                </a:lnTo>
                <a:lnTo>
                  <a:pt x="519131" y="956649"/>
                </a:lnTo>
                <a:lnTo>
                  <a:pt x="570547" y="969604"/>
                </a:lnTo>
                <a:lnTo>
                  <a:pt x="618998" y="975877"/>
                </a:lnTo>
                <a:lnTo>
                  <a:pt x="667450" y="975068"/>
                </a:lnTo>
                <a:lnTo>
                  <a:pt x="712745" y="967702"/>
                </a:lnTo>
                <a:lnTo>
                  <a:pt x="715153" y="967310"/>
                </a:lnTo>
                <a:lnTo>
                  <a:pt x="761357" y="952733"/>
                </a:lnTo>
                <a:lnTo>
                  <a:pt x="791754" y="938027"/>
                </a:lnTo>
                <a:lnTo>
                  <a:pt x="791918" y="93794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" y="6723070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44" y="611267"/>
                </a:moveTo>
                <a:lnTo>
                  <a:pt x="214764" y="428651"/>
                </a:lnTo>
                <a:lnTo>
                  <a:pt x="217105" y="480765"/>
                </a:lnTo>
                <a:lnTo>
                  <a:pt x="202295" y="517424"/>
                </a:lnTo>
                <a:lnTo>
                  <a:pt x="169524" y="539712"/>
                </a:lnTo>
                <a:lnTo>
                  <a:pt x="117981" y="548713"/>
                </a:lnTo>
                <a:lnTo>
                  <a:pt x="90245" y="548030"/>
                </a:lnTo>
                <a:lnTo>
                  <a:pt x="62777" y="544559"/>
                </a:lnTo>
                <a:lnTo>
                  <a:pt x="35780" y="538337"/>
                </a:lnTo>
                <a:lnTo>
                  <a:pt x="9456" y="529400"/>
                </a:lnTo>
                <a:lnTo>
                  <a:pt x="2" y="525929"/>
                </a:lnTo>
                <a:lnTo>
                  <a:pt x="2" y="653182"/>
                </a:lnTo>
                <a:lnTo>
                  <a:pt x="17889" y="657134"/>
                </a:lnTo>
                <a:lnTo>
                  <a:pt x="65851" y="661171"/>
                </a:lnTo>
                <a:lnTo>
                  <a:pt x="114217" y="658738"/>
                </a:lnTo>
                <a:lnTo>
                  <a:pt x="138249" y="654222"/>
                </a:lnTo>
                <a:lnTo>
                  <a:pt x="162351" y="649694"/>
                </a:lnTo>
                <a:lnTo>
                  <a:pt x="208706" y="635522"/>
                </a:lnTo>
                <a:lnTo>
                  <a:pt x="249844" y="611267"/>
                </a:lnTo>
                <a:close/>
              </a:path>
              <a:path w="334010" h="661670">
                <a:moveTo>
                  <a:pt x="143699" y="134515"/>
                </a:moveTo>
                <a:lnTo>
                  <a:pt x="122062" y="97065"/>
                </a:lnTo>
                <a:lnTo>
                  <a:pt x="89340" y="67206"/>
                </a:lnTo>
                <a:lnTo>
                  <a:pt x="62500" y="47555"/>
                </a:lnTo>
                <a:lnTo>
                  <a:pt x="35811" y="27623"/>
                </a:lnTo>
                <a:lnTo>
                  <a:pt x="9327" y="7351"/>
                </a:lnTo>
                <a:lnTo>
                  <a:pt x="0" y="0"/>
                </a:lnTo>
                <a:lnTo>
                  <a:pt x="0" y="136746"/>
                </a:lnTo>
                <a:lnTo>
                  <a:pt x="3696" y="140004"/>
                </a:lnTo>
                <a:lnTo>
                  <a:pt x="43001" y="178918"/>
                </a:lnTo>
                <a:lnTo>
                  <a:pt x="77747" y="217206"/>
                </a:lnTo>
                <a:lnTo>
                  <a:pt x="149581" y="294513"/>
                </a:lnTo>
                <a:lnTo>
                  <a:pt x="121000" y="145729"/>
                </a:lnTo>
                <a:lnTo>
                  <a:pt x="124212" y="141363"/>
                </a:lnTo>
                <a:lnTo>
                  <a:pt x="126613" y="135548"/>
                </a:lnTo>
                <a:lnTo>
                  <a:pt x="130914" y="133383"/>
                </a:lnTo>
                <a:lnTo>
                  <a:pt x="133933" y="131757"/>
                </a:lnTo>
                <a:lnTo>
                  <a:pt x="138110" y="133859"/>
                </a:lnTo>
                <a:lnTo>
                  <a:pt x="139633" y="134653"/>
                </a:lnTo>
                <a:lnTo>
                  <a:pt x="142264" y="135090"/>
                </a:lnTo>
                <a:lnTo>
                  <a:pt x="142794" y="134046"/>
                </a:lnTo>
                <a:lnTo>
                  <a:pt x="143699" y="134515"/>
                </a:lnTo>
                <a:close/>
              </a:path>
              <a:path w="334010" h="661670">
                <a:moveTo>
                  <a:pt x="181265" y="328764"/>
                </a:moveTo>
                <a:lnTo>
                  <a:pt x="144120" y="135397"/>
                </a:lnTo>
                <a:lnTo>
                  <a:pt x="142264" y="135090"/>
                </a:lnTo>
                <a:lnTo>
                  <a:pt x="139933" y="139682"/>
                </a:lnTo>
                <a:lnTo>
                  <a:pt x="136508" y="145159"/>
                </a:lnTo>
                <a:lnTo>
                  <a:pt x="132471" y="149951"/>
                </a:lnTo>
                <a:lnTo>
                  <a:pt x="131359" y="151236"/>
                </a:lnTo>
                <a:lnTo>
                  <a:pt x="125019" y="147366"/>
                </a:lnTo>
                <a:lnTo>
                  <a:pt x="121000" y="145729"/>
                </a:lnTo>
                <a:lnTo>
                  <a:pt x="149581" y="294513"/>
                </a:lnTo>
                <a:lnTo>
                  <a:pt x="181265" y="328764"/>
                </a:lnTo>
                <a:close/>
              </a:path>
              <a:path w="334010" h="661670">
                <a:moveTo>
                  <a:pt x="144120" y="135397"/>
                </a:moveTo>
                <a:lnTo>
                  <a:pt x="143699" y="134515"/>
                </a:lnTo>
                <a:lnTo>
                  <a:pt x="142794" y="134046"/>
                </a:lnTo>
                <a:lnTo>
                  <a:pt x="142264" y="135090"/>
                </a:lnTo>
                <a:lnTo>
                  <a:pt x="143861" y="135354"/>
                </a:lnTo>
                <a:lnTo>
                  <a:pt x="144120" y="135397"/>
                </a:lnTo>
                <a:close/>
              </a:path>
              <a:path w="334010" h="661670">
                <a:moveTo>
                  <a:pt x="235023" y="206288"/>
                </a:moveTo>
                <a:lnTo>
                  <a:pt x="215496" y="183972"/>
                </a:lnTo>
                <a:lnTo>
                  <a:pt x="193433" y="164378"/>
                </a:lnTo>
                <a:lnTo>
                  <a:pt x="169108" y="147678"/>
                </a:lnTo>
                <a:lnTo>
                  <a:pt x="143699" y="134515"/>
                </a:lnTo>
                <a:lnTo>
                  <a:pt x="144120" y="135397"/>
                </a:lnTo>
                <a:lnTo>
                  <a:pt x="181265" y="328764"/>
                </a:lnTo>
                <a:lnTo>
                  <a:pt x="199963" y="369334"/>
                </a:lnTo>
                <a:lnTo>
                  <a:pt x="210367" y="408775"/>
                </a:lnTo>
                <a:lnTo>
                  <a:pt x="249849" y="611294"/>
                </a:lnTo>
                <a:lnTo>
                  <a:pt x="284442" y="578011"/>
                </a:lnTo>
                <a:lnTo>
                  <a:pt x="300321" y="553269"/>
                </a:lnTo>
                <a:lnTo>
                  <a:pt x="236796" y="222576"/>
                </a:lnTo>
                <a:lnTo>
                  <a:pt x="235023" y="206288"/>
                </a:lnTo>
                <a:close/>
              </a:path>
              <a:path w="334010" h="661670">
                <a:moveTo>
                  <a:pt x="332531" y="399259"/>
                </a:moveTo>
                <a:lnTo>
                  <a:pt x="323957" y="354624"/>
                </a:lnTo>
                <a:lnTo>
                  <a:pt x="308667" y="310620"/>
                </a:lnTo>
                <a:lnTo>
                  <a:pt x="287388" y="267178"/>
                </a:lnTo>
                <a:lnTo>
                  <a:pt x="284329" y="260270"/>
                </a:lnTo>
                <a:lnTo>
                  <a:pt x="278951" y="254609"/>
                </a:lnTo>
                <a:lnTo>
                  <a:pt x="272248" y="251346"/>
                </a:lnTo>
                <a:lnTo>
                  <a:pt x="256608" y="246606"/>
                </a:lnTo>
                <a:lnTo>
                  <a:pt x="244391" y="236516"/>
                </a:lnTo>
                <a:lnTo>
                  <a:pt x="236796" y="222576"/>
                </a:lnTo>
                <a:lnTo>
                  <a:pt x="300321" y="553269"/>
                </a:lnTo>
                <a:lnTo>
                  <a:pt x="310676" y="537133"/>
                </a:lnTo>
                <a:lnTo>
                  <a:pt x="326618" y="490446"/>
                </a:lnTo>
                <a:lnTo>
                  <a:pt x="333660" y="444494"/>
                </a:lnTo>
                <a:lnTo>
                  <a:pt x="332531" y="39925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890828" y="1218058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808" y="0"/>
                </a:moveTo>
                <a:lnTo>
                  <a:pt x="4066" y="575"/>
                </a:lnTo>
                <a:lnTo>
                  <a:pt x="0" y="12183"/>
                </a:lnTo>
                <a:lnTo>
                  <a:pt x="3485" y="9862"/>
                </a:lnTo>
                <a:lnTo>
                  <a:pt x="4646" y="6960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850819" y="958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161" y="0"/>
                </a:moveTo>
                <a:lnTo>
                  <a:pt x="0" y="4643"/>
                </a:lnTo>
                <a:lnTo>
                  <a:pt x="5808" y="8125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684108" y="110780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5227" y="0"/>
                </a:moveTo>
                <a:lnTo>
                  <a:pt x="0" y="1160"/>
                </a:lnTo>
                <a:lnTo>
                  <a:pt x="1161" y="1160"/>
                </a:lnTo>
                <a:lnTo>
                  <a:pt x="3485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958813" y="869881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2323" y="0"/>
                </a:moveTo>
                <a:lnTo>
                  <a:pt x="0" y="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034837" y="12685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5227" y="1160"/>
                </a:lnTo>
                <a:lnTo>
                  <a:pt x="0" y="3481"/>
                </a:lnTo>
                <a:lnTo>
                  <a:pt x="5808" y="2901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939636" y="858278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695"/>
                </a:moveTo>
                <a:lnTo>
                  <a:pt x="1739" y="25539"/>
                </a:lnTo>
                <a:lnTo>
                  <a:pt x="1168" y="25539"/>
                </a:lnTo>
                <a:lnTo>
                  <a:pt x="0" y="24955"/>
                </a:lnTo>
                <a:lnTo>
                  <a:pt x="584" y="25539"/>
                </a:lnTo>
                <a:lnTo>
                  <a:pt x="1739" y="26111"/>
                </a:lnTo>
                <a:lnTo>
                  <a:pt x="2324" y="26695"/>
                </a:lnTo>
                <a:close/>
              </a:path>
              <a:path w="35559" h="27305">
                <a:moveTo>
                  <a:pt x="35433" y="3479"/>
                </a:moveTo>
                <a:lnTo>
                  <a:pt x="34277" y="1739"/>
                </a:lnTo>
                <a:lnTo>
                  <a:pt x="32537" y="0"/>
                </a:lnTo>
                <a:lnTo>
                  <a:pt x="35433" y="34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7018058" y="81185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67"/>
                </a:moveTo>
                <a:lnTo>
                  <a:pt x="0" y="6959"/>
                </a:lnTo>
                <a:lnTo>
                  <a:pt x="1739" y="9283"/>
                </a:lnTo>
                <a:lnTo>
                  <a:pt x="2324" y="10439"/>
                </a:lnTo>
                <a:lnTo>
                  <a:pt x="2908" y="10439"/>
                </a:lnTo>
                <a:lnTo>
                  <a:pt x="2908" y="9867"/>
                </a:lnTo>
                <a:close/>
              </a:path>
              <a:path w="17145" h="10794">
                <a:moveTo>
                  <a:pt x="16840" y="1155"/>
                </a:moveTo>
                <a:lnTo>
                  <a:pt x="16256" y="571"/>
                </a:lnTo>
                <a:lnTo>
                  <a:pt x="16256" y="0"/>
                </a:lnTo>
                <a:lnTo>
                  <a:pt x="15684" y="0"/>
                </a:lnTo>
                <a:lnTo>
                  <a:pt x="15684" y="1155"/>
                </a:lnTo>
                <a:lnTo>
                  <a:pt x="16840" y="115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664939" y="1113604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0" y="0"/>
                </a:moveTo>
                <a:lnTo>
                  <a:pt x="0" y="580"/>
                </a:lnTo>
                <a:lnTo>
                  <a:pt x="580" y="1741"/>
                </a:lnTo>
                <a:lnTo>
                  <a:pt x="580" y="2902"/>
                </a:lnTo>
                <a:lnTo>
                  <a:pt x="6389" y="4643"/>
                </a:lnTo>
                <a:lnTo>
                  <a:pt x="3485" y="1741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013994" y="819403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36" y="8318"/>
                </a:moveTo>
                <a:lnTo>
                  <a:pt x="1155" y="7543"/>
                </a:lnTo>
                <a:lnTo>
                  <a:pt x="0" y="6388"/>
                </a:lnTo>
                <a:lnTo>
                  <a:pt x="1536" y="8318"/>
                </a:lnTo>
                <a:close/>
              </a:path>
              <a:path w="8254" h="8890">
                <a:moveTo>
                  <a:pt x="8128" y="2324"/>
                </a:moveTo>
                <a:lnTo>
                  <a:pt x="6972" y="0"/>
                </a:lnTo>
                <a:lnTo>
                  <a:pt x="6972" y="2895"/>
                </a:lnTo>
                <a:lnTo>
                  <a:pt x="7543" y="2895"/>
                </a:lnTo>
                <a:lnTo>
                  <a:pt x="8128" y="3479"/>
                </a:lnTo>
                <a:lnTo>
                  <a:pt x="8128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878042" y="1212265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895"/>
                </a:moveTo>
                <a:lnTo>
                  <a:pt x="5803" y="1155"/>
                </a:lnTo>
                <a:lnTo>
                  <a:pt x="5232" y="0"/>
                </a:lnTo>
                <a:lnTo>
                  <a:pt x="2908" y="4635"/>
                </a:lnTo>
                <a:lnTo>
                  <a:pt x="1168" y="10439"/>
                </a:lnTo>
                <a:lnTo>
                  <a:pt x="0" y="16827"/>
                </a:lnTo>
                <a:lnTo>
                  <a:pt x="4064" y="7531"/>
                </a:lnTo>
                <a:lnTo>
                  <a:pt x="4648" y="9271"/>
                </a:lnTo>
                <a:lnTo>
                  <a:pt x="7556" y="2895"/>
                </a:lnTo>
                <a:close/>
              </a:path>
              <a:path w="14604" h="17144">
                <a:moveTo>
                  <a:pt x="11036" y="5803"/>
                </a:moveTo>
                <a:lnTo>
                  <a:pt x="10693" y="6375"/>
                </a:lnTo>
                <a:lnTo>
                  <a:pt x="10452" y="6959"/>
                </a:lnTo>
                <a:lnTo>
                  <a:pt x="11036" y="6375"/>
                </a:lnTo>
                <a:lnTo>
                  <a:pt x="11036" y="5803"/>
                </a:lnTo>
                <a:close/>
              </a:path>
              <a:path w="14604" h="17144">
                <a:moveTo>
                  <a:pt x="11811" y="5600"/>
                </a:moveTo>
                <a:lnTo>
                  <a:pt x="11696" y="4635"/>
                </a:lnTo>
                <a:lnTo>
                  <a:pt x="11620" y="4064"/>
                </a:lnTo>
                <a:lnTo>
                  <a:pt x="11137" y="5270"/>
                </a:lnTo>
                <a:lnTo>
                  <a:pt x="11811" y="5600"/>
                </a:lnTo>
                <a:close/>
              </a:path>
              <a:path w="14604" h="17144">
                <a:moveTo>
                  <a:pt x="14528" y="4635"/>
                </a:moveTo>
                <a:lnTo>
                  <a:pt x="12204" y="5803"/>
                </a:lnTo>
                <a:lnTo>
                  <a:pt x="12585" y="5600"/>
                </a:lnTo>
                <a:lnTo>
                  <a:pt x="11811" y="5600"/>
                </a:lnTo>
                <a:lnTo>
                  <a:pt x="12204" y="8699"/>
                </a:lnTo>
                <a:lnTo>
                  <a:pt x="13855" y="5803"/>
                </a:lnTo>
                <a:lnTo>
                  <a:pt x="14528" y="463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018062" y="795033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0"/>
                </a:moveTo>
                <a:lnTo>
                  <a:pt x="1161" y="580"/>
                </a:lnTo>
                <a:lnTo>
                  <a:pt x="580" y="580"/>
                </a:lnTo>
                <a:lnTo>
                  <a:pt x="0" y="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05317" y="161905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4066" y="0"/>
                </a:moveTo>
                <a:lnTo>
                  <a:pt x="0" y="0"/>
                </a:lnTo>
                <a:lnTo>
                  <a:pt x="1161" y="1160"/>
                </a:lnTo>
                <a:lnTo>
                  <a:pt x="2323" y="1741"/>
                </a:lnTo>
                <a:lnTo>
                  <a:pt x="8132" y="580"/>
                </a:lnTo>
                <a:lnTo>
                  <a:pt x="40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151034" y="691140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0" y="0"/>
                </a:moveTo>
                <a:lnTo>
                  <a:pt x="5808" y="4643"/>
                </a:lnTo>
                <a:lnTo>
                  <a:pt x="4646" y="9866"/>
                </a:lnTo>
                <a:lnTo>
                  <a:pt x="8132" y="5223"/>
                </a:lnTo>
                <a:lnTo>
                  <a:pt x="5227" y="4062"/>
                </a:lnTo>
                <a:lnTo>
                  <a:pt x="2904" y="17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036068" y="784005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0"/>
                </a:moveTo>
                <a:lnTo>
                  <a:pt x="0" y="2321"/>
                </a:lnTo>
                <a:lnTo>
                  <a:pt x="8132" y="12188"/>
                </a:lnTo>
                <a:lnTo>
                  <a:pt x="7551" y="7545"/>
                </a:lnTo>
                <a:lnTo>
                  <a:pt x="5808" y="522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297413" y="52170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0"/>
                </a:moveTo>
                <a:lnTo>
                  <a:pt x="1161" y="1741"/>
                </a:lnTo>
                <a:lnTo>
                  <a:pt x="2323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279336" y="1256355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0" y="1741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301479" y="511262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0" y="1741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7518678" y="1439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485" y="0"/>
                </a:moveTo>
                <a:lnTo>
                  <a:pt x="0" y="4062"/>
                </a:lnTo>
                <a:lnTo>
                  <a:pt x="2323" y="1741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814223" y="98303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5" y="0"/>
                </a:moveTo>
                <a:lnTo>
                  <a:pt x="0" y="0"/>
                </a:lnTo>
                <a:lnTo>
                  <a:pt x="0" y="2321"/>
                </a:lnTo>
                <a:lnTo>
                  <a:pt x="2323" y="2902"/>
                </a:lnTo>
                <a:lnTo>
                  <a:pt x="2904" y="2321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689335" y="1107220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0" y="580"/>
                </a:moveTo>
                <a:lnTo>
                  <a:pt x="580" y="0"/>
                </a:lnTo>
                <a:lnTo>
                  <a:pt x="580" y="580"/>
                </a:lnTo>
                <a:lnTo>
                  <a:pt x="0" y="580"/>
                </a:lnTo>
                <a:lnTo>
                  <a:pt x="58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816547" y="97723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0"/>
                </a:moveTo>
                <a:lnTo>
                  <a:pt x="580" y="2321"/>
                </a:lnTo>
                <a:lnTo>
                  <a:pt x="1161" y="4062"/>
                </a:lnTo>
                <a:lnTo>
                  <a:pt x="580" y="5804"/>
                </a:lnTo>
                <a:lnTo>
                  <a:pt x="2323" y="5804"/>
                </a:lnTo>
                <a:lnTo>
                  <a:pt x="3485" y="522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7018058" y="780528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40" y="28435"/>
                </a:moveTo>
                <a:lnTo>
                  <a:pt x="15100" y="26123"/>
                </a:lnTo>
                <a:lnTo>
                  <a:pt x="15595" y="29095"/>
                </a:lnTo>
                <a:lnTo>
                  <a:pt x="15100" y="29591"/>
                </a:lnTo>
                <a:lnTo>
                  <a:pt x="15684" y="30746"/>
                </a:lnTo>
                <a:lnTo>
                  <a:pt x="15684" y="29591"/>
                </a:lnTo>
                <a:lnTo>
                  <a:pt x="15684" y="29006"/>
                </a:lnTo>
                <a:lnTo>
                  <a:pt x="15684" y="28435"/>
                </a:lnTo>
                <a:lnTo>
                  <a:pt x="16840" y="28435"/>
                </a:lnTo>
                <a:close/>
              </a:path>
              <a:path w="19050" h="31115">
                <a:moveTo>
                  <a:pt x="18580" y="11607"/>
                </a:moveTo>
                <a:lnTo>
                  <a:pt x="13360" y="5219"/>
                </a:lnTo>
                <a:lnTo>
                  <a:pt x="4648" y="0"/>
                </a:lnTo>
                <a:lnTo>
                  <a:pt x="2324" y="1739"/>
                </a:lnTo>
                <a:lnTo>
                  <a:pt x="5803" y="9867"/>
                </a:lnTo>
                <a:lnTo>
                  <a:pt x="3479" y="8128"/>
                </a:lnTo>
                <a:lnTo>
                  <a:pt x="1739" y="5803"/>
                </a:lnTo>
                <a:lnTo>
                  <a:pt x="0" y="4064"/>
                </a:lnTo>
                <a:lnTo>
                  <a:pt x="2717" y="8978"/>
                </a:lnTo>
                <a:lnTo>
                  <a:pt x="6527" y="14655"/>
                </a:lnTo>
                <a:lnTo>
                  <a:pt x="11430" y="20548"/>
                </a:lnTo>
                <a:lnTo>
                  <a:pt x="17424" y="26123"/>
                </a:lnTo>
                <a:lnTo>
                  <a:pt x="13893" y="20688"/>
                </a:lnTo>
                <a:lnTo>
                  <a:pt x="12268" y="17487"/>
                </a:lnTo>
                <a:lnTo>
                  <a:pt x="10312" y="13957"/>
                </a:lnTo>
                <a:lnTo>
                  <a:pt x="5803" y="7543"/>
                </a:lnTo>
                <a:lnTo>
                  <a:pt x="6972" y="5219"/>
                </a:lnTo>
                <a:lnTo>
                  <a:pt x="11620" y="8128"/>
                </a:lnTo>
                <a:lnTo>
                  <a:pt x="14516" y="11607"/>
                </a:lnTo>
                <a:lnTo>
                  <a:pt x="12776" y="8712"/>
                </a:lnTo>
                <a:lnTo>
                  <a:pt x="18580" y="1160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886181" y="120238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2323" y="0"/>
                </a:moveTo>
                <a:lnTo>
                  <a:pt x="1742" y="1160"/>
                </a:lnTo>
                <a:lnTo>
                  <a:pt x="580" y="2321"/>
                </a:lnTo>
                <a:lnTo>
                  <a:pt x="0" y="4062"/>
                </a:lnTo>
                <a:lnTo>
                  <a:pt x="774" y="4062"/>
                </a:lnTo>
                <a:lnTo>
                  <a:pt x="1161" y="2902"/>
                </a:lnTo>
                <a:lnTo>
                  <a:pt x="1742" y="1741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068457" y="599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4" y="0"/>
                </a:move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308309" y="47817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342580" y="172351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0"/>
                </a:lnTo>
                <a:lnTo>
                  <a:pt x="1742" y="580"/>
                </a:lnTo>
                <a:lnTo>
                  <a:pt x="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296692" y="619798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3485" y="0"/>
                </a:moveTo>
                <a:lnTo>
                  <a:pt x="1742" y="3482"/>
                </a:lnTo>
                <a:lnTo>
                  <a:pt x="580" y="5175"/>
                </a:lnTo>
                <a:lnTo>
                  <a:pt x="0" y="6916"/>
                </a:lnTo>
                <a:lnTo>
                  <a:pt x="580" y="6336"/>
                </a:lnTo>
                <a:lnTo>
                  <a:pt x="1161" y="5175"/>
                </a:lnTo>
                <a:lnTo>
                  <a:pt x="1161" y="4594"/>
                </a:lnTo>
                <a:lnTo>
                  <a:pt x="2323" y="2902"/>
                </a:lnTo>
                <a:lnTo>
                  <a:pt x="2904" y="1741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345485" y="9288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1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580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312375" y="48804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1160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078908" y="280898"/>
            <a:ext cx="25400" cy="10795"/>
          </a:xfrm>
          <a:custGeom>
            <a:avLst/>
            <a:gdLst/>
            <a:ahLst/>
            <a:cxnLst/>
            <a:rect l="l" t="t" r="r" b="b"/>
            <a:pathLst>
              <a:path w="25400" h="10795">
                <a:moveTo>
                  <a:pt x="1155" y="0"/>
                </a:moveTo>
                <a:lnTo>
                  <a:pt x="0" y="0"/>
                </a:lnTo>
                <a:lnTo>
                  <a:pt x="571" y="571"/>
                </a:lnTo>
                <a:lnTo>
                  <a:pt x="1155" y="0"/>
                </a:lnTo>
                <a:close/>
              </a:path>
              <a:path w="25400" h="10795">
                <a:moveTo>
                  <a:pt x="24968" y="9283"/>
                </a:moveTo>
                <a:lnTo>
                  <a:pt x="24384" y="9283"/>
                </a:lnTo>
                <a:lnTo>
                  <a:pt x="22644" y="9867"/>
                </a:lnTo>
                <a:lnTo>
                  <a:pt x="21475" y="9867"/>
                </a:lnTo>
                <a:lnTo>
                  <a:pt x="20320" y="10439"/>
                </a:lnTo>
                <a:lnTo>
                  <a:pt x="23228" y="9867"/>
                </a:lnTo>
                <a:lnTo>
                  <a:pt x="24968" y="9867"/>
                </a:lnTo>
                <a:lnTo>
                  <a:pt x="24968" y="928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113172" y="344156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2324" y="0"/>
                </a:moveTo>
                <a:lnTo>
                  <a:pt x="1739" y="0"/>
                </a:lnTo>
                <a:lnTo>
                  <a:pt x="0" y="584"/>
                </a:lnTo>
                <a:lnTo>
                  <a:pt x="2324" y="0"/>
                </a:lnTo>
                <a:close/>
              </a:path>
              <a:path w="6985" h="16510">
                <a:moveTo>
                  <a:pt x="6972" y="12192"/>
                </a:moveTo>
                <a:lnTo>
                  <a:pt x="4648" y="16256"/>
                </a:lnTo>
                <a:lnTo>
                  <a:pt x="5219" y="15671"/>
                </a:lnTo>
                <a:lnTo>
                  <a:pt x="6972" y="1219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101557" y="28901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1742" y="1160"/>
                </a:lnTo>
                <a:lnTo>
                  <a:pt x="2904" y="1160"/>
                </a:lnTo>
                <a:lnTo>
                  <a:pt x="3485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103300" y="21936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296111" y="61573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42" y="4062"/>
                </a:lnTo>
                <a:lnTo>
                  <a:pt x="1742" y="2321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175885" y="511263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12" y="2908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92"/>
                </a:lnTo>
                <a:lnTo>
                  <a:pt x="5232" y="5232"/>
                </a:lnTo>
                <a:lnTo>
                  <a:pt x="7556" y="5232"/>
                </a:lnTo>
                <a:lnTo>
                  <a:pt x="8712" y="290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844933" y="1204137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03" y="18567"/>
                </a:moveTo>
                <a:lnTo>
                  <a:pt x="3835" y="19304"/>
                </a:lnTo>
                <a:lnTo>
                  <a:pt x="2692" y="16243"/>
                </a:lnTo>
                <a:lnTo>
                  <a:pt x="1638" y="13182"/>
                </a:lnTo>
                <a:lnTo>
                  <a:pt x="0" y="13931"/>
                </a:lnTo>
                <a:lnTo>
                  <a:pt x="1155" y="15087"/>
                </a:lnTo>
                <a:lnTo>
                  <a:pt x="1739" y="23202"/>
                </a:lnTo>
                <a:lnTo>
                  <a:pt x="4648" y="21463"/>
                </a:lnTo>
                <a:lnTo>
                  <a:pt x="5803" y="18567"/>
                </a:lnTo>
                <a:close/>
              </a:path>
              <a:path w="48895" h="27305">
                <a:moveTo>
                  <a:pt x="27876" y="24955"/>
                </a:moveTo>
                <a:lnTo>
                  <a:pt x="26720" y="26111"/>
                </a:lnTo>
                <a:lnTo>
                  <a:pt x="27305" y="26695"/>
                </a:lnTo>
                <a:lnTo>
                  <a:pt x="27305" y="26111"/>
                </a:lnTo>
                <a:lnTo>
                  <a:pt x="27876" y="25527"/>
                </a:lnTo>
                <a:lnTo>
                  <a:pt x="27876" y="24955"/>
                </a:lnTo>
                <a:close/>
              </a:path>
              <a:path w="48895" h="27305">
                <a:moveTo>
                  <a:pt x="29044" y="23787"/>
                </a:moveTo>
                <a:lnTo>
                  <a:pt x="28460" y="24371"/>
                </a:lnTo>
                <a:lnTo>
                  <a:pt x="29044" y="24371"/>
                </a:lnTo>
                <a:lnTo>
                  <a:pt x="29044" y="23787"/>
                </a:lnTo>
                <a:close/>
              </a:path>
              <a:path w="48895" h="27305">
                <a:moveTo>
                  <a:pt x="31953" y="22047"/>
                </a:moveTo>
                <a:lnTo>
                  <a:pt x="29629" y="24371"/>
                </a:lnTo>
                <a:lnTo>
                  <a:pt x="30200" y="24371"/>
                </a:lnTo>
                <a:lnTo>
                  <a:pt x="30784" y="24955"/>
                </a:lnTo>
                <a:lnTo>
                  <a:pt x="31953" y="22047"/>
                </a:lnTo>
                <a:close/>
              </a:path>
              <a:path w="48895" h="27305">
                <a:moveTo>
                  <a:pt x="48793" y="2324"/>
                </a:moveTo>
                <a:lnTo>
                  <a:pt x="47053" y="0"/>
                </a:lnTo>
                <a:lnTo>
                  <a:pt x="42989" y="4064"/>
                </a:lnTo>
                <a:lnTo>
                  <a:pt x="42989" y="4635"/>
                </a:lnTo>
                <a:lnTo>
                  <a:pt x="43561" y="4635"/>
                </a:lnTo>
                <a:lnTo>
                  <a:pt x="43561" y="5219"/>
                </a:lnTo>
                <a:lnTo>
                  <a:pt x="44145" y="5219"/>
                </a:lnTo>
                <a:lnTo>
                  <a:pt x="44145" y="6388"/>
                </a:lnTo>
                <a:lnTo>
                  <a:pt x="44729" y="7543"/>
                </a:lnTo>
                <a:lnTo>
                  <a:pt x="45313" y="9283"/>
                </a:lnTo>
                <a:lnTo>
                  <a:pt x="46469" y="11023"/>
                </a:lnTo>
                <a:lnTo>
                  <a:pt x="47637" y="12192"/>
                </a:lnTo>
                <a:lnTo>
                  <a:pt x="47637" y="11607"/>
                </a:lnTo>
                <a:lnTo>
                  <a:pt x="48209" y="11607"/>
                </a:lnTo>
                <a:lnTo>
                  <a:pt x="48209" y="11023"/>
                </a:lnTo>
                <a:lnTo>
                  <a:pt x="48793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7009348" y="828102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6970" y="0"/>
                </a:moveTo>
                <a:lnTo>
                  <a:pt x="6616" y="1838"/>
                </a:lnTo>
                <a:lnTo>
                  <a:pt x="3267" y="1230"/>
                </a:lnTo>
                <a:lnTo>
                  <a:pt x="27" y="731"/>
                </a:lnTo>
                <a:lnTo>
                  <a:pt x="0" y="2897"/>
                </a:lnTo>
                <a:lnTo>
                  <a:pt x="1742" y="2321"/>
                </a:lnTo>
                <a:lnTo>
                  <a:pt x="8713" y="5799"/>
                </a:lnTo>
                <a:lnTo>
                  <a:pt x="8713" y="2321"/>
                </a:lnTo>
                <a:lnTo>
                  <a:pt x="69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4961015" y="50894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1161" y="0"/>
                </a:ln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7547140" y="51675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387" y="580"/>
                </a:moveTo>
                <a:lnTo>
                  <a:pt x="0" y="580"/>
                </a:lnTo>
                <a:lnTo>
                  <a:pt x="1161" y="3482"/>
                </a:lnTo>
                <a:lnTo>
                  <a:pt x="1161" y="1741"/>
                </a:lnTo>
                <a:lnTo>
                  <a:pt x="387" y="580"/>
                </a:lnTo>
                <a:close/>
              </a:path>
              <a:path w="1270" h="3809">
                <a:moveTo>
                  <a:pt x="387" y="580"/>
                </a:moveTo>
                <a:lnTo>
                  <a:pt x="0" y="0"/>
                </a:lnTo>
                <a:lnTo>
                  <a:pt x="1161" y="1741"/>
                </a:lnTo>
                <a:lnTo>
                  <a:pt x="387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6214" y="5912373"/>
            <a:ext cx="3923039" cy="4374623"/>
          </a:xfrm>
          <a:prstGeom prst="rect">
            <a:avLst/>
          </a:prstGeom>
        </p:spPr>
      </p:pic>
      <p:sp>
        <p:nvSpPr>
          <p:cNvPr id="53" name="object 53" descr=""/>
          <p:cNvSpPr/>
          <p:nvPr/>
        </p:nvSpPr>
        <p:spPr>
          <a:xfrm>
            <a:off x="5905348" y="13372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28"/>
                </a:moveTo>
                <a:lnTo>
                  <a:pt x="4064" y="5803"/>
                </a:lnTo>
                <a:lnTo>
                  <a:pt x="2895" y="7543"/>
                </a:lnTo>
                <a:lnTo>
                  <a:pt x="1155" y="9867"/>
                </a:lnTo>
                <a:lnTo>
                  <a:pt x="2324" y="12192"/>
                </a:lnTo>
                <a:lnTo>
                  <a:pt x="4648" y="9867"/>
                </a:lnTo>
                <a:lnTo>
                  <a:pt x="4648" y="8128"/>
                </a:lnTo>
                <a:close/>
              </a:path>
              <a:path w="19685" h="56515">
                <a:moveTo>
                  <a:pt x="5803" y="1739"/>
                </a:moveTo>
                <a:lnTo>
                  <a:pt x="0" y="0"/>
                </a:lnTo>
                <a:lnTo>
                  <a:pt x="1739" y="1739"/>
                </a:lnTo>
                <a:lnTo>
                  <a:pt x="2895" y="4064"/>
                </a:lnTo>
                <a:lnTo>
                  <a:pt x="4064" y="5803"/>
                </a:lnTo>
                <a:lnTo>
                  <a:pt x="5219" y="3479"/>
                </a:lnTo>
                <a:lnTo>
                  <a:pt x="5803" y="1739"/>
                </a:lnTo>
                <a:close/>
              </a:path>
              <a:path w="19685" h="56515">
                <a:moveTo>
                  <a:pt x="17957" y="34823"/>
                </a:moveTo>
                <a:lnTo>
                  <a:pt x="15633" y="33083"/>
                </a:lnTo>
                <a:lnTo>
                  <a:pt x="15049" y="34823"/>
                </a:lnTo>
                <a:lnTo>
                  <a:pt x="17957" y="34823"/>
                </a:lnTo>
                <a:close/>
              </a:path>
              <a:path w="19685" h="56515">
                <a:moveTo>
                  <a:pt x="19113" y="56299"/>
                </a:moveTo>
                <a:lnTo>
                  <a:pt x="17957" y="53975"/>
                </a:lnTo>
                <a:lnTo>
                  <a:pt x="17373" y="54559"/>
                </a:lnTo>
                <a:lnTo>
                  <a:pt x="17957" y="55714"/>
                </a:lnTo>
                <a:lnTo>
                  <a:pt x="19113" y="5629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5633550" y="1105479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2" y="0"/>
                </a:moveTo>
                <a:lnTo>
                  <a:pt x="0" y="580"/>
                </a:lnTo>
                <a:lnTo>
                  <a:pt x="0" y="2902"/>
                </a:lnTo>
                <a:lnTo>
                  <a:pt x="1161" y="3482"/>
                </a:lnTo>
                <a:lnTo>
                  <a:pt x="2904" y="2902"/>
                </a:lnTo>
                <a:lnTo>
                  <a:pt x="2323" y="1741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4940681" y="386485"/>
            <a:ext cx="24765" cy="55244"/>
          </a:xfrm>
          <a:custGeom>
            <a:avLst/>
            <a:gdLst/>
            <a:ahLst/>
            <a:cxnLst/>
            <a:rect l="l" t="t" r="r" b="b"/>
            <a:pathLst>
              <a:path w="24764" h="55245">
                <a:moveTo>
                  <a:pt x="2324" y="11607"/>
                </a:moveTo>
                <a:lnTo>
                  <a:pt x="1739" y="11607"/>
                </a:lnTo>
                <a:lnTo>
                  <a:pt x="0" y="12179"/>
                </a:lnTo>
                <a:lnTo>
                  <a:pt x="2324" y="11607"/>
                </a:lnTo>
                <a:close/>
              </a:path>
              <a:path w="24764" h="55245">
                <a:moveTo>
                  <a:pt x="11988" y="53568"/>
                </a:moveTo>
                <a:lnTo>
                  <a:pt x="9017" y="53568"/>
                </a:lnTo>
                <a:lnTo>
                  <a:pt x="4064" y="54546"/>
                </a:lnTo>
                <a:lnTo>
                  <a:pt x="11988" y="53568"/>
                </a:lnTo>
                <a:close/>
              </a:path>
              <a:path w="24764" h="55245">
                <a:moveTo>
                  <a:pt x="14516" y="0"/>
                </a:moveTo>
                <a:lnTo>
                  <a:pt x="13360" y="571"/>
                </a:lnTo>
                <a:lnTo>
                  <a:pt x="14516" y="571"/>
                </a:lnTo>
                <a:lnTo>
                  <a:pt x="14516" y="0"/>
                </a:lnTo>
                <a:close/>
              </a:path>
              <a:path w="24764" h="55245">
                <a:moveTo>
                  <a:pt x="24726" y="54063"/>
                </a:moveTo>
                <a:lnTo>
                  <a:pt x="13652" y="53568"/>
                </a:lnTo>
                <a:lnTo>
                  <a:pt x="16256" y="55130"/>
                </a:lnTo>
                <a:lnTo>
                  <a:pt x="22669" y="54063"/>
                </a:lnTo>
                <a:lnTo>
                  <a:pt x="24726" y="5406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188093" y="810689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5473810" y="995805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4066" y="0"/>
                </a:moveTo>
                <a:lnTo>
                  <a:pt x="3485" y="580"/>
                </a:lnTo>
                <a:lnTo>
                  <a:pt x="2323" y="580"/>
                </a:lnTo>
                <a:lnTo>
                  <a:pt x="1742" y="1160"/>
                </a:lnTo>
                <a:lnTo>
                  <a:pt x="0" y="6960"/>
                </a:lnTo>
                <a:lnTo>
                  <a:pt x="2323" y="4062"/>
                </a:lnTo>
                <a:lnTo>
                  <a:pt x="3485" y="1741"/>
                </a:lnTo>
                <a:lnTo>
                  <a:pt x="40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4985987" y="553631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5177056" y="8060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160"/>
                </a:lnTo>
                <a:lnTo>
                  <a:pt x="580" y="2321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864610" y="81276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0" y="0"/>
                </a:moveTo>
                <a:lnTo>
                  <a:pt x="580" y="1160"/>
                </a:lnTo>
                <a:lnTo>
                  <a:pt x="2903" y="2321"/>
                </a:lnTo>
                <a:lnTo>
                  <a:pt x="2903" y="1741"/>
                </a:lnTo>
                <a:lnTo>
                  <a:pt x="2323" y="17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4898876" y="172351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1161" y="0"/>
                </a:moveTo>
                <a:lnTo>
                  <a:pt x="0" y="1741"/>
                </a:lnTo>
                <a:lnTo>
                  <a:pt x="0" y="3482"/>
                </a:lnTo>
                <a:lnTo>
                  <a:pt x="6389" y="2321"/>
                </a:lnTo>
                <a:lnTo>
                  <a:pt x="4066" y="1741"/>
                </a:lnTo>
                <a:lnTo>
                  <a:pt x="2323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4949402" y="349376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3" y="0"/>
                </a:moveTo>
                <a:lnTo>
                  <a:pt x="1161" y="0"/>
                </a:lnTo>
                <a:lnTo>
                  <a:pt x="0" y="580"/>
                </a:lnTo>
                <a:lnTo>
                  <a:pt x="1161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4897133" y="168288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1742" y="0"/>
                </a:moveTo>
                <a:lnTo>
                  <a:pt x="0" y="1741"/>
                </a:lnTo>
                <a:lnTo>
                  <a:pt x="580" y="3482"/>
                </a:lnTo>
                <a:lnTo>
                  <a:pt x="2323" y="4643"/>
                </a:lnTo>
                <a:lnTo>
                  <a:pt x="3485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5484846" y="1013793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0" y="0"/>
                </a:moveTo>
                <a:lnTo>
                  <a:pt x="1161" y="3482"/>
                </a:lnTo>
                <a:lnTo>
                  <a:pt x="2323" y="464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5938411" y="1261578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0"/>
                </a:moveTo>
                <a:lnTo>
                  <a:pt x="0" y="580"/>
                </a:lnTo>
                <a:lnTo>
                  <a:pt x="580" y="0"/>
                </a:lnTo>
                <a:lnTo>
                  <a:pt x="0" y="580"/>
                </a:lnTo>
                <a:lnTo>
                  <a:pt x="0" y="17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5857125" y="1207617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24" y="15087"/>
                </a:moveTo>
                <a:lnTo>
                  <a:pt x="1752" y="15671"/>
                </a:lnTo>
                <a:lnTo>
                  <a:pt x="1168" y="15671"/>
                </a:lnTo>
                <a:lnTo>
                  <a:pt x="584" y="16243"/>
                </a:lnTo>
                <a:lnTo>
                  <a:pt x="584" y="16827"/>
                </a:lnTo>
                <a:lnTo>
                  <a:pt x="0" y="17983"/>
                </a:lnTo>
                <a:lnTo>
                  <a:pt x="584" y="17411"/>
                </a:lnTo>
                <a:lnTo>
                  <a:pt x="1752" y="16827"/>
                </a:lnTo>
                <a:lnTo>
                  <a:pt x="2324" y="15087"/>
                </a:lnTo>
                <a:close/>
              </a:path>
              <a:path w="22225" h="18415">
                <a:moveTo>
                  <a:pt x="22085" y="0"/>
                </a:moveTo>
                <a:lnTo>
                  <a:pt x="21501" y="0"/>
                </a:lnTo>
                <a:lnTo>
                  <a:pt x="22085" y="1155"/>
                </a:lnTo>
                <a:lnTo>
                  <a:pt x="220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6269461" y="1260998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0" y="0"/>
                </a:moveTo>
                <a:lnTo>
                  <a:pt x="0" y="2320"/>
                </a:lnTo>
                <a:lnTo>
                  <a:pt x="580" y="232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5559198" y="1075882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5" y="0"/>
                </a:moveTo>
                <a:lnTo>
                  <a:pt x="0" y="0"/>
                </a:lnTo>
                <a:lnTo>
                  <a:pt x="1161" y="58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857138" y="121979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2323" y="0"/>
                </a:moveTo>
                <a:lnTo>
                  <a:pt x="580" y="3482"/>
                </a:lnTo>
                <a:lnTo>
                  <a:pt x="0" y="4062"/>
                </a:lnTo>
                <a:lnTo>
                  <a:pt x="1161" y="4062"/>
                </a:lnTo>
                <a:lnTo>
                  <a:pt x="1742" y="2321"/>
                </a:lnTo>
                <a:lnTo>
                  <a:pt x="2323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5636454" y="11054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5227" y="0"/>
                </a:moveTo>
                <a:lnTo>
                  <a:pt x="1742" y="2321"/>
                </a:lnTo>
                <a:lnTo>
                  <a:pt x="0" y="2902"/>
                </a:lnTo>
                <a:lnTo>
                  <a:pt x="580" y="4062"/>
                </a:lnTo>
                <a:lnTo>
                  <a:pt x="1742" y="5223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5789168" y="1191945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30">
                <a:moveTo>
                  <a:pt x="1739" y="4648"/>
                </a:moveTo>
                <a:lnTo>
                  <a:pt x="1168" y="2324"/>
                </a:lnTo>
                <a:lnTo>
                  <a:pt x="0" y="0"/>
                </a:lnTo>
                <a:lnTo>
                  <a:pt x="1739" y="4648"/>
                </a:lnTo>
                <a:close/>
              </a:path>
              <a:path w="15875" h="11430">
                <a:moveTo>
                  <a:pt x="15684" y="6972"/>
                </a:moveTo>
                <a:lnTo>
                  <a:pt x="14528" y="9283"/>
                </a:lnTo>
                <a:lnTo>
                  <a:pt x="13944" y="11023"/>
                </a:lnTo>
                <a:lnTo>
                  <a:pt x="15684" y="697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6665520" y="84609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3485" y="0"/>
                </a:moveTo>
                <a:lnTo>
                  <a:pt x="580" y="0"/>
                </a:lnTo>
                <a:lnTo>
                  <a:pt x="0" y="1160"/>
                </a:lnTo>
                <a:lnTo>
                  <a:pt x="580" y="3482"/>
                </a:lnTo>
                <a:lnTo>
                  <a:pt x="1742" y="2902"/>
                </a:lnTo>
                <a:lnTo>
                  <a:pt x="3485" y="2321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5533631" y="309333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47"/>
                </a:moveTo>
                <a:lnTo>
                  <a:pt x="3492" y="13347"/>
                </a:lnTo>
                <a:lnTo>
                  <a:pt x="0" y="14516"/>
                </a:lnTo>
                <a:lnTo>
                  <a:pt x="584" y="14516"/>
                </a:lnTo>
                <a:lnTo>
                  <a:pt x="1739" y="15087"/>
                </a:lnTo>
                <a:lnTo>
                  <a:pt x="2908" y="15087"/>
                </a:lnTo>
                <a:lnTo>
                  <a:pt x="7556" y="13347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619028" y="857112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485" y="0"/>
                </a:moveTo>
                <a:lnTo>
                  <a:pt x="1742" y="0"/>
                </a:lnTo>
                <a:lnTo>
                  <a:pt x="0" y="580"/>
                </a:lnTo>
                <a:lnTo>
                  <a:pt x="1742" y="580"/>
                </a:lnTo>
                <a:lnTo>
                  <a:pt x="2323" y="116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531897" y="58091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1161" y="0"/>
                </a:moveTo>
                <a:lnTo>
                  <a:pt x="0" y="0"/>
                </a:lnTo>
                <a:lnTo>
                  <a:pt x="580" y="58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654461" y="13368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2904" y="3482"/>
                </a:lnTo>
                <a:lnTo>
                  <a:pt x="5808" y="4643"/>
                </a:lnTo>
                <a:lnTo>
                  <a:pt x="13360" y="5804"/>
                </a:lnTo>
                <a:lnTo>
                  <a:pt x="12198" y="406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5595212" y="857112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532478" y="59890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542546" y="24548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968" y="0"/>
                </a:moveTo>
                <a:lnTo>
                  <a:pt x="0" y="0"/>
                </a:lnTo>
                <a:lnTo>
                  <a:pt x="1548" y="1160"/>
                </a:lnTo>
                <a:lnTo>
                  <a:pt x="96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590565" y="14529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1161" y="0"/>
                </a:moveTo>
                <a:lnTo>
                  <a:pt x="0" y="0"/>
                </a:lnTo>
                <a:lnTo>
                  <a:pt x="2904" y="1160"/>
                </a:lnTo>
                <a:lnTo>
                  <a:pt x="4066" y="1741"/>
                </a:lnTo>
                <a:lnTo>
                  <a:pt x="4646" y="2321"/>
                </a:lnTo>
                <a:lnTo>
                  <a:pt x="4646" y="1741"/>
                </a:lnTo>
                <a:lnTo>
                  <a:pt x="4066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532478" y="186281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742" y="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2321"/>
                </a:lnTo>
                <a:lnTo>
                  <a:pt x="3485" y="1741"/>
                </a:lnTo>
                <a:lnTo>
                  <a:pt x="3485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575452" y="-1714"/>
            <a:ext cx="20955" cy="57150"/>
          </a:xfrm>
          <a:custGeom>
            <a:avLst/>
            <a:gdLst/>
            <a:ahLst/>
            <a:cxnLst/>
            <a:rect l="l" t="t" r="r" b="b"/>
            <a:pathLst>
              <a:path w="20954" h="57150">
                <a:moveTo>
                  <a:pt x="4064" y="56883"/>
                </a:moveTo>
                <a:lnTo>
                  <a:pt x="0" y="55143"/>
                </a:lnTo>
                <a:lnTo>
                  <a:pt x="2324" y="56299"/>
                </a:lnTo>
                <a:lnTo>
                  <a:pt x="4064" y="56883"/>
                </a:lnTo>
                <a:close/>
              </a:path>
              <a:path w="20954" h="57150">
                <a:moveTo>
                  <a:pt x="4648" y="584"/>
                </a:moveTo>
                <a:lnTo>
                  <a:pt x="4064" y="0"/>
                </a:lnTo>
                <a:lnTo>
                  <a:pt x="3492" y="0"/>
                </a:lnTo>
                <a:lnTo>
                  <a:pt x="3492" y="584"/>
                </a:lnTo>
                <a:lnTo>
                  <a:pt x="4648" y="584"/>
                </a:lnTo>
                <a:close/>
              </a:path>
              <a:path w="20954" h="57150">
                <a:moveTo>
                  <a:pt x="20916" y="18567"/>
                </a:moveTo>
                <a:lnTo>
                  <a:pt x="19748" y="17411"/>
                </a:lnTo>
                <a:lnTo>
                  <a:pt x="18008" y="16256"/>
                </a:lnTo>
                <a:lnTo>
                  <a:pt x="18592" y="16827"/>
                </a:lnTo>
                <a:lnTo>
                  <a:pt x="18592" y="17411"/>
                </a:lnTo>
                <a:lnTo>
                  <a:pt x="19177" y="17411"/>
                </a:lnTo>
                <a:lnTo>
                  <a:pt x="20332" y="18567"/>
                </a:lnTo>
                <a:lnTo>
                  <a:pt x="20916" y="185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530154" y="18337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0"/>
                </a:moveTo>
                <a:lnTo>
                  <a:pt x="3485" y="2321"/>
                </a:lnTo>
                <a:lnTo>
                  <a:pt x="4646" y="2902"/>
                </a:lnTo>
                <a:lnTo>
                  <a:pt x="5808" y="1741"/>
                </a:lnTo>
                <a:lnTo>
                  <a:pt x="5808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5565000" y="64452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56"/>
                </a:moveTo>
                <a:lnTo>
                  <a:pt x="1168" y="15671"/>
                </a:lnTo>
                <a:lnTo>
                  <a:pt x="0" y="15671"/>
                </a:lnTo>
                <a:lnTo>
                  <a:pt x="584" y="16256"/>
                </a:lnTo>
                <a:lnTo>
                  <a:pt x="1739" y="16256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84"/>
                </a:lnTo>
                <a:lnTo>
                  <a:pt x="5803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5528993" y="592519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5664911" y="688237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55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55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55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03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03" y="4648"/>
                </a:lnTo>
                <a:close/>
              </a:path>
              <a:path w="31750" h="9525">
                <a:moveTo>
                  <a:pt x="31318" y="0"/>
                </a:moveTo>
                <a:lnTo>
                  <a:pt x="25831" y="673"/>
                </a:lnTo>
                <a:lnTo>
                  <a:pt x="19202" y="1892"/>
                </a:lnTo>
                <a:lnTo>
                  <a:pt x="11811" y="3759"/>
                </a:lnTo>
                <a:lnTo>
                  <a:pt x="4064" y="6388"/>
                </a:lnTo>
                <a:lnTo>
                  <a:pt x="10248" y="5270"/>
                </a:lnTo>
                <a:lnTo>
                  <a:pt x="17411" y="4356"/>
                </a:lnTo>
                <a:lnTo>
                  <a:pt x="24930" y="2908"/>
                </a:lnTo>
                <a:lnTo>
                  <a:pt x="26670" y="3492"/>
                </a:lnTo>
                <a:lnTo>
                  <a:pt x="21437" y="5803"/>
                </a:lnTo>
                <a:lnTo>
                  <a:pt x="17373" y="6972"/>
                </a:lnTo>
                <a:lnTo>
                  <a:pt x="20281" y="6388"/>
                </a:lnTo>
                <a:lnTo>
                  <a:pt x="15049" y="9296"/>
                </a:lnTo>
                <a:lnTo>
                  <a:pt x="22606" y="7556"/>
                </a:lnTo>
                <a:lnTo>
                  <a:pt x="31318" y="3492"/>
                </a:lnTo>
                <a:lnTo>
                  <a:pt x="31318" y="1752"/>
                </a:lnTo>
                <a:lnTo>
                  <a:pt x="23190" y="2324"/>
                </a:lnTo>
                <a:lnTo>
                  <a:pt x="25514" y="1168"/>
                </a:lnTo>
                <a:lnTo>
                  <a:pt x="28994" y="584"/>
                </a:lnTo>
                <a:lnTo>
                  <a:pt x="313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5623094" y="89402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3485" y="2998"/>
                </a:moveTo>
                <a:lnTo>
                  <a:pt x="6389" y="3482"/>
                </a:lnTo>
                <a:lnTo>
                  <a:pt x="9293" y="3482"/>
                </a:lnTo>
                <a:lnTo>
                  <a:pt x="3485" y="2998"/>
                </a:lnTo>
                <a:close/>
              </a:path>
              <a:path w="9525" h="3809">
                <a:moveTo>
                  <a:pt x="0" y="0"/>
                </a:moveTo>
                <a:lnTo>
                  <a:pt x="0" y="2998"/>
                </a:lnTo>
                <a:lnTo>
                  <a:pt x="2400" y="299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5672420" y="698105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12198" y="0"/>
                </a:moveTo>
                <a:lnTo>
                  <a:pt x="0" y="2902"/>
                </a:lnTo>
                <a:lnTo>
                  <a:pt x="3485" y="3482"/>
                </a:lnTo>
                <a:lnTo>
                  <a:pt x="6970" y="2902"/>
                </a:lnTo>
                <a:lnTo>
                  <a:pt x="13940" y="580"/>
                </a:lnTo>
                <a:lnTo>
                  <a:pt x="1219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5786271" y="101031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323" y="0"/>
                </a:moveTo>
                <a:lnTo>
                  <a:pt x="0" y="5223"/>
                </a:lnTo>
                <a:lnTo>
                  <a:pt x="1742" y="4062"/>
                </a:lnTo>
                <a:lnTo>
                  <a:pt x="2904" y="2321"/>
                </a:lnTo>
                <a:lnTo>
                  <a:pt x="4646" y="1741"/>
                </a:lnTo>
                <a:lnTo>
                  <a:pt x="3485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5617857" y="858278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739" y="1155"/>
                </a:moveTo>
                <a:lnTo>
                  <a:pt x="584" y="1739"/>
                </a:lnTo>
                <a:lnTo>
                  <a:pt x="0" y="2324"/>
                </a:lnTo>
                <a:lnTo>
                  <a:pt x="1739" y="1155"/>
                </a:lnTo>
                <a:close/>
              </a:path>
              <a:path w="35560" h="44450">
                <a:moveTo>
                  <a:pt x="3492" y="0"/>
                </a:moveTo>
                <a:lnTo>
                  <a:pt x="2908" y="0"/>
                </a:lnTo>
                <a:lnTo>
                  <a:pt x="1739" y="1155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5560" h="44450">
                <a:moveTo>
                  <a:pt x="35433" y="42367"/>
                </a:moveTo>
                <a:lnTo>
                  <a:pt x="33693" y="43522"/>
                </a:lnTo>
                <a:lnTo>
                  <a:pt x="33426" y="44030"/>
                </a:lnTo>
                <a:lnTo>
                  <a:pt x="35433" y="423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5790337" y="1011472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4" y="0"/>
                </a:moveTo>
                <a:lnTo>
                  <a:pt x="1742" y="0"/>
                </a:lnTo>
                <a:lnTo>
                  <a:pt x="0" y="580"/>
                </a:lnTo>
                <a:lnTo>
                  <a:pt x="580" y="1741"/>
                </a:lnTo>
                <a:lnTo>
                  <a:pt x="1742" y="3482"/>
                </a:lnTo>
                <a:lnTo>
                  <a:pt x="2904" y="2321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5705530" y="834481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11036" y="0"/>
                </a:moveTo>
                <a:lnTo>
                  <a:pt x="4646" y="3482"/>
                </a:lnTo>
                <a:lnTo>
                  <a:pt x="0" y="580"/>
                </a:lnTo>
                <a:lnTo>
                  <a:pt x="2904" y="5223"/>
                </a:lnTo>
                <a:lnTo>
                  <a:pt x="5227" y="3482"/>
                </a:lnTo>
                <a:lnTo>
                  <a:pt x="1103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6103960" y="188023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6970" y="0"/>
                </a:moveTo>
                <a:lnTo>
                  <a:pt x="0" y="1160"/>
                </a:lnTo>
                <a:lnTo>
                  <a:pt x="1161" y="2321"/>
                </a:lnTo>
                <a:lnTo>
                  <a:pt x="13940" y="2902"/>
                </a:lnTo>
                <a:lnTo>
                  <a:pt x="10455" y="580"/>
                </a:lnTo>
                <a:lnTo>
                  <a:pt x="69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5609153" y="218204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0"/>
                </a:moveTo>
                <a:lnTo>
                  <a:pt x="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5601021" y="439291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6970" y="0"/>
                </a:moveTo>
                <a:lnTo>
                  <a:pt x="4066" y="0"/>
                </a:lnTo>
                <a:lnTo>
                  <a:pt x="0" y="2321"/>
                </a:lnTo>
                <a:lnTo>
                  <a:pt x="3485" y="1741"/>
                </a:lnTo>
                <a:lnTo>
                  <a:pt x="69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6123129" y="120163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9293" y="0"/>
                </a:moveTo>
                <a:lnTo>
                  <a:pt x="2904" y="0"/>
                </a:lnTo>
                <a:lnTo>
                  <a:pt x="0" y="580"/>
                </a:lnTo>
                <a:lnTo>
                  <a:pt x="7551" y="580"/>
                </a:lnTo>
                <a:lnTo>
                  <a:pt x="10455" y="2902"/>
                </a:lnTo>
                <a:lnTo>
                  <a:pt x="929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6268880" y="572204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0" y="0"/>
                </a:moveTo>
                <a:lnTo>
                  <a:pt x="1161" y="4643"/>
                </a:lnTo>
                <a:lnTo>
                  <a:pt x="1742" y="2902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5601602" y="44973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2" y="0"/>
                </a:moveTo>
                <a:lnTo>
                  <a:pt x="0" y="1741"/>
                </a:lnTo>
                <a:lnTo>
                  <a:pt x="580" y="2902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6240998" y="37745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5227" y="0"/>
                </a:moveTo>
                <a:lnTo>
                  <a:pt x="0" y="4062"/>
                </a:lnTo>
                <a:lnTo>
                  <a:pt x="8132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6274689" y="586134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4646" y="0"/>
                </a:moveTo>
                <a:lnTo>
                  <a:pt x="2323" y="2902"/>
                </a:lnTo>
                <a:lnTo>
                  <a:pt x="0" y="6384"/>
                </a:lnTo>
                <a:lnTo>
                  <a:pt x="580" y="5804"/>
                </a:lnTo>
                <a:lnTo>
                  <a:pt x="1161" y="5804"/>
                </a:lnTo>
                <a:lnTo>
                  <a:pt x="2323" y="5223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6312446" y="276245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0" y="0"/>
                </a:moveTo>
                <a:lnTo>
                  <a:pt x="2323" y="4643"/>
                </a:lnTo>
                <a:lnTo>
                  <a:pt x="3717" y="3598"/>
                </a:lnTo>
                <a:lnTo>
                  <a:pt x="4151" y="3598"/>
                </a:lnTo>
                <a:lnTo>
                  <a:pt x="0" y="0"/>
                </a:lnTo>
                <a:close/>
              </a:path>
              <a:path w="11429" h="5079">
                <a:moveTo>
                  <a:pt x="11036" y="1160"/>
                </a:moveTo>
                <a:lnTo>
                  <a:pt x="8132" y="1741"/>
                </a:lnTo>
                <a:lnTo>
                  <a:pt x="4646" y="2902"/>
                </a:lnTo>
                <a:lnTo>
                  <a:pt x="3717" y="3598"/>
                </a:lnTo>
                <a:lnTo>
                  <a:pt x="11036" y="116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5643425" y="54144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3485" y="0"/>
                </a:moveTo>
                <a:lnTo>
                  <a:pt x="1742" y="0"/>
                </a:lnTo>
                <a:lnTo>
                  <a:pt x="0" y="1160"/>
                </a:lnTo>
                <a:lnTo>
                  <a:pt x="580" y="1741"/>
                </a:lnTo>
                <a:lnTo>
                  <a:pt x="1742" y="2321"/>
                </a:lnTo>
                <a:lnTo>
                  <a:pt x="2323" y="116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5657939" y="640066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92" y="0"/>
                </a:moveTo>
                <a:lnTo>
                  <a:pt x="0" y="2324"/>
                </a:lnTo>
                <a:lnTo>
                  <a:pt x="2324" y="1739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12064" h="44450">
                <a:moveTo>
                  <a:pt x="5232" y="9867"/>
                </a:moveTo>
                <a:lnTo>
                  <a:pt x="2908" y="10452"/>
                </a:lnTo>
                <a:lnTo>
                  <a:pt x="4064" y="10452"/>
                </a:lnTo>
                <a:lnTo>
                  <a:pt x="5232" y="9867"/>
                </a:lnTo>
                <a:close/>
              </a:path>
              <a:path w="12064" h="44450">
                <a:moveTo>
                  <a:pt x="8128" y="44119"/>
                </a:moveTo>
                <a:lnTo>
                  <a:pt x="7556" y="43535"/>
                </a:lnTo>
                <a:lnTo>
                  <a:pt x="6388" y="43535"/>
                </a:lnTo>
                <a:lnTo>
                  <a:pt x="5816" y="44119"/>
                </a:lnTo>
                <a:lnTo>
                  <a:pt x="8128" y="44119"/>
                </a:lnTo>
                <a:close/>
              </a:path>
              <a:path w="12064" h="44450">
                <a:moveTo>
                  <a:pt x="11620" y="42367"/>
                </a:moveTo>
                <a:lnTo>
                  <a:pt x="8712" y="42951"/>
                </a:lnTo>
                <a:lnTo>
                  <a:pt x="6972" y="42951"/>
                </a:lnTo>
                <a:lnTo>
                  <a:pt x="7556" y="43535"/>
                </a:lnTo>
                <a:lnTo>
                  <a:pt x="9296" y="42951"/>
                </a:lnTo>
                <a:lnTo>
                  <a:pt x="10452" y="42951"/>
                </a:lnTo>
                <a:lnTo>
                  <a:pt x="11620" y="423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5605668" y="21240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0" y="0"/>
                </a:moveTo>
                <a:lnTo>
                  <a:pt x="0" y="580"/>
                </a:lnTo>
                <a:lnTo>
                  <a:pt x="2323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616704" y="501395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1161" y="580"/>
                </a:lnTo>
                <a:lnTo>
                  <a:pt x="2904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5601602" y="452640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5644005" y="543184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2323" y="0"/>
                </a:moveTo>
                <a:lnTo>
                  <a:pt x="1161" y="0"/>
                </a:lnTo>
                <a:lnTo>
                  <a:pt x="580" y="1160"/>
                </a:lnTo>
                <a:lnTo>
                  <a:pt x="0" y="1741"/>
                </a:lnTo>
                <a:lnTo>
                  <a:pt x="6389" y="58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6118479" y="22053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2539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2539">
                <a:moveTo>
                  <a:pt x="5803" y="1155"/>
                </a:moveTo>
                <a:lnTo>
                  <a:pt x="5219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5686942" y="68649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6217182" y="50952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2904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6127776" y="31223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23" y="0"/>
                </a:moveTo>
                <a:lnTo>
                  <a:pt x="1742" y="0"/>
                </a:lnTo>
                <a:lnTo>
                  <a:pt x="580" y="580"/>
                </a:lnTo>
                <a:lnTo>
                  <a:pt x="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6168389" y="45148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161" y="0"/>
                </a:moveTo>
                <a:lnTo>
                  <a:pt x="0" y="3482"/>
                </a:lnTo>
                <a:lnTo>
                  <a:pt x="2323" y="3482"/>
                </a:lnTo>
                <a:lnTo>
                  <a:pt x="4066" y="1741"/>
                </a:lnTo>
                <a:lnTo>
                  <a:pt x="2904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6123129" y="275664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646" y="0"/>
                </a:moveTo>
                <a:lnTo>
                  <a:pt x="2904" y="0"/>
                </a:lnTo>
                <a:lnTo>
                  <a:pt x="1161" y="580"/>
                </a:lnTo>
                <a:lnTo>
                  <a:pt x="0" y="580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6163742" y="449158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0" y="2321"/>
                </a:lnTo>
                <a:lnTo>
                  <a:pt x="4066" y="2321"/>
                </a:lnTo>
                <a:lnTo>
                  <a:pt x="5808" y="2902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6841525" y="51095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6389" y="0"/>
                </a:moveTo>
                <a:lnTo>
                  <a:pt x="11617" y="6964"/>
                </a:lnTo>
                <a:lnTo>
                  <a:pt x="11617" y="5223"/>
                </a:lnTo>
                <a:lnTo>
                  <a:pt x="12198" y="4062"/>
                </a:lnTo>
                <a:lnTo>
                  <a:pt x="0" y="3482"/>
                </a:lnTo>
                <a:lnTo>
                  <a:pt x="5808" y="8706"/>
                </a:lnTo>
                <a:lnTo>
                  <a:pt x="638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6274108" y="10681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066" y="0"/>
                </a:moveTo>
                <a:lnTo>
                  <a:pt x="0" y="1741"/>
                </a:lnTo>
                <a:lnTo>
                  <a:pt x="1742" y="1160"/>
                </a:lnTo>
                <a:lnTo>
                  <a:pt x="40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6151592" y="938935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0" y="0"/>
                </a:moveTo>
                <a:lnTo>
                  <a:pt x="1161" y="3482"/>
                </a:lnTo>
                <a:lnTo>
                  <a:pt x="2323" y="5804"/>
                </a:lnTo>
                <a:lnTo>
                  <a:pt x="3485" y="7545"/>
                </a:lnTo>
                <a:lnTo>
                  <a:pt x="3485" y="6964"/>
                </a:lnTo>
                <a:lnTo>
                  <a:pt x="4066" y="5804"/>
                </a:lnTo>
                <a:lnTo>
                  <a:pt x="4066" y="464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6285725" y="196729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6343813" y="48514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580" y="0"/>
                </a:moveTo>
                <a:lnTo>
                  <a:pt x="0" y="580"/>
                </a:lnTo>
                <a:lnTo>
                  <a:pt x="580" y="1160"/>
                </a:lnTo>
                <a:lnTo>
                  <a:pt x="1742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5958742" y="759047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713" y="0"/>
                </a:moveTo>
                <a:lnTo>
                  <a:pt x="0" y="2902"/>
                </a:lnTo>
                <a:lnTo>
                  <a:pt x="4646" y="5804"/>
                </a:lnTo>
                <a:lnTo>
                  <a:pt x="871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6552298" y="46482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0"/>
                </a:moveTo>
                <a:lnTo>
                  <a:pt x="1161" y="116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6058652" y="88322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0" y="0"/>
                </a:moveTo>
                <a:lnTo>
                  <a:pt x="580" y="580"/>
                </a:lnTo>
                <a:lnTo>
                  <a:pt x="1161" y="580"/>
                </a:lnTo>
                <a:lnTo>
                  <a:pt x="3485" y="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272946" y="98688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904" y="0"/>
                </a:moveTo>
                <a:lnTo>
                  <a:pt x="0" y="2902"/>
                </a:lnTo>
                <a:lnTo>
                  <a:pt x="1742" y="1741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6241579" y="1859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4066" y="580"/>
                </a:lnTo>
                <a:lnTo>
                  <a:pt x="1742" y="1160"/>
                </a:lnTo>
                <a:lnTo>
                  <a:pt x="580" y="1160"/>
                </a:lnTo>
                <a:lnTo>
                  <a:pt x="0" y="2321"/>
                </a:lnTo>
                <a:lnTo>
                  <a:pt x="580" y="2902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5983139" y="81127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0"/>
                </a:moveTo>
                <a:lnTo>
                  <a:pt x="0" y="4062"/>
                </a:lnTo>
                <a:lnTo>
                  <a:pt x="2323" y="4643"/>
                </a:lnTo>
                <a:lnTo>
                  <a:pt x="2904" y="1741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6239836" y="1801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485" y="0"/>
                </a:moveTo>
                <a:lnTo>
                  <a:pt x="1742" y="0"/>
                </a:lnTo>
                <a:lnTo>
                  <a:pt x="0" y="1741"/>
                </a:lnTo>
                <a:lnTo>
                  <a:pt x="2323" y="1741"/>
                </a:lnTo>
                <a:lnTo>
                  <a:pt x="2904" y="116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5590489" y="0"/>
            <a:ext cx="10160" cy="22225"/>
          </a:xfrm>
          <a:custGeom>
            <a:avLst/>
            <a:gdLst/>
            <a:ahLst/>
            <a:cxnLst/>
            <a:rect l="l" t="t" r="r" b="b"/>
            <a:pathLst>
              <a:path w="10160" h="22225">
                <a:moveTo>
                  <a:pt x="4140" y="22085"/>
                </a:moveTo>
                <a:lnTo>
                  <a:pt x="3556" y="21501"/>
                </a:lnTo>
                <a:lnTo>
                  <a:pt x="2387" y="21501"/>
                </a:lnTo>
                <a:lnTo>
                  <a:pt x="4140" y="22085"/>
                </a:lnTo>
                <a:close/>
              </a:path>
              <a:path w="10160" h="22225">
                <a:moveTo>
                  <a:pt x="8788" y="2933"/>
                </a:moveTo>
                <a:lnTo>
                  <a:pt x="4203" y="0"/>
                </a:lnTo>
                <a:lnTo>
                  <a:pt x="0" y="0"/>
                </a:lnTo>
                <a:lnTo>
                  <a:pt x="863" y="381"/>
                </a:lnTo>
                <a:lnTo>
                  <a:pt x="8788" y="2933"/>
                </a:lnTo>
                <a:close/>
              </a:path>
              <a:path w="10160" h="22225">
                <a:moveTo>
                  <a:pt x="9944" y="5829"/>
                </a:moveTo>
                <a:lnTo>
                  <a:pt x="8788" y="4673"/>
                </a:lnTo>
                <a:lnTo>
                  <a:pt x="9359" y="4089"/>
                </a:lnTo>
                <a:lnTo>
                  <a:pt x="6464" y="2933"/>
                </a:lnTo>
                <a:lnTo>
                  <a:pt x="8788" y="5245"/>
                </a:lnTo>
                <a:lnTo>
                  <a:pt x="9944" y="582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5564690" y="738733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09">
                <a:moveTo>
                  <a:pt x="6416" y="1741"/>
                </a:moveTo>
                <a:lnTo>
                  <a:pt x="3802" y="1741"/>
                </a:lnTo>
                <a:lnTo>
                  <a:pt x="7287" y="3482"/>
                </a:lnTo>
                <a:lnTo>
                  <a:pt x="6416" y="1741"/>
                </a:lnTo>
                <a:close/>
              </a:path>
              <a:path w="7620" h="3809">
                <a:moveTo>
                  <a:pt x="5544" y="0"/>
                </a:moveTo>
                <a:lnTo>
                  <a:pt x="0" y="3324"/>
                </a:lnTo>
                <a:lnTo>
                  <a:pt x="3802" y="1741"/>
                </a:lnTo>
                <a:lnTo>
                  <a:pt x="6416" y="1741"/>
                </a:lnTo>
                <a:lnTo>
                  <a:pt x="554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6518026" y="592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2904" y="0"/>
                </a:moveTo>
                <a:lnTo>
                  <a:pt x="1161" y="0"/>
                </a:lnTo>
                <a:lnTo>
                  <a:pt x="580" y="580"/>
                </a:lnTo>
                <a:lnTo>
                  <a:pt x="0" y="1741"/>
                </a:lnTo>
                <a:lnTo>
                  <a:pt x="1742" y="2321"/>
                </a:lnTo>
                <a:lnTo>
                  <a:pt x="3485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5589473" y="5828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35"/>
                </a:moveTo>
                <a:lnTo>
                  <a:pt x="8051" y="17411"/>
                </a:lnTo>
                <a:lnTo>
                  <a:pt x="5156" y="16256"/>
                </a:lnTo>
                <a:lnTo>
                  <a:pt x="5905" y="17360"/>
                </a:lnTo>
                <a:lnTo>
                  <a:pt x="2895" y="17780"/>
                </a:lnTo>
                <a:lnTo>
                  <a:pt x="0" y="18288"/>
                </a:lnTo>
                <a:lnTo>
                  <a:pt x="1092" y="19735"/>
                </a:lnTo>
                <a:lnTo>
                  <a:pt x="2247" y="19151"/>
                </a:lnTo>
                <a:lnTo>
                  <a:pt x="9804" y="19735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75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5543514" y="15842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0" y="0"/>
                </a:moveTo>
                <a:lnTo>
                  <a:pt x="2323" y="2902"/>
                </a:lnTo>
                <a:lnTo>
                  <a:pt x="8713" y="290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5655030" y="-2299"/>
            <a:ext cx="27305" cy="18415"/>
          </a:xfrm>
          <a:custGeom>
            <a:avLst/>
            <a:gdLst/>
            <a:ahLst/>
            <a:cxnLst/>
            <a:rect l="l" t="t" r="r" b="b"/>
            <a:pathLst>
              <a:path w="27304" h="18415">
                <a:moveTo>
                  <a:pt x="2908" y="2324"/>
                </a:moveTo>
                <a:lnTo>
                  <a:pt x="584" y="0"/>
                </a:lnTo>
                <a:lnTo>
                  <a:pt x="584" y="584"/>
                </a:lnTo>
                <a:lnTo>
                  <a:pt x="0" y="1168"/>
                </a:lnTo>
                <a:lnTo>
                  <a:pt x="2908" y="2324"/>
                </a:lnTo>
                <a:close/>
              </a:path>
              <a:path w="27304" h="18415">
                <a:moveTo>
                  <a:pt x="14592" y="14541"/>
                </a:moveTo>
                <a:lnTo>
                  <a:pt x="11620" y="13347"/>
                </a:lnTo>
                <a:lnTo>
                  <a:pt x="14389" y="14541"/>
                </a:lnTo>
                <a:lnTo>
                  <a:pt x="14592" y="14541"/>
                </a:lnTo>
                <a:close/>
              </a:path>
              <a:path w="27304" h="18415">
                <a:moveTo>
                  <a:pt x="27254" y="12192"/>
                </a:moveTo>
                <a:lnTo>
                  <a:pt x="584" y="2908"/>
                </a:lnTo>
                <a:lnTo>
                  <a:pt x="6362" y="5918"/>
                </a:lnTo>
                <a:lnTo>
                  <a:pt x="9359" y="7835"/>
                </a:lnTo>
                <a:lnTo>
                  <a:pt x="12903" y="9766"/>
                </a:lnTo>
                <a:lnTo>
                  <a:pt x="20281" y="12776"/>
                </a:lnTo>
                <a:lnTo>
                  <a:pt x="21463" y="14541"/>
                </a:lnTo>
                <a:lnTo>
                  <a:pt x="21209" y="14541"/>
                </a:lnTo>
                <a:lnTo>
                  <a:pt x="15684" y="15087"/>
                </a:lnTo>
                <a:lnTo>
                  <a:pt x="14389" y="14541"/>
                </a:lnTo>
                <a:lnTo>
                  <a:pt x="8140" y="15671"/>
                </a:lnTo>
                <a:lnTo>
                  <a:pt x="15684" y="17995"/>
                </a:lnTo>
                <a:lnTo>
                  <a:pt x="25514" y="17995"/>
                </a:lnTo>
                <a:lnTo>
                  <a:pt x="26682" y="15087"/>
                </a:lnTo>
                <a:lnTo>
                  <a:pt x="19126" y="10452"/>
                </a:lnTo>
                <a:lnTo>
                  <a:pt x="22034" y="10452"/>
                </a:lnTo>
                <a:lnTo>
                  <a:pt x="24930" y="11607"/>
                </a:lnTo>
                <a:lnTo>
                  <a:pt x="27254" y="1219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6100475" y="208337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580" y="0"/>
                </a:moveTo>
                <a:lnTo>
                  <a:pt x="0" y="0"/>
                </a:ln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5662593" y="67837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5" y="0"/>
                </a:moveTo>
                <a:lnTo>
                  <a:pt x="0" y="1160"/>
                </a:lnTo>
                <a:lnTo>
                  <a:pt x="580" y="1160"/>
                </a:lnTo>
                <a:lnTo>
                  <a:pt x="1742" y="58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6138232" y="14529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58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5623674" y="861186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01"/>
                </a:moveTo>
                <a:lnTo>
                  <a:pt x="1155" y="2895"/>
                </a:lnTo>
                <a:lnTo>
                  <a:pt x="0" y="4064"/>
                </a:lnTo>
                <a:lnTo>
                  <a:pt x="1943" y="2501"/>
                </a:lnTo>
                <a:close/>
              </a:path>
              <a:path w="8889" h="8255">
                <a:moveTo>
                  <a:pt x="8712" y="0"/>
                </a:moveTo>
                <a:lnTo>
                  <a:pt x="5219" y="0"/>
                </a:lnTo>
                <a:lnTo>
                  <a:pt x="2895" y="1739"/>
                </a:lnTo>
                <a:lnTo>
                  <a:pt x="4483" y="1917"/>
                </a:lnTo>
                <a:lnTo>
                  <a:pt x="3340" y="4927"/>
                </a:lnTo>
                <a:lnTo>
                  <a:pt x="2413" y="7937"/>
                </a:lnTo>
                <a:lnTo>
                  <a:pt x="4635" y="8115"/>
                </a:lnTo>
                <a:lnTo>
                  <a:pt x="4064" y="6375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6139974" y="1975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0" y="0"/>
                </a:moveTo>
                <a:lnTo>
                  <a:pt x="2323" y="580"/>
                </a:lnTo>
                <a:lnTo>
                  <a:pt x="2904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5758389" y="984778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0" y="6964"/>
                </a:lnTo>
                <a:lnTo>
                  <a:pt x="4066" y="6384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5976749" y="807802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0" y="2887"/>
                </a:lnTo>
                <a:lnTo>
                  <a:pt x="4646" y="2887"/>
                </a:lnTo>
                <a:lnTo>
                  <a:pt x="5808" y="3467"/>
                </a:lnTo>
                <a:lnTo>
                  <a:pt x="5808" y="1726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5656785" y="67546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7551" y="0"/>
                </a:moveTo>
                <a:lnTo>
                  <a:pt x="6970" y="1160"/>
                </a:lnTo>
                <a:lnTo>
                  <a:pt x="0" y="4643"/>
                </a:lnTo>
                <a:lnTo>
                  <a:pt x="2904" y="5223"/>
                </a:lnTo>
                <a:lnTo>
                  <a:pt x="5808" y="4062"/>
                </a:lnTo>
                <a:lnTo>
                  <a:pt x="4528" y="3754"/>
                </a:lnTo>
                <a:lnTo>
                  <a:pt x="6897" y="2031"/>
                </a:lnTo>
                <a:lnTo>
                  <a:pt x="9157" y="308"/>
                </a:lnTo>
                <a:lnTo>
                  <a:pt x="755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6127776" y="85827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741"/>
                </a:lnTo>
                <a:lnTo>
                  <a:pt x="1161" y="2321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6555202" y="47353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5581840" y="833906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32" y="584"/>
                </a:moveTo>
                <a:lnTo>
                  <a:pt x="16268" y="0"/>
                </a:lnTo>
                <a:lnTo>
                  <a:pt x="13360" y="1155"/>
                </a:lnTo>
                <a:lnTo>
                  <a:pt x="6972" y="5803"/>
                </a:lnTo>
                <a:lnTo>
                  <a:pt x="9296" y="6388"/>
                </a:lnTo>
                <a:lnTo>
                  <a:pt x="20332" y="584"/>
                </a:lnTo>
                <a:close/>
              </a:path>
              <a:path w="34289" h="22859">
                <a:moveTo>
                  <a:pt x="27889" y="9283"/>
                </a:moveTo>
                <a:lnTo>
                  <a:pt x="21932" y="11861"/>
                </a:lnTo>
                <a:lnTo>
                  <a:pt x="18592" y="12915"/>
                </a:lnTo>
                <a:lnTo>
                  <a:pt x="14820" y="14185"/>
                </a:lnTo>
                <a:lnTo>
                  <a:pt x="7556" y="17411"/>
                </a:lnTo>
                <a:lnTo>
                  <a:pt x="5232" y="16827"/>
                </a:lnTo>
                <a:lnTo>
                  <a:pt x="9296" y="12763"/>
                </a:lnTo>
                <a:lnTo>
                  <a:pt x="13360" y="10452"/>
                </a:lnTo>
                <a:lnTo>
                  <a:pt x="10464" y="11607"/>
                </a:lnTo>
                <a:lnTo>
                  <a:pt x="13944" y="6959"/>
                </a:lnTo>
                <a:lnTo>
                  <a:pt x="6972" y="10452"/>
                </a:lnTo>
                <a:lnTo>
                  <a:pt x="0" y="17411"/>
                </a:lnTo>
                <a:lnTo>
                  <a:pt x="1168" y="20320"/>
                </a:lnTo>
                <a:lnTo>
                  <a:pt x="9880" y="17995"/>
                </a:lnTo>
                <a:lnTo>
                  <a:pt x="8140" y="20320"/>
                </a:lnTo>
                <a:lnTo>
                  <a:pt x="4648" y="21475"/>
                </a:lnTo>
                <a:lnTo>
                  <a:pt x="2908" y="22631"/>
                </a:lnTo>
                <a:lnTo>
                  <a:pt x="8280" y="20878"/>
                </a:lnTo>
                <a:lnTo>
                  <a:pt x="14528" y="18135"/>
                </a:lnTo>
                <a:lnTo>
                  <a:pt x="21209" y="14312"/>
                </a:lnTo>
                <a:lnTo>
                  <a:pt x="27889" y="9283"/>
                </a:lnTo>
                <a:close/>
              </a:path>
              <a:path w="34289" h="22859">
                <a:moveTo>
                  <a:pt x="30213" y="11607"/>
                </a:moveTo>
                <a:lnTo>
                  <a:pt x="29629" y="11023"/>
                </a:lnTo>
                <a:lnTo>
                  <a:pt x="29629" y="10452"/>
                </a:lnTo>
                <a:lnTo>
                  <a:pt x="26720" y="11607"/>
                </a:lnTo>
                <a:lnTo>
                  <a:pt x="30213" y="11607"/>
                </a:lnTo>
                <a:close/>
              </a:path>
              <a:path w="34289" h="22859">
                <a:moveTo>
                  <a:pt x="31953" y="11607"/>
                </a:moveTo>
                <a:lnTo>
                  <a:pt x="30213" y="11607"/>
                </a:lnTo>
                <a:lnTo>
                  <a:pt x="30213" y="12192"/>
                </a:lnTo>
                <a:lnTo>
                  <a:pt x="30797" y="12192"/>
                </a:lnTo>
                <a:lnTo>
                  <a:pt x="31953" y="11607"/>
                </a:lnTo>
                <a:close/>
              </a:path>
              <a:path w="34289" h="22859">
                <a:moveTo>
                  <a:pt x="33693" y="11023"/>
                </a:moveTo>
                <a:lnTo>
                  <a:pt x="32537" y="11023"/>
                </a:lnTo>
                <a:lnTo>
                  <a:pt x="31953" y="11607"/>
                </a:lnTo>
                <a:lnTo>
                  <a:pt x="33693" y="11607"/>
                </a:lnTo>
                <a:lnTo>
                  <a:pt x="33693" y="1102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6513379" y="568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08" y="0"/>
                </a:moveTo>
                <a:lnTo>
                  <a:pt x="0" y="1741"/>
                </a:lnTo>
                <a:lnTo>
                  <a:pt x="5227" y="1741"/>
                </a:lnTo>
                <a:lnTo>
                  <a:pt x="5808" y="580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5638778" y="565239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5227" y="0"/>
                </a:moveTo>
                <a:lnTo>
                  <a:pt x="0" y="1741"/>
                </a:lnTo>
                <a:lnTo>
                  <a:pt x="8132" y="116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6144041" y="86349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3" y="0"/>
                </a:moveTo>
                <a:lnTo>
                  <a:pt x="0" y="580"/>
                </a:lnTo>
                <a:lnTo>
                  <a:pt x="58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6339747" y="476437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5069027" y="258838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396" y="1739"/>
                </a:moveTo>
                <a:lnTo>
                  <a:pt x="20332" y="0"/>
                </a:lnTo>
                <a:lnTo>
                  <a:pt x="16840" y="0"/>
                </a:lnTo>
                <a:lnTo>
                  <a:pt x="9880" y="2324"/>
                </a:lnTo>
                <a:lnTo>
                  <a:pt x="11620" y="3479"/>
                </a:lnTo>
                <a:lnTo>
                  <a:pt x="24396" y="1739"/>
                </a:lnTo>
                <a:close/>
              </a:path>
              <a:path w="44450" h="45085">
                <a:moveTo>
                  <a:pt x="28460" y="12192"/>
                </a:moveTo>
                <a:lnTo>
                  <a:pt x="22250" y="12941"/>
                </a:lnTo>
                <a:lnTo>
                  <a:pt x="18808" y="12992"/>
                </a:lnTo>
                <a:lnTo>
                  <a:pt x="14820" y="12928"/>
                </a:lnTo>
                <a:lnTo>
                  <a:pt x="6972" y="13347"/>
                </a:lnTo>
                <a:lnTo>
                  <a:pt x="5232" y="12192"/>
                </a:lnTo>
                <a:lnTo>
                  <a:pt x="9880" y="9283"/>
                </a:lnTo>
                <a:lnTo>
                  <a:pt x="14516" y="8712"/>
                </a:lnTo>
                <a:lnTo>
                  <a:pt x="11036" y="8712"/>
                </a:lnTo>
                <a:lnTo>
                  <a:pt x="16268" y="5219"/>
                </a:lnTo>
                <a:lnTo>
                  <a:pt x="8712" y="6388"/>
                </a:lnTo>
                <a:lnTo>
                  <a:pt x="0" y="11023"/>
                </a:lnTo>
                <a:lnTo>
                  <a:pt x="0" y="13931"/>
                </a:lnTo>
                <a:lnTo>
                  <a:pt x="8712" y="14516"/>
                </a:lnTo>
                <a:lnTo>
                  <a:pt x="6388" y="15671"/>
                </a:lnTo>
                <a:lnTo>
                  <a:pt x="2908" y="16256"/>
                </a:lnTo>
                <a:lnTo>
                  <a:pt x="584" y="16827"/>
                </a:lnTo>
                <a:lnTo>
                  <a:pt x="6172" y="17005"/>
                </a:lnTo>
                <a:lnTo>
                  <a:pt x="13004" y="16471"/>
                </a:lnTo>
                <a:lnTo>
                  <a:pt x="20599" y="14960"/>
                </a:lnTo>
                <a:lnTo>
                  <a:pt x="28460" y="12192"/>
                </a:lnTo>
                <a:close/>
              </a:path>
              <a:path w="44450" h="45085">
                <a:moveTo>
                  <a:pt x="33108" y="16256"/>
                </a:moveTo>
                <a:lnTo>
                  <a:pt x="32524" y="16256"/>
                </a:lnTo>
                <a:lnTo>
                  <a:pt x="31940" y="16827"/>
                </a:lnTo>
                <a:lnTo>
                  <a:pt x="33108" y="16827"/>
                </a:lnTo>
                <a:lnTo>
                  <a:pt x="33108" y="16256"/>
                </a:lnTo>
                <a:close/>
              </a:path>
              <a:path w="44450" h="45085">
                <a:moveTo>
                  <a:pt x="44145" y="38887"/>
                </a:moveTo>
                <a:lnTo>
                  <a:pt x="41236" y="37147"/>
                </a:lnTo>
                <a:lnTo>
                  <a:pt x="37757" y="37731"/>
                </a:lnTo>
                <a:lnTo>
                  <a:pt x="39128" y="38569"/>
                </a:lnTo>
                <a:lnTo>
                  <a:pt x="37033" y="40995"/>
                </a:lnTo>
                <a:lnTo>
                  <a:pt x="35140" y="43522"/>
                </a:lnTo>
                <a:lnTo>
                  <a:pt x="37172" y="44691"/>
                </a:lnTo>
                <a:lnTo>
                  <a:pt x="37757" y="42951"/>
                </a:lnTo>
                <a:lnTo>
                  <a:pt x="44145" y="3888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4947069" y="412597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92" y="2908"/>
                </a:lnTo>
                <a:lnTo>
                  <a:pt x="7556" y="3479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4900037" y="1961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0"/>
                </a:moveTo>
                <a:lnTo>
                  <a:pt x="1742" y="580"/>
                </a:lnTo>
                <a:lnTo>
                  <a:pt x="1742" y="0"/>
                </a:lnTo>
                <a:lnTo>
                  <a:pt x="1161" y="58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4939527" y="368529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1742" y="0"/>
                </a:moveTo>
                <a:lnTo>
                  <a:pt x="0" y="0"/>
                </a:lnTo>
                <a:lnTo>
                  <a:pt x="3485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5664336" y="1132172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1161" y="580"/>
                </a:lnTo>
                <a:lnTo>
                  <a:pt x="0" y="6964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5031866" y="632518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0"/>
                </a:moveTo>
                <a:lnTo>
                  <a:pt x="3485" y="4643"/>
                </a:lnTo>
                <a:lnTo>
                  <a:pt x="5227" y="2902"/>
                </a:lnTo>
                <a:lnTo>
                  <a:pt x="0" y="0"/>
                </a:lnTo>
                <a:close/>
              </a:path>
              <a:path w="8254" h="5079">
                <a:moveTo>
                  <a:pt x="8132" y="580"/>
                </a:moveTo>
                <a:lnTo>
                  <a:pt x="5808" y="2321"/>
                </a:lnTo>
                <a:lnTo>
                  <a:pt x="5227" y="2902"/>
                </a:lnTo>
                <a:lnTo>
                  <a:pt x="8132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4951145" y="42303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3" y="580"/>
                </a:moveTo>
                <a:lnTo>
                  <a:pt x="2323" y="0"/>
                </a:lnTo>
                <a:lnTo>
                  <a:pt x="0" y="0"/>
                </a:lnTo>
                <a:lnTo>
                  <a:pt x="1161" y="0"/>
                </a:lnTo>
                <a:lnTo>
                  <a:pt x="2323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4940108" y="47759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4066" y="0"/>
                </a:moveTo>
                <a:lnTo>
                  <a:pt x="0" y="0"/>
                </a:lnTo>
                <a:lnTo>
                  <a:pt x="2904" y="580"/>
                </a:lnTo>
                <a:lnTo>
                  <a:pt x="40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5340838" y="20913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0"/>
                </a:moveTo>
                <a:lnTo>
                  <a:pt x="2904" y="2321"/>
                </a:lnTo>
                <a:lnTo>
                  <a:pt x="4066" y="17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5329801" y="260574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580" y="0"/>
                </a:moveTo>
                <a:lnTo>
                  <a:pt x="43" y="5368"/>
                </a:lnTo>
                <a:lnTo>
                  <a:pt x="0" y="5804"/>
                </a:lnTo>
                <a:lnTo>
                  <a:pt x="2613" y="5368"/>
                </a:lnTo>
                <a:lnTo>
                  <a:pt x="2371" y="5368"/>
                </a:lnTo>
                <a:lnTo>
                  <a:pt x="580" y="0"/>
                </a:lnTo>
                <a:close/>
              </a:path>
              <a:path w="10160" h="6350">
                <a:moveTo>
                  <a:pt x="4211" y="5368"/>
                </a:moveTo>
                <a:lnTo>
                  <a:pt x="6389" y="5804"/>
                </a:lnTo>
                <a:lnTo>
                  <a:pt x="9874" y="5804"/>
                </a:lnTo>
                <a:lnTo>
                  <a:pt x="4211" y="53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5166024" y="475276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8127" y="0"/>
                </a:moveTo>
                <a:lnTo>
                  <a:pt x="0" y="2902"/>
                </a:lnTo>
                <a:lnTo>
                  <a:pt x="4066" y="4643"/>
                </a:lnTo>
                <a:lnTo>
                  <a:pt x="81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4897704" y="200799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20">
                <a:moveTo>
                  <a:pt x="6388" y="2324"/>
                </a:moveTo>
                <a:lnTo>
                  <a:pt x="5232" y="1155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64" y="2895"/>
                </a:lnTo>
                <a:lnTo>
                  <a:pt x="6388" y="2324"/>
                </a:lnTo>
                <a:close/>
              </a:path>
              <a:path w="9525" h="20320">
                <a:moveTo>
                  <a:pt x="9296" y="19735"/>
                </a:moveTo>
                <a:lnTo>
                  <a:pt x="5232" y="16256"/>
                </a:lnTo>
                <a:lnTo>
                  <a:pt x="0" y="20307"/>
                </a:lnTo>
                <a:lnTo>
                  <a:pt x="9296" y="1973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4850663" y="-1130"/>
            <a:ext cx="2703830" cy="1283970"/>
          </a:xfrm>
          <a:custGeom>
            <a:avLst/>
            <a:gdLst/>
            <a:ahLst/>
            <a:cxnLst/>
            <a:rect l="l" t="t" r="r" b="b"/>
            <a:pathLst>
              <a:path w="2703829" h="1283970">
                <a:moveTo>
                  <a:pt x="13601" y="51727"/>
                </a:moveTo>
                <a:lnTo>
                  <a:pt x="9906" y="39001"/>
                </a:lnTo>
                <a:lnTo>
                  <a:pt x="1739" y="39001"/>
                </a:lnTo>
                <a:lnTo>
                  <a:pt x="13601" y="51727"/>
                </a:lnTo>
                <a:close/>
              </a:path>
              <a:path w="2703829" h="1283970">
                <a:moveTo>
                  <a:pt x="94996" y="508901"/>
                </a:moveTo>
                <a:lnTo>
                  <a:pt x="94869" y="508406"/>
                </a:lnTo>
                <a:lnTo>
                  <a:pt x="94830" y="508215"/>
                </a:lnTo>
                <a:lnTo>
                  <a:pt x="94195" y="508901"/>
                </a:lnTo>
                <a:lnTo>
                  <a:pt x="94996" y="508901"/>
                </a:lnTo>
                <a:close/>
              </a:path>
              <a:path w="2703829" h="1283970">
                <a:moveTo>
                  <a:pt x="108026" y="356501"/>
                </a:moveTo>
                <a:lnTo>
                  <a:pt x="101053" y="343801"/>
                </a:lnTo>
                <a:lnTo>
                  <a:pt x="94665" y="356501"/>
                </a:lnTo>
                <a:lnTo>
                  <a:pt x="108026" y="356501"/>
                </a:lnTo>
                <a:close/>
              </a:path>
              <a:path w="2703829" h="1283970">
                <a:moveTo>
                  <a:pt x="230276" y="156362"/>
                </a:moveTo>
                <a:lnTo>
                  <a:pt x="226491" y="157238"/>
                </a:lnTo>
                <a:lnTo>
                  <a:pt x="229400" y="156654"/>
                </a:lnTo>
                <a:lnTo>
                  <a:pt x="230276" y="156362"/>
                </a:lnTo>
                <a:close/>
              </a:path>
              <a:path w="2703829" h="1283970">
                <a:moveTo>
                  <a:pt x="236956" y="158394"/>
                </a:moveTo>
                <a:lnTo>
                  <a:pt x="236118" y="155498"/>
                </a:lnTo>
                <a:lnTo>
                  <a:pt x="235788" y="154330"/>
                </a:lnTo>
                <a:lnTo>
                  <a:pt x="232879" y="155498"/>
                </a:lnTo>
                <a:lnTo>
                  <a:pt x="230276" y="156362"/>
                </a:lnTo>
                <a:lnTo>
                  <a:pt x="234048" y="155498"/>
                </a:lnTo>
                <a:lnTo>
                  <a:pt x="236956" y="158394"/>
                </a:lnTo>
                <a:close/>
              </a:path>
              <a:path w="2703829" h="1283970">
                <a:moveTo>
                  <a:pt x="239280" y="293001"/>
                </a:moveTo>
                <a:lnTo>
                  <a:pt x="234924" y="293001"/>
                </a:lnTo>
                <a:lnTo>
                  <a:pt x="237020" y="305701"/>
                </a:lnTo>
                <a:lnTo>
                  <a:pt x="239280" y="293001"/>
                </a:lnTo>
                <a:close/>
              </a:path>
              <a:path w="2703829" h="1283970">
                <a:moveTo>
                  <a:pt x="240436" y="280301"/>
                </a:moveTo>
                <a:lnTo>
                  <a:pt x="234632" y="280301"/>
                </a:lnTo>
                <a:lnTo>
                  <a:pt x="232219" y="292544"/>
                </a:lnTo>
                <a:lnTo>
                  <a:pt x="232130" y="293001"/>
                </a:lnTo>
                <a:lnTo>
                  <a:pt x="234188" y="293001"/>
                </a:lnTo>
                <a:lnTo>
                  <a:pt x="240436" y="280301"/>
                </a:lnTo>
                <a:close/>
              </a:path>
              <a:path w="2703829" h="1283970">
                <a:moveTo>
                  <a:pt x="241020" y="140601"/>
                </a:moveTo>
                <a:lnTo>
                  <a:pt x="234048" y="140601"/>
                </a:lnTo>
                <a:lnTo>
                  <a:pt x="230555" y="153301"/>
                </a:lnTo>
                <a:lnTo>
                  <a:pt x="238112" y="153301"/>
                </a:lnTo>
                <a:lnTo>
                  <a:pt x="241020" y="140601"/>
                </a:lnTo>
                <a:close/>
              </a:path>
              <a:path w="2703829" h="1283970">
                <a:moveTo>
                  <a:pt x="248564" y="274485"/>
                </a:moveTo>
                <a:lnTo>
                  <a:pt x="245668" y="275056"/>
                </a:lnTo>
                <a:lnTo>
                  <a:pt x="248564" y="276225"/>
                </a:lnTo>
                <a:lnTo>
                  <a:pt x="248564" y="274485"/>
                </a:lnTo>
                <a:close/>
              </a:path>
              <a:path w="2703829" h="1283970">
                <a:moveTo>
                  <a:pt x="249491" y="293001"/>
                </a:moveTo>
                <a:lnTo>
                  <a:pt x="244500" y="280301"/>
                </a:lnTo>
                <a:lnTo>
                  <a:pt x="240436" y="280301"/>
                </a:lnTo>
                <a:lnTo>
                  <a:pt x="241642" y="292544"/>
                </a:lnTo>
                <a:lnTo>
                  <a:pt x="241681" y="293001"/>
                </a:lnTo>
                <a:lnTo>
                  <a:pt x="246824" y="293001"/>
                </a:lnTo>
                <a:lnTo>
                  <a:pt x="249491" y="293001"/>
                </a:lnTo>
                <a:close/>
              </a:path>
              <a:path w="2703829" h="1283970">
                <a:moveTo>
                  <a:pt x="250304" y="276225"/>
                </a:moveTo>
                <a:lnTo>
                  <a:pt x="249148" y="275640"/>
                </a:lnTo>
                <a:lnTo>
                  <a:pt x="248564" y="276225"/>
                </a:lnTo>
                <a:lnTo>
                  <a:pt x="249148" y="276796"/>
                </a:lnTo>
                <a:lnTo>
                  <a:pt x="250304" y="276225"/>
                </a:lnTo>
                <a:close/>
              </a:path>
              <a:path w="2703829" h="1283970">
                <a:moveTo>
                  <a:pt x="255231" y="297853"/>
                </a:moveTo>
                <a:lnTo>
                  <a:pt x="252628" y="298272"/>
                </a:lnTo>
                <a:lnTo>
                  <a:pt x="254368" y="298272"/>
                </a:lnTo>
                <a:lnTo>
                  <a:pt x="255231" y="297853"/>
                </a:lnTo>
                <a:close/>
              </a:path>
              <a:path w="2703829" h="1283970">
                <a:moveTo>
                  <a:pt x="270052" y="331101"/>
                </a:moveTo>
                <a:lnTo>
                  <a:pt x="266573" y="331101"/>
                </a:lnTo>
                <a:lnTo>
                  <a:pt x="268198" y="343801"/>
                </a:lnTo>
                <a:lnTo>
                  <a:pt x="270052" y="331101"/>
                </a:lnTo>
                <a:close/>
              </a:path>
              <a:path w="2703829" h="1283970">
                <a:moveTo>
                  <a:pt x="327545" y="496201"/>
                </a:moveTo>
                <a:lnTo>
                  <a:pt x="325805" y="496201"/>
                </a:lnTo>
                <a:lnTo>
                  <a:pt x="321970" y="503415"/>
                </a:lnTo>
                <a:lnTo>
                  <a:pt x="327545" y="496201"/>
                </a:lnTo>
                <a:close/>
              </a:path>
              <a:path w="2703829" h="1283970">
                <a:moveTo>
                  <a:pt x="340360" y="816965"/>
                </a:moveTo>
                <a:lnTo>
                  <a:pt x="335419" y="826401"/>
                </a:lnTo>
                <a:lnTo>
                  <a:pt x="339026" y="826401"/>
                </a:lnTo>
                <a:lnTo>
                  <a:pt x="340360" y="816965"/>
                </a:lnTo>
                <a:close/>
              </a:path>
              <a:path w="2703829" h="1283970">
                <a:moveTo>
                  <a:pt x="360984" y="534301"/>
                </a:moveTo>
                <a:lnTo>
                  <a:pt x="354850" y="521601"/>
                </a:lnTo>
                <a:lnTo>
                  <a:pt x="349313" y="534301"/>
                </a:lnTo>
                <a:lnTo>
                  <a:pt x="360984" y="534301"/>
                </a:lnTo>
                <a:close/>
              </a:path>
              <a:path w="2703829" h="1283970">
                <a:moveTo>
                  <a:pt x="366458" y="559701"/>
                </a:moveTo>
                <a:lnTo>
                  <a:pt x="365912" y="547001"/>
                </a:lnTo>
                <a:lnTo>
                  <a:pt x="364693" y="547001"/>
                </a:lnTo>
                <a:lnTo>
                  <a:pt x="366458" y="559701"/>
                </a:lnTo>
                <a:close/>
              </a:path>
              <a:path w="2703829" h="1283970">
                <a:moveTo>
                  <a:pt x="399948" y="877265"/>
                </a:moveTo>
                <a:lnTo>
                  <a:pt x="399884" y="876757"/>
                </a:lnTo>
                <a:lnTo>
                  <a:pt x="399821" y="876223"/>
                </a:lnTo>
                <a:lnTo>
                  <a:pt x="399427" y="877265"/>
                </a:lnTo>
                <a:lnTo>
                  <a:pt x="399948" y="877265"/>
                </a:lnTo>
                <a:close/>
              </a:path>
              <a:path w="2703829" h="1283970">
                <a:moveTo>
                  <a:pt x="454748" y="624268"/>
                </a:moveTo>
                <a:lnTo>
                  <a:pt x="454444" y="629551"/>
                </a:lnTo>
                <a:lnTo>
                  <a:pt x="454202" y="634873"/>
                </a:lnTo>
                <a:lnTo>
                  <a:pt x="454152" y="635927"/>
                </a:lnTo>
                <a:lnTo>
                  <a:pt x="454355" y="634873"/>
                </a:lnTo>
                <a:lnTo>
                  <a:pt x="454736" y="630262"/>
                </a:lnTo>
                <a:lnTo>
                  <a:pt x="454748" y="624268"/>
                </a:lnTo>
                <a:close/>
              </a:path>
              <a:path w="2703829" h="1283970">
                <a:moveTo>
                  <a:pt x="455891" y="623201"/>
                </a:moveTo>
                <a:lnTo>
                  <a:pt x="455320" y="623201"/>
                </a:lnTo>
                <a:lnTo>
                  <a:pt x="454787" y="629551"/>
                </a:lnTo>
                <a:lnTo>
                  <a:pt x="454748" y="635927"/>
                </a:lnTo>
                <a:lnTo>
                  <a:pt x="454939" y="634873"/>
                </a:lnTo>
                <a:lnTo>
                  <a:pt x="455815" y="624268"/>
                </a:lnTo>
                <a:lnTo>
                  <a:pt x="455891" y="623201"/>
                </a:lnTo>
                <a:close/>
              </a:path>
              <a:path w="2703829" h="1283970">
                <a:moveTo>
                  <a:pt x="470128" y="637070"/>
                </a:moveTo>
                <a:lnTo>
                  <a:pt x="469988" y="635927"/>
                </a:lnTo>
                <a:lnTo>
                  <a:pt x="469265" y="635927"/>
                </a:lnTo>
                <a:lnTo>
                  <a:pt x="470128" y="637070"/>
                </a:lnTo>
                <a:close/>
              </a:path>
              <a:path w="2703829" h="1283970">
                <a:moveTo>
                  <a:pt x="487845" y="216801"/>
                </a:moveTo>
                <a:lnTo>
                  <a:pt x="484543" y="216801"/>
                </a:lnTo>
                <a:lnTo>
                  <a:pt x="487565" y="229501"/>
                </a:lnTo>
                <a:lnTo>
                  <a:pt x="487845" y="216801"/>
                </a:lnTo>
                <a:close/>
              </a:path>
              <a:path w="2703829" h="1283970">
                <a:moveTo>
                  <a:pt x="671842" y="608393"/>
                </a:moveTo>
                <a:lnTo>
                  <a:pt x="671207" y="608990"/>
                </a:lnTo>
                <a:lnTo>
                  <a:pt x="671322" y="610158"/>
                </a:lnTo>
                <a:lnTo>
                  <a:pt x="671703" y="608990"/>
                </a:lnTo>
                <a:lnTo>
                  <a:pt x="671842" y="608393"/>
                </a:lnTo>
                <a:close/>
              </a:path>
              <a:path w="2703829" h="1283970">
                <a:moveTo>
                  <a:pt x="691108" y="204101"/>
                </a:moveTo>
                <a:lnTo>
                  <a:pt x="689940" y="191401"/>
                </a:lnTo>
                <a:lnTo>
                  <a:pt x="689140" y="191401"/>
                </a:lnTo>
                <a:lnTo>
                  <a:pt x="685876" y="191401"/>
                </a:lnTo>
                <a:lnTo>
                  <a:pt x="691108" y="204101"/>
                </a:lnTo>
                <a:close/>
              </a:path>
              <a:path w="2703829" h="1283970">
                <a:moveTo>
                  <a:pt x="696595" y="674001"/>
                </a:moveTo>
                <a:lnTo>
                  <a:pt x="696048" y="674001"/>
                </a:lnTo>
                <a:lnTo>
                  <a:pt x="691680" y="686701"/>
                </a:lnTo>
                <a:lnTo>
                  <a:pt x="696595" y="674001"/>
                </a:lnTo>
                <a:close/>
              </a:path>
              <a:path w="2703829" h="1283970">
                <a:moveTo>
                  <a:pt x="718362" y="89801"/>
                </a:moveTo>
                <a:lnTo>
                  <a:pt x="714540" y="89801"/>
                </a:lnTo>
                <a:lnTo>
                  <a:pt x="717816" y="102501"/>
                </a:lnTo>
                <a:lnTo>
                  <a:pt x="718362" y="89801"/>
                </a:lnTo>
                <a:close/>
              </a:path>
              <a:path w="2703829" h="1283970">
                <a:moveTo>
                  <a:pt x="736993" y="26301"/>
                </a:moveTo>
                <a:lnTo>
                  <a:pt x="736409" y="13601"/>
                </a:lnTo>
                <a:lnTo>
                  <a:pt x="727113" y="13601"/>
                </a:lnTo>
                <a:lnTo>
                  <a:pt x="730605" y="26301"/>
                </a:lnTo>
                <a:lnTo>
                  <a:pt x="736993" y="26301"/>
                </a:lnTo>
                <a:close/>
              </a:path>
              <a:path w="2703829" h="1283970">
                <a:moveTo>
                  <a:pt x="743267" y="26301"/>
                </a:moveTo>
                <a:lnTo>
                  <a:pt x="741641" y="13601"/>
                </a:lnTo>
                <a:lnTo>
                  <a:pt x="740473" y="13601"/>
                </a:lnTo>
                <a:lnTo>
                  <a:pt x="743267" y="26301"/>
                </a:lnTo>
                <a:close/>
              </a:path>
              <a:path w="2703829" h="1283970">
                <a:moveTo>
                  <a:pt x="764298" y="216801"/>
                </a:moveTo>
                <a:lnTo>
                  <a:pt x="760222" y="204101"/>
                </a:lnTo>
                <a:lnTo>
                  <a:pt x="752094" y="216801"/>
                </a:lnTo>
                <a:lnTo>
                  <a:pt x="764298" y="216801"/>
                </a:lnTo>
                <a:close/>
              </a:path>
              <a:path w="2703829" h="1283970">
                <a:moveTo>
                  <a:pt x="767537" y="89801"/>
                </a:moveTo>
                <a:lnTo>
                  <a:pt x="761390" y="77101"/>
                </a:lnTo>
                <a:lnTo>
                  <a:pt x="764870" y="89801"/>
                </a:lnTo>
                <a:lnTo>
                  <a:pt x="767537" y="89801"/>
                </a:lnTo>
                <a:close/>
              </a:path>
              <a:path w="2703829" h="1283970">
                <a:moveTo>
                  <a:pt x="770686" y="1105801"/>
                </a:moveTo>
                <a:lnTo>
                  <a:pt x="764882" y="1105801"/>
                </a:lnTo>
                <a:lnTo>
                  <a:pt x="761974" y="1118501"/>
                </a:lnTo>
                <a:lnTo>
                  <a:pt x="768362" y="1118501"/>
                </a:lnTo>
                <a:lnTo>
                  <a:pt x="770686" y="1105801"/>
                </a:lnTo>
                <a:close/>
              </a:path>
              <a:path w="2703829" h="1283970">
                <a:moveTo>
                  <a:pt x="775335" y="77101"/>
                </a:moveTo>
                <a:lnTo>
                  <a:pt x="763714" y="64401"/>
                </a:lnTo>
                <a:lnTo>
                  <a:pt x="772020" y="77101"/>
                </a:lnTo>
                <a:lnTo>
                  <a:pt x="775335" y="77101"/>
                </a:lnTo>
                <a:close/>
              </a:path>
              <a:path w="2703829" h="1283970">
                <a:moveTo>
                  <a:pt x="782739" y="34378"/>
                </a:moveTo>
                <a:lnTo>
                  <a:pt x="781723" y="26301"/>
                </a:lnTo>
                <a:lnTo>
                  <a:pt x="779399" y="26301"/>
                </a:lnTo>
                <a:lnTo>
                  <a:pt x="777646" y="26301"/>
                </a:lnTo>
                <a:lnTo>
                  <a:pt x="781075" y="31737"/>
                </a:lnTo>
                <a:lnTo>
                  <a:pt x="782739" y="34378"/>
                </a:lnTo>
                <a:close/>
              </a:path>
              <a:path w="2703829" h="1283970">
                <a:moveTo>
                  <a:pt x="799731" y="889901"/>
                </a:moveTo>
                <a:lnTo>
                  <a:pt x="795655" y="889901"/>
                </a:lnTo>
                <a:lnTo>
                  <a:pt x="795655" y="902601"/>
                </a:lnTo>
                <a:lnTo>
                  <a:pt x="799731" y="889901"/>
                </a:lnTo>
                <a:close/>
              </a:path>
              <a:path w="2703829" h="1283970">
                <a:moveTo>
                  <a:pt x="807275" y="661301"/>
                </a:moveTo>
                <a:lnTo>
                  <a:pt x="804367" y="661301"/>
                </a:lnTo>
                <a:lnTo>
                  <a:pt x="803313" y="674001"/>
                </a:lnTo>
                <a:lnTo>
                  <a:pt x="807275" y="661301"/>
                </a:lnTo>
                <a:close/>
              </a:path>
              <a:path w="2703829" h="1283970">
                <a:moveTo>
                  <a:pt x="829881" y="686701"/>
                </a:moveTo>
                <a:lnTo>
                  <a:pt x="824077" y="686701"/>
                </a:lnTo>
                <a:lnTo>
                  <a:pt x="826973" y="699401"/>
                </a:lnTo>
                <a:lnTo>
                  <a:pt x="829881" y="686701"/>
                </a:lnTo>
                <a:close/>
              </a:path>
              <a:path w="2703829" h="1283970">
                <a:moveTo>
                  <a:pt x="938949" y="1182001"/>
                </a:moveTo>
                <a:lnTo>
                  <a:pt x="936028" y="1182001"/>
                </a:lnTo>
                <a:lnTo>
                  <a:pt x="934834" y="1182001"/>
                </a:lnTo>
                <a:lnTo>
                  <a:pt x="934440" y="1194701"/>
                </a:lnTo>
                <a:lnTo>
                  <a:pt x="937983" y="1194701"/>
                </a:lnTo>
                <a:lnTo>
                  <a:pt x="938949" y="1182001"/>
                </a:lnTo>
                <a:close/>
              </a:path>
              <a:path w="2703829" h="1283970">
                <a:moveTo>
                  <a:pt x="945756" y="1207401"/>
                </a:moveTo>
                <a:lnTo>
                  <a:pt x="945654" y="1207096"/>
                </a:lnTo>
                <a:lnTo>
                  <a:pt x="945476" y="1207401"/>
                </a:lnTo>
                <a:lnTo>
                  <a:pt x="945756" y="1207401"/>
                </a:lnTo>
                <a:close/>
              </a:path>
              <a:path w="2703829" h="1283970">
                <a:moveTo>
                  <a:pt x="1032611" y="1220101"/>
                </a:moveTo>
                <a:lnTo>
                  <a:pt x="1029119" y="1220101"/>
                </a:lnTo>
                <a:lnTo>
                  <a:pt x="1027963" y="1232801"/>
                </a:lnTo>
                <a:lnTo>
                  <a:pt x="1029119" y="1232801"/>
                </a:lnTo>
                <a:lnTo>
                  <a:pt x="1032611" y="1220101"/>
                </a:lnTo>
                <a:close/>
              </a:path>
              <a:path w="2703829" h="1283970">
                <a:moveTo>
                  <a:pt x="1052944" y="623201"/>
                </a:moveTo>
                <a:lnTo>
                  <a:pt x="1048867" y="635927"/>
                </a:lnTo>
                <a:lnTo>
                  <a:pt x="1050607" y="635927"/>
                </a:lnTo>
                <a:lnTo>
                  <a:pt x="1052944" y="623201"/>
                </a:lnTo>
                <a:close/>
              </a:path>
              <a:path w="2703829" h="1283970">
                <a:moveTo>
                  <a:pt x="1059903" y="1258201"/>
                </a:moveTo>
                <a:lnTo>
                  <a:pt x="1055839" y="1258201"/>
                </a:lnTo>
                <a:lnTo>
                  <a:pt x="1056424" y="1270901"/>
                </a:lnTo>
                <a:lnTo>
                  <a:pt x="1059903" y="1258201"/>
                </a:lnTo>
                <a:close/>
              </a:path>
              <a:path w="2703829" h="1283970">
                <a:moveTo>
                  <a:pt x="1073226" y="1258201"/>
                </a:moveTo>
                <a:lnTo>
                  <a:pt x="1071041" y="1258201"/>
                </a:lnTo>
                <a:lnTo>
                  <a:pt x="1066253" y="1258201"/>
                </a:lnTo>
                <a:lnTo>
                  <a:pt x="1069149" y="1270901"/>
                </a:lnTo>
                <a:lnTo>
                  <a:pt x="1073226" y="1258201"/>
                </a:lnTo>
                <a:close/>
              </a:path>
              <a:path w="2703829" h="1283970">
                <a:moveTo>
                  <a:pt x="1157109" y="762901"/>
                </a:moveTo>
                <a:lnTo>
                  <a:pt x="1152804" y="775601"/>
                </a:lnTo>
                <a:lnTo>
                  <a:pt x="1154544" y="775601"/>
                </a:lnTo>
                <a:lnTo>
                  <a:pt x="1157109" y="762901"/>
                </a:lnTo>
                <a:close/>
              </a:path>
              <a:path w="2703829" h="1283970">
                <a:moveTo>
                  <a:pt x="1269555" y="203669"/>
                </a:moveTo>
                <a:lnTo>
                  <a:pt x="1263332" y="202895"/>
                </a:lnTo>
                <a:lnTo>
                  <a:pt x="1259903" y="202222"/>
                </a:lnTo>
                <a:lnTo>
                  <a:pt x="1255915" y="201549"/>
                </a:lnTo>
                <a:lnTo>
                  <a:pt x="1248067" y="200761"/>
                </a:lnTo>
                <a:lnTo>
                  <a:pt x="1246314" y="199021"/>
                </a:lnTo>
                <a:lnTo>
                  <a:pt x="1252131" y="197281"/>
                </a:lnTo>
                <a:lnTo>
                  <a:pt x="1256195" y="197281"/>
                </a:lnTo>
                <a:lnTo>
                  <a:pt x="1252715" y="196710"/>
                </a:lnTo>
                <a:lnTo>
                  <a:pt x="1258519" y="194386"/>
                </a:lnTo>
                <a:lnTo>
                  <a:pt x="1250962" y="194386"/>
                </a:lnTo>
                <a:lnTo>
                  <a:pt x="1241679" y="197281"/>
                </a:lnTo>
                <a:lnTo>
                  <a:pt x="1241094" y="200190"/>
                </a:lnTo>
                <a:lnTo>
                  <a:pt x="1249222" y="202514"/>
                </a:lnTo>
                <a:lnTo>
                  <a:pt x="1246314" y="203085"/>
                </a:lnTo>
                <a:lnTo>
                  <a:pt x="1241094" y="203085"/>
                </a:lnTo>
                <a:lnTo>
                  <a:pt x="1246606" y="204241"/>
                </a:lnTo>
                <a:lnTo>
                  <a:pt x="1253363" y="204901"/>
                </a:lnTo>
                <a:lnTo>
                  <a:pt x="1261110" y="204800"/>
                </a:lnTo>
                <a:lnTo>
                  <a:pt x="1269555" y="203669"/>
                </a:lnTo>
                <a:close/>
              </a:path>
              <a:path w="2703829" h="1283970">
                <a:moveTo>
                  <a:pt x="1270711" y="205994"/>
                </a:moveTo>
                <a:lnTo>
                  <a:pt x="1267815" y="205409"/>
                </a:lnTo>
                <a:lnTo>
                  <a:pt x="1270711" y="207149"/>
                </a:lnTo>
                <a:lnTo>
                  <a:pt x="1270711" y="205994"/>
                </a:lnTo>
                <a:close/>
              </a:path>
              <a:path w="2703829" h="1283970">
                <a:moveTo>
                  <a:pt x="1271879" y="207733"/>
                </a:moveTo>
                <a:lnTo>
                  <a:pt x="1270711" y="207149"/>
                </a:lnTo>
                <a:lnTo>
                  <a:pt x="1270711" y="207733"/>
                </a:lnTo>
                <a:lnTo>
                  <a:pt x="1271879" y="207733"/>
                </a:lnTo>
                <a:close/>
              </a:path>
              <a:path w="2703829" h="1283970">
                <a:moveTo>
                  <a:pt x="1273619" y="207733"/>
                </a:moveTo>
                <a:lnTo>
                  <a:pt x="1271879" y="207733"/>
                </a:lnTo>
                <a:lnTo>
                  <a:pt x="1273035" y="208318"/>
                </a:lnTo>
                <a:lnTo>
                  <a:pt x="1273619" y="207733"/>
                </a:lnTo>
                <a:close/>
              </a:path>
              <a:path w="2703829" h="1283970">
                <a:moveTo>
                  <a:pt x="1280007" y="231533"/>
                </a:moveTo>
                <a:lnTo>
                  <a:pt x="1277683" y="229793"/>
                </a:lnTo>
                <a:lnTo>
                  <a:pt x="1274203" y="229793"/>
                </a:lnTo>
                <a:lnTo>
                  <a:pt x="1275397" y="230949"/>
                </a:lnTo>
                <a:lnTo>
                  <a:pt x="1272895" y="232981"/>
                </a:lnTo>
                <a:lnTo>
                  <a:pt x="1270609" y="235013"/>
                </a:lnTo>
                <a:lnTo>
                  <a:pt x="1272463" y="236169"/>
                </a:lnTo>
                <a:lnTo>
                  <a:pt x="1273035" y="234429"/>
                </a:lnTo>
                <a:lnTo>
                  <a:pt x="1280007" y="231533"/>
                </a:lnTo>
                <a:close/>
              </a:path>
              <a:path w="2703829" h="1283970">
                <a:moveTo>
                  <a:pt x="1280007" y="64401"/>
                </a:moveTo>
                <a:lnTo>
                  <a:pt x="1278597" y="51727"/>
                </a:lnTo>
                <a:lnTo>
                  <a:pt x="1276540" y="51727"/>
                </a:lnTo>
                <a:lnTo>
                  <a:pt x="1280007" y="64401"/>
                </a:lnTo>
                <a:close/>
              </a:path>
              <a:path w="2703829" h="1283970">
                <a:moveTo>
                  <a:pt x="1315402" y="1283601"/>
                </a:moveTo>
                <a:lnTo>
                  <a:pt x="1311325" y="1270901"/>
                </a:lnTo>
                <a:lnTo>
                  <a:pt x="1311732" y="1283601"/>
                </a:lnTo>
                <a:lnTo>
                  <a:pt x="1315402" y="1283601"/>
                </a:lnTo>
                <a:close/>
              </a:path>
              <a:path w="2703829" h="1283970">
                <a:moveTo>
                  <a:pt x="1315974" y="414312"/>
                </a:moveTo>
                <a:lnTo>
                  <a:pt x="1307261" y="416052"/>
                </a:lnTo>
                <a:lnTo>
                  <a:pt x="1310754" y="418376"/>
                </a:lnTo>
                <a:lnTo>
                  <a:pt x="1315974" y="414312"/>
                </a:lnTo>
                <a:close/>
              </a:path>
              <a:path w="2703829" h="1283970">
                <a:moveTo>
                  <a:pt x="1325854" y="940701"/>
                </a:moveTo>
                <a:lnTo>
                  <a:pt x="1316558" y="940701"/>
                </a:lnTo>
                <a:lnTo>
                  <a:pt x="1323530" y="952690"/>
                </a:lnTo>
                <a:lnTo>
                  <a:pt x="1325854" y="940701"/>
                </a:lnTo>
                <a:close/>
              </a:path>
              <a:path w="2703829" h="1283970">
                <a:moveTo>
                  <a:pt x="1348740" y="953401"/>
                </a:moveTo>
                <a:lnTo>
                  <a:pt x="1348511" y="940701"/>
                </a:lnTo>
                <a:lnTo>
                  <a:pt x="1344434" y="940701"/>
                </a:lnTo>
                <a:lnTo>
                  <a:pt x="1348740" y="953401"/>
                </a:lnTo>
                <a:close/>
              </a:path>
              <a:path w="2703829" h="1283970">
                <a:moveTo>
                  <a:pt x="1366507" y="0"/>
                </a:moveTo>
                <a:lnTo>
                  <a:pt x="1358379" y="4064"/>
                </a:lnTo>
                <a:lnTo>
                  <a:pt x="1360119" y="4064"/>
                </a:lnTo>
                <a:lnTo>
                  <a:pt x="1363027" y="2895"/>
                </a:lnTo>
                <a:lnTo>
                  <a:pt x="1366507" y="0"/>
                </a:lnTo>
                <a:close/>
              </a:path>
              <a:path w="2703829" h="1283970">
                <a:moveTo>
                  <a:pt x="1367091" y="0"/>
                </a:moveTo>
                <a:lnTo>
                  <a:pt x="1366507" y="0"/>
                </a:lnTo>
                <a:lnTo>
                  <a:pt x="1367091" y="571"/>
                </a:lnTo>
                <a:lnTo>
                  <a:pt x="1367091" y="0"/>
                </a:lnTo>
                <a:close/>
              </a:path>
              <a:path w="2703829" h="1283970">
                <a:moveTo>
                  <a:pt x="1369999" y="2311"/>
                </a:moveTo>
                <a:lnTo>
                  <a:pt x="1368831" y="1739"/>
                </a:lnTo>
                <a:lnTo>
                  <a:pt x="1367675" y="571"/>
                </a:lnTo>
                <a:lnTo>
                  <a:pt x="1366507" y="1739"/>
                </a:lnTo>
                <a:lnTo>
                  <a:pt x="1364195" y="3479"/>
                </a:lnTo>
                <a:lnTo>
                  <a:pt x="1359547" y="5219"/>
                </a:lnTo>
                <a:lnTo>
                  <a:pt x="1363027" y="5219"/>
                </a:lnTo>
                <a:lnTo>
                  <a:pt x="1367675" y="2895"/>
                </a:lnTo>
                <a:lnTo>
                  <a:pt x="1369999" y="2311"/>
                </a:lnTo>
                <a:close/>
              </a:path>
              <a:path w="2703829" h="1283970">
                <a:moveTo>
                  <a:pt x="1376387" y="13601"/>
                </a:moveTo>
                <a:lnTo>
                  <a:pt x="1374140" y="13601"/>
                </a:lnTo>
                <a:lnTo>
                  <a:pt x="1372654" y="26301"/>
                </a:lnTo>
                <a:lnTo>
                  <a:pt x="1376387" y="26301"/>
                </a:lnTo>
                <a:lnTo>
                  <a:pt x="1376387" y="13601"/>
                </a:lnTo>
                <a:close/>
              </a:path>
              <a:path w="2703829" h="1283970">
                <a:moveTo>
                  <a:pt x="1386268" y="889901"/>
                </a:moveTo>
                <a:lnTo>
                  <a:pt x="1382534" y="902601"/>
                </a:lnTo>
                <a:lnTo>
                  <a:pt x="1386268" y="902601"/>
                </a:lnTo>
                <a:lnTo>
                  <a:pt x="1386268" y="889901"/>
                </a:lnTo>
                <a:close/>
              </a:path>
              <a:path w="2703829" h="1283970">
                <a:moveTo>
                  <a:pt x="1392199" y="547001"/>
                </a:moveTo>
                <a:lnTo>
                  <a:pt x="1382090" y="547001"/>
                </a:lnTo>
                <a:lnTo>
                  <a:pt x="1385049" y="559701"/>
                </a:lnTo>
                <a:lnTo>
                  <a:pt x="1392199" y="547001"/>
                </a:lnTo>
                <a:close/>
              </a:path>
              <a:path w="2703829" h="1283970">
                <a:moveTo>
                  <a:pt x="1420939" y="115201"/>
                </a:moveTo>
                <a:lnTo>
                  <a:pt x="1418945" y="115201"/>
                </a:lnTo>
                <a:lnTo>
                  <a:pt x="1418310" y="127914"/>
                </a:lnTo>
                <a:lnTo>
                  <a:pt x="1420939" y="115201"/>
                </a:lnTo>
                <a:close/>
              </a:path>
              <a:path w="2703829" h="1283970">
                <a:moveTo>
                  <a:pt x="1426337" y="134073"/>
                </a:moveTo>
                <a:lnTo>
                  <a:pt x="1425765" y="134645"/>
                </a:lnTo>
                <a:lnTo>
                  <a:pt x="1426337" y="134645"/>
                </a:lnTo>
                <a:lnTo>
                  <a:pt x="1426337" y="134073"/>
                </a:lnTo>
                <a:close/>
              </a:path>
              <a:path w="2703829" h="1283970">
                <a:moveTo>
                  <a:pt x="1428089" y="178701"/>
                </a:moveTo>
                <a:lnTo>
                  <a:pt x="1426438" y="166001"/>
                </a:lnTo>
                <a:lnTo>
                  <a:pt x="1424838" y="166001"/>
                </a:lnTo>
                <a:lnTo>
                  <a:pt x="1419377" y="178701"/>
                </a:lnTo>
                <a:lnTo>
                  <a:pt x="1428089" y="178701"/>
                </a:lnTo>
                <a:close/>
              </a:path>
              <a:path w="2703829" h="1283970">
                <a:moveTo>
                  <a:pt x="1432560" y="115201"/>
                </a:moveTo>
                <a:lnTo>
                  <a:pt x="1426883" y="115201"/>
                </a:lnTo>
                <a:lnTo>
                  <a:pt x="1424813" y="127914"/>
                </a:lnTo>
                <a:lnTo>
                  <a:pt x="1431569" y="127914"/>
                </a:lnTo>
                <a:lnTo>
                  <a:pt x="1432560" y="115201"/>
                </a:lnTo>
                <a:close/>
              </a:path>
              <a:path w="2703829" h="1283970">
                <a:moveTo>
                  <a:pt x="1437957" y="143891"/>
                </a:moveTo>
                <a:lnTo>
                  <a:pt x="1436217" y="143891"/>
                </a:lnTo>
                <a:lnTo>
                  <a:pt x="1436217" y="144462"/>
                </a:lnTo>
                <a:lnTo>
                  <a:pt x="1437373" y="144462"/>
                </a:lnTo>
                <a:lnTo>
                  <a:pt x="1437957" y="143891"/>
                </a:lnTo>
                <a:close/>
              </a:path>
              <a:path w="2703829" h="1283970">
                <a:moveTo>
                  <a:pt x="1453642" y="147370"/>
                </a:moveTo>
                <a:lnTo>
                  <a:pt x="1451902" y="146786"/>
                </a:lnTo>
                <a:lnTo>
                  <a:pt x="1440281" y="150850"/>
                </a:lnTo>
                <a:lnTo>
                  <a:pt x="1443774" y="150850"/>
                </a:lnTo>
                <a:lnTo>
                  <a:pt x="1446669" y="150266"/>
                </a:lnTo>
                <a:lnTo>
                  <a:pt x="1453642" y="147370"/>
                </a:lnTo>
                <a:close/>
              </a:path>
              <a:path w="2703829" h="1283970">
                <a:moveTo>
                  <a:pt x="1461655" y="635927"/>
                </a:moveTo>
                <a:lnTo>
                  <a:pt x="1461236" y="635927"/>
                </a:lnTo>
                <a:lnTo>
                  <a:pt x="1461122" y="637870"/>
                </a:lnTo>
                <a:lnTo>
                  <a:pt x="1461325" y="637311"/>
                </a:lnTo>
                <a:lnTo>
                  <a:pt x="1461655" y="635927"/>
                </a:lnTo>
                <a:close/>
              </a:path>
              <a:path w="2703829" h="1283970">
                <a:moveTo>
                  <a:pt x="1479207" y="13601"/>
                </a:moveTo>
                <a:lnTo>
                  <a:pt x="1466418" y="13601"/>
                </a:lnTo>
                <a:lnTo>
                  <a:pt x="1477454" y="26301"/>
                </a:lnTo>
                <a:lnTo>
                  <a:pt x="1479207" y="13601"/>
                </a:lnTo>
                <a:close/>
              </a:path>
              <a:path w="2703829" h="1283970">
                <a:moveTo>
                  <a:pt x="1690979" y="966114"/>
                </a:moveTo>
                <a:lnTo>
                  <a:pt x="1689595" y="964387"/>
                </a:lnTo>
                <a:lnTo>
                  <a:pt x="1689684" y="964946"/>
                </a:lnTo>
                <a:lnTo>
                  <a:pt x="1689798" y="965682"/>
                </a:lnTo>
                <a:lnTo>
                  <a:pt x="1689862" y="966114"/>
                </a:lnTo>
                <a:lnTo>
                  <a:pt x="1690979" y="966114"/>
                </a:lnTo>
                <a:close/>
              </a:path>
              <a:path w="2703829" h="1283970">
                <a:moveTo>
                  <a:pt x="1733727" y="928001"/>
                </a:moveTo>
                <a:lnTo>
                  <a:pt x="1722539" y="928001"/>
                </a:lnTo>
                <a:lnTo>
                  <a:pt x="1732991" y="940701"/>
                </a:lnTo>
                <a:lnTo>
                  <a:pt x="1733727" y="928001"/>
                </a:lnTo>
                <a:close/>
              </a:path>
              <a:path w="2703829" h="1283970">
                <a:moveTo>
                  <a:pt x="1818919" y="851801"/>
                </a:moveTo>
                <a:lnTo>
                  <a:pt x="1816595" y="839101"/>
                </a:lnTo>
                <a:lnTo>
                  <a:pt x="1813102" y="851801"/>
                </a:lnTo>
                <a:lnTo>
                  <a:pt x="1812531" y="852449"/>
                </a:lnTo>
                <a:lnTo>
                  <a:pt x="1817179" y="856513"/>
                </a:lnTo>
                <a:lnTo>
                  <a:pt x="1816595" y="854189"/>
                </a:lnTo>
                <a:lnTo>
                  <a:pt x="1815426" y="852449"/>
                </a:lnTo>
                <a:lnTo>
                  <a:pt x="1815426" y="851801"/>
                </a:lnTo>
                <a:lnTo>
                  <a:pt x="1818919" y="851801"/>
                </a:lnTo>
                <a:close/>
              </a:path>
              <a:path w="2703829" h="1283970">
                <a:moveTo>
                  <a:pt x="1916506" y="1055001"/>
                </a:moveTo>
                <a:lnTo>
                  <a:pt x="1911858" y="1042301"/>
                </a:lnTo>
                <a:lnTo>
                  <a:pt x="1911273" y="1042301"/>
                </a:lnTo>
                <a:lnTo>
                  <a:pt x="1911858" y="1055001"/>
                </a:lnTo>
                <a:lnTo>
                  <a:pt x="1916506" y="1055001"/>
                </a:lnTo>
                <a:close/>
              </a:path>
              <a:path w="2703829" h="1283970">
                <a:moveTo>
                  <a:pt x="1960651" y="191401"/>
                </a:moveTo>
                <a:lnTo>
                  <a:pt x="1956003" y="191401"/>
                </a:lnTo>
                <a:lnTo>
                  <a:pt x="1954834" y="178701"/>
                </a:lnTo>
                <a:lnTo>
                  <a:pt x="1952523" y="191401"/>
                </a:lnTo>
                <a:lnTo>
                  <a:pt x="1953679" y="191401"/>
                </a:lnTo>
                <a:lnTo>
                  <a:pt x="1956003" y="204101"/>
                </a:lnTo>
                <a:lnTo>
                  <a:pt x="1960651" y="191401"/>
                </a:lnTo>
                <a:close/>
              </a:path>
              <a:path w="2703829" h="1283970">
                <a:moveTo>
                  <a:pt x="2168550" y="826401"/>
                </a:moveTo>
                <a:lnTo>
                  <a:pt x="2167039" y="813714"/>
                </a:lnTo>
                <a:lnTo>
                  <a:pt x="2165070" y="813714"/>
                </a:lnTo>
                <a:lnTo>
                  <a:pt x="2165070" y="801001"/>
                </a:lnTo>
                <a:lnTo>
                  <a:pt x="2156142" y="801001"/>
                </a:lnTo>
                <a:lnTo>
                  <a:pt x="2157260" y="813117"/>
                </a:lnTo>
                <a:lnTo>
                  <a:pt x="2157311" y="813714"/>
                </a:lnTo>
                <a:lnTo>
                  <a:pt x="2154694" y="813714"/>
                </a:lnTo>
                <a:lnTo>
                  <a:pt x="2156498" y="826401"/>
                </a:lnTo>
                <a:lnTo>
                  <a:pt x="2163229" y="826401"/>
                </a:lnTo>
                <a:lnTo>
                  <a:pt x="2160905" y="813714"/>
                </a:lnTo>
                <a:lnTo>
                  <a:pt x="2162848" y="813714"/>
                </a:lnTo>
                <a:lnTo>
                  <a:pt x="2166810" y="826401"/>
                </a:lnTo>
                <a:lnTo>
                  <a:pt x="2168550" y="826401"/>
                </a:lnTo>
                <a:close/>
              </a:path>
              <a:path w="2703829" h="1283970">
                <a:moveTo>
                  <a:pt x="2177758" y="826401"/>
                </a:moveTo>
                <a:lnTo>
                  <a:pt x="2176361" y="813714"/>
                </a:lnTo>
                <a:lnTo>
                  <a:pt x="2176691" y="813714"/>
                </a:lnTo>
                <a:lnTo>
                  <a:pt x="2170595" y="801001"/>
                </a:lnTo>
                <a:lnTo>
                  <a:pt x="2169134" y="801001"/>
                </a:lnTo>
                <a:lnTo>
                  <a:pt x="2173198" y="813714"/>
                </a:lnTo>
                <a:lnTo>
                  <a:pt x="2171458" y="813714"/>
                </a:lnTo>
                <a:lnTo>
                  <a:pt x="2171458" y="826401"/>
                </a:lnTo>
                <a:lnTo>
                  <a:pt x="2173732" y="826401"/>
                </a:lnTo>
                <a:lnTo>
                  <a:pt x="2173998" y="816965"/>
                </a:lnTo>
                <a:lnTo>
                  <a:pt x="2174087" y="813714"/>
                </a:lnTo>
                <a:lnTo>
                  <a:pt x="2177758" y="826401"/>
                </a:lnTo>
                <a:close/>
              </a:path>
              <a:path w="2703829" h="1283970">
                <a:moveTo>
                  <a:pt x="2292235" y="737501"/>
                </a:moveTo>
                <a:lnTo>
                  <a:pt x="2286546" y="725093"/>
                </a:lnTo>
                <a:lnTo>
                  <a:pt x="2290267" y="737501"/>
                </a:lnTo>
                <a:lnTo>
                  <a:pt x="2292235" y="737501"/>
                </a:lnTo>
                <a:close/>
              </a:path>
              <a:path w="2703829" h="1283970">
                <a:moveTo>
                  <a:pt x="2296299" y="737501"/>
                </a:moveTo>
                <a:lnTo>
                  <a:pt x="2295728" y="725093"/>
                </a:lnTo>
                <a:lnTo>
                  <a:pt x="2295715" y="724801"/>
                </a:lnTo>
                <a:lnTo>
                  <a:pt x="2290978" y="724801"/>
                </a:lnTo>
                <a:lnTo>
                  <a:pt x="2296299" y="737501"/>
                </a:lnTo>
                <a:close/>
              </a:path>
              <a:path w="2703829" h="1283970">
                <a:moveTo>
                  <a:pt x="2517610" y="420001"/>
                </a:moveTo>
                <a:lnTo>
                  <a:pt x="2516835" y="407301"/>
                </a:lnTo>
                <a:lnTo>
                  <a:pt x="2515870" y="420001"/>
                </a:lnTo>
                <a:lnTo>
                  <a:pt x="2517610" y="420001"/>
                </a:lnTo>
                <a:close/>
              </a:path>
              <a:path w="2703829" h="1283970">
                <a:moveTo>
                  <a:pt x="2680957" y="93370"/>
                </a:moveTo>
                <a:lnTo>
                  <a:pt x="2680843" y="89801"/>
                </a:lnTo>
                <a:lnTo>
                  <a:pt x="2679357" y="89801"/>
                </a:lnTo>
                <a:lnTo>
                  <a:pt x="2680957" y="93370"/>
                </a:lnTo>
                <a:close/>
              </a:path>
              <a:path w="2703829" h="1283970">
                <a:moveTo>
                  <a:pt x="2688094" y="113741"/>
                </a:moveTo>
                <a:lnTo>
                  <a:pt x="2685059" y="102501"/>
                </a:lnTo>
                <a:lnTo>
                  <a:pt x="2680957" y="93370"/>
                </a:lnTo>
                <a:lnTo>
                  <a:pt x="2681262" y="102501"/>
                </a:lnTo>
                <a:lnTo>
                  <a:pt x="2688094" y="113741"/>
                </a:lnTo>
                <a:close/>
              </a:path>
              <a:path w="2703829" h="1283970">
                <a:moveTo>
                  <a:pt x="2688983" y="115201"/>
                </a:moveTo>
                <a:lnTo>
                  <a:pt x="2688094" y="113741"/>
                </a:lnTo>
                <a:lnTo>
                  <a:pt x="2688488" y="115201"/>
                </a:lnTo>
                <a:lnTo>
                  <a:pt x="2688983" y="115201"/>
                </a:lnTo>
                <a:close/>
              </a:path>
              <a:path w="2703829" h="1283970">
                <a:moveTo>
                  <a:pt x="2696133" y="31127"/>
                </a:moveTo>
                <a:lnTo>
                  <a:pt x="2694724" y="26301"/>
                </a:lnTo>
                <a:lnTo>
                  <a:pt x="2694203" y="28981"/>
                </a:lnTo>
                <a:lnTo>
                  <a:pt x="2696133" y="31127"/>
                </a:lnTo>
                <a:close/>
              </a:path>
              <a:path w="2703829" h="1283970">
                <a:moveTo>
                  <a:pt x="2701721" y="51727"/>
                </a:moveTo>
                <a:lnTo>
                  <a:pt x="2695257" y="45212"/>
                </a:lnTo>
                <a:lnTo>
                  <a:pt x="2697645" y="51727"/>
                </a:lnTo>
                <a:lnTo>
                  <a:pt x="2693568" y="51727"/>
                </a:lnTo>
                <a:lnTo>
                  <a:pt x="2679166" y="51727"/>
                </a:lnTo>
                <a:lnTo>
                  <a:pt x="2673896" y="51727"/>
                </a:lnTo>
                <a:lnTo>
                  <a:pt x="2669171" y="39001"/>
                </a:lnTo>
                <a:lnTo>
                  <a:pt x="2679166" y="51727"/>
                </a:lnTo>
                <a:lnTo>
                  <a:pt x="2680754" y="47218"/>
                </a:lnTo>
                <a:lnTo>
                  <a:pt x="2683687" y="39001"/>
                </a:lnTo>
                <a:lnTo>
                  <a:pt x="2689098" y="39001"/>
                </a:lnTo>
                <a:lnTo>
                  <a:pt x="2695257" y="45212"/>
                </a:lnTo>
                <a:lnTo>
                  <a:pt x="2692984" y="39001"/>
                </a:lnTo>
                <a:lnTo>
                  <a:pt x="2692273" y="39001"/>
                </a:lnTo>
                <a:lnTo>
                  <a:pt x="2694203" y="28981"/>
                </a:lnTo>
                <a:lnTo>
                  <a:pt x="2691803" y="26301"/>
                </a:lnTo>
                <a:lnTo>
                  <a:pt x="2694724" y="26301"/>
                </a:lnTo>
                <a:lnTo>
                  <a:pt x="2699093" y="26301"/>
                </a:lnTo>
                <a:lnTo>
                  <a:pt x="2697315" y="13601"/>
                </a:lnTo>
                <a:lnTo>
                  <a:pt x="2625026" y="13601"/>
                </a:lnTo>
                <a:lnTo>
                  <a:pt x="2625026" y="51727"/>
                </a:lnTo>
                <a:lnTo>
                  <a:pt x="2616314" y="51727"/>
                </a:lnTo>
                <a:lnTo>
                  <a:pt x="2616873" y="39001"/>
                </a:lnTo>
                <a:lnTo>
                  <a:pt x="2620962" y="26301"/>
                </a:lnTo>
                <a:lnTo>
                  <a:pt x="2624645" y="39001"/>
                </a:lnTo>
                <a:lnTo>
                  <a:pt x="2623286" y="39001"/>
                </a:lnTo>
                <a:lnTo>
                  <a:pt x="2625026" y="51727"/>
                </a:lnTo>
                <a:lnTo>
                  <a:pt x="2625026" y="13601"/>
                </a:lnTo>
                <a:lnTo>
                  <a:pt x="2582037" y="13601"/>
                </a:lnTo>
                <a:lnTo>
                  <a:pt x="2582037" y="178701"/>
                </a:lnTo>
                <a:lnTo>
                  <a:pt x="2577388" y="191401"/>
                </a:lnTo>
                <a:lnTo>
                  <a:pt x="2571000" y="191401"/>
                </a:lnTo>
                <a:lnTo>
                  <a:pt x="2575649" y="204101"/>
                </a:lnTo>
                <a:lnTo>
                  <a:pt x="2565374" y="191401"/>
                </a:lnTo>
                <a:lnTo>
                  <a:pt x="2564904" y="178701"/>
                </a:lnTo>
                <a:lnTo>
                  <a:pt x="2582037" y="178701"/>
                </a:lnTo>
                <a:lnTo>
                  <a:pt x="2582037" y="13601"/>
                </a:lnTo>
                <a:lnTo>
                  <a:pt x="2527033" y="13601"/>
                </a:lnTo>
                <a:lnTo>
                  <a:pt x="2527033" y="37452"/>
                </a:lnTo>
                <a:lnTo>
                  <a:pt x="2526855" y="34848"/>
                </a:lnTo>
                <a:lnTo>
                  <a:pt x="2526728" y="37147"/>
                </a:lnTo>
                <a:lnTo>
                  <a:pt x="2526715" y="39001"/>
                </a:lnTo>
                <a:lnTo>
                  <a:pt x="2526601" y="31127"/>
                </a:lnTo>
                <a:lnTo>
                  <a:pt x="2526271" y="26301"/>
                </a:lnTo>
                <a:lnTo>
                  <a:pt x="2526855" y="26301"/>
                </a:lnTo>
                <a:lnTo>
                  <a:pt x="2526855" y="34848"/>
                </a:lnTo>
                <a:lnTo>
                  <a:pt x="2527020" y="37147"/>
                </a:lnTo>
                <a:lnTo>
                  <a:pt x="2527033" y="37452"/>
                </a:lnTo>
                <a:lnTo>
                  <a:pt x="2527033" y="13601"/>
                </a:lnTo>
                <a:lnTo>
                  <a:pt x="2525699" y="13601"/>
                </a:lnTo>
                <a:lnTo>
                  <a:pt x="2525699" y="394601"/>
                </a:lnTo>
                <a:lnTo>
                  <a:pt x="2519349" y="394601"/>
                </a:lnTo>
                <a:lnTo>
                  <a:pt x="2516619" y="381901"/>
                </a:lnTo>
                <a:lnTo>
                  <a:pt x="2522410" y="381901"/>
                </a:lnTo>
                <a:lnTo>
                  <a:pt x="2525699" y="394601"/>
                </a:lnTo>
                <a:lnTo>
                  <a:pt x="2525699" y="13601"/>
                </a:lnTo>
                <a:lnTo>
                  <a:pt x="2524937" y="13601"/>
                </a:lnTo>
                <a:lnTo>
                  <a:pt x="2524937" y="115201"/>
                </a:lnTo>
                <a:lnTo>
                  <a:pt x="2523947" y="127914"/>
                </a:lnTo>
                <a:lnTo>
                  <a:pt x="2523375" y="127914"/>
                </a:lnTo>
                <a:lnTo>
                  <a:pt x="2523375" y="166001"/>
                </a:lnTo>
                <a:lnTo>
                  <a:pt x="2521051" y="166001"/>
                </a:lnTo>
                <a:lnTo>
                  <a:pt x="2521051" y="178701"/>
                </a:lnTo>
                <a:lnTo>
                  <a:pt x="2515057" y="178701"/>
                </a:lnTo>
                <a:lnTo>
                  <a:pt x="2513952" y="167259"/>
                </a:lnTo>
                <a:lnTo>
                  <a:pt x="2521051" y="178701"/>
                </a:lnTo>
                <a:lnTo>
                  <a:pt x="2521051" y="166001"/>
                </a:lnTo>
                <a:lnTo>
                  <a:pt x="2515285" y="166001"/>
                </a:lnTo>
                <a:lnTo>
                  <a:pt x="2518194" y="153301"/>
                </a:lnTo>
                <a:lnTo>
                  <a:pt x="2523375" y="166001"/>
                </a:lnTo>
                <a:lnTo>
                  <a:pt x="2523375" y="127914"/>
                </a:lnTo>
                <a:lnTo>
                  <a:pt x="2514117" y="127914"/>
                </a:lnTo>
                <a:lnTo>
                  <a:pt x="2516340" y="115201"/>
                </a:lnTo>
                <a:lnTo>
                  <a:pt x="2524937" y="115201"/>
                </a:lnTo>
                <a:lnTo>
                  <a:pt x="2524937" y="13601"/>
                </a:lnTo>
                <a:lnTo>
                  <a:pt x="2465908" y="13601"/>
                </a:lnTo>
                <a:lnTo>
                  <a:pt x="2465908" y="140601"/>
                </a:lnTo>
                <a:lnTo>
                  <a:pt x="2462428" y="153301"/>
                </a:lnTo>
                <a:lnTo>
                  <a:pt x="2455456" y="153301"/>
                </a:lnTo>
                <a:lnTo>
                  <a:pt x="2450808" y="140601"/>
                </a:lnTo>
                <a:lnTo>
                  <a:pt x="2465908" y="140601"/>
                </a:lnTo>
                <a:lnTo>
                  <a:pt x="2465908" y="13601"/>
                </a:lnTo>
                <a:lnTo>
                  <a:pt x="2370074" y="13601"/>
                </a:lnTo>
                <a:lnTo>
                  <a:pt x="2370074" y="127914"/>
                </a:lnTo>
                <a:lnTo>
                  <a:pt x="2370074" y="140601"/>
                </a:lnTo>
                <a:lnTo>
                  <a:pt x="2365997" y="140601"/>
                </a:lnTo>
                <a:lnTo>
                  <a:pt x="2365997" y="127914"/>
                </a:lnTo>
                <a:lnTo>
                  <a:pt x="2370074" y="127914"/>
                </a:lnTo>
                <a:lnTo>
                  <a:pt x="2370074" y="13601"/>
                </a:lnTo>
                <a:lnTo>
                  <a:pt x="2357869" y="13601"/>
                </a:lnTo>
                <a:lnTo>
                  <a:pt x="2357869" y="204101"/>
                </a:lnTo>
                <a:lnTo>
                  <a:pt x="2350897" y="204101"/>
                </a:lnTo>
                <a:lnTo>
                  <a:pt x="2353805" y="216801"/>
                </a:lnTo>
                <a:lnTo>
                  <a:pt x="2350312" y="212991"/>
                </a:lnTo>
                <a:lnTo>
                  <a:pt x="2350312" y="623201"/>
                </a:lnTo>
                <a:lnTo>
                  <a:pt x="2349779" y="634873"/>
                </a:lnTo>
                <a:lnTo>
                  <a:pt x="2349741" y="635901"/>
                </a:lnTo>
                <a:lnTo>
                  <a:pt x="2343924" y="623201"/>
                </a:lnTo>
                <a:lnTo>
                  <a:pt x="2350312" y="623201"/>
                </a:lnTo>
                <a:lnTo>
                  <a:pt x="2350312" y="212991"/>
                </a:lnTo>
                <a:lnTo>
                  <a:pt x="2342184" y="204101"/>
                </a:lnTo>
                <a:lnTo>
                  <a:pt x="2343353" y="191401"/>
                </a:lnTo>
                <a:lnTo>
                  <a:pt x="2354961" y="191401"/>
                </a:lnTo>
                <a:lnTo>
                  <a:pt x="2357869" y="204101"/>
                </a:lnTo>
                <a:lnTo>
                  <a:pt x="2357869" y="13601"/>
                </a:lnTo>
                <a:lnTo>
                  <a:pt x="2335796" y="13601"/>
                </a:lnTo>
                <a:lnTo>
                  <a:pt x="2335796" y="51727"/>
                </a:lnTo>
                <a:lnTo>
                  <a:pt x="2335796" y="64401"/>
                </a:lnTo>
                <a:lnTo>
                  <a:pt x="2335212" y="64401"/>
                </a:lnTo>
                <a:lnTo>
                  <a:pt x="2335212" y="51727"/>
                </a:lnTo>
                <a:lnTo>
                  <a:pt x="2335796" y="51727"/>
                </a:lnTo>
                <a:lnTo>
                  <a:pt x="2335796" y="13601"/>
                </a:lnTo>
                <a:lnTo>
                  <a:pt x="2324760" y="13601"/>
                </a:lnTo>
                <a:lnTo>
                  <a:pt x="2324760" y="470801"/>
                </a:lnTo>
                <a:lnTo>
                  <a:pt x="2324760" y="483501"/>
                </a:lnTo>
                <a:lnTo>
                  <a:pt x="2318956" y="470801"/>
                </a:lnTo>
                <a:lnTo>
                  <a:pt x="2324760" y="470801"/>
                </a:lnTo>
                <a:lnTo>
                  <a:pt x="2324760" y="13601"/>
                </a:lnTo>
                <a:lnTo>
                  <a:pt x="2293886" y="13601"/>
                </a:lnTo>
                <a:lnTo>
                  <a:pt x="2293886" y="699401"/>
                </a:lnTo>
                <a:lnTo>
                  <a:pt x="2292235" y="699401"/>
                </a:lnTo>
                <a:lnTo>
                  <a:pt x="2287003" y="686701"/>
                </a:lnTo>
                <a:lnTo>
                  <a:pt x="2293823" y="686701"/>
                </a:lnTo>
                <a:lnTo>
                  <a:pt x="2293886" y="699401"/>
                </a:lnTo>
                <a:lnTo>
                  <a:pt x="2293886" y="13601"/>
                </a:lnTo>
                <a:lnTo>
                  <a:pt x="2286419" y="13601"/>
                </a:lnTo>
                <a:lnTo>
                  <a:pt x="2286419" y="394601"/>
                </a:lnTo>
                <a:lnTo>
                  <a:pt x="2286419" y="407301"/>
                </a:lnTo>
                <a:lnTo>
                  <a:pt x="2282355" y="407301"/>
                </a:lnTo>
                <a:lnTo>
                  <a:pt x="2282355" y="394601"/>
                </a:lnTo>
                <a:lnTo>
                  <a:pt x="2286419" y="394601"/>
                </a:lnTo>
                <a:lnTo>
                  <a:pt x="2286419" y="13601"/>
                </a:lnTo>
                <a:lnTo>
                  <a:pt x="2278977" y="13601"/>
                </a:lnTo>
                <a:lnTo>
                  <a:pt x="2278977" y="470801"/>
                </a:lnTo>
                <a:lnTo>
                  <a:pt x="2272639" y="470801"/>
                </a:lnTo>
                <a:lnTo>
                  <a:pt x="2271433" y="458101"/>
                </a:lnTo>
                <a:lnTo>
                  <a:pt x="2277783" y="458101"/>
                </a:lnTo>
                <a:lnTo>
                  <a:pt x="2278875" y="469709"/>
                </a:lnTo>
                <a:lnTo>
                  <a:pt x="2278977" y="470801"/>
                </a:lnTo>
                <a:lnTo>
                  <a:pt x="2278977" y="13601"/>
                </a:lnTo>
                <a:lnTo>
                  <a:pt x="2274278" y="13601"/>
                </a:lnTo>
                <a:lnTo>
                  <a:pt x="2274278" y="166001"/>
                </a:lnTo>
                <a:lnTo>
                  <a:pt x="2274278" y="191401"/>
                </a:lnTo>
                <a:lnTo>
                  <a:pt x="2267877" y="191401"/>
                </a:lnTo>
                <a:lnTo>
                  <a:pt x="2265565" y="178701"/>
                </a:lnTo>
                <a:lnTo>
                  <a:pt x="2265565" y="483501"/>
                </a:lnTo>
                <a:lnTo>
                  <a:pt x="2260917" y="470801"/>
                </a:lnTo>
                <a:lnTo>
                  <a:pt x="2262073" y="470801"/>
                </a:lnTo>
                <a:lnTo>
                  <a:pt x="2265565" y="483501"/>
                </a:lnTo>
                <a:lnTo>
                  <a:pt x="2265565" y="178701"/>
                </a:lnTo>
                <a:lnTo>
                  <a:pt x="2266721" y="178701"/>
                </a:lnTo>
                <a:lnTo>
                  <a:pt x="2274278" y="191401"/>
                </a:lnTo>
                <a:lnTo>
                  <a:pt x="2274278" y="166001"/>
                </a:lnTo>
                <a:lnTo>
                  <a:pt x="2269045" y="166001"/>
                </a:lnTo>
                <a:lnTo>
                  <a:pt x="2266683" y="160845"/>
                </a:lnTo>
                <a:lnTo>
                  <a:pt x="2274278" y="166001"/>
                </a:lnTo>
                <a:lnTo>
                  <a:pt x="2274278" y="13601"/>
                </a:lnTo>
                <a:lnTo>
                  <a:pt x="2262657" y="13601"/>
                </a:lnTo>
                <a:lnTo>
                  <a:pt x="2262657" y="191401"/>
                </a:lnTo>
                <a:lnTo>
                  <a:pt x="2253450" y="191401"/>
                </a:lnTo>
                <a:lnTo>
                  <a:pt x="2251037" y="188976"/>
                </a:lnTo>
                <a:lnTo>
                  <a:pt x="2251037" y="496201"/>
                </a:lnTo>
                <a:lnTo>
                  <a:pt x="2242324" y="496201"/>
                </a:lnTo>
                <a:lnTo>
                  <a:pt x="2246973" y="483501"/>
                </a:lnTo>
                <a:lnTo>
                  <a:pt x="2250452" y="483501"/>
                </a:lnTo>
                <a:lnTo>
                  <a:pt x="2251037" y="496201"/>
                </a:lnTo>
                <a:lnTo>
                  <a:pt x="2251037" y="188976"/>
                </a:lnTo>
                <a:lnTo>
                  <a:pt x="2249881" y="187807"/>
                </a:lnTo>
                <a:lnTo>
                  <a:pt x="2249881" y="343801"/>
                </a:lnTo>
                <a:lnTo>
                  <a:pt x="2242616" y="343801"/>
                </a:lnTo>
                <a:lnTo>
                  <a:pt x="2242909" y="331101"/>
                </a:lnTo>
                <a:lnTo>
                  <a:pt x="2248128" y="331101"/>
                </a:lnTo>
                <a:lnTo>
                  <a:pt x="2249881" y="343801"/>
                </a:lnTo>
                <a:lnTo>
                  <a:pt x="2249881" y="187807"/>
                </a:lnTo>
                <a:lnTo>
                  <a:pt x="2240864" y="178701"/>
                </a:lnTo>
                <a:lnTo>
                  <a:pt x="2241600" y="167259"/>
                </a:lnTo>
                <a:lnTo>
                  <a:pt x="2241689" y="166001"/>
                </a:lnTo>
                <a:lnTo>
                  <a:pt x="2241804" y="160845"/>
                </a:lnTo>
                <a:lnTo>
                  <a:pt x="2241880" y="157010"/>
                </a:lnTo>
                <a:lnTo>
                  <a:pt x="2241956" y="153301"/>
                </a:lnTo>
                <a:lnTo>
                  <a:pt x="2255583" y="153301"/>
                </a:lnTo>
                <a:lnTo>
                  <a:pt x="2261031" y="157010"/>
                </a:lnTo>
                <a:lnTo>
                  <a:pt x="2255685" y="166001"/>
                </a:lnTo>
                <a:lnTo>
                  <a:pt x="2254300" y="166001"/>
                </a:lnTo>
                <a:lnTo>
                  <a:pt x="2255761" y="178701"/>
                </a:lnTo>
                <a:lnTo>
                  <a:pt x="2254529" y="178701"/>
                </a:lnTo>
                <a:lnTo>
                  <a:pt x="2262657" y="191401"/>
                </a:lnTo>
                <a:lnTo>
                  <a:pt x="2262657" y="13601"/>
                </a:lnTo>
                <a:lnTo>
                  <a:pt x="2258009" y="13601"/>
                </a:lnTo>
                <a:lnTo>
                  <a:pt x="2258009" y="26301"/>
                </a:lnTo>
                <a:lnTo>
                  <a:pt x="2252776" y="38303"/>
                </a:lnTo>
                <a:lnTo>
                  <a:pt x="2252776" y="26301"/>
                </a:lnTo>
                <a:lnTo>
                  <a:pt x="2258009" y="26301"/>
                </a:lnTo>
                <a:lnTo>
                  <a:pt x="2258009" y="13601"/>
                </a:lnTo>
                <a:lnTo>
                  <a:pt x="2235581" y="13601"/>
                </a:lnTo>
                <a:lnTo>
                  <a:pt x="2235581" y="521601"/>
                </a:lnTo>
                <a:lnTo>
                  <a:pt x="2229053" y="521601"/>
                </a:lnTo>
                <a:lnTo>
                  <a:pt x="2229053" y="648601"/>
                </a:lnTo>
                <a:lnTo>
                  <a:pt x="2220938" y="648601"/>
                </a:lnTo>
                <a:lnTo>
                  <a:pt x="2220938" y="795858"/>
                </a:lnTo>
                <a:lnTo>
                  <a:pt x="2218220" y="788301"/>
                </a:lnTo>
                <a:lnTo>
                  <a:pt x="2219083" y="788301"/>
                </a:lnTo>
                <a:lnTo>
                  <a:pt x="2220938" y="795858"/>
                </a:lnTo>
                <a:lnTo>
                  <a:pt x="2220938" y="648601"/>
                </a:lnTo>
                <a:lnTo>
                  <a:pt x="2213432" y="648601"/>
                </a:lnTo>
                <a:lnTo>
                  <a:pt x="2214372" y="659828"/>
                </a:lnTo>
                <a:lnTo>
                  <a:pt x="2214499" y="661301"/>
                </a:lnTo>
                <a:lnTo>
                  <a:pt x="2209342" y="661301"/>
                </a:lnTo>
                <a:lnTo>
                  <a:pt x="2207907" y="648601"/>
                </a:lnTo>
                <a:lnTo>
                  <a:pt x="2207183" y="648601"/>
                </a:lnTo>
                <a:lnTo>
                  <a:pt x="2212784" y="635927"/>
                </a:lnTo>
                <a:lnTo>
                  <a:pt x="2217775" y="635927"/>
                </a:lnTo>
                <a:lnTo>
                  <a:pt x="2229053" y="648601"/>
                </a:lnTo>
                <a:lnTo>
                  <a:pt x="2229053" y="521601"/>
                </a:lnTo>
                <a:lnTo>
                  <a:pt x="2223300" y="521601"/>
                </a:lnTo>
                <a:lnTo>
                  <a:pt x="2216188" y="508901"/>
                </a:lnTo>
                <a:lnTo>
                  <a:pt x="2217331" y="521474"/>
                </a:lnTo>
                <a:lnTo>
                  <a:pt x="2217343" y="521601"/>
                </a:lnTo>
                <a:lnTo>
                  <a:pt x="2214448" y="521601"/>
                </a:lnTo>
                <a:lnTo>
                  <a:pt x="2213864" y="508901"/>
                </a:lnTo>
                <a:lnTo>
                  <a:pt x="2216188" y="508901"/>
                </a:lnTo>
                <a:lnTo>
                  <a:pt x="2231288" y="508901"/>
                </a:lnTo>
                <a:lnTo>
                  <a:pt x="2235530" y="521474"/>
                </a:lnTo>
                <a:lnTo>
                  <a:pt x="2235581" y="521601"/>
                </a:lnTo>
                <a:lnTo>
                  <a:pt x="2235581" y="13601"/>
                </a:lnTo>
                <a:lnTo>
                  <a:pt x="2233028" y="13601"/>
                </a:lnTo>
                <a:lnTo>
                  <a:pt x="2233028" y="496201"/>
                </a:lnTo>
                <a:lnTo>
                  <a:pt x="2233028" y="508901"/>
                </a:lnTo>
                <a:lnTo>
                  <a:pt x="2231898" y="508901"/>
                </a:lnTo>
                <a:lnTo>
                  <a:pt x="2231288" y="496201"/>
                </a:lnTo>
                <a:lnTo>
                  <a:pt x="2233028" y="496201"/>
                </a:lnTo>
                <a:lnTo>
                  <a:pt x="2233028" y="13601"/>
                </a:lnTo>
                <a:lnTo>
                  <a:pt x="2213787" y="13601"/>
                </a:lnTo>
                <a:lnTo>
                  <a:pt x="2213787" y="534301"/>
                </a:lnTo>
                <a:lnTo>
                  <a:pt x="2209038" y="534301"/>
                </a:lnTo>
                <a:lnTo>
                  <a:pt x="2203412" y="521601"/>
                </a:lnTo>
                <a:lnTo>
                  <a:pt x="2204567" y="521601"/>
                </a:lnTo>
                <a:lnTo>
                  <a:pt x="2213787" y="534301"/>
                </a:lnTo>
                <a:lnTo>
                  <a:pt x="2213787" y="13601"/>
                </a:lnTo>
                <a:lnTo>
                  <a:pt x="2199919" y="13601"/>
                </a:lnTo>
                <a:lnTo>
                  <a:pt x="2199919" y="572401"/>
                </a:lnTo>
                <a:lnTo>
                  <a:pt x="2187727" y="585101"/>
                </a:lnTo>
                <a:lnTo>
                  <a:pt x="2185974" y="597801"/>
                </a:lnTo>
                <a:lnTo>
                  <a:pt x="2185974" y="585101"/>
                </a:lnTo>
                <a:lnTo>
                  <a:pt x="2187727" y="585101"/>
                </a:lnTo>
                <a:lnTo>
                  <a:pt x="2184235" y="572401"/>
                </a:lnTo>
                <a:lnTo>
                  <a:pt x="2184628" y="563943"/>
                </a:lnTo>
                <a:lnTo>
                  <a:pt x="2183727" y="566750"/>
                </a:lnTo>
                <a:lnTo>
                  <a:pt x="2183727" y="610501"/>
                </a:lnTo>
                <a:lnTo>
                  <a:pt x="2182711" y="620661"/>
                </a:lnTo>
                <a:lnTo>
                  <a:pt x="2182622" y="621614"/>
                </a:lnTo>
                <a:lnTo>
                  <a:pt x="2182558" y="622173"/>
                </a:lnTo>
                <a:lnTo>
                  <a:pt x="2182457" y="623201"/>
                </a:lnTo>
                <a:lnTo>
                  <a:pt x="2167394" y="623201"/>
                </a:lnTo>
                <a:lnTo>
                  <a:pt x="2172474" y="610501"/>
                </a:lnTo>
                <a:lnTo>
                  <a:pt x="2183727" y="610501"/>
                </a:lnTo>
                <a:lnTo>
                  <a:pt x="2183727" y="566750"/>
                </a:lnTo>
                <a:lnTo>
                  <a:pt x="2181910" y="572401"/>
                </a:lnTo>
                <a:lnTo>
                  <a:pt x="2178431" y="572401"/>
                </a:lnTo>
                <a:lnTo>
                  <a:pt x="2178431" y="585101"/>
                </a:lnTo>
                <a:lnTo>
                  <a:pt x="2169134" y="585101"/>
                </a:lnTo>
                <a:lnTo>
                  <a:pt x="2165070" y="572401"/>
                </a:lnTo>
                <a:lnTo>
                  <a:pt x="2171458" y="572401"/>
                </a:lnTo>
                <a:lnTo>
                  <a:pt x="2178431" y="585101"/>
                </a:lnTo>
                <a:lnTo>
                  <a:pt x="2178431" y="572401"/>
                </a:lnTo>
                <a:lnTo>
                  <a:pt x="2177262" y="572401"/>
                </a:lnTo>
                <a:lnTo>
                  <a:pt x="2175522" y="559701"/>
                </a:lnTo>
                <a:lnTo>
                  <a:pt x="2184819" y="559701"/>
                </a:lnTo>
                <a:lnTo>
                  <a:pt x="2184628" y="563943"/>
                </a:lnTo>
                <a:lnTo>
                  <a:pt x="2185974" y="559701"/>
                </a:lnTo>
                <a:lnTo>
                  <a:pt x="2194687" y="559701"/>
                </a:lnTo>
                <a:lnTo>
                  <a:pt x="2198179" y="572401"/>
                </a:lnTo>
                <a:lnTo>
                  <a:pt x="2199919" y="572401"/>
                </a:lnTo>
                <a:lnTo>
                  <a:pt x="2199919" y="13601"/>
                </a:lnTo>
                <a:lnTo>
                  <a:pt x="2186559" y="13601"/>
                </a:lnTo>
                <a:lnTo>
                  <a:pt x="2186559" y="77101"/>
                </a:lnTo>
                <a:lnTo>
                  <a:pt x="2182495" y="77101"/>
                </a:lnTo>
                <a:lnTo>
                  <a:pt x="2179015" y="64401"/>
                </a:lnTo>
                <a:lnTo>
                  <a:pt x="2184819" y="64401"/>
                </a:lnTo>
                <a:lnTo>
                  <a:pt x="2186559" y="77101"/>
                </a:lnTo>
                <a:lnTo>
                  <a:pt x="2186559" y="13601"/>
                </a:lnTo>
                <a:lnTo>
                  <a:pt x="2172043" y="13601"/>
                </a:lnTo>
                <a:lnTo>
                  <a:pt x="2172043" y="64401"/>
                </a:lnTo>
                <a:lnTo>
                  <a:pt x="2170290" y="77101"/>
                </a:lnTo>
                <a:lnTo>
                  <a:pt x="2162162" y="77101"/>
                </a:lnTo>
                <a:lnTo>
                  <a:pt x="2162162" y="343801"/>
                </a:lnTo>
                <a:lnTo>
                  <a:pt x="2151710" y="343801"/>
                </a:lnTo>
                <a:lnTo>
                  <a:pt x="2151710" y="331101"/>
                </a:lnTo>
                <a:lnTo>
                  <a:pt x="2159838" y="331101"/>
                </a:lnTo>
                <a:lnTo>
                  <a:pt x="2162162" y="343801"/>
                </a:lnTo>
                <a:lnTo>
                  <a:pt x="2162162" y="77101"/>
                </a:lnTo>
                <a:lnTo>
                  <a:pt x="2159787" y="77101"/>
                </a:lnTo>
                <a:lnTo>
                  <a:pt x="2162454" y="64401"/>
                </a:lnTo>
                <a:lnTo>
                  <a:pt x="2172043" y="64401"/>
                </a:lnTo>
                <a:lnTo>
                  <a:pt x="2172043" y="13601"/>
                </a:lnTo>
                <a:lnTo>
                  <a:pt x="2142134" y="13601"/>
                </a:lnTo>
                <a:lnTo>
                  <a:pt x="2142134" y="597801"/>
                </a:lnTo>
                <a:lnTo>
                  <a:pt x="2137118" y="610501"/>
                </a:lnTo>
                <a:lnTo>
                  <a:pt x="2136825" y="620661"/>
                </a:lnTo>
                <a:lnTo>
                  <a:pt x="2136762" y="623201"/>
                </a:lnTo>
                <a:lnTo>
                  <a:pt x="2134285" y="623201"/>
                </a:lnTo>
                <a:lnTo>
                  <a:pt x="2134285" y="839101"/>
                </a:lnTo>
                <a:lnTo>
                  <a:pt x="2127313" y="826401"/>
                </a:lnTo>
                <a:lnTo>
                  <a:pt x="2133117" y="826401"/>
                </a:lnTo>
                <a:lnTo>
                  <a:pt x="2134285" y="839101"/>
                </a:lnTo>
                <a:lnTo>
                  <a:pt x="2134285" y="623201"/>
                </a:lnTo>
                <a:lnTo>
                  <a:pt x="2131314" y="623201"/>
                </a:lnTo>
                <a:lnTo>
                  <a:pt x="2128748" y="610501"/>
                </a:lnTo>
                <a:lnTo>
                  <a:pt x="2129993" y="610501"/>
                </a:lnTo>
                <a:lnTo>
                  <a:pt x="2132736" y="597801"/>
                </a:lnTo>
                <a:lnTo>
                  <a:pt x="2142134" y="597801"/>
                </a:lnTo>
                <a:lnTo>
                  <a:pt x="2142134" y="13601"/>
                </a:lnTo>
                <a:lnTo>
                  <a:pt x="2136025" y="13601"/>
                </a:lnTo>
                <a:lnTo>
                  <a:pt x="2136025" y="318452"/>
                </a:lnTo>
                <a:lnTo>
                  <a:pt x="2133168" y="318452"/>
                </a:lnTo>
                <a:lnTo>
                  <a:pt x="2133168" y="470801"/>
                </a:lnTo>
                <a:lnTo>
                  <a:pt x="2126424" y="470801"/>
                </a:lnTo>
                <a:lnTo>
                  <a:pt x="2130006" y="458101"/>
                </a:lnTo>
                <a:lnTo>
                  <a:pt x="2132571" y="458101"/>
                </a:lnTo>
                <a:lnTo>
                  <a:pt x="2133117" y="469709"/>
                </a:lnTo>
                <a:lnTo>
                  <a:pt x="2133168" y="470801"/>
                </a:lnTo>
                <a:lnTo>
                  <a:pt x="2133168" y="318452"/>
                </a:lnTo>
                <a:lnTo>
                  <a:pt x="2126157" y="318452"/>
                </a:lnTo>
                <a:lnTo>
                  <a:pt x="2124989" y="305701"/>
                </a:lnTo>
                <a:lnTo>
                  <a:pt x="2135441" y="305701"/>
                </a:lnTo>
                <a:lnTo>
                  <a:pt x="2136025" y="318452"/>
                </a:lnTo>
                <a:lnTo>
                  <a:pt x="2136025" y="13601"/>
                </a:lnTo>
                <a:lnTo>
                  <a:pt x="2102916" y="13601"/>
                </a:lnTo>
                <a:lnTo>
                  <a:pt x="2102916" y="762901"/>
                </a:lnTo>
                <a:lnTo>
                  <a:pt x="2098560" y="762901"/>
                </a:lnTo>
                <a:lnTo>
                  <a:pt x="2095944" y="750201"/>
                </a:lnTo>
                <a:lnTo>
                  <a:pt x="2092464" y="762901"/>
                </a:lnTo>
                <a:lnTo>
                  <a:pt x="2093328" y="750201"/>
                </a:lnTo>
                <a:lnTo>
                  <a:pt x="2095944" y="750201"/>
                </a:lnTo>
                <a:lnTo>
                  <a:pt x="2099424" y="750201"/>
                </a:lnTo>
                <a:lnTo>
                  <a:pt x="2102916" y="762901"/>
                </a:lnTo>
                <a:lnTo>
                  <a:pt x="2102916" y="13601"/>
                </a:lnTo>
                <a:lnTo>
                  <a:pt x="2078520" y="13601"/>
                </a:lnTo>
                <a:lnTo>
                  <a:pt x="2078520" y="331101"/>
                </a:lnTo>
                <a:lnTo>
                  <a:pt x="2075027" y="331101"/>
                </a:lnTo>
                <a:lnTo>
                  <a:pt x="2075027" y="889901"/>
                </a:lnTo>
                <a:lnTo>
                  <a:pt x="2073871" y="889901"/>
                </a:lnTo>
                <a:lnTo>
                  <a:pt x="2072868" y="877455"/>
                </a:lnTo>
                <a:lnTo>
                  <a:pt x="2072855" y="877265"/>
                </a:lnTo>
                <a:lnTo>
                  <a:pt x="2074519" y="877265"/>
                </a:lnTo>
                <a:lnTo>
                  <a:pt x="2075027" y="889901"/>
                </a:lnTo>
                <a:lnTo>
                  <a:pt x="2075027" y="331101"/>
                </a:lnTo>
                <a:lnTo>
                  <a:pt x="2073732" y="331101"/>
                </a:lnTo>
                <a:lnTo>
                  <a:pt x="2076729" y="318452"/>
                </a:lnTo>
                <a:lnTo>
                  <a:pt x="2077186" y="318452"/>
                </a:lnTo>
                <a:lnTo>
                  <a:pt x="2078520" y="331101"/>
                </a:lnTo>
                <a:lnTo>
                  <a:pt x="2078520" y="13601"/>
                </a:lnTo>
                <a:lnTo>
                  <a:pt x="1972271" y="13601"/>
                </a:lnTo>
                <a:lnTo>
                  <a:pt x="1974011" y="26301"/>
                </a:lnTo>
                <a:lnTo>
                  <a:pt x="1978660" y="26301"/>
                </a:lnTo>
                <a:lnTo>
                  <a:pt x="1982482" y="39001"/>
                </a:lnTo>
                <a:lnTo>
                  <a:pt x="1985048" y="39001"/>
                </a:lnTo>
                <a:lnTo>
                  <a:pt x="1982724" y="51727"/>
                </a:lnTo>
                <a:lnTo>
                  <a:pt x="2007247" y="51727"/>
                </a:lnTo>
                <a:lnTo>
                  <a:pt x="2013432" y="39001"/>
                </a:lnTo>
                <a:lnTo>
                  <a:pt x="2021687" y="39001"/>
                </a:lnTo>
                <a:lnTo>
                  <a:pt x="2031517" y="51727"/>
                </a:lnTo>
                <a:lnTo>
                  <a:pt x="2029371" y="64401"/>
                </a:lnTo>
                <a:lnTo>
                  <a:pt x="2021801" y="77101"/>
                </a:lnTo>
                <a:lnTo>
                  <a:pt x="2019312" y="77101"/>
                </a:lnTo>
                <a:lnTo>
                  <a:pt x="2017572" y="89801"/>
                </a:lnTo>
                <a:lnTo>
                  <a:pt x="2027453" y="77101"/>
                </a:lnTo>
                <a:lnTo>
                  <a:pt x="2025713" y="89801"/>
                </a:lnTo>
                <a:lnTo>
                  <a:pt x="2017572" y="89801"/>
                </a:lnTo>
                <a:lnTo>
                  <a:pt x="2008720" y="89801"/>
                </a:lnTo>
                <a:lnTo>
                  <a:pt x="2004631" y="77101"/>
                </a:lnTo>
                <a:lnTo>
                  <a:pt x="1989112" y="77101"/>
                </a:lnTo>
                <a:lnTo>
                  <a:pt x="1986788" y="64401"/>
                </a:lnTo>
                <a:lnTo>
                  <a:pt x="1988527" y="77101"/>
                </a:lnTo>
                <a:lnTo>
                  <a:pt x="1974951" y="77101"/>
                </a:lnTo>
                <a:lnTo>
                  <a:pt x="1971319" y="89801"/>
                </a:lnTo>
                <a:lnTo>
                  <a:pt x="1971014" y="89801"/>
                </a:lnTo>
                <a:lnTo>
                  <a:pt x="1967941" y="102501"/>
                </a:lnTo>
                <a:lnTo>
                  <a:pt x="1967484" y="112395"/>
                </a:lnTo>
                <a:lnTo>
                  <a:pt x="1967420" y="113741"/>
                </a:lnTo>
                <a:lnTo>
                  <a:pt x="1967357" y="115201"/>
                </a:lnTo>
                <a:lnTo>
                  <a:pt x="1974011" y="115201"/>
                </a:lnTo>
                <a:lnTo>
                  <a:pt x="2065337" y="115201"/>
                </a:lnTo>
                <a:lnTo>
                  <a:pt x="2066772" y="115201"/>
                </a:lnTo>
                <a:lnTo>
                  <a:pt x="2072271" y="127914"/>
                </a:lnTo>
                <a:lnTo>
                  <a:pt x="2076043" y="127914"/>
                </a:lnTo>
                <a:lnTo>
                  <a:pt x="2072919" y="139433"/>
                </a:lnTo>
                <a:lnTo>
                  <a:pt x="2073173" y="140474"/>
                </a:lnTo>
                <a:lnTo>
                  <a:pt x="2073198" y="140601"/>
                </a:lnTo>
                <a:lnTo>
                  <a:pt x="2072919" y="139433"/>
                </a:lnTo>
                <a:lnTo>
                  <a:pt x="2072640" y="140474"/>
                </a:lnTo>
                <a:lnTo>
                  <a:pt x="2072601" y="140601"/>
                </a:lnTo>
                <a:lnTo>
                  <a:pt x="2072919" y="139433"/>
                </a:lnTo>
                <a:lnTo>
                  <a:pt x="2070277" y="128397"/>
                </a:lnTo>
                <a:lnTo>
                  <a:pt x="2070163" y="127914"/>
                </a:lnTo>
                <a:lnTo>
                  <a:pt x="2069655" y="133096"/>
                </a:lnTo>
                <a:lnTo>
                  <a:pt x="2069655" y="547001"/>
                </a:lnTo>
                <a:lnTo>
                  <a:pt x="2063508" y="547001"/>
                </a:lnTo>
                <a:lnTo>
                  <a:pt x="2063508" y="902601"/>
                </a:lnTo>
                <a:lnTo>
                  <a:pt x="2059482" y="902601"/>
                </a:lnTo>
                <a:lnTo>
                  <a:pt x="2057603" y="889901"/>
                </a:lnTo>
                <a:lnTo>
                  <a:pt x="2062251" y="889901"/>
                </a:lnTo>
                <a:lnTo>
                  <a:pt x="2063508" y="902601"/>
                </a:lnTo>
                <a:lnTo>
                  <a:pt x="2063508" y="547001"/>
                </a:lnTo>
                <a:lnTo>
                  <a:pt x="2062251" y="547001"/>
                </a:lnTo>
                <a:lnTo>
                  <a:pt x="2062251" y="534301"/>
                </a:lnTo>
                <a:lnTo>
                  <a:pt x="2067648" y="534301"/>
                </a:lnTo>
                <a:lnTo>
                  <a:pt x="2069655" y="547001"/>
                </a:lnTo>
                <a:lnTo>
                  <a:pt x="2069655" y="133096"/>
                </a:lnTo>
                <a:lnTo>
                  <a:pt x="2069033" y="139433"/>
                </a:lnTo>
                <a:lnTo>
                  <a:pt x="2068918" y="140601"/>
                </a:lnTo>
                <a:lnTo>
                  <a:pt x="2064575" y="140601"/>
                </a:lnTo>
                <a:lnTo>
                  <a:pt x="2064575" y="432701"/>
                </a:lnTo>
                <a:lnTo>
                  <a:pt x="2060511" y="432701"/>
                </a:lnTo>
                <a:lnTo>
                  <a:pt x="2060511" y="572401"/>
                </a:lnTo>
                <a:lnTo>
                  <a:pt x="2043671" y="572401"/>
                </a:lnTo>
                <a:lnTo>
                  <a:pt x="2044827" y="585101"/>
                </a:lnTo>
                <a:lnTo>
                  <a:pt x="2032101" y="585101"/>
                </a:lnTo>
                <a:lnTo>
                  <a:pt x="2031517" y="572401"/>
                </a:lnTo>
                <a:lnTo>
                  <a:pt x="2039531" y="572401"/>
                </a:lnTo>
                <a:lnTo>
                  <a:pt x="2046135" y="559701"/>
                </a:lnTo>
                <a:lnTo>
                  <a:pt x="2059927" y="559701"/>
                </a:lnTo>
                <a:lnTo>
                  <a:pt x="2060511" y="572401"/>
                </a:lnTo>
                <a:lnTo>
                  <a:pt x="2060511" y="432701"/>
                </a:lnTo>
                <a:lnTo>
                  <a:pt x="2057603" y="432701"/>
                </a:lnTo>
                <a:lnTo>
                  <a:pt x="2057603" y="420001"/>
                </a:lnTo>
                <a:lnTo>
                  <a:pt x="2062251" y="420001"/>
                </a:lnTo>
                <a:lnTo>
                  <a:pt x="2064575" y="432701"/>
                </a:lnTo>
                <a:lnTo>
                  <a:pt x="2064575" y="140601"/>
                </a:lnTo>
                <a:lnTo>
                  <a:pt x="2060219" y="140601"/>
                </a:lnTo>
                <a:lnTo>
                  <a:pt x="2059940" y="128397"/>
                </a:lnTo>
                <a:lnTo>
                  <a:pt x="2059927" y="127914"/>
                </a:lnTo>
                <a:lnTo>
                  <a:pt x="2021065" y="127914"/>
                </a:lnTo>
                <a:lnTo>
                  <a:pt x="2021065" y="242201"/>
                </a:lnTo>
                <a:lnTo>
                  <a:pt x="2020036" y="253390"/>
                </a:lnTo>
                <a:lnTo>
                  <a:pt x="2019973" y="254165"/>
                </a:lnTo>
                <a:lnTo>
                  <a:pt x="2019896" y="254965"/>
                </a:lnTo>
                <a:lnTo>
                  <a:pt x="2012924" y="254965"/>
                </a:lnTo>
                <a:lnTo>
                  <a:pt x="2012924" y="801001"/>
                </a:lnTo>
                <a:lnTo>
                  <a:pt x="2011426" y="813117"/>
                </a:lnTo>
                <a:lnTo>
                  <a:pt x="2011349" y="813714"/>
                </a:lnTo>
                <a:lnTo>
                  <a:pt x="2007946" y="813714"/>
                </a:lnTo>
                <a:lnTo>
                  <a:pt x="2003983" y="826401"/>
                </a:lnTo>
                <a:lnTo>
                  <a:pt x="2000732" y="826401"/>
                </a:lnTo>
                <a:lnTo>
                  <a:pt x="2001888" y="839101"/>
                </a:lnTo>
                <a:lnTo>
                  <a:pt x="1997494" y="839101"/>
                </a:lnTo>
                <a:lnTo>
                  <a:pt x="1992668" y="826401"/>
                </a:lnTo>
                <a:lnTo>
                  <a:pt x="1995258" y="813714"/>
                </a:lnTo>
                <a:lnTo>
                  <a:pt x="1840992" y="813714"/>
                </a:lnTo>
                <a:lnTo>
                  <a:pt x="1840992" y="826401"/>
                </a:lnTo>
                <a:lnTo>
                  <a:pt x="1840509" y="836993"/>
                </a:lnTo>
                <a:lnTo>
                  <a:pt x="1840407" y="839101"/>
                </a:lnTo>
                <a:lnTo>
                  <a:pt x="1832851" y="839101"/>
                </a:lnTo>
                <a:lnTo>
                  <a:pt x="1831111" y="826401"/>
                </a:lnTo>
                <a:lnTo>
                  <a:pt x="1840992" y="826401"/>
                </a:lnTo>
                <a:lnTo>
                  <a:pt x="1840992" y="813714"/>
                </a:lnTo>
                <a:lnTo>
                  <a:pt x="1824723" y="813714"/>
                </a:lnTo>
                <a:lnTo>
                  <a:pt x="1824723" y="851801"/>
                </a:lnTo>
                <a:lnTo>
                  <a:pt x="1820659" y="851801"/>
                </a:lnTo>
                <a:lnTo>
                  <a:pt x="1823567" y="864501"/>
                </a:lnTo>
                <a:lnTo>
                  <a:pt x="1817179" y="864501"/>
                </a:lnTo>
                <a:lnTo>
                  <a:pt x="1820824" y="877265"/>
                </a:lnTo>
                <a:lnTo>
                  <a:pt x="1812264" y="877265"/>
                </a:lnTo>
                <a:lnTo>
                  <a:pt x="1808022" y="869848"/>
                </a:lnTo>
                <a:lnTo>
                  <a:pt x="1808022" y="928001"/>
                </a:lnTo>
                <a:lnTo>
                  <a:pt x="1807972" y="940701"/>
                </a:lnTo>
                <a:lnTo>
                  <a:pt x="1803234" y="940701"/>
                </a:lnTo>
                <a:lnTo>
                  <a:pt x="1805686" y="928001"/>
                </a:lnTo>
                <a:lnTo>
                  <a:pt x="1808022" y="928001"/>
                </a:lnTo>
                <a:lnTo>
                  <a:pt x="1808022" y="869848"/>
                </a:lnTo>
                <a:lnTo>
                  <a:pt x="1804974" y="864501"/>
                </a:lnTo>
                <a:lnTo>
                  <a:pt x="1807248" y="864501"/>
                </a:lnTo>
                <a:lnTo>
                  <a:pt x="1805851" y="851801"/>
                </a:lnTo>
                <a:lnTo>
                  <a:pt x="1804885" y="839101"/>
                </a:lnTo>
                <a:lnTo>
                  <a:pt x="1816595" y="839101"/>
                </a:lnTo>
                <a:lnTo>
                  <a:pt x="1820075" y="839101"/>
                </a:lnTo>
                <a:lnTo>
                  <a:pt x="1824723" y="851801"/>
                </a:lnTo>
                <a:lnTo>
                  <a:pt x="1824723" y="813714"/>
                </a:lnTo>
                <a:lnTo>
                  <a:pt x="1804314" y="813714"/>
                </a:lnTo>
                <a:lnTo>
                  <a:pt x="1804314" y="864501"/>
                </a:lnTo>
                <a:lnTo>
                  <a:pt x="1803019" y="876223"/>
                </a:lnTo>
                <a:lnTo>
                  <a:pt x="1802968" y="876757"/>
                </a:lnTo>
                <a:lnTo>
                  <a:pt x="1802904" y="877265"/>
                </a:lnTo>
                <a:lnTo>
                  <a:pt x="1802142" y="877265"/>
                </a:lnTo>
                <a:lnTo>
                  <a:pt x="1796529" y="877265"/>
                </a:lnTo>
                <a:lnTo>
                  <a:pt x="1802066" y="889901"/>
                </a:lnTo>
                <a:lnTo>
                  <a:pt x="1786432" y="889901"/>
                </a:lnTo>
                <a:lnTo>
                  <a:pt x="1788172" y="902601"/>
                </a:lnTo>
                <a:lnTo>
                  <a:pt x="1775726" y="902601"/>
                </a:lnTo>
                <a:lnTo>
                  <a:pt x="1775256" y="889901"/>
                </a:lnTo>
                <a:lnTo>
                  <a:pt x="1772500" y="889901"/>
                </a:lnTo>
                <a:lnTo>
                  <a:pt x="1773504" y="877455"/>
                </a:lnTo>
                <a:lnTo>
                  <a:pt x="1773516" y="877265"/>
                </a:lnTo>
                <a:lnTo>
                  <a:pt x="1773669" y="877265"/>
                </a:lnTo>
                <a:lnTo>
                  <a:pt x="1778012" y="889901"/>
                </a:lnTo>
                <a:lnTo>
                  <a:pt x="1774240" y="877455"/>
                </a:lnTo>
                <a:lnTo>
                  <a:pt x="1774177" y="877265"/>
                </a:lnTo>
                <a:lnTo>
                  <a:pt x="1779460" y="877265"/>
                </a:lnTo>
                <a:lnTo>
                  <a:pt x="1779460" y="879614"/>
                </a:lnTo>
                <a:lnTo>
                  <a:pt x="1775396" y="877989"/>
                </a:lnTo>
                <a:lnTo>
                  <a:pt x="1779460" y="883843"/>
                </a:lnTo>
                <a:lnTo>
                  <a:pt x="1779460" y="889901"/>
                </a:lnTo>
                <a:lnTo>
                  <a:pt x="1780514" y="885367"/>
                </a:lnTo>
                <a:lnTo>
                  <a:pt x="1780628" y="885520"/>
                </a:lnTo>
                <a:lnTo>
                  <a:pt x="1780755" y="884288"/>
                </a:lnTo>
                <a:lnTo>
                  <a:pt x="1782356" y="877455"/>
                </a:lnTo>
                <a:lnTo>
                  <a:pt x="1782406" y="877265"/>
                </a:lnTo>
                <a:lnTo>
                  <a:pt x="1782521" y="876757"/>
                </a:lnTo>
                <a:lnTo>
                  <a:pt x="1787525" y="864501"/>
                </a:lnTo>
                <a:lnTo>
                  <a:pt x="1804314" y="864501"/>
                </a:lnTo>
                <a:lnTo>
                  <a:pt x="1804314" y="813714"/>
                </a:lnTo>
                <a:lnTo>
                  <a:pt x="1770748" y="813714"/>
                </a:lnTo>
                <a:lnTo>
                  <a:pt x="1770748" y="889901"/>
                </a:lnTo>
                <a:lnTo>
                  <a:pt x="1768386" y="902601"/>
                </a:lnTo>
                <a:lnTo>
                  <a:pt x="1767852" y="902601"/>
                </a:lnTo>
                <a:lnTo>
                  <a:pt x="1765439" y="915301"/>
                </a:lnTo>
                <a:lnTo>
                  <a:pt x="1761070" y="915301"/>
                </a:lnTo>
                <a:lnTo>
                  <a:pt x="1764157" y="928001"/>
                </a:lnTo>
                <a:lnTo>
                  <a:pt x="1760296" y="928001"/>
                </a:lnTo>
                <a:lnTo>
                  <a:pt x="1760296" y="1093101"/>
                </a:lnTo>
                <a:lnTo>
                  <a:pt x="1755063" y="1093101"/>
                </a:lnTo>
                <a:lnTo>
                  <a:pt x="1753908" y="1080401"/>
                </a:lnTo>
                <a:lnTo>
                  <a:pt x="1759140" y="1080401"/>
                </a:lnTo>
                <a:lnTo>
                  <a:pt x="1760296" y="1093101"/>
                </a:lnTo>
                <a:lnTo>
                  <a:pt x="1760296" y="928001"/>
                </a:lnTo>
                <a:lnTo>
                  <a:pt x="1750999" y="928001"/>
                </a:lnTo>
                <a:lnTo>
                  <a:pt x="1745615" y="916609"/>
                </a:lnTo>
                <a:lnTo>
                  <a:pt x="1745564" y="917524"/>
                </a:lnTo>
                <a:lnTo>
                  <a:pt x="1746351" y="928001"/>
                </a:lnTo>
                <a:lnTo>
                  <a:pt x="1744027" y="928001"/>
                </a:lnTo>
                <a:lnTo>
                  <a:pt x="1739671" y="928001"/>
                </a:lnTo>
                <a:lnTo>
                  <a:pt x="1737537" y="940701"/>
                </a:lnTo>
                <a:lnTo>
                  <a:pt x="1732991" y="940701"/>
                </a:lnTo>
                <a:lnTo>
                  <a:pt x="1722628" y="940701"/>
                </a:lnTo>
                <a:lnTo>
                  <a:pt x="1720316" y="932649"/>
                </a:lnTo>
                <a:lnTo>
                  <a:pt x="1720316" y="953401"/>
                </a:lnTo>
                <a:lnTo>
                  <a:pt x="1712087" y="953401"/>
                </a:lnTo>
                <a:lnTo>
                  <a:pt x="1712087" y="978801"/>
                </a:lnTo>
                <a:lnTo>
                  <a:pt x="1709762" y="991501"/>
                </a:lnTo>
                <a:lnTo>
                  <a:pt x="1708594" y="978801"/>
                </a:lnTo>
                <a:lnTo>
                  <a:pt x="1712087" y="978801"/>
                </a:lnTo>
                <a:lnTo>
                  <a:pt x="1712087" y="953401"/>
                </a:lnTo>
                <a:lnTo>
                  <a:pt x="1706930" y="953401"/>
                </a:lnTo>
                <a:lnTo>
                  <a:pt x="1704530" y="940701"/>
                </a:lnTo>
                <a:lnTo>
                  <a:pt x="1718475" y="940701"/>
                </a:lnTo>
                <a:lnTo>
                  <a:pt x="1720215" y="952690"/>
                </a:lnTo>
                <a:lnTo>
                  <a:pt x="1720316" y="953401"/>
                </a:lnTo>
                <a:lnTo>
                  <a:pt x="1720316" y="932649"/>
                </a:lnTo>
                <a:lnTo>
                  <a:pt x="1718983" y="928001"/>
                </a:lnTo>
                <a:lnTo>
                  <a:pt x="1700276" y="928001"/>
                </a:lnTo>
                <a:lnTo>
                  <a:pt x="1700276" y="966114"/>
                </a:lnTo>
                <a:lnTo>
                  <a:pt x="1698142" y="978801"/>
                </a:lnTo>
                <a:lnTo>
                  <a:pt x="1694662" y="978801"/>
                </a:lnTo>
                <a:lnTo>
                  <a:pt x="1692338" y="974191"/>
                </a:lnTo>
                <a:lnTo>
                  <a:pt x="1692338" y="991501"/>
                </a:lnTo>
                <a:lnTo>
                  <a:pt x="1686521" y="991501"/>
                </a:lnTo>
                <a:lnTo>
                  <a:pt x="1687106" y="978801"/>
                </a:lnTo>
                <a:lnTo>
                  <a:pt x="1690585" y="978801"/>
                </a:lnTo>
                <a:lnTo>
                  <a:pt x="1692338" y="991501"/>
                </a:lnTo>
                <a:lnTo>
                  <a:pt x="1692338" y="974191"/>
                </a:lnTo>
                <a:lnTo>
                  <a:pt x="1688274" y="966114"/>
                </a:lnTo>
                <a:lnTo>
                  <a:pt x="1683042" y="966114"/>
                </a:lnTo>
                <a:lnTo>
                  <a:pt x="1683042" y="1004201"/>
                </a:lnTo>
                <a:lnTo>
                  <a:pt x="1679549" y="991501"/>
                </a:lnTo>
                <a:lnTo>
                  <a:pt x="1682457" y="991501"/>
                </a:lnTo>
                <a:lnTo>
                  <a:pt x="1683042" y="1004201"/>
                </a:lnTo>
                <a:lnTo>
                  <a:pt x="1683042" y="966114"/>
                </a:lnTo>
                <a:lnTo>
                  <a:pt x="1682013" y="966114"/>
                </a:lnTo>
                <a:lnTo>
                  <a:pt x="1680718" y="953401"/>
                </a:lnTo>
                <a:lnTo>
                  <a:pt x="1689595" y="964387"/>
                </a:lnTo>
                <a:lnTo>
                  <a:pt x="1687855" y="953401"/>
                </a:lnTo>
                <a:lnTo>
                  <a:pt x="1685632" y="953401"/>
                </a:lnTo>
                <a:lnTo>
                  <a:pt x="1691170" y="940701"/>
                </a:lnTo>
                <a:lnTo>
                  <a:pt x="1695323" y="953401"/>
                </a:lnTo>
                <a:lnTo>
                  <a:pt x="1694967" y="964387"/>
                </a:lnTo>
                <a:lnTo>
                  <a:pt x="1694916" y="966114"/>
                </a:lnTo>
                <a:lnTo>
                  <a:pt x="1700276" y="966114"/>
                </a:lnTo>
                <a:lnTo>
                  <a:pt x="1700276" y="928001"/>
                </a:lnTo>
                <a:lnTo>
                  <a:pt x="1680400" y="928001"/>
                </a:lnTo>
                <a:lnTo>
                  <a:pt x="1680400" y="966114"/>
                </a:lnTo>
                <a:lnTo>
                  <a:pt x="1674710" y="966114"/>
                </a:lnTo>
                <a:lnTo>
                  <a:pt x="1676654" y="953401"/>
                </a:lnTo>
                <a:lnTo>
                  <a:pt x="1677809" y="953401"/>
                </a:lnTo>
                <a:lnTo>
                  <a:pt x="1680311" y="965682"/>
                </a:lnTo>
                <a:lnTo>
                  <a:pt x="1680400" y="966114"/>
                </a:lnTo>
                <a:lnTo>
                  <a:pt x="1680400" y="928001"/>
                </a:lnTo>
                <a:lnTo>
                  <a:pt x="1559318" y="928001"/>
                </a:lnTo>
                <a:lnTo>
                  <a:pt x="1559318" y="1182001"/>
                </a:lnTo>
                <a:lnTo>
                  <a:pt x="1558150" y="1194701"/>
                </a:lnTo>
                <a:lnTo>
                  <a:pt x="1548320" y="1194701"/>
                </a:lnTo>
                <a:lnTo>
                  <a:pt x="1551762" y="1182001"/>
                </a:lnTo>
                <a:lnTo>
                  <a:pt x="1559318" y="1182001"/>
                </a:lnTo>
                <a:lnTo>
                  <a:pt x="1559318" y="928001"/>
                </a:lnTo>
                <a:lnTo>
                  <a:pt x="1535544" y="928001"/>
                </a:lnTo>
                <a:lnTo>
                  <a:pt x="1535544" y="1131201"/>
                </a:lnTo>
                <a:lnTo>
                  <a:pt x="1535544" y="1143901"/>
                </a:lnTo>
                <a:lnTo>
                  <a:pt x="1528000" y="1143901"/>
                </a:lnTo>
                <a:lnTo>
                  <a:pt x="1535544" y="1131201"/>
                </a:lnTo>
                <a:lnTo>
                  <a:pt x="1535544" y="928001"/>
                </a:lnTo>
                <a:lnTo>
                  <a:pt x="1420533" y="928001"/>
                </a:lnTo>
                <a:lnTo>
                  <a:pt x="1420533" y="1105801"/>
                </a:lnTo>
                <a:lnTo>
                  <a:pt x="1416469" y="1118501"/>
                </a:lnTo>
                <a:lnTo>
                  <a:pt x="1411236" y="1118501"/>
                </a:lnTo>
                <a:lnTo>
                  <a:pt x="1408912" y="1105801"/>
                </a:lnTo>
                <a:lnTo>
                  <a:pt x="1420533" y="1105801"/>
                </a:lnTo>
                <a:lnTo>
                  <a:pt x="1420533" y="928001"/>
                </a:lnTo>
                <a:lnTo>
                  <a:pt x="1399628" y="928001"/>
                </a:lnTo>
                <a:lnTo>
                  <a:pt x="1401292" y="940701"/>
                </a:lnTo>
                <a:lnTo>
                  <a:pt x="1394980" y="940701"/>
                </a:lnTo>
                <a:lnTo>
                  <a:pt x="1393228" y="928001"/>
                </a:lnTo>
                <a:lnTo>
                  <a:pt x="1390904" y="940701"/>
                </a:lnTo>
                <a:lnTo>
                  <a:pt x="1354899" y="940701"/>
                </a:lnTo>
                <a:lnTo>
                  <a:pt x="1349997" y="953401"/>
                </a:lnTo>
                <a:lnTo>
                  <a:pt x="1348740" y="953401"/>
                </a:lnTo>
                <a:lnTo>
                  <a:pt x="1344917" y="953401"/>
                </a:lnTo>
                <a:lnTo>
                  <a:pt x="1344434" y="940701"/>
                </a:lnTo>
                <a:lnTo>
                  <a:pt x="1341755" y="940701"/>
                </a:lnTo>
                <a:lnTo>
                  <a:pt x="1339100" y="953401"/>
                </a:lnTo>
                <a:lnTo>
                  <a:pt x="1336852" y="953401"/>
                </a:lnTo>
                <a:lnTo>
                  <a:pt x="1335151" y="940701"/>
                </a:lnTo>
                <a:lnTo>
                  <a:pt x="1332293" y="940701"/>
                </a:lnTo>
                <a:lnTo>
                  <a:pt x="1329639" y="953401"/>
                </a:lnTo>
                <a:lnTo>
                  <a:pt x="1323936" y="953401"/>
                </a:lnTo>
                <a:lnTo>
                  <a:pt x="1323530" y="952690"/>
                </a:lnTo>
                <a:lnTo>
                  <a:pt x="1323390" y="953401"/>
                </a:lnTo>
                <a:lnTo>
                  <a:pt x="1310906" y="953401"/>
                </a:lnTo>
                <a:lnTo>
                  <a:pt x="1307223" y="964387"/>
                </a:lnTo>
                <a:lnTo>
                  <a:pt x="1307109" y="964946"/>
                </a:lnTo>
                <a:lnTo>
                  <a:pt x="1306791" y="965631"/>
                </a:lnTo>
                <a:lnTo>
                  <a:pt x="1307033" y="964946"/>
                </a:lnTo>
                <a:lnTo>
                  <a:pt x="1306918" y="964387"/>
                </a:lnTo>
                <a:lnTo>
                  <a:pt x="1303248" y="953401"/>
                </a:lnTo>
                <a:lnTo>
                  <a:pt x="1301572" y="964387"/>
                </a:lnTo>
                <a:lnTo>
                  <a:pt x="1301483" y="964946"/>
                </a:lnTo>
                <a:lnTo>
                  <a:pt x="1301369" y="965682"/>
                </a:lnTo>
                <a:lnTo>
                  <a:pt x="1301305" y="966114"/>
                </a:lnTo>
                <a:lnTo>
                  <a:pt x="1292402" y="966114"/>
                </a:lnTo>
                <a:lnTo>
                  <a:pt x="1288148" y="953401"/>
                </a:lnTo>
                <a:lnTo>
                  <a:pt x="1286395" y="953401"/>
                </a:lnTo>
                <a:lnTo>
                  <a:pt x="1284732" y="964387"/>
                </a:lnTo>
                <a:lnTo>
                  <a:pt x="1284643" y="964946"/>
                </a:lnTo>
                <a:lnTo>
                  <a:pt x="1286395" y="953401"/>
                </a:lnTo>
                <a:lnTo>
                  <a:pt x="1285113" y="953401"/>
                </a:lnTo>
                <a:lnTo>
                  <a:pt x="1281087" y="965682"/>
                </a:lnTo>
                <a:lnTo>
                  <a:pt x="1281049" y="966114"/>
                </a:lnTo>
                <a:lnTo>
                  <a:pt x="1281087" y="965682"/>
                </a:lnTo>
                <a:lnTo>
                  <a:pt x="1282331" y="953401"/>
                </a:lnTo>
                <a:lnTo>
                  <a:pt x="1280007" y="953401"/>
                </a:lnTo>
                <a:lnTo>
                  <a:pt x="1280007" y="1270901"/>
                </a:lnTo>
                <a:lnTo>
                  <a:pt x="1277112" y="1270901"/>
                </a:lnTo>
                <a:lnTo>
                  <a:pt x="1277683" y="1258201"/>
                </a:lnTo>
                <a:lnTo>
                  <a:pt x="1280007" y="1270901"/>
                </a:lnTo>
                <a:lnTo>
                  <a:pt x="1280007" y="953401"/>
                </a:lnTo>
                <a:lnTo>
                  <a:pt x="1268399" y="953401"/>
                </a:lnTo>
                <a:lnTo>
                  <a:pt x="1274203" y="940701"/>
                </a:lnTo>
                <a:lnTo>
                  <a:pt x="1241526" y="940701"/>
                </a:lnTo>
                <a:lnTo>
                  <a:pt x="1232382" y="928001"/>
                </a:lnTo>
                <a:lnTo>
                  <a:pt x="1224241" y="928001"/>
                </a:lnTo>
                <a:lnTo>
                  <a:pt x="1221524" y="915301"/>
                </a:lnTo>
                <a:lnTo>
                  <a:pt x="1223797" y="915301"/>
                </a:lnTo>
                <a:lnTo>
                  <a:pt x="1216698" y="902601"/>
                </a:lnTo>
                <a:lnTo>
                  <a:pt x="1207401" y="902601"/>
                </a:lnTo>
                <a:lnTo>
                  <a:pt x="1207401" y="1258201"/>
                </a:lnTo>
                <a:lnTo>
                  <a:pt x="1206106" y="1258201"/>
                </a:lnTo>
                <a:lnTo>
                  <a:pt x="1203553" y="1270901"/>
                </a:lnTo>
                <a:lnTo>
                  <a:pt x="1198689" y="1270901"/>
                </a:lnTo>
                <a:lnTo>
                  <a:pt x="1204493" y="1245501"/>
                </a:lnTo>
                <a:lnTo>
                  <a:pt x="1207401" y="1258201"/>
                </a:lnTo>
                <a:lnTo>
                  <a:pt x="1207401" y="902601"/>
                </a:lnTo>
                <a:lnTo>
                  <a:pt x="1202080" y="902601"/>
                </a:lnTo>
                <a:lnTo>
                  <a:pt x="1203337" y="889901"/>
                </a:lnTo>
                <a:lnTo>
                  <a:pt x="1196289" y="902601"/>
                </a:lnTo>
                <a:lnTo>
                  <a:pt x="1182674" y="902601"/>
                </a:lnTo>
                <a:lnTo>
                  <a:pt x="1184021" y="889901"/>
                </a:lnTo>
                <a:lnTo>
                  <a:pt x="1187653" y="889901"/>
                </a:lnTo>
                <a:lnTo>
                  <a:pt x="1189164" y="877455"/>
                </a:lnTo>
                <a:lnTo>
                  <a:pt x="1189177" y="877265"/>
                </a:lnTo>
                <a:lnTo>
                  <a:pt x="1186853" y="877265"/>
                </a:lnTo>
                <a:lnTo>
                  <a:pt x="1182420" y="889901"/>
                </a:lnTo>
                <a:lnTo>
                  <a:pt x="1178902" y="877455"/>
                </a:lnTo>
                <a:lnTo>
                  <a:pt x="1178852" y="877265"/>
                </a:lnTo>
                <a:lnTo>
                  <a:pt x="1171486" y="877265"/>
                </a:lnTo>
                <a:lnTo>
                  <a:pt x="1170228" y="864501"/>
                </a:lnTo>
                <a:lnTo>
                  <a:pt x="1148727" y="864501"/>
                </a:lnTo>
                <a:lnTo>
                  <a:pt x="1148727" y="851801"/>
                </a:lnTo>
                <a:lnTo>
                  <a:pt x="1155649" y="851801"/>
                </a:lnTo>
                <a:lnTo>
                  <a:pt x="1157008" y="839101"/>
                </a:lnTo>
                <a:lnTo>
                  <a:pt x="1137119" y="839101"/>
                </a:lnTo>
                <a:lnTo>
                  <a:pt x="1138859" y="826401"/>
                </a:lnTo>
                <a:lnTo>
                  <a:pt x="1132471" y="826401"/>
                </a:lnTo>
                <a:lnTo>
                  <a:pt x="1132471" y="1220101"/>
                </a:lnTo>
                <a:lnTo>
                  <a:pt x="1123759" y="1220101"/>
                </a:lnTo>
                <a:lnTo>
                  <a:pt x="1124292" y="1207401"/>
                </a:lnTo>
                <a:lnTo>
                  <a:pt x="1124978" y="1207401"/>
                </a:lnTo>
                <a:lnTo>
                  <a:pt x="1132471" y="1220101"/>
                </a:lnTo>
                <a:lnTo>
                  <a:pt x="1132471" y="826401"/>
                </a:lnTo>
                <a:lnTo>
                  <a:pt x="1127239" y="826401"/>
                </a:lnTo>
                <a:lnTo>
                  <a:pt x="1122400" y="836993"/>
                </a:lnTo>
                <a:lnTo>
                  <a:pt x="1118527" y="826401"/>
                </a:lnTo>
                <a:lnTo>
                  <a:pt x="1113790" y="826401"/>
                </a:lnTo>
                <a:lnTo>
                  <a:pt x="1114983" y="813701"/>
                </a:lnTo>
                <a:lnTo>
                  <a:pt x="1128979" y="813701"/>
                </a:lnTo>
                <a:lnTo>
                  <a:pt x="1131303" y="801001"/>
                </a:lnTo>
                <a:lnTo>
                  <a:pt x="1113764" y="801001"/>
                </a:lnTo>
                <a:lnTo>
                  <a:pt x="1119695" y="788301"/>
                </a:lnTo>
                <a:lnTo>
                  <a:pt x="1112062" y="788301"/>
                </a:lnTo>
                <a:lnTo>
                  <a:pt x="1108176" y="799515"/>
                </a:lnTo>
                <a:lnTo>
                  <a:pt x="1108189" y="799757"/>
                </a:lnTo>
                <a:lnTo>
                  <a:pt x="1107795" y="800595"/>
                </a:lnTo>
                <a:lnTo>
                  <a:pt x="1108087" y="799757"/>
                </a:lnTo>
                <a:lnTo>
                  <a:pt x="1108176" y="799515"/>
                </a:lnTo>
                <a:lnTo>
                  <a:pt x="1107490" y="788301"/>
                </a:lnTo>
                <a:lnTo>
                  <a:pt x="1104811" y="788301"/>
                </a:lnTo>
                <a:lnTo>
                  <a:pt x="1100696" y="775601"/>
                </a:lnTo>
                <a:lnTo>
                  <a:pt x="1099362" y="762901"/>
                </a:lnTo>
                <a:lnTo>
                  <a:pt x="1105166" y="762901"/>
                </a:lnTo>
                <a:lnTo>
                  <a:pt x="1097622" y="754659"/>
                </a:lnTo>
                <a:lnTo>
                  <a:pt x="1097622" y="1055001"/>
                </a:lnTo>
                <a:lnTo>
                  <a:pt x="1097622" y="1067701"/>
                </a:lnTo>
                <a:lnTo>
                  <a:pt x="1093546" y="1067701"/>
                </a:lnTo>
                <a:lnTo>
                  <a:pt x="1093546" y="1055001"/>
                </a:lnTo>
                <a:lnTo>
                  <a:pt x="1097622" y="1055001"/>
                </a:lnTo>
                <a:lnTo>
                  <a:pt x="1097622" y="754659"/>
                </a:lnTo>
                <a:lnTo>
                  <a:pt x="1093546" y="750201"/>
                </a:lnTo>
                <a:lnTo>
                  <a:pt x="1088898" y="737501"/>
                </a:lnTo>
                <a:lnTo>
                  <a:pt x="1085291" y="737501"/>
                </a:lnTo>
                <a:lnTo>
                  <a:pt x="1082573" y="725093"/>
                </a:lnTo>
                <a:lnTo>
                  <a:pt x="1082509" y="724801"/>
                </a:lnTo>
                <a:lnTo>
                  <a:pt x="1089444" y="724801"/>
                </a:lnTo>
                <a:lnTo>
                  <a:pt x="1084770" y="712101"/>
                </a:lnTo>
                <a:lnTo>
                  <a:pt x="1078242" y="712101"/>
                </a:lnTo>
                <a:lnTo>
                  <a:pt x="1070902" y="699401"/>
                </a:lnTo>
                <a:lnTo>
                  <a:pt x="1079030" y="699401"/>
                </a:lnTo>
                <a:lnTo>
                  <a:pt x="1074381" y="686701"/>
                </a:lnTo>
                <a:lnTo>
                  <a:pt x="1068158" y="686701"/>
                </a:lnTo>
                <a:lnTo>
                  <a:pt x="1068730" y="674001"/>
                </a:lnTo>
                <a:lnTo>
                  <a:pt x="1066050" y="661301"/>
                </a:lnTo>
                <a:lnTo>
                  <a:pt x="1089075" y="661301"/>
                </a:lnTo>
                <a:lnTo>
                  <a:pt x="1083602" y="674001"/>
                </a:lnTo>
                <a:lnTo>
                  <a:pt x="1078458" y="686701"/>
                </a:lnTo>
                <a:lnTo>
                  <a:pt x="1091336" y="686701"/>
                </a:lnTo>
                <a:lnTo>
                  <a:pt x="1097788" y="674001"/>
                </a:lnTo>
                <a:lnTo>
                  <a:pt x="1102918" y="674001"/>
                </a:lnTo>
                <a:lnTo>
                  <a:pt x="1103426" y="686701"/>
                </a:lnTo>
                <a:lnTo>
                  <a:pt x="1106652" y="686701"/>
                </a:lnTo>
                <a:lnTo>
                  <a:pt x="1108075" y="699401"/>
                </a:lnTo>
                <a:lnTo>
                  <a:pt x="1102258" y="699401"/>
                </a:lnTo>
                <a:lnTo>
                  <a:pt x="1099934" y="686701"/>
                </a:lnTo>
                <a:lnTo>
                  <a:pt x="1099362" y="699401"/>
                </a:lnTo>
                <a:lnTo>
                  <a:pt x="1101686" y="699401"/>
                </a:lnTo>
                <a:lnTo>
                  <a:pt x="1108456" y="712101"/>
                </a:lnTo>
                <a:lnTo>
                  <a:pt x="1125042" y="712101"/>
                </a:lnTo>
                <a:lnTo>
                  <a:pt x="1132471" y="724801"/>
                </a:lnTo>
                <a:lnTo>
                  <a:pt x="1123175" y="724801"/>
                </a:lnTo>
                <a:lnTo>
                  <a:pt x="1131938" y="737501"/>
                </a:lnTo>
                <a:lnTo>
                  <a:pt x="1137920" y="737501"/>
                </a:lnTo>
                <a:lnTo>
                  <a:pt x="1142047" y="762901"/>
                </a:lnTo>
                <a:lnTo>
                  <a:pt x="1157109" y="762901"/>
                </a:lnTo>
                <a:lnTo>
                  <a:pt x="1165580" y="762901"/>
                </a:lnTo>
                <a:lnTo>
                  <a:pt x="1160932" y="775601"/>
                </a:lnTo>
                <a:lnTo>
                  <a:pt x="1178356" y="775601"/>
                </a:lnTo>
                <a:lnTo>
                  <a:pt x="1186434" y="788301"/>
                </a:lnTo>
                <a:lnTo>
                  <a:pt x="1189494" y="800595"/>
                </a:lnTo>
                <a:lnTo>
                  <a:pt x="1189596" y="801001"/>
                </a:lnTo>
                <a:lnTo>
                  <a:pt x="1196962" y="801001"/>
                </a:lnTo>
                <a:lnTo>
                  <a:pt x="1204201" y="788301"/>
                </a:lnTo>
                <a:lnTo>
                  <a:pt x="1206436" y="800595"/>
                </a:lnTo>
                <a:lnTo>
                  <a:pt x="1206512" y="801001"/>
                </a:lnTo>
                <a:lnTo>
                  <a:pt x="1212634" y="801001"/>
                </a:lnTo>
                <a:lnTo>
                  <a:pt x="1223302" y="813701"/>
                </a:lnTo>
                <a:lnTo>
                  <a:pt x="1227912" y="826401"/>
                </a:lnTo>
                <a:lnTo>
                  <a:pt x="1234033" y="826401"/>
                </a:lnTo>
                <a:lnTo>
                  <a:pt x="1235278" y="839101"/>
                </a:lnTo>
                <a:lnTo>
                  <a:pt x="1241094" y="826401"/>
                </a:lnTo>
                <a:lnTo>
                  <a:pt x="1243418" y="839101"/>
                </a:lnTo>
                <a:lnTo>
                  <a:pt x="1259674" y="839101"/>
                </a:lnTo>
                <a:lnTo>
                  <a:pt x="1259674" y="851801"/>
                </a:lnTo>
                <a:lnTo>
                  <a:pt x="1260843" y="864501"/>
                </a:lnTo>
                <a:lnTo>
                  <a:pt x="1289304" y="864501"/>
                </a:lnTo>
                <a:lnTo>
                  <a:pt x="1285709" y="877265"/>
                </a:lnTo>
                <a:lnTo>
                  <a:pt x="1289888" y="877265"/>
                </a:lnTo>
                <a:lnTo>
                  <a:pt x="1289888" y="864501"/>
                </a:lnTo>
                <a:lnTo>
                  <a:pt x="1296924" y="864501"/>
                </a:lnTo>
                <a:lnTo>
                  <a:pt x="1299527" y="876223"/>
                </a:lnTo>
                <a:lnTo>
                  <a:pt x="1299654" y="876757"/>
                </a:lnTo>
                <a:lnTo>
                  <a:pt x="1299756" y="877265"/>
                </a:lnTo>
                <a:lnTo>
                  <a:pt x="1302042" y="877265"/>
                </a:lnTo>
                <a:lnTo>
                  <a:pt x="1301508" y="889901"/>
                </a:lnTo>
                <a:lnTo>
                  <a:pt x="1317713" y="889901"/>
                </a:lnTo>
                <a:lnTo>
                  <a:pt x="1317510" y="902601"/>
                </a:lnTo>
                <a:lnTo>
                  <a:pt x="1321790" y="889901"/>
                </a:lnTo>
                <a:lnTo>
                  <a:pt x="1327594" y="889901"/>
                </a:lnTo>
                <a:lnTo>
                  <a:pt x="1337602" y="902601"/>
                </a:lnTo>
                <a:lnTo>
                  <a:pt x="1379296" y="902601"/>
                </a:lnTo>
                <a:lnTo>
                  <a:pt x="1382191" y="889901"/>
                </a:lnTo>
                <a:lnTo>
                  <a:pt x="1386268" y="889901"/>
                </a:lnTo>
                <a:lnTo>
                  <a:pt x="1394396" y="889901"/>
                </a:lnTo>
                <a:lnTo>
                  <a:pt x="1391488" y="902601"/>
                </a:lnTo>
                <a:lnTo>
                  <a:pt x="1392580" y="902601"/>
                </a:lnTo>
                <a:lnTo>
                  <a:pt x="1392097" y="914133"/>
                </a:lnTo>
                <a:lnTo>
                  <a:pt x="1393583" y="902601"/>
                </a:lnTo>
                <a:lnTo>
                  <a:pt x="1394396" y="902601"/>
                </a:lnTo>
                <a:lnTo>
                  <a:pt x="1402943" y="915301"/>
                </a:lnTo>
                <a:lnTo>
                  <a:pt x="1442034" y="915301"/>
                </a:lnTo>
                <a:lnTo>
                  <a:pt x="1441513" y="903947"/>
                </a:lnTo>
                <a:lnTo>
                  <a:pt x="1441450" y="902601"/>
                </a:lnTo>
                <a:lnTo>
                  <a:pt x="1446098" y="902601"/>
                </a:lnTo>
                <a:lnTo>
                  <a:pt x="1448422" y="889901"/>
                </a:lnTo>
                <a:lnTo>
                  <a:pt x="1451902" y="889901"/>
                </a:lnTo>
                <a:lnTo>
                  <a:pt x="1453781" y="902601"/>
                </a:lnTo>
                <a:lnTo>
                  <a:pt x="1459103" y="902601"/>
                </a:lnTo>
                <a:lnTo>
                  <a:pt x="1452918" y="915301"/>
                </a:lnTo>
                <a:lnTo>
                  <a:pt x="1732838" y="915301"/>
                </a:lnTo>
                <a:lnTo>
                  <a:pt x="1735899" y="928001"/>
                </a:lnTo>
                <a:lnTo>
                  <a:pt x="1737791" y="928001"/>
                </a:lnTo>
                <a:lnTo>
                  <a:pt x="1735099" y="917524"/>
                </a:lnTo>
                <a:lnTo>
                  <a:pt x="1744027" y="928001"/>
                </a:lnTo>
                <a:lnTo>
                  <a:pt x="1745488" y="917524"/>
                </a:lnTo>
                <a:lnTo>
                  <a:pt x="1745475" y="916317"/>
                </a:lnTo>
                <a:lnTo>
                  <a:pt x="1744992" y="915301"/>
                </a:lnTo>
                <a:lnTo>
                  <a:pt x="1745399" y="915301"/>
                </a:lnTo>
                <a:lnTo>
                  <a:pt x="1745475" y="916317"/>
                </a:lnTo>
                <a:lnTo>
                  <a:pt x="1745615" y="916609"/>
                </a:lnTo>
                <a:lnTo>
                  <a:pt x="1745957" y="914133"/>
                </a:lnTo>
                <a:lnTo>
                  <a:pt x="1747418" y="902601"/>
                </a:lnTo>
                <a:lnTo>
                  <a:pt x="1749259" y="889901"/>
                </a:lnTo>
                <a:lnTo>
                  <a:pt x="1770748" y="889901"/>
                </a:lnTo>
                <a:lnTo>
                  <a:pt x="1770748" y="813714"/>
                </a:lnTo>
                <a:lnTo>
                  <a:pt x="1749120" y="813714"/>
                </a:lnTo>
                <a:lnTo>
                  <a:pt x="1749120" y="877265"/>
                </a:lnTo>
                <a:lnTo>
                  <a:pt x="1748104" y="889901"/>
                </a:lnTo>
                <a:lnTo>
                  <a:pt x="1744611" y="889901"/>
                </a:lnTo>
                <a:lnTo>
                  <a:pt x="1742097" y="877455"/>
                </a:lnTo>
                <a:lnTo>
                  <a:pt x="1742059" y="877265"/>
                </a:lnTo>
                <a:lnTo>
                  <a:pt x="1749120" y="877265"/>
                </a:lnTo>
                <a:lnTo>
                  <a:pt x="1749120" y="813714"/>
                </a:lnTo>
                <a:lnTo>
                  <a:pt x="1622044" y="813714"/>
                </a:lnTo>
                <a:lnTo>
                  <a:pt x="1622044" y="889901"/>
                </a:lnTo>
                <a:lnTo>
                  <a:pt x="1613623" y="889901"/>
                </a:lnTo>
                <a:lnTo>
                  <a:pt x="1613877" y="877455"/>
                </a:lnTo>
                <a:lnTo>
                  <a:pt x="1613877" y="877265"/>
                </a:lnTo>
                <a:lnTo>
                  <a:pt x="1614424" y="877265"/>
                </a:lnTo>
                <a:lnTo>
                  <a:pt x="1622044" y="889901"/>
                </a:lnTo>
                <a:lnTo>
                  <a:pt x="1622044" y="813714"/>
                </a:lnTo>
                <a:lnTo>
                  <a:pt x="1551127" y="813714"/>
                </a:lnTo>
                <a:lnTo>
                  <a:pt x="1551127" y="839101"/>
                </a:lnTo>
                <a:lnTo>
                  <a:pt x="1550174" y="851801"/>
                </a:lnTo>
                <a:lnTo>
                  <a:pt x="1548320" y="839101"/>
                </a:lnTo>
                <a:lnTo>
                  <a:pt x="1551127" y="839101"/>
                </a:lnTo>
                <a:lnTo>
                  <a:pt x="1551127" y="813714"/>
                </a:lnTo>
                <a:lnTo>
                  <a:pt x="1466418" y="813714"/>
                </a:lnTo>
                <a:lnTo>
                  <a:pt x="1466418" y="889901"/>
                </a:lnTo>
                <a:lnTo>
                  <a:pt x="1466418" y="902601"/>
                </a:lnTo>
                <a:lnTo>
                  <a:pt x="1465211" y="902601"/>
                </a:lnTo>
                <a:lnTo>
                  <a:pt x="1465846" y="889901"/>
                </a:lnTo>
                <a:lnTo>
                  <a:pt x="1466418" y="889901"/>
                </a:lnTo>
                <a:lnTo>
                  <a:pt x="1466418" y="813714"/>
                </a:lnTo>
                <a:lnTo>
                  <a:pt x="1283690" y="813701"/>
                </a:lnTo>
                <a:lnTo>
                  <a:pt x="1291628" y="826401"/>
                </a:lnTo>
                <a:lnTo>
                  <a:pt x="1283627" y="826401"/>
                </a:lnTo>
                <a:lnTo>
                  <a:pt x="1283512" y="816965"/>
                </a:lnTo>
                <a:lnTo>
                  <a:pt x="1283474" y="813701"/>
                </a:lnTo>
                <a:lnTo>
                  <a:pt x="1283690" y="813701"/>
                </a:lnTo>
                <a:lnTo>
                  <a:pt x="1590611" y="813701"/>
                </a:lnTo>
                <a:lnTo>
                  <a:pt x="1583778" y="801001"/>
                </a:lnTo>
                <a:lnTo>
                  <a:pt x="1577924" y="801001"/>
                </a:lnTo>
                <a:lnTo>
                  <a:pt x="1576158" y="788301"/>
                </a:lnTo>
                <a:lnTo>
                  <a:pt x="1600555" y="788301"/>
                </a:lnTo>
                <a:lnTo>
                  <a:pt x="1598980" y="799515"/>
                </a:lnTo>
                <a:lnTo>
                  <a:pt x="1598955" y="799757"/>
                </a:lnTo>
                <a:lnTo>
                  <a:pt x="1598828" y="800595"/>
                </a:lnTo>
                <a:lnTo>
                  <a:pt x="1598815" y="801001"/>
                </a:lnTo>
                <a:lnTo>
                  <a:pt x="1590611" y="813701"/>
                </a:lnTo>
                <a:lnTo>
                  <a:pt x="1995258" y="813714"/>
                </a:lnTo>
                <a:lnTo>
                  <a:pt x="1996655" y="813714"/>
                </a:lnTo>
                <a:lnTo>
                  <a:pt x="1997976" y="801001"/>
                </a:lnTo>
                <a:lnTo>
                  <a:pt x="2012924" y="801001"/>
                </a:lnTo>
                <a:lnTo>
                  <a:pt x="2012924" y="254965"/>
                </a:lnTo>
                <a:lnTo>
                  <a:pt x="2011756" y="254965"/>
                </a:lnTo>
                <a:lnTo>
                  <a:pt x="2012924" y="242201"/>
                </a:lnTo>
                <a:lnTo>
                  <a:pt x="2021065" y="242201"/>
                </a:lnTo>
                <a:lnTo>
                  <a:pt x="2021065" y="127914"/>
                </a:lnTo>
                <a:lnTo>
                  <a:pt x="2005380" y="127914"/>
                </a:lnTo>
                <a:lnTo>
                  <a:pt x="2005380" y="153301"/>
                </a:lnTo>
                <a:lnTo>
                  <a:pt x="2005037" y="160845"/>
                </a:lnTo>
                <a:lnTo>
                  <a:pt x="2004987" y="161772"/>
                </a:lnTo>
                <a:lnTo>
                  <a:pt x="2004898" y="163677"/>
                </a:lnTo>
                <a:lnTo>
                  <a:pt x="2004796" y="166001"/>
                </a:lnTo>
                <a:lnTo>
                  <a:pt x="2000732" y="153301"/>
                </a:lnTo>
                <a:lnTo>
                  <a:pt x="2005380" y="153301"/>
                </a:lnTo>
                <a:lnTo>
                  <a:pt x="2005380" y="127914"/>
                </a:lnTo>
                <a:lnTo>
                  <a:pt x="1991258" y="127914"/>
                </a:lnTo>
                <a:lnTo>
                  <a:pt x="1991258" y="381901"/>
                </a:lnTo>
                <a:lnTo>
                  <a:pt x="1982724" y="381901"/>
                </a:lnTo>
                <a:lnTo>
                  <a:pt x="1982724" y="369201"/>
                </a:lnTo>
                <a:lnTo>
                  <a:pt x="1991258" y="381901"/>
                </a:lnTo>
                <a:lnTo>
                  <a:pt x="1991258" y="127914"/>
                </a:lnTo>
                <a:lnTo>
                  <a:pt x="1986788" y="127914"/>
                </a:lnTo>
                <a:lnTo>
                  <a:pt x="1986788" y="229501"/>
                </a:lnTo>
                <a:lnTo>
                  <a:pt x="1969947" y="229501"/>
                </a:lnTo>
                <a:lnTo>
                  <a:pt x="1968741" y="242201"/>
                </a:lnTo>
                <a:lnTo>
                  <a:pt x="1974659" y="242201"/>
                </a:lnTo>
                <a:lnTo>
                  <a:pt x="1976183" y="253390"/>
                </a:lnTo>
                <a:lnTo>
                  <a:pt x="1976285" y="254165"/>
                </a:lnTo>
                <a:lnTo>
                  <a:pt x="1976335" y="254520"/>
                </a:lnTo>
                <a:lnTo>
                  <a:pt x="1957743" y="242773"/>
                </a:lnTo>
                <a:lnTo>
                  <a:pt x="1957743" y="420001"/>
                </a:lnTo>
                <a:lnTo>
                  <a:pt x="1957743" y="432701"/>
                </a:lnTo>
                <a:lnTo>
                  <a:pt x="1950199" y="432701"/>
                </a:lnTo>
                <a:lnTo>
                  <a:pt x="1950770" y="420001"/>
                </a:lnTo>
                <a:lnTo>
                  <a:pt x="1957743" y="420001"/>
                </a:lnTo>
                <a:lnTo>
                  <a:pt x="1957743" y="242773"/>
                </a:lnTo>
                <a:lnTo>
                  <a:pt x="1956854" y="242201"/>
                </a:lnTo>
                <a:lnTo>
                  <a:pt x="1956028" y="242201"/>
                </a:lnTo>
                <a:lnTo>
                  <a:pt x="1958467" y="216801"/>
                </a:lnTo>
                <a:lnTo>
                  <a:pt x="1972411" y="216801"/>
                </a:lnTo>
                <a:lnTo>
                  <a:pt x="1986788" y="229501"/>
                </a:lnTo>
                <a:lnTo>
                  <a:pt x="1986788" y="127914"/>
                </a:lnTo>
                <a:lnTo>
                  <a:pt x="1974278" y="127914"/>
                </a:lnTo>
                <a:lnTo>
                  <a:pt x="1968207" y="127914"/>
                </a:lnTo>
                <a:lnTo>
                  <a:pt x="1964842" y="127914"/>
                </a:lnTo>
                <a:lnTo>
                  <a:pt x="1962416" y="140474"/>
                </a:lnTo>
                <a:lnTo>
                  <a:pt x="1962391" y="140601"/>
                </a:lnTo>
                <a:lnTo>
                  <a:pt x="1967572" y="140601"/>
                </a:lnTo>
                <a:lnTo>
                  <a:pt x="1969871" y="153301"/>
                </a:lnTo>
                <a:lnTo>
                  <a:pt x="1975167" y="153301"/>
                </a:lnTo>
                <a:lnTo>
                  <a:pt x="1971408" y="166001"/>
                </a:lnTo>
                <a:lnTo>
                  <a:pt x="1963000" y="178701"/>
                </a:lnTo>
                <a:lnTo>
                  <a:pt x="1964715" y="178701"/>
                </a:lnTo>
                <a:lnTo>
                  <a:pt x="1965871" y="191401"/>
                </a:lnTo>
                <a:lnTo>
                  <a:pt x="1960651" y="191401"/>
                </a:lnTo>
                <a:lnTo>
                  <a:pt x="1964715" y="204101"/>
                </a:lnTo>
                <a:lnTo>
                  <a:pt x="1956003" y="204101"/>
                </a:lnTo>
                <a:lnTo>
                  <a:pt x="1954047" y="204101"/>
                </a:lnTo>
                <a:lnTo>
                  <a:pt x="1950415" y="216801"/>
                </a:lnTo>
                <a:lnTo>
                  <a:pt x="1947291" y="204101"/>
                </a:lnTo>
                <a:lnTo>
                  <a:pt x="1944751" y="216801"/>
                </a:lnTo>
                <a:lnTo>
                  <a:pt x="1943150" y="229501"/>
                </a:lnTo>
                <a:lnTo>
                  <a:pt x="1942299" y="242201"/>
                </a:lnTo>
                <a:lnTo>
                  <a:pt x="1942084" y="253390"/>
                </a:lnTo>
                <a:lnTo>
                  <a:pt x="1942058" y="254965"/>
                </a:lnTo>
                <a:lnTo>
                  <a:pt x="1940318" y="254965"/>
                </a:lnTo>
                <a:lnTo>
                  <a:pt x="1940204" y="267779"/>
                </a:lnTo>
                <a:lnTo>
                  <a:pt x="1937118" y="280301"/>
                </a:lnTo>
                <a:lnTo>
                  <a:pt x="1931822" y="280301"/>
                </a:lnTo>
                <a:lnTo>
                  <a:pt x="1925218" y="292544"/>
                </a:lnTo>
                <a:lnTo>
                  <a:pt x="1925510" y="280301"/>
                </a:lnTo>
                <a:lnTo>
                  <a:pt x="1926196" y="267779"/>
                </a:lnTo>
                <a:lnTo>
                  <a:pt x="1926209" y="267627"/>
                </a:lnTo>
                <a:lnTo>
                  <a:pt x="1928088" y="254965"/>
                </a:lnTo>
                <a:lnTo>
                  <a:pt x="1930336" y="229501"/>
                </a:lnTo>
                <a:lnTo>
                  <a:pt x="1932330" y="216801"/>
                </a:lnTo>
                <a:lnTo>
                  <a:pt x="1933333" y="204101"/>
                </a:lnTo>
                <a:lnTo>
                  <a:pt x="1933816" y="191401"/>
                </a:lnTo>
                <a:lnTo>
                  <a:pt x="1933930" y="178701"/>
                </a:lnTo>
                <a:lnTo>
                  <a:pt x="1928177" y="166001"/>
                </a:lnTo>
                <a:lnTo>
                  <a:pt x="1915922" y="166001"/>
                </a:lnTo>
                <a:lnTo>
                  <a:pt x="1915922" y="343801"/>
                </a:lnTo>
                <a:lnTo>
                  <a:pt x="1912708" y="343801"/>
                </a:lnTo>
                <a:lnTo>
                  <a:pt x="1912708" y="623201"/>
                </a:lnTo>
                <a:lnTo>
                  <a:pt x="1912569" y="623201"/>
                </a:lnTo>
                <a:lnTo>
                  <a:pt x="1912480" y="622173"/>
                </a:lnTo>
                <a:lnTo>
                  <a:pt x="1912404" y="621614"/>
                </a:lnTo>
                <a:lnTo>
                  <a:pt x="1912213" y="620661"/>
                </a:lnTo>
                <a:lnTo>
                  <a:pt x="1911337" y="610501"/>
                </a:lnTo>
                <a:lnTo>
                  <a:pt x="1912327" y="620661"/>
                </a:lnTo>
                <a:lnTo>
                  <a:pt x="1912404" y="621614"/>
                </a:lnTo>
                <a:lnTo>
                  <a:pt x="1912518" y="622173"/>
                </a:lnTo>
                <a:lnTo>
                  <a:pt x="1912569" y="622490"/>
                </a:lnTo>
                <a:lnTo>
                  <a:pt x="1912531" y="620661"/>
                </a:lnTo>
                <a:lnTo>
                  <a:pt x="1912607" y="621614"/>
                </a:lnTo>
                <a:lnTo>
                  <a:pt x="1912708" y="623201"/>
                </a:lnTo>
                <a:lnTo>
                  <a:pt x="1912708" y="343801"/>
                </a:lnTo>
                <a:lnTo>
                  <a:pt x="1902561" y="343801"/>
                </a:lnTo>
                <a:lnTo>
                  <a:pt x="1906625" y="331101"/>
                </a:lnTo>
                <a:lnTo>
                  <a:pt x="1899081" y="331101"/>
                </a:lnTo>
                <a:lnTo>
                  <a:pt x="1900809" y="318452"/>
                </a:lnTo>
                <a:lnTo>
                  <a:pt x="1910689" y="318452"/>
                </a:lnTo>
                <a:lnTo>
                  <a:pt x="1908949" y="331101"/>
                </a:lnTo>
                <a:lnTo>
                  <a:pt x="1913597" y="331101"/>
                </a:lnTo>
                <a:lnTo>
                  <a:pt x="1915922" y="343801"/>
                </a:lnTo>
                <a:lnTo>
                  <a:pt x="1915922" y="166001"/>
                </a:lnTo>
                <a:lnTo>
                  <a:pt x="1908771" y="166001"/>
                </a:lnTo>
                <a:lnTo>
                  <a:pt x="1910054" y="153301"/>
                </a:lnTo>
                <a:lnTo>
                  <a:pt x="1920697" y="153301"/>
                </a:lnTo>
                <a:lnTo>
                  <a:pt x="1917661" y="140601"/>
                </a:lnTo>
                <a:lnTo>
                  <a:pt x="1915198" y="140601"/>
                </a:lnTo>
                <a:lnTo>
                  <a:pt x="1911121" y="127914"/>
                </a:lnTo>
                <a:lnTo>
                  <a:pt x="1910473" y="115201"/>
                </a:lnTo>
                <a:lnTo>
                  <a:pt x="1909610" y="115201"/>
                </a:lnTo>
                <a:lnTo>
                  <a:pt x="1907641" y="102501"/>
                </a:lnTo>
                <a:lnTo>
                  <a:pt x="1906625" y="102501"/>
                </a:lnTo>
                <a:lnTo>
                  <a:pt x="1905254" y="89801"/>
                </a:lnTo>
                <a:lnTo>
                  <a:pt x="1901723" y="89801"/>
                </a:lnTo>
                <a:lnTo>
                  <a:pt x="1900694" y="77101"/>
                </a:lnTo>
                <a:lnTo>
                  <a:pt x="1897265" y="77101"/>
                </a:lnTo>
                <a:lnTo>
                  <a:pt x="1894433" y="64401"/>
                </a:lnTo>
                <a:lnTo>
                  <a:pt x="1892401" y="56515"/>
                </a:lnTo>
                <a:lnTo>
                  <a:pt x="1892401" y="496201"/>
                </a:lnTo>
                <a:lnTo>
                  <a:pt x="1889125" y="508215"/>
                </a:lnTo>
                <a:lnTo>
                  <a:pt x="1889074" y="508406"/>
                </a:lnTo>
                <a:lnTo>
                  <a:pt x="1888947" y="508901"/>
                </a:lnTo>
                <a:lnTo>
                  <a:pt x="1889010" y="508215"/>
                </a:lnTo>
                <a:lnTo>
                  <a:pt x="1884553" y="496201"/>
                </a:lnTo>
                <a:lnTo>
                  <a:pt x="1892401" y="496201"/>
                </a:lnTo>
                <a:lnTo>
                  <a:pt x="1892401" y="56515"/>
                </a:lnTo>
                <a:lnTo>
                  <a:pt x="1891169" y="51727"/>
                </a:lnTo>
                <a:lnTo>
                  <a:pt x="1896999" y="51727"/>
                </a:lnTo>
                <a:lnTo>
                  <a:pt x="1893265" y="39001"/>
                </a:lnTo>
                <a:lnTo>
                  <a:pt x="1890293" y="39001"/>
                </a:lnTo>
                <a:lnTo>
                  <a:pt x="1886927" y="26301"/>
                </a:lnTo>
                <a:lnTo>
                  <a:pt x="1888617" y="26301"/>
                </a:lnTo>
                <a:lnTo>
                  <a:pt x="1886991" y="13601"/>
                </a:lnTo>
                <a:lnTo>
                  <a:pt x="1876425" y="13601"/>
                </a:lnTo>
                <a:lnTo>
                  <a:pt x="1876425" y="483501"/>
                </a:lnTo>
                <a:lnTo>
                  <a:pt x="1875256" y="496201"/>
                </a:lnTo>
                <a:lnTo>
                  <a:pt x="1862480" y="496201"/>
                </a:lnTo>
                <a:lnTo>
                  <a:pt x="1861896" y="483501"/>
                </a:lnTo>
                <a:lnTo>
                  <a:pt x="1876425" y="483501"/>
                </a:lnTo>
                <a:lnTo>
                  <a:pt x="1876425" y="13601"/>
                </a:lnTo>
                <a:lnTo>
                  <a:pt x="1873110" y="13601"/>
                </a:lnTo>
                <a:lnTo>
                  <a:pt x="1873110" y="47218"/>
                </a:lnTo>
                <a:lnTo>
                  <a:pt x="1865972" y="39001"/>
                </a:lnTo>
                <a:lnTo>
                  <a:pt x="1868297" y="51727"/>
                </a:lnTo>
                <a:lnTo>
                  <a:pt x="1862391" y="51727"/>
                </a:lnTo>
                <a:lnTo>
                  <a:pt x="1862391" y="115201"/>
                </a:lnTo>
                <a:lnTo>
                  <a:pt x="1861896" y="127914"/>
                </a:lnTo>
                <a:lnTo>
                  <a:pt x="1860156" y="127914"/>
                </a:lnTo>
                <a:lnTo>
                  <a:pt x="1860651" y="115201"/>
                </a:lnTo>
                <a:lnTo>
                  <a:pt x="1862391" y="115201"/>
                </a:lnTo>
                <a:lnTo>
                  <a:pt x="1862391" y="51727"/>
                </a:lnTo>
                <a:lnTo>
                  <a:pt x="1857438" y="51727"/>
                </a:lnTo>
                <a:lnTo>
                  <a:pt x="1857438" y="585101"/>
                </a:lnTo>
                <a:lnTo>
                  <a:pt x="1857032" y="597801"/>
                </a:lnTo>
                <a:lnTo>
                  <a:pt x="1855000" y="597801"/>
                </a:lnTo>
                <a:lnTo>
                  <a:pt x="1853768" y="585101"/>
                </a:lnTo>
                <a:lnTo>
                  <a:pt x="1857438" y="585101"/>
                </a:lnTo>
                <a:lnTo>
                  <a:pt x="1857438" y="51727"/>
                </a:lnTo>
                <a:lnTo>
                  <a:pt x="1852028" y="51727"/>
                </a:lnTo>
                <a:lnTo>
                  <a:pt x="1852028" y="64401"/>
                </a:lnTo>
                <a:lnTo>
                  <a:pt x="1849704" y="77101"/>
                </a:lnTo>
                <a:lnTo>
                  <a:pt x="1846110" y="77101"/>
                </a:lnTo>
                <a:lnTo>
                  <a:pt x="1846110" y="89801"/>
                </a:lnTo>
                <a:lnTo>
                  <a:pt x="1844471" y="102501"/>
                </a:lnTo>
                <a:lnTo>
                  <a:pt x="1835175" y="102501"/>
                </a:lnTo>
                <a:lnTo>
                  <a:pt x="1835721" y="89801"/>
                </a:lnTo>
                <a:lnTo>
                  <a:pt x="1846110" y="89801"/>
                </a:lnTo>
                <a:lnTo>
                  <a:pt x="1846110" y="77101"/>
                </a:lnTo>
                <a:lnTo>
                  <a:pt x="1842147" y="77101"/>
                </a:lnTo>
                <a:lnTo>
                  <a:pt x="1843316" y="64401"/>
                </a:lnTo>
                <a:lnTo>
                  <a:pt x="1852028" y="64401"/>
                </a:lnTo>
                <a:lnTo>
                  <a:pt x="1852028" y="51727"/>
                </a:lnTo>
                <a:lnTo>
                  <a:pt x="1831695" y="51727"/>
                </a:lnTo>
                <a:lnTo>
                  <a:pt x="1831695" y="115201"/>
                </a:lnTo>
                <a:lnTo>
                  <a:pt x="1831695" y="127914"/>
                </a:lnTo>
                <a:lnTo>
                  <a:pt x="1831695" y="496201"/>
                </a:lnTo>
                <a:lnTo>
                  <a:pt x="1831695" y="508901"/>
                </a:lnTo>
                <a:lnTo>
                  <a:pt x="1822272" y="508901"/>
                </a:lnTo>
                <a:lnTo>
                  <a:pt x="1824723" y="496201"/>
                </a:lnTo>
                <a:lnTo>
                  <a:pt x="1831695" y="496201"/>
                </a:lnTo>
                <a:lnTo>
                  <a:pt x="1831695" y="127914"/>
                </a:lnTo>
                <a:lnTo>
                  <a:pt x="1827631" y="127914"/>
                </a:lnTo>
                <a:lnTo>
                  <a:pt x="1827631" y="115201"/>
                </a:lnTo>
                <a:lnTo>
                  <a:pt x="1831695" y="115201"/>
                </a:lnTo>
                <a:lnTo>
                  <a:pt x="1831695" y="51727"/>
                </a:lnTo>
                <a:lnTo>
                  <a:pt x="1816011" y="51727"/>
                </a:lnTo>
                <a:lnTo>
                  <a:pt x="1816011" y="77101"/>
                </a:lnTo>
                <a:lnTo>
                  <a:pt x="1810042" y="77101"/>
                </a:lnTo>
                <a:lnTo>
                  <a:pt x="1810042" y="166001"/>
                </a:lnTo>
                <a:lnTo>
                  <a:pt x="1807298" y="178701"/>
                </a:lnTo>
                <a:lnTo>
                  <a:pt x="1803234" y="178701"/>
                </a:lnTo>
                <a:lnTo>
                  <a:pt x="1803730" y="167259"/>
                </a:lnTo>
                <a:lnTo>
                  <a:pt x="1803781" y="166001"/>
                </a:lnTo>
                <a:lnTo>
                  <a:pt x="1810042" y="166001"/>
                </a:lnTo>
                <a:lnTo>
                  <a:pt x="1810042" y="77101"/>
                </a:lnTo>
                <a:lnTo>
                  <a:pt x="1809737" y="77101"/>
                </a:lnTo>
                <a:lnTo>
                  <a:pt x="1809737" y="140601"/>
                </a:lnTo>
                <a:lnTo>
                  <a:pt x="1803857" y="140601"/>
                </a:lnTo>
                <a:lnTo>
                  <a:pt x="1796491" y="153301"/>
                </a:lnTo>
                <a:lnTo>
                  <a:pt x="1792605" y="153301"/>
                </a:lnTo>
                <a:lnTo>
                  <a:pt x="1792605" y="178701"/>
                </a:lnTo>
                <a:lnTo>
                  <a:pt x="1786432" y="191401"/>
                </a:lnTo>
                <a:lnTo>
                  <a:pt x="1782953" y="191401"/>
                </a:lnTo>
                <a:lnTo>
                  <a:pt x="1782953" y="699401"/>
                </a:lnTo>
                <a:lnTo>
                  <a:pt x="1782368" y="712101"/>
                </a:lnTo>
                <a:lnTo>
                  <a:pt x="1775396" y="712101"/>
                </a:lnTo>
                <a:lnTo>
                  <a:pt x="1775396" y="699401"/>
                </a:lnTo>
                <a:lnTo>
                  <a:pt x="1782953" y="699401"/>
                </a:lnTo>
                <a:lnTo>
                  <a:pt x="1782953" y="191401"/>
                </a:lnTo>
                <a:lnTo>
                  <a:pt x="1780044" y="191401"/>
                </a:lnTo>
                <a:lnTo>
                  <a:pt x="1788172" y="178701"/>
                </a:lnTo>
                <a:lnTo>
                  <a:pt x="1792605" y="178701"/>
                </a:lnTo>
                <a:lnTo>
                  <a:pt x="1792605" y="153301"/>
                </a:lnTo>
                <a:lnTo>
                  <a:pt x="1791081" y="153301"/>
                </a:lnTo>
                <a:lnTo>
                  <a:pt x="1795348" y="140601"/>
                </a:lnTo>
                <a:lnTo>
                  <a:pt x="1797812" y="140601"/>
                </a:lnTo>
                <a:lnTo>
                  <a:pt x="1799069" y="128397"/>
                </a:lnTo>
                <a:lnTo>
                  <a:pt x="1799170" y="115201"/>
                </a:lnTo>
                <a:lnTo>
                  <a:pt x="1800910" y="127914"/>
                </a:lnTo>
                <a:lnTo>
                  <a:pt x="1807298" y="127914"/>
                </a:lnTo>
                <a:lnTo>
                  <a:pt x="1809711" y="140474"/>
                </a:lnTo>
                <a:lnTo>
                  <a:pt x="1809737" y="140601"/>
                </a:lnTo>
                <a:lnTo>
                  <a:pt x="1809737" y="77101"/>
                </a:lnTo>
                <a:lnTo>
                  <a:pt x="1807298" y="77101"/>
                </a:lnTo>
                <a:lnTo>
                  <a:pt x="1807298" y="64401"/>
                </a:lnTo>
                <a:lnTo>
                  <a:pt x="1816011" y="77101"/>
                </a:lnTo>
                <a:lnTo>
                  <a:pt x="1816011" y="51727"/>
                </a:lnTo>
                <a:lnTo>
                  <a:pt x="1776564" y="51727"/>
                </a:lnTo>
                <a:lnTo>
                  <a:pt x="1776564" y="153301"/>
                </a:lnTo>
                <a:lnTo>
                  <a:pt x="1776564" y="166001"/>
                </a:lnTo>
                <a:lnTo>
                  <a:pt x="1774240" y="153301"/>
                </a:lnTo>
                <a:lnTo>
                  <a:pt x="1776564" y="153301"/>
                </a:lnTo>
                <a:lnTo>
                  <a:pt x="1776564" y="51727"/>
                </a:lnTo>
                <a:lnTo>
                  <a:pt x="1771916" y="51727"/>
                </a:lnTo>
                <a:lnTo>
                  <a:pt x="1771916" y="280301"/>
                </a:lnTo>
                <a:lnTo>
                  <a:pt x="1769757" y="267779"/>
                </a:lnTo>
                <a:lnTo>
                  <a:pt x="1769732" y="267627"/>
                </a:lnTo>
                <a:lnTo>
                  <a:pt x="1770278" y="267627"/>
                </a:lnTo>
                <a:lnTo>
                  <a:pt x="1771916" y="280301"/>
                </a:lnTo>
                <a:lnTo>
                  <a:pt x="1771916" y="51727"/>
                </a:lnTo>
                <a:lnTo>
                  <a:pt x="1756232" y="51727"/>
                </a:lnTo>
                <a:lnTo>
                  <a:pt x="1756232" y="140601"/>
                </a:lnTo>
                <a:lnTo>
                  <a:pt x="1756232" y="153301"/>
                </a:lnTo>
                <a:lnTo>
                  <a:pt x="1749844" y="153301"/>
                </a:lnTo>
                <a:lnTo>
                  <a:pt x="1749844" y="140601"/>
                </a:lnTo>
                <a:lnTo>
                  <a:pt x="1756232" y="140601"/>
                </a:lnTo>
                <a:lnTo>
                  <a:pt x="1756232" y="51727"/>
                </a:lnTo>
                <a:lnTo>
                  <a:pt x="1737067" y="51727"/>
                </a:lnTo>
                <a:lnTo>
                  <a:pt x="1737067" y="115201"/>
                </a:lnTo>
                <a:lnTo>
                  <a:pt x="1737067" y="127914"/>
                </a:lnTo>
                <a:lnTo>
                  <a:pt x="1733575" y="127914"/>
                </a:lnTo>
                <a:lnTo>
                  <a:pt x="1736521" y="115201"/>
                </a:lnTo>
                <a:lnTo>
                  <a:pt x="1737067" y="115201"/>
                </a:lnTo>
                <a:lnTo>
                  <a:pt x="1737067" y="51727"/>
                </a:lnTo>
                <a:lnTo>
                  <a:pt x="1731860" y="51727"/>
                </a:lnTo>
                <a:lnTo>
                  <a:pt x="1731860" y="318452"/>
                </a:lnTo>
                <a:lnTo>
                  <a:pt x="1723707" y="318452"/>
                </a:lnTo>
                <a:lnTo>
                  <a:pt x="1723707" y="305701"/>
                </a:lnTo>
                <a:lnTo>
                  <a:pt x="1731860" y="318452"/>
                </a:lnTo>
                <a:lnTo>
                  <a:pt x="1731860" y="51727"/>
                </a:lnTo>
                <a:lnTo>
                  <a:pt x="1729511" y="51727"/>
                </a:lnTo>
                <a:lnTo>
                  <a:pt x="1729511" y="191401"/>
                </a:lnTo>
                <a:lnTo>
                  <a:pt x="1727771" y="204101"/>
                </a:lnTo>
                <a:lnTo>
                  <a:pt x="1727187" y="216801"/>
                </a:lnTo>
                <a:lnTo>
                  <a:pt x="1721319" y="216801"/>
                </a:lnTo>
                <a:lnTo>
                  <a:pt x="1720367" y="204101"/>
                </a:lnTo>
                <a:lnTo>
                  <a:pt x="1721789" y="191401"/>
                </a:lnTo>
                <a:lnTo>
                  <a:pt x="1729511" y="191401"/>
                </a:lnTo>
                <a:lnTo>
                  <a:pt x="1729511" y="51727"/>
                </a:lnTo>
                <a:lnTo>
                  <a:pt x="1721383" y="51727"/>
                </a:lnTo>
                <a:lnTo>
                  <a:pt x="1721383" y="77101"/>
                </a:lnTo>
                <a:lnTo>
                  <a:pt x="1717890" y="86652"/>
                </a:lnTo>
                <a:lnTo>
                  <a:pt x="1717890" y="267627"/>
                </a:lnTo>
                <a:lnTo>
                  <a:pt x="1717306" y="267627"/>
                </a:lnTo>
                <a:lnTo>
                  <a:pt x="1717306" y="572401"/>
                </a:lnTo>
                <a:lnTo>
                  <a:pt x="1713242" y="585101"/>
                </a:lnTo>
                <a:lnTo>
                  <a:pt x="1712087" y="585101"/>
                </a:lnTo>
                <a:lnTo>
                  <a:pt x="1709178" y="581761"/>
                </a:lnTo>
                <a:lnTo>
                  <a:pt x="1709178" y="724801"/>
                </a:lnTo>
                <a:lnTo>
                  <a:pt x="1708569" y="737501"/>
                </a:lnTo>
                <a:lnTo>
                  <a:pt x="1699310" y="737501"/>
                </a:lnTo>
                <a:lnTo>
                  <a:pt x="1701012" y="725093"/>
                </a:lnTo>
                <a:lnTo>
                  <a:pt x="1701050" y="724801"/>
                </a:lnTo>
                <a:lnTo>
                  <a:pt x="1709178" y="724801"/>
                </a:lnTo>
                <a:lnTo>
                  <a:pt x="1709178" y="581761"/>
                </a:lnTo>
                <a:lnTo>
                  <a:pt x="1701050" y="572401"/>
                </a:lnTo>
                <a:lnTo>
                  <a:pt x="1717306" y="572401"/>
                </a:lnTo>
                <a:lnTo>
                  <a:pt x="1717306" y="267627"/>
                </a:lnTo>
                <a:lnTo>
                  <a:pt x="1713242" y="267627"/>
                </a:lnTo>
                <a:lnTo>
                  <a:pt x="1713242" y="445401"/>
                </a:lnTo>
                <a:lnTo>
                  <a:pt x="1707438" y="455282"/>
                </a:lnTo>
                <a:lnTo>
                  <a:pt x="1707438" y="483501"/>
                </a:lnTo>
                <a:lnTo>
                  <a:pt x="1707032" y="483501"/>
                </a:lnTo>
                <a:lnTo>
                  <a:pt x="1707032" y="559701"/>
                </a:lnTo>
                <a:lnTo>
                  <a:pt x="1692910" y="559701"/>
                </a:lnTo>
                <a:lnTo>
                  <a:pt x="1692910" y="597801"/>
                </a:lnTo>
                <a:lnTo>
                  <a:pt x="1692910" y="610501"/>
                </a:lnTo>
                <a:lnTo>
                  <a:pt x="1689430" y="610501"/>
                </a:lnTo>
                <a:lnTo>
                  <a:pt x="1688846" y="597801"/>
                </a:lnTo>
                <a:lnTo>
                  <a:pt x="1692910" y="597801"/>
                </a:lnTo>
                <a:lnTo>
                  <a:pt x="1692910" y="559701"/>
                </a:lnTo>
                <a:lnTo>
                  <a:pt x="1694002" y="547001"/>
                </a:lnTo>
                <a:lnTo>
                  <a:pt x="1694370" y="547001"/>
                </a:lnTo>
                <a:lnTo>
                  <a:pt x="1688490" y="534301"/>
                </a:lnTo>
                <a:lnTo>
                  <a:pt x="1693494" y="534301"/>
                </a:lnTo>
                <a:lnTo>
                  <a:pt x="1693494" y="521601"/>
                </a:lnTo>
                <a:lnTo>
                  <a:pt x="1697177" y="534301"/>
                </a:lnTo>
                <a:lnTo>
                  <a:pt x="1696986" y="534301"/>
                </a:lnTo>
                <a:lnTo>
                  <a:pt x="1699387" y="547001"/>
                </a:lnTo>
                <a:lnTo>
                  <a:pt x="1704200" y="547001"/>
                </a:lnTo>
                <a:lnTo>
                  <a:pt x="1707032" y="559701"/>
                </a:lnTo>
                <a:lnTo>
                  <a:pt x="1707032" y="483501"/>
                </a:lnTo>
                <a:lnTo>
                  <a:pt x="1693494" y="483501"/>
                </a:lnTo>
                <a:lnTo>
                  <a:pt x="1695234" y="470801"/>
                </a:lnTo>
                <a:lnTo>
                  <a:pt x="1704530" y="470801"/>
                </a:lnTo>
                <a:lnTo>
                  <a:pt x="1707438" y="483501"/>
                </a:lnTo>
                <a:lnTo>
                  <a:pt x="1707438" y="455282"/>
                </a:lnTo>
                <a:lnTo>
                  <a:pt x="1705864" y="457962"/>
                </a:lnTo>
                <a:lnTo>
                  <a:pt x="1705775" y="458101"/>
                </a:lnTo>
                <a:lnTo>
                  <a:pt x="1704530" y="458101"/>
                </a:lnTo>
                <a:lnTo>
                  <a:pt x="1706270" y="445401"/>
                </a:lnTo>
                <a:lnTo>
                  <a:pt x="1705787" y="457962"/>
                </a:lnTo>
                <a:lnTo>
                  <a:pt x="1713242" y="445401"/>
                </a:lnTo>
                <a:lnTo>
                  <a:pt x="1713242" y="267627"/>
                </a:lnTo>
                <a:lnTo>
                  <a:pt x="1711490" y="267627"/>
                </a:lnTo>
                <a:lnTo>
                  <a:pt x="1716125" y="254965"/>
                </a:lnTo>
                <a:lnTo>
                  <a:pt x="1717890" y="267627"/>
                </a:lnTo>
                <a:lnTo>
                  <a:pt x="1717890" y="86652"/>
                </a:lnTo>
                <a:lnTo>
                  <a:pt x="1716735" y="89801"/>
                </a:lnTo>
                <a:lnTo>
                  <a:pt x="1707540" y="89801"/>
                </a:lnTo>
                <a:lnTo>
                  <a:pt x="1709178" y="102501"/>
                </a:lnTo>
                <a:lnTo>
                  <a:pt x="1702422" y="102501"/>
                </a:lnTo>
                <a:lnTo>
                  <a:pt x="1701317" y="89801"/>
                </a:lnTo>
                <a:lnTo>
                  <a:pt x="1700758" y="89801"/>
                </a:lnTo>
                <a:lnTo>
                  <a:pt x="1707362" y="77101"/>
                </a:lnTo>
                <a:lnTo>
                  <a:pt x="1721383" y="77101"/>
                </a:lnTo>
                <a:lnTo>
                  <a:pt x="1721383" y="51727"/>
                </a:lnTo>
                <a:lnTo>
                  <a:pt x="1701063" y="51727"/>
                </a:lnTo>
                <a:lnTo>
                  <a:pt x="1697774" y="51727"/>
                </a:lnTo>
                <a:lnTo>
                  <a:pt x="1697774" y="115201"/>
                </a:lnTo>
                <a:lnTo>
                  <a:pt x="1688642" y="115201"/>
                </a:lnTo>
                <a:lnTo>
                  <a:pt x="1695234" y="102501"/>
                </a:lnTo>
                <a:lnTo>
                  <a:pt x="1697774" y="115201"/>
                </a:lnTo>
                <a:lnTo>
                  <a:pt x="1697774" y="51727"/>
                </a:lnTo>
                <a:lnTo>
                  <a:pt x="1688261" y="51727"/>
                </a:lnTo>
                <a:lnTo>
                  <a:pt x="1688846" y="39001"/>
                </a:lnTo>
                <a:lnTo>
                  <a:pt x="1692338" y="39001"/>
                </a:lnTo>
                <a:lnTo>
                  <a:pt x="1701063" y="51727"/>
                </a:lnTo>
                <a:lnTo>
                  <a:pt x="1699361" y="39001"/>
                </a:lnTo>
                <a:lnTo>
                  <a:pt x="1865972" y="39001"/>
                </a:lnTo>
                <a:lnTo>
                  <a:pt x="1872361" y="39001"/>
                </a:lnTo>
                <a:lnTo>
                  <a:pt x="1873110" y="47218"/>
                </a:lnTo>
                <a:lnTo>
                  <a:pt x="1873110" y="13601"/>
                </a:lnTo>
                <a:lnTo>
                  <a:pt x="1686521" y="13601"/>
                </a:lnTo>
                <a:lnTo>
                  <a:pt x="1686521" y="178701"/>
                </a:lnTo>
                <a:lnTo>
                  <a:pt x="1686521" y="191401"/>
                </a:lnTo>
                <a:lnTo>
                  <a:pt x="1676069" y="191401"/>
                </a:lnTo>
                <a:lnTo>
                  <a:pt x="1680718" y="178701"/>
                </a:lnTo>
                <a:lnTo>
                  <a:pt x="1686521" y="178701"/>
                </a:lnTo>
                <a:lnTo>
                  <a:pt x="1686521" y="13601"/>
                </a:lnTo>
                <a:lnTo>
                  <a:pt x="1684947" y="13601"/>
                </a:lnTo>
                <a:lnTo>
                  <a:pt x="1684947" y="77101"/>
                </a:lnTo>
                <a:lnTo>
                  <a:pt x="1684782" y="89801"/>
                </a:lnTo>
                <a:lnTo>
                  <a:pt x="1673745" y="89801"/>
                </a:lnTo>
                <a:lnTo>
                  <a:pt x="1680133" y="77101"/>
                </a:lnTo>
                <a:lnTo>
                  <a:pt x="1668513" y="77101"/>
                </a:lnTo>
                <a:lnTo>
                  <a:pt x="1668513" y="394601"/>
                </a:lnTo>
                <a:lnTo>
                  <a:pt x="1666557" y="407301"/>
                </a:lnTo>
                <a:lnTo>
                  <a:pt x="1663293" y="407301"/>
                </a:lnTo>
                <a:lnTo>
                  <a:pt x="1668513" y="394601"/>
                </a:lnTo>
                <a:lnTo>
                  <a:pt x="1668513" y="77101"/>
                </a:lnTo>
                <a:lnTo>
                  <a:pt x="1660969" y="77101"/>
                </a:lnTo>
                <a:lnTo>
                  <a:pt x="1660969" y="191401"/>
                </a:lnTo>
                <a:lnTo>
                  <a:pt x="1649933" y="191401"/>
                </a:lnTo>
                <a:lnTo>
                  <a:pt x="1649933" y="178701"/>
                </a:lnTo>
                <a:lnTo>
                  <a:pt x="1660753" y="178701"/>
                </a:lnTo>
                <a:lnTo>
                  <a:pt x="1660969" y="191401"/>
                </a:lnTo>
                <a:lnTo>
                  <a:pt x="1660969" y="77101"/>
                </a:lnTo>
                <a:lnTo>
                  <a:pt x="1658061" y="77101"/>
                </a:lnTo>
                <a:lnTo>
                  <a:pt x="1662709" y="64401"/>
                </a:lnTo>
                <a:lnTo>
                  <a:pt x="1655737" y="77101"/>
                </a:lnTo>
                <a:lnTo>
                  <a:pt x="1652828" y="77101"/>
                </a:lnTo>
                <a:lnTo>
                  <a:pt x="1655737" y="64401"/>
                </a:lnTo>
                <a:lnTo>
                  <a:pt x="1662709" y="64401"/>
                </a:lnTo>
                <a:lnTo>
                  <a:pt x="1667256" y="64401"/>
                </a:lnTo>
                <a:lnTo>
                  <a:pt x="1661998" y="51727"/>
                </a:lnTo>
                <a:lnTo>
                  <a:pt x="1656905" y="51727"/>
                </a:lnTo>
                <a:lnTo>
                  <a:pt x="1655152" y="39001"/>
                </a:lnTo>
                <a:lnTo>
                  <a:pt x="1665389" y="39001"/>
                </a:lnTo>
                <a:lnTo>
                  <a:pt x="1671942" y="51727"/>
                </a:lnTo>
                <a:lnTo>
                  <a:pt x="1680133" y="51727"/>
                </a:lnTo>
                <a:lnTo>
                  <a:pt x="1679549" y="64401"/>
                </a:lnTo>
                <a:lnTo>
                  <a:pt x="1683626" y="64401"/>
                </a:lnTo>
                <a:lnTo>
                  <a:pt x="1684197" y="77101"/>
                </a:lnTo>
                <a:lnTo>
                  <a:pt x="1684947" y="77101"/>
                </a:lnTo>
                <a:lnTo>
                  <a:pt x="1684947" y="13601"/>
                </a:lnTo>
                <a:lnTo>
                  <a:pt x="1651088" y="13601"/>
                </a:lnTo>
                <a:lnTo>
                  <a:pt x="1649349" y="26301"/>
                </a:lnTo>
                <a:lnTo>
                  <a:pt x="1648193" y="26301"/>
                </a:lnTo>
                <a:lnTo>
                  <a:pt x="1648193" y="216801"/>
                </a:lnTo>
                <a:lnTo>
                  <a:pt x="1648193" y="229501"/>
                </a:lnTo>
                <a:lnTo>
                  <a:pt x="1643545" y="229501"/>
                </a:lnTo>
                <a:lnTo>
                  <a:pt x="1641792" y="216801"/>
                </a:lnTo>
                <a:lnTo>
                  <a:pt x="1648193" y="216801"/>
                </a:lnTo>
                <a:lnTo>
                  <a:pt x="1648193" y="26301"/>
                </a:lnTo>
                <a:lnTo>
                  <a:pt x="1645500" y="26301"/>
                </a:lnTo>
                <a:lnTo>
                  <a:pt x="1649920" y="13601"/>
                </a:lnTo>
                <a:lnTo>
                  <a:pt x="1631213" y="13601"/>
                </a:lnTo>
                <a:lnTo>
                  <a:pt x="1631035" y="26301"/>
                </a:lnTo>
                <a:lnTo>
                  <a:pt x="1627860" y="26301"/>
                </a:lnTo>
                <a:lnTo>
                  <a:pt x="1627860" y="420001"/>
                </a:lnTo>
                <a:lnTo>
                  <a:pt x="1620304" y="420001"/>
                </a:lnTo>
                <a:lnTo>
                  <a:pt x="1621472" y="407301"/>
                </a:lnTo>
                <a:lnTo>
                  <a:pt x="1626120" y="407301"/>
                </a:lnTo>
                <a:lnTo>
                  <a:pt x="1627860" y="420001"/>
                </a:lnTo>
                <a:lnTo>
                  <a:pt x="1627860" y="26301"/>
                </a:lnTo>
                <a:lnTo>
                  <a:pt x="1621320" y="26301"/>
                </a:lnTo>
                <a:lnTo>
                  <a:pt x="1624584" y="13601"/>
                </a:lnTo>
                <a:lnTo>
                  <a:pt x="1619580" y="13601"/>
                </a:lnTo>
                <a:lnTo>
                  <a:pt x="1619580" y="153301"/>
                </a:lnTo>
                <a:lnTo>
                  <a:pt x="1617395" y="163677"/>
                </a:lnTo>
                <a:lnTo>
                  <a:pt x="1617395" y="153301"/>
                </a:lnTo>
                <a:lnTo>
                  <a:pt x="1619580" y="153301"/>
                </a:lnTo>
                <a:lnTo>
                  <a:pt x="1619580" y="13601"/>
                </a:lnTo>
                <a:lnTo>
                  <a:pt x="1606550" y="13601"/>
                </a:lnTo>
                <a:lnTo>
                  <a:pt x="1606550" y="280301"/>
                </a:lnTo>
                <a:lnTo>
                  <a:pt x="1606130" y="292544"/>
                </a:lnTo>
                <a:lnTo>
                  <a:pt x="1606118" y="293001"/>
                </a:lnTo>
                <a:lnTo>
                  <a:pt x="1604200" y="293001"/>
                </a:lnTo>
                <a:lnTo>
                  <a:pt x="1602879" y="280301"/>
                </a:lnTo>
                <a:lnTo>
                  <a:pt x="1606550" y="280301"/>
                </a:lnTo>
                <a:lnTo>
                  <a:pt x="1606550" y="13601"/>
                </a:lnTo>
                <a:lnTo>
                  <a:pt x="1575308" y="13601"/>
                </a:lnTo>
                <a:lnTo>
                  <a:pt x="1575308" y="242201"/>
                </a:lnTo>
                <a:lnTo>
                  <a:pt x="1571586" y="242201"/>
                </a:lnTo>
                <a:lnTo>
                  <a:pt x="1571586" y="712101"/>
                </a:lnTo>
                <a:lnTo>
                  <a:pt x="1557032" y="712101"/>
                </a:lnTo>
                <a:lnTo>
                  <a:pt x="1545196" y="699401"/>
                </a:lnTo>
                <a:lnTo>
                  <a:pt x="1540002" y="686701"/>
                </a:lnTo>
                <a:lnTo>
                  <a:pt x="1540459" y="674001"/>
                </a:lnTo>
                <a:lnTo>
                  <a:pt x="1541932" y="661301"/>
                </a:lnTo>
                <a:lnTo>
                  <a:pt x="1560334" y="661301"/>
                </a:lnTo>
                <a:lnTo>
                  <a:pt x="1557248" y="674001"/>
                </a:lnTo>
                <a:lnTo>
                  <a:pt x="1558226" y="686701"/>
                </a:lnTo>
                <a:lnTo>
                  <a:pt x="1562354" y="686701"/>
                </a:lnTo>
                <a:lnTo>
                  <a:pt x="1568602" y="699401"/>
                </a:lnTo>
                <a:lnTo>
                  <a:pt x="1565998" y="699401"/>
                </a:lnTo>
                <a:lnTo>
                  <a:pt x="1571586" y="712101"/>
                </a:lnTo>
                <a:lnTo>
                  <a:pt x="1571586" y="242201"/>
                </a:lnTo>
                <a:lnTo>
                  <a:pt x="1566265" y="242201"/>
                </a:lnTo>
                <a:lnTo>
                  <a:pt x="1566862" y="229501"/>
                </a:lnTo>
                <a:lnTo>
                  <a:pt x="1575308" y="242201"/>
                </a:lnTo>
                <a:lnTo>
                  <a:pt x="1575308" y="13601"/>
                </a:lnTo>
                <a:lnTo>
                  <a:pt x="1563776" y="13601"/>
                </a:lnTo>
                <a:lnTo>
                  <a:pt x="1563776" y="166001"/>
                </a:lnTo>
                <a:lnTo>
                  <a:pt x="1560474" y="178701"/>
                </a:lnTo>
                <a:lnTo>
                  <a:pt x="1560474" y="610501"/>
                </a:lnTo>
                <a:lnTo>
                  <a:pt x="1549450" y="635901"/>
                </a:lnTo>
                <a:lnTo>
                  <a:pt x="1536319" y="623201"/>
                </a:lnTo>
                <a:lnTo>
                  <a:pt x="1535277" y="610501"/>
                </a:lnTo>
                <a:lnTo>
                  <a:pt x="1560474" y="610501"/>
                </a:lnTo>
                <a:lnTo>
                  <a:pt x="1560474" y="178701"/>
                </a:lnTo>
                <a:lnTo>
                  <a:pt x="1552346" y="178701"/>
                </a:lnTo>
                <a:lnTo>
                  <a:pt x="1551851" y="167259"/>
                </a:lnTo>
                <a:lnTo>
                  <a:pt x="1551800" y="166001"/>
                </a:lnTo>
                <a:lnTo>
                  <a:pt x="1553527" y="166001"/>
                </a:lnTo>
                <a:lnTo>
                  <a:pt x="1552930" y="153301"/>
                </a:lnTo>
                <a:lnTo>
                  <a:pt x="1563382" y="153301"/>
                </a:lnTo>
                <a:lnTo>
                  <a:pt x="1563382" y="166001"/>
                </a:lnTo>
                <a:lnTo>
                  <a:pt x="1563776" y="166001"/>
                </a:lnTo>
                <a:lnTo>
                  <a:pt x="1563776" y="13601"/>
                </a:lnTo>
                <a:lnTo>
                  <a:pt x="1562798" y="13601"/>
                </a:lnTo>
                <a:lnTo>
                  <a:pt x="1562798" y="39001"/>
                </a:lnTo>
                <a:lnTo>
                  <a:pt x="1554048" y="39001"/>
                </a:lnTo>
                <a:lnTo>
                  <a:pt x="1554670" y="26301"/>
                </a:lnTo>
                <a:lnTo>
                  <a:pt x="1562798" y="39001"/>
                </a:lnTo>
                <a:lnTo>
                  <a:pt x="1562798" y="13601"/>
                </a:lnTo>
                <a:lnTo>
                  <a:pt x="1551762" y="13601"/>
                </a:lnTo>
                <a:lnTo>
                  <a:pt x="1551762" y="331101"/>
                </a:lnTo>
                <a:lnTo>
                  <a:pt x="1548320" y="343801"/>
                </a:lnTo>
                <a:lnTo>
                  <a:pt x="1550022" y="356501"/>
                </a:lnTo>
                <a:lnTo>
                  <a:pt x="1537868" y="356501"/>
                </a:lnTo>
                <a:lnTo>
                  <a:pt x="1543685" y="369201"/>
                </a:lnTo>
                <a:lnTo>
                  <a:pt x="1535531" y="369201"/>
                </a:lnTo>
                <a:lnTo>
                  <a:pt x="1531454" y="356501"/>
                </a:lnTo>
                <a:lnTo>
                  <a:pt x="1534452" y="343801"/>
                </a:lnTo>
                <a:lnTo>
                  <a:pt x="1544091" y="331101"/>
                </a:lnTo>
                <a:lnTo>
                  <a:pt x="1551762" y="331101"/>
                </a:lnTo>
                <a:lnTo>
                  <a:pt x="1551762" y="13601"/>
                </a:lnTo>
                <a:lnTo>
                  <a:pt x="1506499" y="13601"/>
                </a:lnTo>
                <a:lnTo>
                  <a:pt x="1506499" y="77101"/>
                </a:lnTo>
                <a:lnTo>
                  <a:pt x="1506499" y="89801"/>
                </a:lnTo>
                <a:lnTo>
                  <a:pt x="1503019" y="89801"/>
                </a:lnTo>
                <a:lnTo>
                  <a:pt x="1506499" y="77101"/>
                </a:lnTo>
                <a:lnTo>
                  <a:pt x="1506499" y="13601"/>
                </a:lnTo>
                <a:lnTo>
                  <a:pt x="1501279" y="13601"/>
                </a:lnTo>
                <a:lnTo>
                  <a:pt x="1501279" y="356501"/>
                </a:lnTo>
                <a:lnTo>
                  <a:pt x="1499527" y="369201"/>
                </a:lnTo>
                <a:lnTo>
                  <a:pt x="1496047" y="369201"/>
                </a:lnTo>
                <a:lnTo>
                  <a:pt x="1496047" y="356501"/>
                </a:lnTo>
                <a:lnTo>
                  <a:pt x="1501279" y="356501"/>
                </a:lnTo>
                <a:lnTo>
                  <a:pt x="1501279" y="13601"/>
                </a:lnTo>
                <a:lnTo>
                  <a:pt x="1486750" y="13601"/>
                </a:lnTo>
                <a:lnTo>
                  <a:pt x="1483575" y="26301"/>
                </a:lnTo>
                <a:lnTo>
                  <a:pt x="1477454" y="26301"/>
                </a:lnTo>
                <a:lnTo>
                  <a:pt x="1470253" y="26301"/>
                </a:lnTo>
                <a:lnTo>
                  <a:pt x="1466418" y="13601"/>
                </a:lnTo>
                <a:lnTo>
                  <a:pt x="1458087" y="13601"/>
                </a:lnTo>
                <a:lnTo>
                  <a:pt x="1458087" y="139458"/>
                </a:lnTo>
                <a:lnTo>
                  <a:pt x="1455381" y="139877"/>
                </a:lnTo>
                <a:lnTo>
                  <a:pt x="1457706" y="138709"/>
                </a:lnTo>
                <a:lnTo>
                  <a:pt x="1457985" y="138620"/>
                </a:lnTo>
                <a:lnTo>
                  <a:pt x="1458087" y="139458"/>
                </a:lnTo>
                <a:lnTo>
                  <a:pt x="1458087" y="13601"/>
                </a:lnTo>
                <a:lnTo>
                  <a:pt x="1401940" y="13601"/>
                </a:lnTo>
                <a:lnTo>
                  <a:pt x="1400200" y="13601"/>
                </a:lnTo>
                <a:lnTo>
                  <a:pt x="1385684" y="13601"/>
                </a:lnTo>
                <a:lnTo>
                  <a:pt x="1385684" y="26301"/>
                </a:lnTo>
                <a:lnTo>
                  <a:pt x="1394625" y="26301"/>
                </a:lnTo>
                <a:lnTo>
                  <a:pt x="1396720" y="26301"/>
                </a:lnTo>
                <a:lnTo>
                  <a:pt x="1395806" y="33566"/>
                </a:lnTo>
                <a:lnTo>
                  <a:pt x="1396250" y="31737"/>
                </a:lnTo>
                <a:lnTo>
                  <a:pt x="1397304" y="26301"/>
                </a:lnTo>
                <a:lnTo>
                  <a:pt x="1396365" y="31737"/>
                </a:lnTo>
                <a:lnTo>
                  <a:pt x="1395895" y="33566"/>
                </a:lnTo>
                <a:lnTo>
                  <a:pt x="1395704" y="34378"/>
                </a:lnTo>
                <a:lnTo>
                  <a:pt x="1395641" y="34848"/>
                </a:lnTo>
                <a:lnTo>
                  <a:pt x="1394980" y="38290"/>
                </a:lnTo>
                <a:lnTo>
                  <a:pt x="1395298" y="37579"/>
                </a:lnTo>
                <a:lnTo>
                  <a:pt x="1395437" y="37147"/>
                </a:lnTo>
                <a:lnTo>
                  <a:pt x="1395501" y="36423"/>
                </a:lnTo>
                <a:lnTo>
                  <a:pt x="1395831" y="34848"/>
                </a:lnTo>
                <a:lnTo>
                  <a:pt x="1395437" y="37147"/>
                </a:lnTo>
                <a:lnTo>
                  <a:pt x="1398955" y="26301"/>
                </a:lnTo>
                <a:lnTo>
                  <a:pt x="1398841" y="28981"/>
                </a:lnTo>
                <a:lnTo>
                  <a:pt x="1398727" y="31737"/>
                </a:lnTo>
                <a:lnTo>
                  <a:pt x="1398625" y="34378"/>
                </a:lnTo>
                <a:lnTo>
                  <a:pt x="1398511" y="37147"/>
                </a:lnTo>
                <a:lnTo>
                  <a:pt x="1398435" y="39001"/>
                </a:lnTo>
                <a:lnTo>
                  <a:pt x="1403108" y="39001"/>
                </a:lnTo>
                <a:lnTo>
                  <a:pt x="1400200" y="51727"/>
                </a:lnTo>
                <a:lnTo>
                  <a:pt x="1405026" y="51727"/>
                </a:lnTo>
                <a:lnTo>
                  <a:pt x="1406588" y="64401"/>
                </a:lnTo>
                <a:lnTo>
                  <a:pt x="1408341" y="64401"/>
                </a:lnTo>
                <a:lnTo>
                  <a:pt x="1404848" y="77101"/>
                </a:lnTo>
                <a:lnTo>
                  <a:pt x="1415237" y="77101"/>
                </a:lnTo>
                <a:lnTo>
                  <a:pt x="1419948" y="89801"/>
                </a:lnTo>
                <a:lnTo>
                  <a:pt x="1419948" y="77101"/>
                </a:lnTo>
                <a:lnTo>
                  <a:pt x="1423441" y="77101"/>
                </a:lnTo>
                <a:lnTo>
                  <a:pt x="1424597" y="64401"/>
                </a:lnTo>
                <a:lnTo>
                  <a:pt x="1425181" y="64401"/>
                </a:lnTo>
                <a:lnTo>
                  <a:pt x="1424597" y="51727"/>
                </a:lnTo>
                <a:lnTo>
                  <a:pt x="1429816" y="51727"/>
                </a:lnTo>
                <a:lnTo>
                  <a:pt x="1428089" y="64401"/>
                </a:lnTo>
                <a:lnTo>
                  <a:pt x="1446098" y="64401"/>
                </a:lnTo>
                <a:lnTo>
                  <a:pt x="1442796" y="77101"/>
                </a:lnTo>
                <a:lnTo>
                  <a:pt x="1428089" y="77101"/>
                </a:lnTo>
                <a:lnTo>
                  <a:pt x="1419948" y="89801"/>
                </a:lnTo>
                <a:lnTo>
                  <a:pt x="1429512" y="89801"/>
                </a:lnTo>
                <a:lnTo>
                  <a:pt x="1419377" y="102501"/>
                </a:lnTo>
                <a:lnTo>
                  <a:pt x="1421117" y="102501"/>
                </a:lnTo>
                <a:lnTo>
                  <a:pt x="1416685" y="115201"/>
                </a:lnTo>
                <a:lnTo>
                  <a:pt x="1418882" y="115201"/>
                </a:lnTo>
                <a:lnTo>
                  <a:pt x="1431671" y="102501"/>
                </a:lnTo>
                <a:lnTo>
                  <a:pt x="1433309" y="102501"/>
                </a:lnTo>
                <a:lnTo>
                  <a:pt x="1432763" y="89801"/>
                </a:lnTo>
                <a:lnTo>
                  <a:pt x="1436039" y="89801"/>
                </a:lnTo>
                <a:lnTo>
                  <a:pt x="1433309" y="102501"/>
                </a:lnTo>
                <a:lnTo>
                  <a:pt x="1443189" y="102501"/>
                </a:lnTo>
                <a:lnTo>
                  <a:pt x="1434033" y="115201"/>
                </a:lnTo>
                <a:lnTo>
                  <a:pt x="1433271" y="115201"/>
                </a:lnTo>
                <a:lnTo>
                  <a:pt x="1436217" y="127914"/>
                </a:lnTo>
                <a:lnTo>
                  <a:pt x="1442389" y="127914"/>
                </a:lnTo>
                <a:lnTo>
                  <a:pt x="1438021" y="139268"/>
                </a:lnTo>
                <a:lnTo>
                  <a:pt x="1436217" y="139293"/>
                </a:lnTo>
                <a:lnTo>
                  <a:pt x="1436217" y="139877"/>
                </a:lnTo>
                <a:lnTo>
                  <a:pt x="1437678" y="140157"/>
                </a:lnTo>
                <a:lnTo>
                  <a:pt x="1437563" y="140474"/>
                </a:lnTo>
                <a:lnTo>
                  <a:pt x="1437513" y="140601"/>
                </a:lnTo>
                <a:lnTo>
                  <a:pt x="1440472" y="140601"/>
                </a:lnTo>
                <a:lnTo>
                  <a:pt x="1443189" y="140982"/>
                </a:lnTo>
                <a:lnTo>
                  <a:pt x="1445412" y="140411"/>
                </a:lnTo>
                <a:lnTo>
                  <a:pt x="1451902" y="138709"/>
                </a:lnTo>
                <a:lnTo>
                  <a:pt x="1454226" y="136969"/>
                </a:lnTo>
                <a:lnTo>
                  <a:pt x="1452194" y="138328"/>
                </a:lnTo>
                <a:lnTo>
                  <a:pt x="1446669" y="139877"/>
                </a:lnTo>
                <a:lnTo>
                  <a:pt x="1444929" y="139877"/>
                </a:lnTo>
                <a:lnTo>
                  <a:pt x="1442605" y="140411"/>
                </a:lnTo>
                <a:lnTo>
                  <a:pt x="1455953" y="127914"/>
                </a:lnTo>
                <a:lnTo>
                  <a:pt x="1447241" y="127914"/>
                </a:lnTo>
                <a:lnTo>
                  <a:pt x="1454632" y="115201"/>
                </a:lnTo>
                <a:lnTo>
                  <a:pt x="1455966" y="115201"/>
                </a:lnTo>
                <a:lnTo>
                  <a:pt x="1455966" y="127914"/>
                </a:lnTo>
                <a:lnTo>
                  <a:pt x="1456626" y="127914"/>
                </a:lnTo>
                <a:lnTo>
                  <a:pt x="1457921" y="138137"/>
                </a:lnTo>
                <a:lnTo>
                  <a:pt x="1457782" y="138163"/>
                </a:lnTo>
                <a:lnTo>
                  <a:pt x="1451317" y="139992"/>
                </a:lnTo>
                <a:lnTo>
                  <a:pt x="1443990" y="142481"/>
                </a:lnTo>
                <a:lnTo>
                  <a:pt x="1436217" y="145630"/>
                </a:lnTo>
                <a:lnTo>
                  <a:pt x="1442504" y="143916"/>
                </a:lnTo>
                <a:lnTo>
                  <a:pt x="1449857" y="142443"/>
                </a:lnTo>
                <a:lnTo>
                  <a:pt x="1457134" y="140411"/>
                </a:lnTo>
                <a:lnTo>
                  <a:pt x="1458874" y="140982"/>
                </a:lnTo>
                <a:lnTo>
                  <a:pt x="1454226" y="143306"/>
                </a:lnTo>
                <a:lnTo>
                  <a:pt x="1449578" y="144462"/>
                </a:lnTo>
                <a:lnTo>
                  <a:pt x="1452486" y="143891"/>
                </a:lnTo>
                <a:lnTo>
                  <a:pt x="1447253" y="146786"/>
                </a:lnTo>
                <a:lnTo>
                  <a:pt x="1454810" y="144462"/>
                </a:lnTo>
                <a:lnTo>
                  <a:pt x="1461300" y="141058"/>
                </a:lnTo>
                <a:lnTo>
                  <a:pt x="1464094" y="153301"/>
                </a:lnTo>
                <a:lnTo>
                  <a:pt x="1441450" y="153301"/>
                </a:lnTo>
                <a:lnTo>
                  <a:pt x="1431747" y="166001"/>
                </a:lnTo>
                <a:lnTo>
                  <a:pt x="1435227" y="166001"/>
                </a:lnTo>
                <a:lnTo>
                  <a:pt x="1428089" y="178701"/>
                </a:lnTo>
                <a:lnTo>
                  <a:pt x="1437373" y="178701"/>
                </a:lnTo>
                <a:lnTo>
                  <a:pt x="1430985" y="191401"/>
                </a:lnTo>
                <a:lnTo>
                  <a:pt x="1439926" y="191401"/>
                </a:lnTo>
                <a:lnTo>
                  <a:pt x="1438935" y="204101"/>
                </a:lnTo>
                <a:lnTo>
                  <a:pt x="1437957" y="204101"/>
                </a:lnTo>
                <a:lnTo>
                  <a:pt x="1437093" y="216801"/>
                </a:lnTo>
                <a:lnTo>
                  <a:pt x="1441081" y="216801"/>
                </a:lnTo>
                <a:lnTo>
                  <a:pt x="1443761" y="229501"/>
                </a:lnTo>
                <a:lnTo>
                  <a:pt x="1465846" y="229501"/>
                </a:lnTo>
                <a:lnTo>
                  <a:pt x="1457833" y="242201"/>
                </a:lnTo>
                <a:lnTo>
                  <a:pt x="1449387" y="242201"/>
                </a:lnTo>
                <a:lnTo>
                  <a:pt x="1442783" y="254965"/>
                </a:lnTo>
                <a:lnTo>
                  <a:pt x="1436217" y="254965"/>
                </a:lnTo>
                <a:lnTo>
                  <a:pt x="1436801" y="267627"/>
                </a:lnTo>
                <a:lnTo>
                  <a:pt x="1450086" y="254965"/>
                </a:lnTo>
                <a:lnTo>
                  <a:pt x="1454188" y="254965"/>
                </a:lnTo>
                <a:lnTo>
                  <a:pt x="1447888" y="267627"/>
                </a:lnTo>
                <a:lnTo>
                  <a:pt x="1453972" y="267627"/>
                </a:lnTo>
                <a:lnTo>
                  <a:pt x="1459230" y="280301"/>
                </a:lnTo>
                <a:lnTo>
                  <a:pt x="1469910" y="280301"/>
                </a:lnTo>
                <a:lnTo>
                  <a:pt x="1475524" y="293001"/>
                </a:lnTo>
                <a:lnTo>
                  <a:pt x="1459458" y="293001"/>
                </a:lnTo>
                <a:lnTo>
                  <a:pt x="1457134" y="305701"/>
                </a:lnTo>
                <a:lnTo>
                  <a:pt x="1476248" y="305701"/>
                </a:lnTo>
                <a:lnTo>
                  <a:pt x="1467116" y="318452"/>
                </a:lnTo>
                <a:lnTo>
                  <a:pt x="1465554" y="318452"/>
                </a:lnTo>
                <a:lnTo>
                  <a:pt x="1468399" y="331101"/>
                </a:lnTo>
                <a:lnTo>
                  <a:pt x="1468170" y="331101"/>
                </a:lnTo>
                <a:lnTo>
                  <a:pt x="1471650" y="343801"/>
                </a:lnTo>
                <a:lnTo>
                  <a:pt x="1482102" y="343801"/>
                </a:lnTo>
                <a:lnTo>
                  <a:pt x="1485595" y="356501"/>
                </a:lnTo>
                <a:lnTo>
                  <a:pt x="1477581" y="356501"/>
                </a:lnTo>
                <a:lnTo>
                  <a:pt x="1477098" y="369201"/>
                </a:lnTo>
                <a:lnTo>
                  <a:pt x="1473784" y="381901"/>
                </a:lnTo>
                <a:lnTo>
                  <a:pt x="1480680" y="381901"/>
                </a:lnTo>
                <a:lnTo>
                  <a:pt x="1476298" y="394601"/>
                </a:lnTo>
                <a:lnTo>
                  <a:pt x="1489951" y="394601"/>
                </a:lnTo>
                <a:lnTo>
                  <a:pt x="1492148" y="407301"/>
                </a:lnTo>
                <a:lnTo>
                  <a:pt x="1487919" y="420001"/>
                </a:lnTo>
                <a:lnTo>
                  <a:pt x="1495463" y="420001"/>
                </a:lnTo>
                <a:lnTo>
                  <a:pt x="1494929" y="432701"/>
                </a:lnTo>
                <a:lnTo>
                  <a:pt x="1495971" y="432701"/>
                </a:lnTo>
                <a:lnTo>
                  <a:pt x="1494726" y="445401"/>
                </a:lnTo>
                <a:lnTo>
                  <a:pt x="1487424" y="457962"/>
                </a:lnTo>
                <a:lnTo>
                  <a:pt x="1487335" y="458101"/>
                </a:lnTo>
                <a:lnTo>
                  <a:pt x="1503197" y="458101"/>
                </a:lnTo>
                <a:lnTo>
                  <a:pt x="1498142" y="467283"/>
                </a:lnTo>
                <a:lnTo>
                  <a:pt x="1498142" y="496201"/>
                </a:lnTo>
                <a:lnTo>
                  <a:pt x="1489075" y="496201"/>
                </a:lnTo>
                <a:lnTo>
                  <a:pt x="1493723" y="483501"/>
                </a:lnTo>
                <a:lnTo>
                  <a:pt x="1497215" y="483501"/>
                </a:lnTo>
                <a:lnTo>
                  <a:pt x="1498142" y="496201"/>
                </a:lnTo>
                <a:lnTo>
                  <a:pt x="1498142" y="467283"/>
                </a:lnTo>
                <a:lnTo>
                  <a:pt x="1496199" y="470801"/>
                </a:lnTo>
                <a:lnTo>
                  <a:pt x="1486941" y="470801"/>
                </a:lnTo>
                <a:lnTo>
                  <a:pt x="1482102" y="483501"/>
                </a:lnTo>
                <a:lnTo>
                  <a:pt x="1485595" y="483501"/>
                </a:lnTo>
                <a:lnTo>
                  <a:pt x="1488490" y="496201"/>
                </a:lnTo>
                <a:lnTo>
                  <a:pt x="1483855" y="496201"/>
                </a:lnTo>
                <a:lnTo>
                  <a:pt x="1494307" y="508901"/>
                </a:lnTo>
                <a:lnTo>
                  <a:pt x="1493139" y="508901"/>
                </a:lnTo>
                <a:lnTo>
                  <a:pt x="1486369" y="521474"/>
                </a:lnTo>
                <a:lnTo>
                  <a:pt x="1486293" y="521601"/>
                </a:lnTo>
                <a:lnTo>
                  <a:pt x="1480947" y="521601"/>
                </a:lnTo>
                <a:lnTo>
                  <a:pt x="1479842" y="534301"/>
                </a:lnTo>
                <a:lnTo>
                  <a:pt x="1485011" y="534301"/>
                </a:lnTo>
                <a:lnTo>
                  <a:pt x="1484426" y="547001"/>
                </a:lnTo>
                <a:lnTo>
                  <a:pt x="1505508" y="547001"/>
                </a:lnTo>
                <a:lnTo>
                  <a:pt x="1508252" y="559701"/>
                </a:lnTo>
                <a:lnTo>
                  <a:pt x="1482686" y="559701"/>
                </a:lnTo>
                <a:lnTo>
                  <a:pt x="1482102" y="572401"/>
                </a:lnTo>
                <a:lnTo>
                  <a:pt x="1486166" y="572401"/>
                </a:lnTo>
                <a:lnTo>
                  <a:pt x="1486166" y="585101"/>
                </a:lnTo>
                <a:lnTo>
                  <a:pt x="1498371" y="585101"/>
                </a:lnTo>
                <a:lnTo>
                  <a:pt x="1490243" y="597801"/>
                </a:lnTo>
                <a:lnTo>
                  <a:pt x="1494891" y="597801"/>
                </a:lnTo>
                <a:lnTo>
                  <a:pt x="1495374" y="608393"/>
                </a:lnTo>
                <a:lnTo>
                  <a:pt x="1495463" y="610501"/>
                </a:lnTo>
                <a:lnTo>
                  <a:pt x="1489075" y="597801"/>
                </a:lnTo>
                <a:lnTo>
                  <a:pt x="1489316" y="608393"/>
                </a:lnTo>
                <a:lnTo>
                  <a:pt x="1489367" y="610501"/>
                </a:lnTo>
                <a:lnTo>
                  <a:pt x="1489837" y="610501"/>
                </a:lnTo>
                <a:lnTo>
                  <a:pt x="1495945" y="623011"/>
                </a:lnTo>
                <a:lnTo>
                  <a:pt x="1496047" y="623201"/>
                </a:lnTo>
                <a:lnTo>
                  <a:pt x="1497215" y="623201"/>
                </a:lnTo>
                <a:lnTo>
                  <a:pt x="1494878" y="635927"/>
                </a:lnTo>
                <a:lnTo>
                  <a:pt x="1478521" y="635927"/>
                </a:lnTo>
                <a:lnTo>
                  <a:pt x="1484871" y="648601"/>
                </a:lnTo>
                <a:lnTo>
                  <a:pt x="1476133" y="648601"/>
                </a:lnTo>
                <a:lnTo>
                  <a:pt x="1472603" y="635927"/>
                </a:lnTo>
                <a:lnTo>
                  <a:pt x="1472552" y="637070"/>
                </a:lnTo>
                <a:lnTo>
                  <a:pt x="1472438" y="641489"/>
                </a:lnTo>
                <a:lnTo>
                  <a:pt x="1472336" y="644855"/>
                </a:lnTo>
                <a:lnTo>
                  <a:pt x="1472234" y="648601"/>
                </a:lnTo>
                <a:lnTo>
                  <a:pt x="1472819" y="648601"/>
                </a:lnTo>
                <a:lnTo>
                  <a:pt x="1472819" y="661301"/>
                </a:lnTo>
                <a:lnTo>
                  <a:pt x="1469555" y="661301"/>
                </a:lnTo>
                <a:lnTo>
                  <a:pt x="1467586" y="648601"/>
                </a:lnTo>
                <a:lnTo>
                  <a:pt x="1466049" y="648601"/>
                </a:lnTo>
                <a:lnTo>
                  <a:pt x="1465935" y="644855"/>
                </a:lnTo>
                <a:lnTo>
                  <a:pt x="1465821" y="641489"/>
                </a:lnTo>
                <a:lnTo>
                  <a:pt x="1465707" y="637870"/>
                </a:lnTo>
                <a:lnTo>
                  <a:pt x="1465643" y="635927"/>
                </a:lnTo>
                <a:lnTo>
                  <a:pt x="1462151" y="635927"/>
                </a:lnTo>
                <a:lnTo>
                  <a:pt x="1461858" y="635927"/>
                </a:lnTo>
                <a:lnTo>
                  <a:pt x="1461795" y="636524"/>
                </a:lnTo>
                <a:lnTo>
                  <a:pt x="1461795" y="641489"/>
                </a:lnTo>
                <a:lnTo>
                  <a:pt x="1461655" y="643839"/>
                </a:lnTo>
                <a:lnTo>
                  <a:pt x="1461541" y="645490"/>
                </a:lnTo>
                <a:lnTo>
                  <a:pt x="1461795" y="641489"/>
                </a:lnTo>
                <a:lnTo>
                  <a:pt x="1461795" y="636524"/>
                </a:lnTo>
                <a:lnTo>
                  <a:pt x="1460588" y="647661"/>
                </a:lnTo>
                <a:lnTo>
                  <a:pt x="1460487" y="648601"/>
                </a:lnTo>
                <a:lnTo>
                  <a:pt x="1460906" y="641489"/>
                </a:lnTo>
                <a:lnTo>
                  <a:pt x="1461020" y="639483"/>
                </a:lnTo>
                <a:lnTo>
                  <a:pt x="1461096" y="638314"/>
                </a:lnTo>
                <a:lnTo>
                  <a:pt x="1458658" y="648601"/>
                </a:lnTo>
                <a:lnTo>
                  <a:pt x="1457921" y="648601"/>
                </a:lnTo>
                <a:lnTo>
                  <a:pt x="1457706" y="648042"/>
                </a:lnTo>
                <a:lnTo>
                  <a:pt x="1457706" y="648601"/>
                </a:lnTo>
                <a:lnTo>
                  <a:pt x="1454226" y="659828"/>
                </a:lnTo>
                <a:lnTo>
                  <a:pt x="1455674" y="648601"/>
                </a:lnTo>
                <a:lnTo>
                  <a:pt x="1457706" y="648601"/>
                </a:lnTo>
                <a:lnTo>
                  <a:pt x="1457706" y="648042"/>
                </a:lnTo>
                <a:lnTo>
                  <a:pt x="1453070" y="635927"/>
                </a:lnTo>
                <a:lnTo>
                  <a:pt x="1449578" y="623201"/>
                </a:lnTo>
                <a:lnTo>
                  <a:pt x="1443304" y="623201"/>
                </a:lnTo>
                <a:lnTo>
                  <a:pt x="1442313" y="610501"/>
                </a:lnTo>
                <a:lnTo>
                  <a:pt x="1435061" y="610501"/>
                </a:lnTo>
                <a:lnTo>
                  <a:pt x="1435061" y="597801"/>
                </a:lnTo>
                <a:lnTo>
                  <a:pt x="1428661" y="610158"/>
                </a:lnTo>
                <a:lnTo>
                  <a:pt x="1429829" y="597801"/>
                </a:lnTo>
                <a:lnTo>
                  <a:pt x="1419948" y="610501"/>
                </a:lnTo>
                <a:lnTo>
                  <a:pt x="1422273" y="597801"/>
                </a:lnTo>
                <a:lnTo>
                  <a:pt x="1415084" y="597801"/>
                </a:lnTo>
                <a:lnTo>
                  <a:pt x="1415745" y="585101"/>
                </a:lnTo>
                <a:lnTo>
                  <a:pt x="1414729" y="585101"/>
                </a:lnTo>
                <a:lnTo>
                  <a:pt x="1414729" y="737501"/>
                </a:lnTo>
                <a:lnTo>
                  <a:pt x="1411820" y="750201"/>
                </a:lnTo>
                <a:lnTo>
                  <a:pt x="1405432" y="750201"/>
                </a:lnTo>
                <a:lnTo>
                  <a:pt x="1404848" y="737501"/>
                </a:lnTo>
                <a:lnTo>
                  <a:pt x="1414729" y="737501"/>
                </a:lnTo>
                <a:lnTo>
                  <a:pt x="1414729" y="585101"/>
                </a:lnTo>
                <a:lnTo>
                  <a:pt x="1406017" y="585101"/>
                </a:lnTo>
                <a:lnTo>
                  <a:pt x="1409496" y="572401"/>
                </a:lnTo>
                <a:lnTo>
                  <a:pt x="1401368" y="572401"/>
                </a:lnTo>
                <a:lnTo>
                  <a:pt x="1401368" y="775601"/>
                </a:lnTo>
                <a:lnTo>
                  <a:pt x="1393228" y="775601"/>
                </a:lnTo>
                <a:lnTo>
                  <a:pt x="1393812" y="762901"/>
                </a:lnTo>
                <a:lnTo>
                  <a:pt x="1401368" y="775601"/>
                </a:lnTo>
                <a:lnTo>
                  <a:pt x="1401368" y="572401"/>
                </a:lnTo>
                <a:lnTo>
                  <a:pt x="1392072" y="572401"/>
                </a:lnTo>
                <a:lnTo>
                  <a:pt x="1401940" y="559701"/>
                </a:lnTo>
                <a:lnTo>
                  <a:pt x="1385049" y="559701"/>
                </a:lnTo>
                <a:lnTo>
                  <a:pt x="1377353" y="559701"/>
                </a:lnTo>
                <a:lnTo>
                  <a:pt x="1371523" y="547001"/>
                </a:lnTo>
                <a:lnTo>
                  <a:pt x="1369695" y="547001"/>
                </a:lnTo>
                <a:lnTo>
                  <a:pt x="1366507" y="534301"/>
                </a:lnTo>
                <a:lnTo>
                  <a:pt x="1370228" y="534301"/>
                </a:lnTo>
                <a:lnTo>
                  <a:pt x="1367815" y="521601"/>
                </a:lnTo>
                <a:lnTo>
                  <a:pt x="1345603" y="521601"/>
                </a:lnTo>
                <a:lnTo>
                  <a:pt x="1358011" y="508901"/>
                </a:lnTo>
                <a:lnTo>
                  <a:pt x="1351991" y="496201"/>
                </a:lnTo>
                <a:lnTo>
                  <a:pt x="1345018" y="508215"/>
                </a:lnTo>
                <a:lnTo>
                  <a:pt x="1343279" y="496201"/>
                </a:lnTo>
                <a:lnTo>
                  <a:pt x="1331442" y="496201"/>
                </a:lnTo>
                <a:lnTo>
                  <a:pt x="1325638" y="483501"/>
                </a:lnTo>
                <a:lnTo>
                  <a:pt x="1335722" y="483501"/>
                </a:lnTo>
                <a:lnTo>
                  <a:pt x="1341539" y="470801"/>
                </a:lnTo>
                <a:lnTo>
                  <a:pt x="1328635" y="470801"/>
                </a:lnTo>
                <a:lnTo>
                  <a:pt x="1323251" y="458101"/>
                </a:lnTo>
                <a:lnTo>
                  <a:pt x="1322743" y="458101"/>
                </a:lnTo>
                <a:lnTo>
                  <a:pt x="1319149" y="470801"/>
                </a:lnTo>
                <a:lnTo>
                  <a:pt x="1303210" y="470801"/>
                </a:lnTo>
                <a:lnTo>
                  <a:pt x="1310335" y="458101"/>
                </a:lnTo>
                <a:lnTo>
                  <a:pt x="1317713" y="458101"/>
                </a:lnTo>
                <a:lnTo>
                  <a:pt x="1320622" y="445401"/>
                </a:lnTo>
                <a:lnTo>
                  <a:pt x="1303832" y="445401"/>
                </a:lnTo>
                <a:lnTo>
                  <a:pt x="1306106" y="432701"/>
                </a:lnTo>
                <a:lnTo>
                  <a:pt x="1296276" y="432701"/>
                </a:lnTo>
                <a:lnTo>
                  <a:pt x="1299184" y="420001"/>
                </a:lnTo>
                <a:lnTo>
                  <a:pt x="1309281" y="420001"/>
                </a:lnTo>
                <a:lnTo>
                  <a:pt x="1302283" y="407301"/>
                </a:lnTo>
                <a:lnTo>
                  <a:pt x="1296479" y="407301"/>
                </a:lnTo>
                <a:lnTo>
                  <a:pt x="1294536" y="394601"/>
                </a:lnTo>
                <a:lnTo>
                  <a:pt x="1299756" y="394601"/>
                </a:lnTo>
                <a:lnTo>
                  <a:pt x="1301407" y="381901"/>
                </a:lnTo>
                <a:lnTo>
                  <a:pt x="1293368" y="381901"/>
                </a:lnTo>
                <a:lnTo>
                  <a:pt x="1293368" y="394601"/>
                </a:lnTo>
                <a:lnTo>
                  <a:pt x="1286065" y="407301"/>
                </a:lnTo>
                <a:lnTo>
                  <a:pt x="1288503" y="394601"/>
                </a:lnTo>
                <a:lnTo>
                  <a:pt x="1293368" y="394601"/>
                </a:lnTo>
                <a:lnTo>
                  <a:pt x="1293368" y="381901"/>
                </a:lnTo>
                <a:lnTo>
                  <a:pt x="1288554" y="381901"/>
                </a:lnTo>
                <a:lnTo>
                  <a:pt x="1292212" y="369201"/>
                </a:lnTo>
                <a:lnTo>
                  <a:pt x="1288719" y="369201"/>
                </a:lnTo>
                <a:lnTo>
                  <a:pt x="1290472" y="356501"/>
                </a:lnTo>
                <a:lnTo>
                  <a:pt x="1284808" y="356501"/>
                </a:lnTo>
                <a:lnTo>
                  <a:pt x="1281176" y="343801"/>
                </a:lnTo>
                <a:lnTo>
                  <a:pt x="1277327" y="343801"/>
                </a:lnTo>
                <a:lnTo>
                  <a:pt x="1277327" y="559701"/>
                </a:lnTo>
                <a:lnTo>
                  <a:pt x="1268971" y="559701"/>
                </a:lnTo>
                <a:lnTo>
                  <a:pt x="1268971" y="547001"/>
                </a:lnTo>
                <a:lnTo>
                  <a:pt x="1269212" y="547001"/>
                </a:lnTo>
                <a:lnTo>
                  <a:pt x="1277327" y="559701"/>
                </a:lnTo>
                <a:lnTo>
                  <a:pt x="1277327" y="343801"/>
                </a:lnTo>
                <a:lnTo>
                  <a:pt x="1274559" y="343801"/>
                </a:lnTo>
                <a:lnTo>
                  <a:pt x="1275207" y="331101"/>
                </a:lnTo>
                <a:lnTo>
                  <a:pt x="1268399" y="331101"/>
                </a:lnTo>
                <a:lnTo>
                  <a:pt x="1268399" y="343801"/>
                </a:lnTo>
                <a:lnTo>
                  <a:pt x="1264907" y="356501"/>
                </a:lnTo>
                <a:lnTo>
                  <a:pt x="1261999" y="356501"/>
                </a:lnTo>
                <a:lnTo>
                  <a:pt x="1261999" y="343801"/>
                </a:lnTo>
                <a:lnTo>
                  <a:pt x="1268399" y="343801"/>
                </a:lnTo>
                <a:lnTo>
                  <a:pt x="1268399" y="331101"/>
                </a:lnTo>
                <a:lnTo>
                  <a:pt x="1264323" y="331101"/>
                </a:lnTo>
                <a:lnTo>
                  <a:pt x="1274838" y="318452"/>
                </a:lnTo>
                <a:lnTo>
                  <a:pt x="1266126" y="318452"/>
                </a:lnTo>
                <a:lnTo>
                  <a:pt x="1263510" y="305701"/>
                </a:lnTo>
                <a:lnTo>
                  <a:pt x="1261414" y="318452"/>
                </a:lnTo>
                <a:lnTo>
                  <a:pt x="1256169" y="318452"/>
                </a:lnTo>
                <a:lnTo>
                  <a:pt x="1262456" y="305701"/>
                </a:lnTo>
                <a:lnTo>
                  <a:pt x="1263510" y="305701"/>
                </a:lnTo>
                <a:lnTo>
                  <a:pt x="1273035" y="305701"/>
                </a:lnTo>
                <a:lnTo>
                  <a:pt x="1274203" y="293001"/>
                </a:lnTo>
                <a:lnTo>
                  <a:pt x="1262595" y="293001"/>
                </a:lnTo>
                <a:lnTo>
                  <a:pt x="1265504" y="280301"/>
                </a:lnTo>
                <a:lnTo>
                  <a:pt x="1273035" y="280301"/>
                </a:lnTo>
                <a:lnTo>
                  <a:pt x="1276286" y="267779"/>
                </a:lnTo>
                <a:lnTo>
                  <a:pt x="1276324" y="267627"/>
                </a:lnTo>
                <a:lnTo>
                  <a:pt x="1267371" y="267627"/>
                </a:lnTo>
                <a:lnTo>
                  <a:pt x="1270698" y="254965"/>
                </a:lnTo>
                <a:lnTo>
                  <a:pt x="1261211" y="254965"/>
                </a:lnTo>
                <a:lnTo>
                  <a:pt x="1259776" y="252399"/>
                </a:lnTo>
                <a:lnTo>
                  <a:pt x="1259776" y="293001"/>
                </a:lnTo>
                <a:lnTo>
                  <a:pt x="1259179" y="293001"/>
                </a:lnTo>
                <a:lnTo>
                  <a:pt x="1250391" y="280301"/>
                </a:lnTo>
                <a:lnTo>
                  <a:pt x="1259776" y="293001"/>
                </a:lnTo>
                <a:lnTo>
                  <a:pt x="1259776" y="252399"/>
                </a:lnTo>
                <a:lnTo>
                  <a:pt x="1254086" y="242201"/>
                </a:lnTo>
                <a:lnTo>
                  <a:pt x="1253832" y="242201"/>
                </a:lnTo>
                <a:lnTo>
                  <a:pt x="1253832" y="254965"/>
                </a:lnTo>
                <a:lnTo>
                  <a:pt x="1245158" y="267614"/>
                </a:lnTo>
                <a:lnTo>
                  <a:pt x="1245158" y="254965"/>
                </a:lnTo>
                <a:lnTo>
                  <a:pt x="1253832" y="254965"/>
                </a:lnTo>
                <a:lnTo>
                  <a:pt x="1253832" y="242201"/>
                </a:lnTo>
                <a:lnTo>
                  <a:pt x="1252308" y="242201"/>
                </a:lnTo>
                <a:lnTo>
                  <a:pt x="1257935" y="229501"/>
                </a:lnTo>
                <a:lnTo>
                  <a:pt x="1257350" y="229501"/>
                </a:lnTo>
                <a:lnTo>
                  <a:pt x="1253871" y="216801"/>
                </a:lnTo>
                <a:lnTo>
                  <a:pt x="1240790" y="216801"/>
                </a:lnTo>
                <a:lnTo>
                  <a:pt x="1243126" y="229501"/>
                </a:lnTo>
                <a:lnTo>
                  <a:pt x="1249807" y="229501"/>
                </a:lnTo>
                <a:lnTo>
                  <a:pt x="1245425" y="242201"/>
                </a:lnTo>
                <a:lnTo>
                  <a:pt x="1242250" y="242201"/>
                </a:lnTo>
                <a:lnTo>
                  <a:pt x="1242250" y="229501"/>
                </a:lnTo>
                <a:lnTo>
                  <a:pt x="1239926" y="229501"/>
                </a:lnTo>
                <a:lnTo>
                  <a:pt x="1238821" y="216801"/>
                </a:lnTo>
                <a:lnTo>
                  <a:pt x="1238262" y="216801"/>
                </a:lnTo>
                <a:lnTo>
                  <a:pt x="1237564" y="204101"/>
                </a:lnTo>
                <a:lnTo>
                  <a:pt x="1237030" y="191401"/>
                </a:lnTo>
                <a:lnTo>
                  <a:pt x="1243825" y="191401"/>
                </a:lnTo>
                <a:lnTo>
                  <a:pt x="1238846" y="178701"/>
                </a:lnTo>
                <a:lnTo>
                  <a:pt x="1238008" y="167259"/>
                </a:lnTo>
                <a:lnTo>
                  <a:pt x="1237919" y="166001"/>
                </a:lnTo>
                <a:lnTo>
                  <a:pt x="1241132" y="166001"/>
                </a:lnTo>
                <a:lnTo>
                  <a:pt x="1244358" y="153301"/>
                </a:lnTo>
                <a:lnTo>
                  <a:pt x="1259103" y="166001"/>
                </a:lnTo>
                <a:lnTo>
                  <a:pt x="1254010" y="166001"/>
                </a:lnTo>
                <a:lnTo>
                  <a:pt x="1251254" y="178701"/>
                </a:lnTo>
                <a:lnTo>
                  <a:pt x="1251623" y="191401"/>
                </a:lnTo>
                <a:lnTo>
                  <a:pt x="1284655" y="191401"/>
                </a:lnTo>
                <a:lnTo>
                  <a:pt x="1267815" y="178701"/>
                </a:lnTo>
                <a:lnTo>
                  <a:pt x="1280007" y="178701"/>
                </a:lnTo>
                <a:lnTo>
                  <a:pt x="1271219" y="166001"/>
                </a:lnTo>
                <a:lnTo>
                  <a:pt x="1280731" y="166001"/>
                </a:lnTo>
                <a:lnTo>
                  <a:pt x="1279232" y="153301"/>
                </a:lnTo>
                <a:lnTo>
                  <a:pt x="1276527" y="153301"/>
                </a:lnTo>
                <a:lnTo>
                  <a:pt x="1276438" y="140601"/>
                </a:lnTo>
                <a:lnTo>
                  <a:pt x="1276616" y="140601"/>
                </a:lnTo>
                <a:lnTo>
                  <a:pt x="1275664" y="128397"/>
                </a:lnTo>
                <a:lnTo>
                  <a:pt x="1275626" y="127914"/>
                </a:lnTo>
                <a:lnTo>
                  <a:pt x="1288135" y="127914"/>
                </a:lnTo>
                <a:lnTo>
                  <a:pt x="1291094" y="115201"/>
                </a:lnTo>
                <a:lnTo>
                  <a:pt x="1268768" y="115201"/>
                </a:lnTo>
                <a:lnTo>
                  <a:pt x="1267726" y="112395"/>
                </a:lnTo>
                <a:lnTo>
                  <a:pt x="1267790" y="113741"/>
                </a:lnTo>
                <a:lnTo>
                  <a:pt x="1267866" y="115201"/>
                </a:lnTo>
                <a:lnTo>
                  <a:pt x="1265631" y="115201"/>
                </a:lnTo>
                <a:lnTo>
                  <a:pt x="1265631" y="127914"/>
                </a:lnTo>
                <a:lnTo>
                  <a:pt x="1253286" y="127914"/>
                </a:lnTo>
                <a:lnTo>
                  <a:pt x="1256728" y="115201"/>
                </a:lnTo>
                <a:lnTo>
                  <a:pt x="1263878" y="115201"/>
                </a:lnTo>
                <a:lnTo>
                  <a:pt x="1265631" y="127914"/>
                </a:lnTo>
                <a:lnTo>
                  <a:pt x="1265631" y="115201"/>
                </a:lnTo>
                <a:lnTo>
                  <a:pt x="1265123" y="115201"/>
                </a:lnTo>
                <a:lnTo>
                  <a:pt x="1264145" y="103352"/>
                </a:lnTo>
                <a:lnTo>
                  <a:pt x="1264081" y="102501"/>
                </a:lnTo>
                <a:lnTo>
                  <a:pt x="1267726" y="112395"/>
                </a:lnTo>
                <a:lnTo>
                  <a:pt x="1267269" y="103352"/>
                </a:lnTo>
                <a:lnTo>
                  <a:pt x="1267231" y="102501"/>
                </a:lnTo>
                <a:lnTo>
                  <a:pt x="1281176" y="102501"/>
                </a:lnTo>
                <a:lnTo>
                  <a:pt x="1279537" y="89801"/>
                </a:lnTo>
                <a:lnTo>
                  <a:pt x="1277213" y="89801"/>
                </a:lnTo>
                <a:lnTo>
                  <a:pt x="1279144" y="77101"/>
                </a:lnTo>
                <a:lnTo>
                  <a:pt x="1284071" y="77101"/>
                </a:lnTo>
                <a:lnTo>
                  <a:pt x="1277264" y="64401"/>
                </a:lnTo>
                <a:lnTo>
                  <a:pt x="1271257" y="64401"/>
                </a:lnTo>
                <a:lnTo>
                  <a:pt x="1276502" y="51727"/>
                </a:lnTo>
                <a:lnTo>
                  <a:pt x="1271587" y="51727"/>
                </a:lnTo>
                <a:lnTo>
                  <a:pt x="1273962" y="39001"/>
                </a:lnTo>
                <a:lnTo>
                  <a:pt x="1277480" y="39001"/>
                </a:lnTo>
                <a:lnTo>
                  <a:pt x="1277378" y="34378"/>
                </a:lnTo>
                <a:lnTo>
                  <a:pt x="1277251" y="28981"/>
                </a:lnTo>
                <a:lnTo>
                  <a:pt x="1277188" y="26301"/>
                </a:lnTo>
                <a:lnTo>
                  <a:pt x="1277683" y="26301"/>
                </a:lnTo>
                <a:lnTo>
                  <a:pt x="1273035" y="13601"/>
                </a:lnTo>
                <a:lnTo>
                  <a:pt x="1232344" y="13601"/>
                </a:lnTo>
                <a:lnTo>
                  <a:pt x="1232344" y="381901"/>
                </a:lnTo>
                <a:lnTo>
                  <a:pt x="1231798" y="394601"/>
                </a:lnTo>
                <a:lnTo>
                  <a:pt x="1222502" y="394601"/>
                </a:lnTo>
                <a:lnTo>
                  <a:pt x="1223594" y="381901"/>
                </a:lnTo>
                <a:lnTo>
                  <a:pt x="1232344" y="381901"/>
                </a:lnTo>
                <a:lnTo>
                  <a:pt x="1232344" y="13601"/>
                </a:lnTo>
                <a:lnTo>
                  <a:pt x="1220177" y="13601"/>
                </a:lnTo>
                <a:lnTo>
                  <a:pt x="1220177" y="77101"/>
                </a:lnTo>
                <a:lnTo>
                  <a:pt x="1217447" y="77101"/>
                </a:lnTo>
                <a:lnTo>
                  <a:pt x="1217447" y="547001"/>
                </a:lnTo>
                <a:lnTo>
                  <a:pt x="1213281" y="547001"/>
                </a:lnTo>
                <a:lnTo>
                  <a:pt x="1205077" y="559701"/>
                </a:lnTo>
                <a:lnTo>
                  <a:pt x="1203921" y="547001"/>
                </a:lnTo>
                <a:lnTo>
                  <a:pt x="1207401" y="534301"/>
                </a:lnTo>
                <a:lnTo>
                  <a:pt x="1211465" y="534301"/>
                </a:lnTo>
                <a:lnTo>
                  <a:pt x="1217447" y="547001"/>
                </a:lnTo>
                <a:lnTo>
                  <a:pt x="1217447" y="77101"/>
                </a:lnTo>
                <a:lnTo>
                  <a:pt x="1217002" y="77101"/>
                </a:lnTo>
                <a:lnTo>
                  <a:pt x="1217002" y="115201"/>
                </a:lnTo>
                <a:lnTo>
                  <a:pt x="1215529" y="127914"/>
                </a:lnTo>
                <a:lnTo>
                  <a:pt x="1208430" y="127914"/>
                </a:lnTo>
                <a:lnTo>
                  <a:pt x="1205407" y="140474"/>
                </a:lnTo>
                <a:lnTo>
                  <a:pt x="1205382" y="140601"/>
                </a:lnTo>
                <a:lnTo>
                  <a:pt x="1201597" y="140601"/>
                </a:lnTo>
                <a:lnTo>
                  <a:pt x="1201597" y="127914"/>
                </a:lnTo>
                <a:lnTo>
                  <a:pt x="1207401" y="127914"/>
                </a:lnTo>
                <a:lnTo>
                  <a:pt x="1207897" y="115201"/>
                </a:lnTo>
                <a:lnTo>
                  <a:pt x="1217002" y="115201"/>
                </a:lnTo>
                <a:lnTo>
                  <a:pt x="1217002" y="77101"/>
                </a:lnTo>
                <a:lnTo>
                  <a:pt x="1212634" y="77101"/>
                </a:lnTo>
                <a:lnTo>
                  <a:pt x="1215529" y="64401"/>
                </a:lnTo>
                <a:lnTo>
                  <a:pt x="1219022" y="64401"/>
                </a:lnTo>
                <a:lnTo>
                  <a:pt x="1220177" y="77101"/>
                </a:lnTo>
                <a:lnTo>
                  <a:pt x="1220177" y="13601"/>
                </a:lnTo>
                <a:lnTo>
                  <a:pt x="1197521" y="13601"/>
                </a:lnTo>
                <a:lnTo>
                  <a:pt x="1197521" y="127914"/>
                </a:lnTo>
                <a:lnTo>
                  <a:pt x="1197521" y="140601"/>
                </a:lnTo>
                <a:lnTo>
                  <a:pt x="1193457" y="140601"/>
                </a:lnTo>
                <a:lnTo>
                  <a:pt x="1193457" y="127914"/>
                </a:lnTo>
                <a:lnTo>
                  <a:pt x="1197521" y="127914"/>
                </a:lnTo>
                <a:lnTo>
                  <a:pt x="1197521" y="13601"/>
                </a:lnTo>
                <a:lnTo>
                  <a:pt x="1189393" y="13601"/>
                </a:lnTo>
                <a:lnTo>
                  <a:pt x="1189393" y="420001"/>
                </a:lnTo>
                <a:lnTo>
                  <a:pt x="1189393" y="432701"/>
                </a:lnTo>
                <a:lnTo>
                  <a:pt x="1173708" y="432701"/>
                </a:lnTo>
                <a:lnTo>
                  <a:pt x="1169060" y="445401"/>
                </a:lnTo>
                <a:lnTo>
                  <a:pt x="1158608" y="445401"/>
                </a:lnTo>
                <a:lnTo>
                  <a:pt x="1159776" y="432701"/>
                </a:lnTo>
                <a:lnTo>
                  <a:pt x="1164996" y="420001"/>
                </a:lnTo>
                <a:lnTo>
                  <a:pt x="1189393" y="420001"/>
                </a:lnTo>
                <a:lnTo>
                  <a:pt x="1189393" y="13601"/>
                </a:lnTo>
                <a:lnTo>
                  <a:pt x="1183589" y="13601"/>
                </a:lnTo>
                <a:lnTo>
                  <a:pt x="1183589" y="280301"/>
                </a:lnTo>
                <a:lnTo>
                  <a:pt x="1173708" y="280301"/>
                </a:lnTo>
                <a:lnTo>
                  <a:pt x="1170927" y="267779"/>
                </a:lnTo>
                <a:lnTo>
                  <a:pt x="1170901" y="267627"/>
                </a:lnTo>
                <a:lnTo>
                  <a:pt x="1181265" y="267627"/>
                </a:lnTo>
                <a:lnTo>
                  <a:pt x="1183589" y="280301"/>
                </a:lnTo>
                <a:lnTo>
                  <a:pt x="1183589" y="13601"/>
                </a:lnTo>
                <a:lnTo>
                  <a:pt x="1178356" y="13601"/>
                </a:lnTo>
                <a:lnTo>
                  <a:pt x="1178356" y="64401"/>
                </a:lnTo>
                <a:lnTo>
                  <a:pt x="1178356" y="77101"/>
                </a:lnTo>
                <a:lnTo>
                  <a:pt x="1171968" y="77101"/>
                </a:lnTo>
                <a:lnTo>
                  <a:pt x="1174877" y="64401"/>
                </a:lnTo>
                <a:lnTo>
                  <a:pt x="1178356" y="64401"/>
                </a:lnTo>
                <a:lnTo>
                  <a:pt x="1178356" y="13601"/>
                </a:lnTo>
                <a:lnTo>
                  <a:pt x="1156284" y="13601"/>
                </a:lnTo>
                <a:lnTo>
                  <a:pt x="1156284" y="39001"/>
                </a:lnTo>
                <a:lnTo>
                  <a:pt x="1151039" y="51727"/>
                </a:lnTo>
                <a:lnTo>
                  <a:pt x="1139050" y="51727"/>
                </a:lnTo>
                <a:lnTo>
                  <a:pt x="1140015" y="64401"/>
                </a:lnTo>
                <a:lnTo>
                  <a:pt x="1127861" y="64401"/>
                </a:lnTo>
                <a:lnTo>
                  <a:pt x="1130287" y="51727"/>
                </a:lnTo>
                <a:lnTo>
                  <a:pt x="1141653" y="39001"/>
                </a:lnTo>
                <a:lnTo>
                  <a:pt x="1156284" y="39001"/>
                </a:lnTo>
                <a:lnTo>
                  <a:pt x="1156284" y="13601"/>
                </a:lnTo>
                <a:lnTo>
                  <a:pt x="1153833" y="13601"/>
                </a:lnTo>
                <a:lnTo>
                  <a:pt x="1150480" y="26301"/>
                </a:lnTo>
                <a:lnTo>
                  <a:pt x="1147800" y="13601"/>
                </a:lnTo>
                <a:lnTo>
                  <a:pt x="1117498" y="13601"/>
                </a:lnTo>
                <a:lnTo>
                  <a:pt x="1117498" y="102501"/>
                </a:lnTo>
                <a:lnTo>
                  <a:pt x="1117053" y="112395"/>
                </a:lnTo>
                <a:lnTo>
                  <a:pt x="1116990" y="113741"/>
                </a:lnTo>
                <a:lnTo>
                  <a:pt x="1116926" y="115201"/>
                </a:lnTo>
                <a:lnTo>
                  <a:pt x="1110500" y="115201"/>
                </a:lnTo>
                <a:lnTo>
                  <a:pt x="1110081" y="103352"/>
                </a:lnTo>
                <a:lnTo>
                  <a:pt x="1110056" y="102501"/>
                </a:lnTo>
                <a:lnTo>
                  <a:pt x="1117498" y="102501"/>
                </a:lnTo>
                <a:lnTo>
                  <a:pt x="1117498" y="13601"/>
                </a:lnTo>
                <a:lnTo>
                  <a:pt x="1094714" y="13601"/>
                </a:lnTo>
                <a:lnTo>
                  <a:pt x="1091222" y="19100"/>
                </a:lnTo>
                <a:lnTo>
                  <a:pt x="1091222" y="178701"/>
                </a:lnTo>
                <a:lnTo>
                  <a:pt x="1091120" y="242201"/>
                </a:lnTo>
                <a:lnTo>
                  <a:pt x="1088898" y="253530"/>
                </a:lnTo>
                <a:lnTo>
                  <a:pt x="1088898" y="635927"/>
                </a:lnTo>
                <a:lnTo>
                  <a:pt x="1088898" y="648601"/>
                </a:lnTo>
                <a:lnTo>
                  <a:pt x="1061186" y="648601"/>
                </a:lnTo>
                <a:lnTo>
                  <a:pt x="1067854" y="635927"/>
                </a:lnTo>
                <a:lnTo>
                  <a:pt x="1071460" y="635927"/>
                </a:lnTo>
                <a:lnTo>
                  <a:pt x="1080528" y="624268"/>
                </a:lnTo>
                <a:lnTo>
                  <a:pt x="1077861" y="635927"/>
                </a:lnTo>
                <a:lnTo>
                  <a:pt x="1088898" y="635927"/>
                </a:lnTo>
                <a:lnTo>
                  <a:pt x="1088898" y="253530"/>
                </a:lnTo>
                <a:lnTo>
                  <a:pt x="1088771" y="254165"/>
                </a:lnTo>
                <a:lnTo>
                  <a:pt x="1088694" y="254520"/>
                </a:lnTo>
                <a:lnTo>
                  <a:pt x="1088605" y="254965"/>
                </a:lnTo>
                <a:lnTo>
                  <a:pt x="1081925" y="254965"/>
                </a:lnTo>
                <a:lnTo>
                  <a:pt x="1083132" y="267627"/>
                </a:lnTo>
                <a:lnTo>
                  <a:pt x="1066825" y="267627"/>
                </a:lnTo>
                <a:lnTo>
                  <a:pt x="1067447" y="254965"/>
                </a:lnTo>
                <a:lnTo>
                  <a:pt x="1067714" y="254965"/>
                </a:lnTo>
                <a:lnTo>
                  <a:pt x="1072934" y="242201"/>
                </a:lnTo>
                <a:lnTo>
                  <a:pt x="1091120" y="242201"/>
                </a:lnTo>
                <a:lnTo>
                  <a:pt x="1091120" y="178701"/>
                </a:lnTo>
                <a:lnTo>
                  <a:pt x="1088326" y="178701"/>
                </a:lnTo>
                <a:lnTo>
                  <a:pt x="1088326" y="204101"/>
                </a:lnTo>
                <a:lnTo>
                  <a:pt x="1081354" y="204101"/>
                </a:lnTo>
                <a:lnTo>
                  <a:pt x="1079614" y="191401"/>
                </a:lnTo>
                <a:lnTo>
                  <a:pt x="1088326" y="204101"/>
                </a:lnTo>
                <a:lnTo>
                  <a:pt x="1088326" y="178701"/>
                </a:lnTo>
                <a:lnTo>
                  <a:pt x="1087158" y="178701"/>
                </a:lnTo>
                <a:lnTo>
                  <a:pt x="1088859" y="166001"/>
                </a:lnTo>
                <a:lnTo>
                  <a:pt x="1089025" y="166001"/>
                </a:lnTo>
                <a:lnTo>
                  <a:pt x="1091222" y="178701"/>
                </a:lnTo>
                <a:lnTo>
                  <a:pt x="1091222" y="19100"/>
                </a:lnTo>
                <a:lnTo>
                  <a:pt x="1086637" y="26301"/>
                </a:lnTo>
                <a:lnTo>
                  <a:pt x="1075270" y="26301"/>
                </a:lnTo>
                <a:lnTo>
                  <a:pt x="1069149" y="39001"/>
                </a:lnTo>
                <a:lnTo>
                  <a:pt x="1067409" y="51727"/>
                </a:lnTo>
                <a:lnTo>
                  <a:pt x="1082522" y="51727"/>
                </a:lnTo>
                <a:lnTo>
                  <a:pt x="1084262" y="64401"/>
                </a:lnTo>
                <a:lnTo>
                  <a:pt x="1071473" y="77101"/>
                </a:lnTo>
                <a:lnTo>
                  <a:pt x="1081773" y="77101"/>
                </a:lnTo>
                <a:lnTo>
                  <a:pt x="1077722" y="89801"/>
                </a:lnTo>
                <a:lnTo>
                  <a:pt x="1066317" y="89801"/>
                </a:lnTo>
                <a:lnTo>
                  <a:pt x="1067409" y="102501"/>
                </a:lnTo>
                <a:lnTo>
                  <a:pt x="1082509" y="102501"/>
                </a:lnTo>
                <a:lnTo>
                  <a:pt x="1082992" y="112395"/>
                </a:lnTo>
                <a:lnTo>
                  <a:pt x="1083056" y="113741"/>
                </a:lnTo>
                <a:lnTo>
                  <a:pt x="1083119" y="115201"/>
                </a:lnTo>
                <a:lnTo>
                  <a:pt x="1074966" y="115201"/>
                </a:lnTo>
                <a:lnTo>
                  <a:pt x="1074966" y="216801"/>
                </a:lnTo>
                <a:lnTo>
                  <a:pt x="1070317" y="216801"/>
                </a:lnTo>
                <a:lnTo>
                  <a:pt x="1070902" y="204101"/>
                </a:lnTo>
                <a:lnTo>
                  <a:pt x="1073226" y="204101"/>
                </a:lnTo>
                <a:lnTo>
                  <a:pt x="1074966" y="216801"/>
                </a:lnTo>
                <a:lnTo>
                  <a:pt x="1074966" y="115201"/>
                </a:lnTo>
                <a:lnTo>
                  <a:pt x="1068031" y="115201"/>
                </a:lnTo>
                <a:lnTo>
                  <a:pt x="1071486" y="127914"/>
                </a:lnTo>
                <a:lnTo>
                  <a:pt x="1068247" y="127914"/>
                </a:lnTo>
                <a:lnTo>
                  <a:pt x="1067536" y="139433"/>
                </a:lnTo>
                <a:lnTo>
                  <a:pt x="1067473" y="140601"/>
                </a:lnTo>
                <a:lnTo>
                  <a:pt x="1062824" y="140601"/>
                </a:lnTo>
                <a:lnTo>
                  <a:pt x="1062824" y="166001"/>
                </a:lnTo>
                <a:lnTo>
                  <a:pt x="1060145" y="166001"/>
                </a:lnTo>
                <a:lnTo>
                  <a:pt x="1060145" y="635927"/>
                </a:lnTo>
                <a:lnTo>
                  <a:pt x="1058456" y="635927"/>
                </a:lnTo>
                <a:lnTo>
                  <a:pt x="1058456" y="661301"/>
                </a:lnTo>
                <a:lnTo>
                  <a:pt x="1054684" y="661301"/>
                </a:lnTo>
                <a:lnTo>
                  <a:pt x="1054684" y="1080401"/>
                </a:lnTo>
                <a:lnTo>
                  <a:pt x="1050036" y="1093101"/>
                </a:lnTo>
                <a:lnTo>
                  <a:pt x="1050620" y="1080401"/>
                </a:lnTo>
                <a:lnTo>
                  <a:pt x="1054684" y="1080401"/>
                </a:lnTo>
                <a:lnTo>
                  <a:pt x="1054684" y="661301"/>
                </a:lnTo>
                <a:lnTo>
                  <a:pt x="1054227" y="661301"/>
                </a:lnTo>
                <a:lnTo>
                  <a:pt x="1053642" y="648601"/>
                </a:lnTo>
                <a:lnTo>
                  <a:pt x="1055255" y="648601"/>
                </a:lnTo>
                <a:lnTo>
                  <a:pt x="1058456" y="661301"/>
                </a:lnTo>
                <a:lnTo>
                  <a:pt x="1058456" y="635927"/>
                </a:lnTo>
                <a:lnTo>
                  <a:pt x="1054087" y="635927"/>
                </a:lnTo>
                <a:lnTo>
                  <a:pt x="1046607" y="648601"/>
                </a:lnTo>
                <a:lnTo>
                  <a:pt x="1043101" y="648601"/>
                </a:lnTo>
                <a:lnTo>
                  <a:pt x="1042784" y="647865"/>
                </a:lnTo>
                <a:lnTo>
                  <a:pt x="1042695" y="647661"/>
                </a:lnTo>
                <a:lnTo>
                  <a:pt x="1042200" y="648601"/>
                </a:lnTo>
                <a:lnTo>
                  <a:pt x="1036142" y="648601"/>
                </a:lnTo>
                <a:lnTo>
                  <a:pt x="1036027" y="645261"/>
                </a:lnTo>
                <a:lnTo>
                  <a:pt x="1035964" y="643839"/>
                </a:lnTo>
                <a:lnTo>
                  <a:pt x="1035888" y="641489"/>
                </a:lnTo>
                <a:lnTo>
                  <a:pt x="1035761" y="638098"/>
                </a:lnTo>
                <a:lnTo>
                  <a:pt x="1035685" y="635927"/>
                </a:lnTo>
                <a:lnTo>
                  <a:pt x="1037513" y="635927"/>
                </a:lnTo>
                <a:lnTo>
                  <a:pt x="1042695" y="647661"/>
                </a:lnTo>
                <a:lnTo>
                  <a:pt x="1048854" y="635927"/>
                </a:lnTo>
                <a:lnTo>
                  <a:pt x="1044803" y="635927"/>
                </a:lnTo>
                <a:lnTo>
                  <a:pt x="1047851" y="623201"/>
                </a:lnTo>
                <a:lnTo>
                  <a:pt x="1052944" y="623201"/>
                </a:lnTo>
                <a:lnTo>
                  <a:pt x="1055331" y="623201"/>
                </a:lnTo>
                <a:lnTo>
                  <a:pt x="1060145" y="635927"/>
                </a:lnTo>
                <a:lnTo>
                  <a:pt x="1060145" y="166001"/>
                </a:lnTo>
                <a:lnTo>
                  <a:pt x="1048359" y="166001"/>
                </a:lnTo>
                <a:lnTo>
                  <a:pt x="1042314" y="153301"/>
                </a:lnTo>
                <a:lnTo>
                  <a:pt x="1062228" y="153301"/>
                </a:lnTo>
                <a:lnTo>
                  <a:pt x="1062583" y="160845"/>
                </a:lnTo>
                <a:lnTo>
                  <a:pt x="1062634" y="161772"/>
                </a:lnTo>
                <a:lnTo>
                  <a:pt x="1062723" y="163677"/>
                </a:lnTo>
                <a:lnTo>
                  <a:pt x="1062824" y="166001"/>
                </a:lnTo>
                <a:lnTo>
                  <a:pt x="1062824" y="140601"/>
                </a:lnTo>
                <a:lnTo>
                  <a:pt x="1058164" y="140601"/>
                </a:lnTo>
                <a:lnTo>
                  <a:pt x="1058087" y="127914"/>
                </a:lnTo>
                <a:lnTo>
                  <a:pt x="1056068" y="115201"/>
                </a:lnTo>
                <a:lnTo>
                  <a:pt x="1061389" y="115201"/>
                </a:lnTo>
                <a:lnTo>
                  <a:pt x="1061097" y="103352"/>
                </a:lnTo>
                <a:lnTo>
                  <a:pt x="1061072" y="102501"/>
                </a:lnTo>
                <a:lnTo>
                  <a:pt x="1056424" y="102501"/>
                </a:lnTo>
                <a:lnTo>
                  <a:pt x="1049451" y="89801"/>
                </a:lnTo>
                <a:lnTo>
                  <a:pt x="1048296" y="89801"/>
                </a:lnTo>
                <a:lnTo>
                  <a:pt x="1047127" y="77101"/>
                </a:lnTo>
                <a:lnTo>
                  <a:pt x="1071473" y="77101"/>
                </a:lnTo>
                <a:lnTo>
                  <a:pt x="1069149" y="64401"/>
                </a:lnTo>
                <a:lnTo>
                  <a:pt x="1057008" y="64401"/>
                </a:lnTo>
                <a:lnTo>
                  <a:pt x="1058164" y="51727"/>
                </a:lnTo>
                <a:lnTo>
                  <a:pt x="1063345" y="51727"/>
                </a:lnTo>
                <a:lnTo>
                  <a:pt x="1062812" y="39001"/>
                </a:lnTo>
                <a:lnTo>
                  <a:pt x="1058164" y="39001"/>
                </a:lnTo>
                <a:lnTo>
                  <a:pt x="1055839" y="51701"/>
                </a:lnTo>
                <a:lnTo>
                  <a:pt x="1045692" y="39001"/>
                </a:lnTo>
                <a:lnTo>
                  <a:pt x="1044232" y="39001"/>
                </a:lnTo>
                <a:lnTo>
                  <a:pt x="1044232" y="127914"/>
                </a:lnTo>
                <a:lnTo>
                  <a:pt x="1034351" y="127914"/>
                </a:lnTo>
                <a:lnTo>
                  <a:pt x="1034351" y="610501"/>
                </a:lnTo>
                <a:lnTo>
                  <a:pt x="1032027" y="610501"/>
                </a:lnTo>
                <a:lnTo>
                  <a:pt x="1032611" y="597801"/>
                </a:lnTo>
                <a:lnTo>
                  <a:pt x="1034300" y="610158"/>
                </a:lnTo>
                <a:lnTo>
                  <a:pt x="1034351" y="610501"/>
                </a:lnTo>
                <a:lnTo>
                  <a:pt x="1034351" y="127914"/>
                </a:lnTo>
                <a:lnTo>
                  <a:pt x="1032611" y="127914"/>
                </a:lnTo>
                <a:lnTo>
                  <a:pt x="1034351" y="115201"/>
                </a:lnTo>
                <a:lnTo>
                  <a:pt x="1042479" y="115201"/>
                </a:lnTo>
                <a:lnTo>
                  <a:pt x="1044232" y="127914"/>
                </a:lnTo>
                <a:lnTo>
                  <a:pt x="1044232" y="39001"/>
                </a:lnTo>
                <a:lnTo>
                  <a:pt x="1042200" y="39001"/>
                </a:lnTo>
                <a:lnTo>
                  <a:pt x="1043647" y="26301"/>
                </a:lnTo>
                <a:lnTo>
                  <a:pt x="1045019" y="37147"/>
                </a:lnTo>
                <a:lnTo>
                  <a:pt x="1045070" y="37579"/>
                </a:lnTo>
                <a:lnTo>
                  <a:pt x="1045159" y="38290"/>
                </a:lnTo>
                <a:lnTo>
                  <a:pt x="1045273" y="37147"/>
                </a:lnTo>
                <a:lnTo>
                  <a:pt x="1045375" y="26301"/>
                </a:lnTo>
                <a:lnTo>
                  <a:pt x="1054100" y="26301"/>
                </a:lnTo>
                <a:lnTo>
                  <a:pt x="1047127" y="13601"/>
                </a:lnTo>
                <a:lnTo>
                  <a:pt x="1029131" y="13601"/>
                </a:lnTo>
                <a:lnTo>
                  <a:pt x="1029131" y="51727"/>
                </a:lnTo>
                <a:lnTo>
                  <a:pt x="1026795" y="51727"/>
                </a:lnTo>
                <a:lnTo>
                  <a:pt x="1026795" y="64401"/>
                </a:lnTo>
                <a:lnTo>
                  <a:pt x="1025639" y="77101"/>
                </a:lnTo>
                <a:lnTo>
                  <a:pt x="1018082" y="77101"/>
                </a:lnTo>
                <a:lnTo>
                  <a:pt x="1018959" y="64401"/>
                </a:lnTo>
                <a:lnTo>
                  <a:pt x="1026795" y="64401"/>
                </a:lnTo>
                <a:lnTo>
                  <a:pt x="1026795" y="51727"/>
                </a:lnTo>
                <a:lnTo>
                  <a:pt x="1022146" y="51727"/>
                </a:lnTo>
                <a:lnTo>
                  <a:pt x="1022146" y="39001"/>
                </a:lnTo>
                <a:lnTo>
                  <a:pt x="1029131" y="51727"/>
                </a:lnTo>
                <a:lnTo>
                  <a:pt x="1029131" y="13601"/>
                </a:lnTo>
                <a:lnTo>
                  <a:pt x="1016838" y="13601"/>
                </a:lnTo>
                <a:lnTo>
                  <a:pt x="1016838" y="115201"/>
                </a:lnTo>
                <a:lnTo>
                  <a:pt x="1016342" y="127914"/>
                </a:lnTo>
                <a:lnTo>
                  <a:pt x="1004100" y="127914"/>
                </a:lnTo>
                <a:lnTo>
                  <a:pt x="1005751" y="115201"/>
                </a:lnTo>
                <a:lnTo>
                  <a:pt x="1016838" y="115201"/>
                </a:lnTo>
                <a:lnTo>
                  <a:pt x="1016838" y="13601"/>
                </a:lnTo>
                <a:lnTo>
                  <a:pt x="1011694" y="13601"/>
                </a:lnTo>
                <a:lnTo>
                  <a:pt x="1011694" y="51727"/>
                </a:lnTo>
                <a:lnTo>
                  <a:pt x="1010539" y="64401"/>
                </a:lnTo>
                <a:lnTo>
                  <a:pt x="1005306" y="64401"/>
                </a:lnTo>
                <a:lnTo>
                  <a:pt x="1004722" y="51727"/>
                </a:lnTo>
                <a:lnTo>
                  <a:pt x="1011694" y="51727"/>
                </a:lnTo>
                <a:lnTo>
                  <a:pt x="1011694" y="13601"/>
                </a:lnTo>
                <a:lnTo>
                  <a:pt x="1003566" y="13601"/>
                </a:lnTo>
                <a:lnTo>
                  <a:pt x="1003566" y="1042301"/>
                </a:lnTo>
                <a:lnTo>
                  <a:pt x="1000658" y="1055001"/>
                </a:lnTo>
                <a:lnTo>
                  <a:pt x="998334" y="1055001"/>
                </a:lnTo>
                <a:lnTo>
                  <a:pt x="998334" y="1042301"/>
                </a:lnTo>
                <a:lnTo>
                  <a:pt x="1003566" y="1042301"/>
                </a:lnTo>
                <a:lnTo>
                  <a:pt x="1003566" y="13601"/>
                </a:lnTo>
                <a:lnTo>
                  <a:pt x="991362" y="13601"/>
                </a:lnTo>
                <a:lnTo>
                  <a:pt x="991362" y="1194701"/>
                </a:lnTo>
                <a:lnTo>
                  <a:pt x="990231" y="1207096"/>
                </a:lnTo>
                <a:lnTo>
                  <a:pt x="990206" y="1207401"/>
                </a:lnTo>
                <a:lnTo>
                  <a:pt x="987882" y="1207401"/>
                </a:lnTo>
                <a:lnTo>
                  <a:pt x="989622" y="1194701"/>
                </a:lnTo>
                <a:lnTo>
                  <a:pt x="991362" y="1194701"/>
                </a:lnTo>
                <a:lnTo>
                  <a:pt x="991362" y="13601"/>
                </a:lnTo>
                <a:lnTo>
                  <a:pt x="989126" y="13601"/>
                </a:lnTo>
                <a:lnTo>
                  <a:pt x="989126" y="1029601"/>
                </a:lnTo>
                <a:lnTo>
                  <a:pt x="983234" y="1042301"/>
                </a:lnTo>
                <a:lnTo>
                  <a:pt x="980909" y="1029601"/>
                </a:lnTo>
                <a:lnTo>
                  <a:pt x="989126" y="1029601"/>
                </a:lnTo>
                <a:lnTo>
                  <a:pt x="989126" y="13601"/>
                </a:lnTo>
                <a:lnTo>
                  <a:pt x="986142" y="13601"/>
                </a:lnTo>
                <a:lnTo>
                  <a:pt x="986142" y="51727"/>
                </a:lnTo>
                <a:lnTo>
                  <a:pt x="983234" y="51727"/>
                </a:lnTo>
                <a:lnTo>
                  <a:pt x="983234" y="39001"/>
                </a:lnTo>
                <a:lnTo>
                  <a:pt x="986142" y="51727"/>
                </a:lnTo>
                <a:lnTo>
                  <a:pt x="986142" y="13601"/>
                </a:lnTo>
                <a:lnTo>
                  <a:pt x="956513" y="13601"/>
                </a:lnTo>
                <a:lnTo>
                  <a:pt x="956513" y="229501"/>
                </a:lnTo>
                <a:lnTo>
                  <a:pt x="948131" y="229501"/>
                </a:lnTo>
                <a:lnTo>
                  <a:pt x="948131" y="458101"/>
                </a:lnTo>
                <a:lnTo>
                  <a:pt x="946061" y="470801"/>
                </a:lnTo>
                <a:lnTo>
                  <a:pt x="942428" y="470801"/>
                </a:lnTo>
                <a:lnTo>
                  <a:pt x="940054" y="483501"/>
                </a:lnTo>
                <a:lnTo>
                  <a:pt x="930960" y="483501"/>
                </a:lnTo>
                <a:lnTo>
                  <a:pt x="932992" y="470801"/>
                </a:lnTo>
                <a:lnTo>
                  <a:pt x="935545" y="470801"/>
                </a:lnTo>
                <a:lnTo>
                  <a:pt x="936117" y="458101"/>
                </a:lnTo>
                <a:lnTo>
                  <a:pt x="948131" y="458101"/>
                </a:lnTo>
                <a:lnTo>
                  <a:pt x="948131" y="229501"/>
                </a:lnTo>
                <a:lnTo>
                  <a:pt x="946937" y="229501"/>
                </a:lnTo>
                <a:lnTo>
                  <a:pt x="945692" y="216801"/>
                </a:lnTo>
                <a:lnTo>
                  <a:pt x="955357" y="216801"/>
                </a:lnTo>
                <a:lnTo>
                  <a:pt x="956513" y="229501"/>
                </a:lnTo>
                <a:lnTo>
                  <a:pt x="956513" y="13601"/>
                </a:lnTo>
                <a:lnTo>
                  <a:pt x="926515" y="13601"/>
                </a:lnTo>
                <a:lnTo>
                  <a:pt x="926515" y="559701"/>
                </a:lnTo>
                <a:lnTo>
                  <a:pt x="918857" y="559701"/>
                </a:lnTo>
                <a:lnTo>
                  <a:pt x="917460" y="547001"/>
                </a:lnTo>
                <a:lnTo>
                  <a:pt x="917041" y="547001"/>
                </a:lnTo>
                <a:lnTo>
                  <a:pt x="916698" y="534301"/>
                </a:lnTo>
                <a:lnTo>
                  <a:pt x="921270" y="534301"/>
                </a:lnTo>
                <a:lnTo>
                  <a:pt x="923188" y="547001"/>
                </a:lnTo>
                <a:lnTo>
                  <a:pt x="926515" y="559701"/>
                </a:lnTo>
                <a:lnTo>
                  <a:pt x="926515" y="13601"/>
                </a:lnTo>
                <a:lnTo>
                  <a:pt x="908875" y="13601"/>
                </a:lnTo>
                <a:lnTo>
                  <a:pt x="908875" y="127914"/>
                </a:lnTo>
                <a:lnTo>
                  <a:pt x="907719" y="132740"/>
                </a:lnTo>
                <a:lnTo>
                  <a:pt x="907719" y="648601"/>
                </a:lnTo>
                <a:lnTo>
                  <a:pt x="907719" y="661301"/>
                </a:lnTo>
                <a:lnTo>
                  <a:pt x="902068" y="661301"/>
                </a:lnTo>
                <a:lnTo>
                  <a:pt x="900747" y="648601"/>
                </a:lnTo>
                <a:lnTo>
                  <a:pt x="907719" y="648601"/>
                </a:lnTo>
                <a:lnTo>
                  <a:pt x="907719" y="132740"/>
                </a:lnTo>
                <a:lnTo>
                  <a:pt x="905865" y="140474"/>
                </a:lnTo>
                <a:lnTo>
                  <a:pt x="905840" y="140601"/>
                </a:lnTo>
                <a:lnTo>
                  <a:pt x="902030" y="140601"/>
                </a:lnTo>
                <a:lnTo>
                  <a:pt x="900849" y="128397"/>
                </a:lnTo>
                <a:lnTo>
                  <a:pt x="900798" y="127914"/>
                </a:lnTo>
                <a:lnTo>
                  <a:pt x="908875" y="127914"/>
                </a:lnTo>
                <a:lnTo>
                  <a:pt x="908875" y="13601"/>
                </a:lnTo>
                <a:lnTo>
                  <a:pt x="874610" y="13601"/>
                </a:lnTo>
                <a:lnTo>
                  <a:pt x="874610" y="89801"/>
                </a:lnTo>
                <a:lnTo>
                  <a:pt x="874610" y="102501"/>
                </a:lnTo>
                <a:lnTo>
                  <a:pt x="870546" y="102501"/>
                </a:lnTo>
                <a:lnTo>
                  <a:pt x="874369" y="89801"/>
                </a:lnTo>
                <a:lnTo>
                  <a:pt x="874610" y="89801"/>
                </a:lnTo>
                <a:lnTo>
                  <a:pt x="874610" y="13601"/>
                </a:lnTo>
                <a:lnTo>
                  <a:pt x="833374" y="13601"/>
                </a:lnTo>
                <a:lnTo>
                  <a:pt x="829500" y="23012"/>
                </a:lnTo>
                <a:lnTo>
                  <a:pt x="829500" y="635927"/>
                </a:lnTo>
                <a:lnTo>
                  <a:pt x="817511" y="647865"/>
                </a:lnTo>
                <a:lnTo>
                  <a:pt x="821423" y="635927"/>
                </a:lnTo>
                <a:lnTo>
                  <a:pt x="829500" y="635927"/>
                </a:lnTo>
                <a:lnTo>
                  <a:pt x="829500" y="23012"/>
                </a:lnTo>
                <a:lnTo>
                  <a:pt x="828141" y="26301"/>
                </a:lnTo>
                <a:lnTo>
                  <a:pt x="822337" y="26301"/>
                </a:lnTo>
                <a:lnTo>
                  <a:pt x="822337" y="102501"/>
                </a:lnTo>
                <a:lnTo>
                  <a:pt x="816571" y="102501"/>
                </a:lnTo>
                <a:lnTo>
                  <a:pt x="816571" y="89801"/>
                </a:lnTo>
                <a:lnTo>
                  <a:pt x="816914" y="89801"/>
                </a:lnTo>
                <a:lnTo>
                  <a:pt x="822337" y="102501"/>
                </a:lnTo>
                <a:lnTo>
                  <a:pt x="822337" y="26301"/>
                </a:lnTo>
                <a:lnTo>
                  <a:pt x="799147" y="26301"/>
                </a:lnTo>
                <a:lnTo>
                  <a:pt x="799147" y="331101"/>
                </a:lnTo>
                <a:lnTo>
                  <a:pt x="797979" y="343801"/>
                </a:lnTo>
                <a:lnTo>
                  <a:pt x="794346" y="343801"/>
                </a:lnTo>
                <a:lnTo>
                  <a:pt x="794346" y="496201"/>
                </a:lnTo>
                <a:lnTo>
                  <a:pt x="790422" y="496201"/>
                </a:lnTo>
                <a:lnTo>
                  <a:pt x="781354" y="483501"/>
                </a:lnTo>
                <a:lnTo>
                  <a:pt x="779589" y="483501"/>
                </a:lnTo>
                <a:lnTo>
                  <a:pt x="789851" y="470801"/>
                </a:lnTo>
                <a:lnTo>
                  <a:pt x="790041" y="483501"/>
                </a:lnTo>
                <a:lnTo>
                  <a:pt x="790943" y="483501"/>
                </a:lnTo>
                <a:lnTo>
                  <a:pt x="794346" y="496201"/>
                </a:lnTo>
                <a:lnTo>
                  <a:pt x="794346" y="343801"/>
                </a:lnTo>
                <a:lnTo>
                  <a:pt x="789851" y="343801"/>
                </a:lnTo>
                <a:lnTo>
                  <a:pt x="787527" y="331101"/>
                </a:lnTo>
                <a:lnTo>
                  <a:pt x="799147" y="331101"/>
                </a:lnTo>
                <a:lnTo>
                  <a:pt x="799147" y="26301"/>
                </a:lnTo>
                <a:lnTo>
                  <a:pt x="797140" y="26301"/>
                </a:lnTo>
                <a:lnTo>
                  <a:pt x="797140" y="115201"/>
                </a:lnTo>
                <a:lnTo>
                  <a:pt x="793305" y="115201"/>
                </a:lnTo>
                <a:lnTo>
                  <a:pt x="787082" y="103352"/>
                </a:lnTo>
                <a:lnTo>
                  <a:pt x="797140" y="115201"/>
                </a:lnTo>
                <a:lnTo>
                  <a:pt x="797140" y="26301"/>
                </a:lnTo>
                <a:lnTo>
                  <a:pt x="781723" y="26301"/>
                </a:lnTo>
                <a:lnTo>
                  <a:pt x="782637" y="33566"/>
                </a:lnTo>
                <a:lnTo>
                  <a:pt x="782739" y="34378"/>
                </a:lnTo>
                <a:lnTo>
                  <a:pt x="785647" y="39001"/>
                </a:lnTo>
                <a:lnTo>
                  <a:pt x="786282" y="39001"/>
                </a:lnTo>
                <a:lnTo>
                  <a:pt x="785571" y="51727"/>
                </a:lnTo>
                <a:lnTo>
                  <a:pt x="783717" y="51727"/>
                </a:lnTo>
                <a:lnTo>
                  <a:pt x="783717" y="115201"/>
                </a:lnTo>
                <a:lnTo>
                  <a:pt x="781710" y="127901"/>
                </a:lnTo>
                <a:lnTo>
                  <a:pt x="778230" y="124155"/>
                </a:lnTo>
                <a:lnTo>
                  <a:pt x="778230" y="331101"/>
                </a:lnTo>
                <a:lnTo>
                  <a:pt x="777646" y="331101"/>
                </a:lnTo>
                <a:lnTo>
                  <a:pt x="773010" y="343801"/>
                </a:lnTo>
                <a:lnTo>
                  <a:pt x="770102" y="343801"/>
                </a:lnTo>
                <a:lnTo>
                  <a:pt x="767778" y="331101"/>
                </a:lnTo>
                <a:lnTo>
                  <a:pt x="766610" y="331101"/>
                </a:lnTo>
                <a:lnTo>
                  <a:pt x="768718" y="318452"/>
                </a:lnTo>
                <a:lnTo>
                  <a:pt x="769823" y="318452"/>
                </a:lnTo>
                <a:lnTo>
                  <a:pt x="778230" y="331101"/>
                </a:lnTo>
                <a:lnTo>
                  <a:pt x="778230" y="124155"/>
                </a:lnTo>
                <a:lnTo>
                  <a:pt x="769924" y="115201"/>
                </a:lnTo>
                <a:lnTo>
                  <a:pt x="783717" y="115201"/>
                </a:lnTo>
                <a:lnTo>
                  <a:pt x="783717" y="51727"/>
                </a:lnTo>
                <a:lnTo>
                  <a:pt x="776935" y="51727"/>
                </a:lnTo>
                <a:lnTo>
                  <a:pt x="777798" y="64401"/>
                </a:lnTo>
                <a:lnTo>
                  <a:pt x="776757" y="64401"/>
                </a:lnTo>
                <a:lnTo>
                  <a:pt x="783031" y="77101"/>
                </a:lnTo>
                <a:lnTo>
                  <a:pt x="778814" y="77101"/>
                </a:lnTo>
                <a:lnTo>
                  <a:pt x="778548" y="89801"/>
                </a:lnTo>
                <a:lnTo>
                  <a:pt x="777671" y="89801"/>
                </a:lnTo>
                <a:lnTo>
                  <a:pt x="783463" y="102501"/>
                </a:lnTo>
                <a:lnTo>
                  <a:pt x="768934" y="102501"/>
                </a:lnTo>
                <a:lnTo>
                  <a:pt x="764501" y="115201"/>
                </a:lnTo>
                <a:lnTo>
                  <a:pt x="768134" y="115201"/>
                </a:lnTo>
                <a:lnTo>
                  <a:pt x="770064" y="127914"/>
                </a:lnTo>
                <a:lnTo>
                  <a:pt x="766699" y="127914"/>
                </a:lnTo>
                <a:lnTo>
                  <a:pt x="768515" y="140474"/>
                </a:lnTo>
                <a:lnTo>
                  <a:pt x="766330" y="153301"/>
                </a:lnTo>
                <a:lnTo>
                  <a:pt x="759650" y="153301"/>
                </a:lnTo>
                <a:lnTo>
                  <a:pt x="755002" y="166001"/>
                </a:lnTo>
                <a:lnTo>
                  <a:pt x="766610" y="153301"/>
                </a:lnTo>
                <a:lnTo>
                  <a:pt x="770686" y="166001"/>
                </a:lnTo>
                <a:lnTo>
                  <a:pt x="772185" y="166001"/>
                </a:lnTo>
                <a:lnTo>
                  <a:pt x="773061" y="178701"/>
                </a:lnTo>
                <a:lnTo>
                  <a:pt x="774166" y="178701"/>
                </a:lnTo>
                <a:lnTo>
                  <a:pt x="772325" y="191401"/>
                </a:lnTo>
                <a:lnTo>
                  <a:pt x="760806" y="191401"/>
                </a:lnTo>
                <a:lnTo>
                  <a:pt x="766584" y="204101"/>
                </a:lnTo>
                <a:lnTo>
                  <a:pt x="775335" y="204101"/>
                </a:lnTo>
                <a:lnTo>
                  <a:pt x="764298" y="216801"/>
                </a:lnTo>
                <a:lnTo>
                  <a:pt x="766038" y="216801"/>
                </a:lnTo>
                <a:lnTo>
                  <a:pt x="766787" y="229501"/>
                </a:lnTo>
                <a:lnTo>
                  <a:pt x="752678" y="229501"/>
                </a:lnTo>
                <a:lnTo>
                  <a:pt x="752043" y="242201"/>
                </a:lnTo>
                <a:lnTo>
                  <a:pt x="744537" y="242201"/>
                </a:lnTo>
                <a:lnTo>
                  <a:pt x="749617" y="254520"/>
                </a:lnTo>
                <a:lnTo>
                  <a:pt x="749681" y="254673"/>
                </a:lnTo>
                <a:lnTo>
                  <a:pt x="749795" y="254965"/>
                </a:lnTo>
                <a:lnTo>
                  <a:pt x="744385" y="254965"/>
                </a:lnTo>
                <a:lnTo>
                  <a:pt x="742200" y="267627"/>
                </a:lnTo>
                <a:lnTo>
                  <a:pt x="747445" y="267627"/>
                </a:lnTo>
                <a:lnTo>
                  <a:pt x="747445" y="280301"/>
                </a:lnTo>
                <a:lnTo>
                  <a:pt x="752094" y="280301"/>
                </a:lnTo>
                <a:lnTo>
                  <a:pt x="753592" y="292544"/>
                </a:lnTo>
                <a:lnTo>
                  <a:pt x="753643" y="293001"/>
                </a:lnTo>
                <a:lnTo>
                  <a:pt x="754418" y="293001"/>
                </a:lnTo>
                <a:lnTo>
                  <a:pt x="761974" y="305701"/>
                </a:lnTo>
                <a:lnTo>
                  <a:pt x="762800" y="305701"/>
                </a:lnTo>
                <a:lnTo>
                  <a:pt x="754532" y="318452"/>
                </a:lnTo>
                <a:lnTo>
                  <a:pt x="753884" y="318452"/>
                </a:lnTo>
                <a:lnTo>
                  <a:pt x="761974" y="331101"/>
                </a:lnTo>
                <a:lnTo>
                  <a:pt x="754926" y="331101"/>
                </a:lnTo>
                <a:lnTo>
                  <a:pt x="753592" y="343801"/>
                </a:lnTo>
                <a:lnTo>
                  <a:pt x="745388" y="343801"/>
                </a:lnTo>
                <a:lnTo>
                  <a:pt x="745490" y="356501"/>
                </a:lnTo>
                <a:lnTo>
                  <a:pt x="752678" y="356501"/>
                </a:lnTo>
                <a:lnTo>
                  <a:pt x="754570" y="369201"/>
                </a:lnTo>
                <a:lnTo>
                  <a:pt x="750265" y="381901"/>
                </a:lnTo>
                <a:lnTo>
                  <a:pt x="743610" y="381901"/>
                </a:lnTo>
                <a:lnTo>
                  <a:pt x="738149" y="394601"/>
                </a:lnTo>
                <a:lnTo>
                  <a:pt x="744537" y="394601"/>
                </a:lnTo>
                <a:lnTo>
                  <a:pt x="751205" y="407301"/>
                </a:lnTo>
                <a:lnTo>
                  <a:pt x="752094" y="407301"/>
                </a:lnTo>
                <a:lnTo>
                  <a:pt x="752551" y="420001"/>
                </a:lnTo>
                <a:lnTo>
                  <a:pt x="749185" y="420001"/>
                </a:lnTo>
                <a:lnTo>
                  <a:pt x="753478" y="432701"/>
                </a:lnTo>
                <a:lnTo>
                  <a:pt x="752678" y="432701"/>
                </a:lnTo>
                <a:lnTo>
                  <a:pt x="762546" y="445401"/>
                </a:lnTo>
                <a:lnTo>
                  <a:pt x="767194" y="445401"/>
                </a:lnTo>
                <a:lnTo>
                  <a:pt x="758240" y="457962"/>
                </a:lnTo>
                <a:lnTo>
                  <a:pt x="758126" y="458101"/>
                </a:lnTo>
                <a:lnTo>
                  <a:pt x="755853" y="458101"/>
                </a:lnTo>
                <a:lnTo>
                  <a:pt x="759929" y="470801"/>
                </a:lnTo>
                <a:lnTo>
                  <a:pt x="753249" y="470801"/>
                </a:lnTo>
                <a:lnTo>
                  <a:pt x="760031" y="483501"/>
                </a:lnTo>
                <a:lnTo>
                  <a:pt x="767486" y="483501"/>
                </a:lnTo>
                <a:lnTo>
                  <a:pt x="772426" y="496201"/>
                </a:lnTo>
                <a:lnTo>
                  <a:pt x="765746" y="496201"/>
                </a:lnTo>
                <a:lnTo>
                  <a:pt x="766953" y="508215"/>
                </a:lnTo>
                <a:lnTo>
                  <a:pt x="767029" y="508901"/>
                </a:lnTo>
                <a:lnTo>
                  <a:pt x="779868" y="508901"/>
                </a:lnTo>
                <a:lnTo>
                  <a:pt x="766038" y="521601"/>
                </a:lnTo>
                <a:lnTo>
                  <a:pt x="779716" y="521601"/>
                </a:lnTo>
                <a:lnTo>
                  <a:pt x="786282" y="534301"/>
                </a:lnTo>
                <a:lnTo>
                  <a:pt x="792175" y="534301"/>
                </a:lnTo>
                <a:lnTo>
                  <a:pt x="788111" y="547001"/>
                </a:lnTo>
                <a:lnTo>
                  <a:pt x="798563" y="547001"/>
                </a:lnTo>
                <a:lnTo>
                  <a:pt x="808443" y="534301"/>
                </a:lnTo>
                <a:lnTo>
                  <a:pt x="804951" y="547001"/>
                </a:lnTo>
                <a:lnTo>
                  <a:pt x="805942" y="547001"/>
                </a:lnTo>
                <a:lnTo>
                  <a:pt x="803211" y="559701"/>
                </a:lnTo>
                <a:lnTo>
                  <a:pt x="796823" y="559701"/>
                </a:lnTo>
                <a:lnTo>
                  <a:pt x="793330" y="572401"/>
                </a:lnTo>
                <a:lnTo>
                  <a:pt x="784618" y="572401"/>
                </a:lnTo>
                <a:lnTo>
                  <a:pt x="788695" y="585101"/>
                </a:lnTo>
                <a:lnTo>
                  <a:pt x="800557" y="585101"/>
                </a:lnTo>
                <a:lnTo>
                  <a:pt x="802043" y="597801"/>
                </a:lnTo>
                <a:lnTo>
                  <a:pt x="800887" y="597801"/>
                </a:lnTo>
                <a:lnTo>
                  <a:pt x="796925" y="610158"/>
                </a:lnTo>
                <a:lnTo>
                  <a:pt x="796823" y="610501"/>
                </a:lnTo>
                <a:lnTo>
                  <a:pt x="809015" y="610501"/>
                </a:lnTo>
                <a:lnTo>
                  <a:pt x="799414" y="623201"/>
                </a:lnTo>
                <a:lnTo>
                  <a:pt x="799731" y="623201"/>
                </a:lnTo>
                <a:lnTo>
                  <a:pt x="805548" y="635927"/>
                </a:lnTo>
                <a:lnTo>
                  <a:pt x="810742" y="635927"/>
                </a:lnTo>
                <a:lnTo>
                  <a:pt x="817156" y="623201"/>
                </a:lnTo>
                <a:lnTo>
                  <a:pt x="821169" y="623201"/>
                </a:lnTo>
                <a:lnTo>
                  <a:pt x="813066" y="635927"/>
                </a:lnTo>
                <a:lnTo>
                  <a:pt x="820585" y="635927"/>
                </a:lnTo>
                <a:lnTo>
                  <a:pt x="814108" y="648601"/>
                </a:lnTo>
                <a:lnTo>
                  <a:pt x="816775" y="648601"/>
                </a:lnTo>
                <a:lnTo>
                  <a:pt x="817270" y="648601"/>
                </a:lnTo>
                <a:lnTo>
                  <a:pt x="822591" y="648601"/>
                </a:lnTo>
                <a:lnTo>
                  <a:pt x="830846" y="661301"/>
                </a:lnTo>
                <a:lnTo>
                  <a:pt x="812660" y="661301"/>
                </a:lnTo>
                <a:lnTo>
                  <a:pt x="809586" y="674001"/>
                </a:lnTo>
                <a:lnTo>
                  <a:pt x="814082" y="674001"/>
                </a:lnTo>
                <a:lnTo>
                  <a:pt x="820585" y="686701"/>
                </a:lnTo>
                <a:lnTo>
                  <a:pt x="830961" y="674001"/>
                </a:lnTo>
                <a:lnTo>
                  <a:pt x="838593" y="674001"/>
                </a:lnTo>
                <a:lnTo>
                  <a:pt x="838593" y="686701"/>
                </a:lnTo>
                <a:lnTo>
                  <a:pt x="829881" y="686701"/>
                </a:lnTo>
                <a:lnTo>
                  <a:pt x="832789" y="699401"/>
                </a:lnTo>
                <a:lnTo>
                  <a:pt x="840651" y="686701"/>
                </a:lnTo>
                <a:lnTo>
                  <a:pt x="843826" y="686701"/>
                </a:lnTo>
                <a:lnTo>
                  <a:pt x="845566" y="699401"/>
                </a:lnTo>
                <a:lnTo>
                  <a:pt x="847890" y="699401"/>
                </a:lnTo>
                <a:lnTo>
                  <a:pt x="835812" y="712101"/>
                </a:lnTo>
                <a:lnTo>
                  <a:pt x="814527" y="712101"/>
                </a:lnTo>
                <a:lnTo>
                  <a:pt x="806691" y="724801"/>
                </a:lnTo>
                <a:lnTo>
                  <a:pt x="816571" y="724801"/>
                </a:lnTo>
                <a:lnTo>
                  <a:pt x="812507" y="737501"/>
                </a:lnTo>
                <a:lnTo>
                  <a:pt x="820051" y="737501"/>
                </a:lnTo>
                <a:lnTo>
                  <a:pt x="818311" y="750201"/>
                </a:lnTo>
                <a:lnTo>
                  <a:pt x="824471" y="750201"/>
                </a:lnTo>
                <a:lnTo>
                  <a:pt x="824966" y="762901"/>
                </a:lnTo>
                <a:lnTo>
                  <a:pt x="822934" y="762901"/>
                </a:lnTo>
                <a:lnTo>
                  <a:pt x="822274" y="775601"/>
                </a:lnTo>
                <a:lnTo>
                  <a:pt x="823226" y="775601"/>
                </a:lnTo>
                <a:lnTo>
                  <a:pt x="827570" y="788301"/>
                </a:lnTo>
                <a:lnTo>
                  <a:pt x="832205" y="788301"/>
                </a:lnTo>
                <a:lnTo>
                  <a:pt x="827595" y="801001"/>
                </a:lnTo>
                <a:lnTo>
                  <a:pt x="842441" y="801001"/>
                </a:lnTo>
                <a:lnTo>
                  <a:pt x="839927" y="813117"/>
                </a:lnTo>
                <a:lnTo>
                  <a:pt x="839800" y="813701"/>
                </a:lnTo>
                <a:lnTo>
                  <a:pt x="849337" y="813701"/>
                </a:lnTo>
                <a:lnTo>
                  <a:pt x="843724" y="823112"/>
                </a:lnTo>
                <a:lnTo>
                  <a:pt x="847610" y="816965"/>
                </a:lnTo>
                <a:lnTo>
                  <a:pt x="849630" y="813701"/>
                </a:lnTo>
                <a:lnTo>
                  <a:pt x="850150" y="813701"/>
                </a:lnTo>
                <a:lnTo>
                  <a:pt x="850353" y="823112"/>
                </a:lnTo>
                <a:lnTo>
                  <a:pt x="850417" y="826401"/>
                </a:lnTo>
                <a:lnTo>
                  <a:pt x="851369" y="826401"/>
                </a:lnTo>
                <a:lnTo>
                  <a:pt x="848474" y="839101"/>
                </a:lnTo>
                <a:lnTo>
                  <a:pt x="870546" y="839101"/>
                </a:lnTo>
                <a:lnTo>
                  <a:pt x="885647" y="839101"/>
                </a:lnTo>
                <a:lnTo>
                  <a:pt x="883907" y="851801"/>
                </a:lnTo>
                <a:lnTo>
                  <a:pt x="868222" y="851801"/>
                </a:lnTo>
                <a:lnTo>
                  <a:pt x="870546" y="839101"/>
                </a:lnTo>
                <a:lnTo>
                  <a:pt x="863396" y="851801"/>
                </a:lnTo>
                <a:lnTo>
                  <a:pt x="852538" y="851801"/>
                </a:lnTo>
                <a:lnTo>
                  <a:pt x="852538" y="864501"/>
                </a:lnTo>
                <a:lnTo>
                  <a:pt x="881011" y="864501"/>
                </a:lnTo>
                <a:lnTo>
                  <a:pt x="874331" y="877265"/>
                </a:lnTo>
                <a:lnTo>
                  <a:pt x="867410" y="877265"/>
                </a:lnTo>
                <a:lnTo>
                  <a:pt x="871702" y="889901"/>
                </a:lnTo>
                <a:lnTo>
                  <a:pt x="884212" y="877265"/>
                </a:lnTo>
                <a:lnTo>
                  <a:pt x="888873" y="877265"/>
                </a:lnTo>
                <a:lnTo>
                  <a:pt x="876350" y="889901"/>
                </a:lnTo>
                <a:lnTo>
                  <a:pt x="894359" y="889901"/>
                </a:lnTo>
                <a:lnTo>
                  <a:pt x="882472" y="902601"/>
                </a:lnTo>
                <a:lnTo>
                  <a:pt x="901928" y="902601"/>
                </a:lnTo>
                <a:lnTo>
                  <a:pt x="906767" y="915301"/>
                </a:lnTo>
                <a:lnTo>
                  <a:pt x="897394" y="915301"/>
                </a:lnTo>
                <a:lnTo>
                  <a:pt x="902614" y="928001"/>
                </a:lnTo>
                <a:lnTo>
                  <a:pt x="905395" y="928001"/>
                </a:lnTo>
                <a:lnTo>
                  <a:pt x="905992" y="940701"/>
                </a:lnTo>
                <a:lnTo>
                  <a:pt x="916432" y="940701"/>
                </a:lnTo>
                <a:lnTo>
                  <a:pt x="912952" y="952690"/>
                </a:lnTo>
                <a:lnTo>
                  <a:pt x="917016" y="940701"/>
                </a:lnTo>
                <a:lnTo>
                  <a:pt x="922820" y="940701"/>
                </a:lnTo>
                <a:lnTo>
                  <a:pt x="917282" y="953401"/>
                </a:lnTo>
                <a:lnTo>
                  <a:pt x="931468" y="953401"/>
                </a:lnTo>
                <a:lnTo>
                  <a:pt x="937145" y="966114"/>
                </a:lnTo>
                <a:lnTo>
                  <a:pt x="947293" y="966114"/>
                </a:lnTo>
                <a:lnTo>
                  <a:pt x="948956" y="978801"/>
                </a:lnTo>
                <a:lnTo>
                  <a:pt x="953604" y="978801"/>
                </a:lnTo>
                <a:lnTo>
                  <a:pt x="957668" y="991501"/>
                </a:lnTo>
                <a:lnTo>
                  <a:pt x="963485" y="991501"/>
                </a:lnTo>
                <a:lnTo>
                  <a:pt x="959993" y="1004201"/>
                </a:lnTo>
                <a:lnTo>
                  <a:pt x="979754" y="1004201"/>
                </a:lnTo>
                <a:lnTo>
                  <a:pt x="977112" y="1016901"/>
                </a:lnTo>
                <a:lnTo>
                  <a:pt x="974813" y="1016901"/>
                </a:lnTo>
                <a:lnTo>
                  <a:pt x="973378" y="1029601"/>
                </a:lnTo>
                <a:lnTo>
                  <a:pt x="971181" y="1029601"/>
                </a:lnTo>
                <a:lnTo>
                  <a:pt x="964958" y="1042301"/>
                </a:lnTo>
                <a:lnTo>
                  <a:pt x="960577" y="1029601"/>
                </a:lnTo>
                <a:lnTo>
                  <a:pt x="964349" y="1029601"/>
                </a:lnTo>
                <a:lnTo>
                  <a:pt x="964488" y="1016901"/>
                </a:lnTo>
                <a:lnTo>
                  <a:pt x="961161" y="1016901"/>
                </a:lnTo>
                <a:lnTo>
                  <a:pt x="959421" y="1029601"/>
                </a:lnTo>
                <a:lnTo>
                  <a:pt x="956513" y="1016901"/>
                </a:lnTo>
                <a:lnTo>
                  <a:pt x="948956" y="1029601"/>
                </a:lnTo>
                <a:lnTo>
                  <a:pt x="947801" y="1029601"/>
                </a:lnTo>
                <a:lnTo>
                  <a:pt x="953033" y="1016901"/>
                </a:lnTo>
                <a:lnTo>
                  <a:pt x="945476" y="1016901"/>
                </a:lnTo>
                <a:lnTo>
                  <a:pt x="946632" y="1029601"/>
                </a:lnTo>
                <a:lnTo>
                  <a:pt x="940244" y="1029601"/>
                </a:lnTo>
                <a:lnTo>
                  <a:pt x="939088" y="1042301"/>
                </a:lnTo>
                <a:lnTo>
                  <a:pt x="936180" y="1029601"/>
                </a:lnTo>
                <a:lnTo>
                  <a:pt x="928052" y="1029601"/>
                </a:lnTo>
                <a:lnTo>
                  <a:pt x="934440" y="1016901"/>
                </a:lnTo>
                <a:lnTo>
                  <a:pt x="935024" y="1004201"/>
                </a:lnTo>
                <a:lnTo>
                  <a:pt x="930503" y="1016901"/>
                </a:lnTo>
                <a:lnTo>
                  <a:pt x="921423" y="1016901"/>
                </a:lnTo>
                <a:lnTo>
                  <a:pt x="923988" y="1004201"/>
                </a:lnTo>
                <a:lnTo>
                  <a:pt x="918502" y="1016901"/>
                </a:lnTo>
                <a:lnTo>
                  <a:pt x="918171" y="1016901"/>
                </a:lnTo>
                <a:lnTo>
                  <a:pt x="921664" y="1004201"/>
                </a:lnTo>
                <a:lnTo>
                  <a:pt x="916432" y="1016901"/>
                </a:lnTo>
                <a:lnTo>
                  <a:pt x="913523" y="1016901"/>
                </a:lnTo>
                <a:lnTo>
                  <a:pt x="914107" y="1004201"/>
                </a:lnTo>
                <a:lnTo>
                  <a:pt x="903605" y="1004201"/>
                </a:lnTo>
                <a:lnTo>
                  <a:pt x="905827" y="991501"/>
                </a:lnTo>
                <a:lnTo>
                  <a:pt x="883018" y="991501"/>
                </a:lnTo>
                <a:lnTo>
                  <a:pt x="878128" y="1004201"/>
                </a:lnTo>
                <a:lnTo>
                  <a:pt x="878420" y="991501"/>
                </a:lnTo>
                <a:lnTo>
                  <a:pt x="876935" y="991501"/>
                </a:lnTo>
                <a:lnTo>
                  <a:pt x="880478" y="978801"/>
                </a:lnTo>
                <a:lnTo>
                  <a:pt x="862990" y="978801"/>
                </a:lnTo>
                <a:lnTo>
                  <a:pt x="862990" y="966114"/>
                </a:lnTo>
                <a:lnTo>
                  <a:pt x="849630" y="966114"/>
                </a:lnTo>
                <a:lnTo>
                  <a:pt x="853122" y="953401"/>
                </a:lnTo>
                <a:lnTo>
                  <a:pt x="825817" y="953401"/>
                </a:lnTo>
                <a:lnTo>
                  <a:pt x="830465" y="940701"/>
                </a:lnTo>
                <a:lnTo>
                  <a:pt x="822337" y="940701"/>
                </a:lnTo>
                <a:lnTo>
                  <a:pt x="819238" y="953401"/>
                </a:lnTo>
                <a:lnTo>
                  <a:pt x="817359" y="953401"/>
                </a:lnTo>
                <a:lnTo>
                  <a:pt x="818896" y="940701"/>
                </a:lnTo>
                <a:lnTo>
                  <a:pt x="812482" y="940701"/>
                </a:lnTo>
                <a:lnTo>
                  <a:pt x="807402" y="952690"/>
                </a:lnTo>
                <a:lnTo>
                  <a:pt x="806119" y="940701"/>
                </a:lnTo>
                <a:lnTo>
                  <a:pt x="806462" y="940701"/>
                </a:lnTo>
                <a:lnTo>
                  <a:pt x="811339" y="928001"/>
                </a:lnTo>
                <a:lnTo>
                  <a:pt x="809015" y="928001"/>
                </a:lnTo>
                <a:lnTo>
                  <a:pt x="809015" y="915301"/>
                </a:lnTo>
                <a:lnTo>
                  <a:pt x="808494" y="915301"/>
                </a:lnTo>
                <a:lnTo>
                  <a:pt x="807859" y="928001"/>
                </a:lnTo>
                <a:lnTo>
                  <a:pt x="793051" y="928001"/>
                </a:lnTo>
                <a:lnTo>
                  <a:pt x="794143" y="917524"/>
                </a:lnTo>
                <a:lnTo>
                  <a:pt x="794270" y="916317"/>
                </a:lnTo>
                <a:lnTo>
                  <a:pt x="794372" y="915301"/>
                </a:lnTo>
                <a:lnTo>
                  <a:pt x="799680" y="915301"/>
                </a:lnTo>
                <a:lnTo>
                  <a:pt x="800620" y="903947"/>
                </a:lnTo>
                <a:lnTo>
                  <a:pt x="800735" y="902601"/>
                </a:lnTo>
                <a:lnTo>
                  <a:pt x="795655" y="902601"/>
                </a:lnTo>
                <a:lnTo>
                  <a:pt x="786371" y="902601"/>
                </a:lnTo>
                <a:lnTo>
                  <a:pt x="786942" y="889901"/>
                </a:lnTo>
                <a:lnTo>
                  <a:pt x="763130" y="889901"/>
                </a:lnTo>
                <a:lnTo>
                  <a:pt x="760869" y="877455"/>
                </a:lnTo>
                <a:lnTo>
                  <a:pt x="760831" y="877265"/>
                </a:lnTo>
                <a:lnTo>
                  <a:pt x="756805" y="877265"/>
                </a:lnTo>
                <a:lnTo>
                  <a:pt x="763130" y="864501"/>
                </a:lnTo>
                <a:lnTo>
                  <a:pt x="745705" y="864501"/>
                </a:lnTo>
                <a:lnTo>
                  <a:pt x="739775" y="877265"/>
                </a:lnTo>
                <a:lnTo>
                  <a:pt x="753656" y="877265"/>
                </a:lnTo>
                <a:lnTo>
                  <a:pt x="743966" y="889901"/>
                </a:lnTo>
                <a:lnTo>
                  <a:pt x="739152" y="877455"/>
                </a:lnTo>
                <a:lnTo>
                  <a:pt x="739076" y="877265"/>
                </a:lnTo>
                <a:lnTo>
                  <a:pt x="735152" y="877265"/>
                </a:lnTo>
                <a:lnTo>
                  <a:pt x="731266" y="864501"/>
                </a:lnTo>
                <a:lnTo>
                  <a:pt x="727710" y="864501"/>
                </a:lnTo>
                <a:lnTo>
                  <a:pt x="722464" y="851801"/>
                </a:lnTo>
                <a:lnTo>
                  <a:pt x="732917" y="851801"/>
                </a:lnTo>
                <a:lnTo>
                  <a:pt x="742873" y="839101"/>
                </a:lnTo>
                <a:lnTo>
                  <a:pt x="751636" y="839101"/>
                </a:lnTo>
                <a:lnTo>
                  <a:pt x="758482" y="826401"/>
                </a:lnTo>
                <a:lnTo>
                  <a:pt x="753071" y="826401"/>
                </a:lnTo>
                <a:lnTo>
                  <a:pt x="755472" y="813701"/>
                </a:lnTo>
                <a:lnTo>
                  <a:pt x="751967" y="813701"/>
                </a:lnTo>
                <a:lnTo>
                  <a:pt x="747420" y="826401"/>
                </a:lnTo>
                <a:lnTo>
                  <a:pt x="742911" y="826401"/>
                </a:lnTo>
                <a:lnTo>
                  <a:pt x="746417" y="813701"/>
                </a:lnTo>
                <a:lnTo>
                  <a:pt x="743356" y="823112"/>
                </a:lnTo>
                <a:lnTo>
                  <a:pt x="744613" y="813701"/>
                </a:lnTo>
                <a:lnTo>
                  <a:pt x="741514" y="813701"/>
                </a:lnTo>
                <a:lnTo>
                  <a:pt x="748030" y="801001"/>
                </a:lnTo>
                <a:lnTo>
                  <a:pt x="742835" y="801001"/>
                </a:lnTo>
                <a:lnTo>
                  <a:pt x="742696" y="800595"/>
                </a:lnTo>
                <a:lnTo>
                  <a:pt x="751509" y="788301"/>
                </a:lnTo>
                <a:lnTo>
                  <a:pt x="742416" y="799757"/>
                </a:lnTo>
                <a:lnTo>
                  <a:pt x="738657" y="788301"/>
                </a:lnTo>
                <a:lnTo>
                  <a:pt x="735418" y="788301"/>
                </a:lnTo>
                <a:lnTo>
                  <a:pt x="743381" y="775601"/>
                </a:lnTo>
                <a:lnTo>
                  <a:pt x="736841" y="775601"/>
                </a:lnTo>
                <a:lnTo>
                  <a:pt x="727456" y="788301"/>
                </a:lnTo>
                <a:lnTo>
                  <a:pt x="721791" y="788301"/>
                </a:lnTo>
                <a:lnTo>
                  <a:pt x="727329" y="775601"/>
                </a:lnTo>
                <a:lnTo>
                  <a:pt x="724789" y="775601"/>
                </a:lnTo>
                <a:lnTo>
                  <a:pt x="727786" y="762901"/>
                </a:lnTo>
                <a:lnTo>
                  <a:pt x="721309" y="775601"/>
                </a:lnTo>
                <a:lnTo>
                  <a:pt x="720559" y="762901"/>
                </a:lnTo>
                <a:lnTo>
                  <a:pt x="716584" y="762901"/>
                </a:lnTo>
                <a:lnTo>
                  <a:pt x="713841" y="750201"/>
                </a:lnTo>
                <a:lnTo>
                  <a:pt x="715670" y="750201"/>
                </a:lnTo>
                <a:lnTo>
                  <a:pt x="724217" y="737501"/>
                </a:lnTo>
                <a:lnTo>
                  <a:pt x="709104" y="737501"/>
                </a:lnTo>
                <a:lnTo>
                  <a:pt x="705624" y="750201"/>
                </a:lnTo>
                <a:lnTo>
                  <a:pt x="709688" y="750201"/>
                </a:lnTo>
                <a:lnTo>
                  <a:pt x="696912" y="762901"/>
                </a:lnTo>
                <a:lnTo>
                  <a:pt x="693420" y="762901"/>
                </a:lnTo>
                <a:lnTo>
                  <a:pt x="699274" y="750201"/>
                </a:lnTo>
                <a:lnTo>
                  <a:pt x="704126" y="750201"/>
                </a:lnTo>
                <a:lnTo>
                  <a:pt x="709104" y="737501"/>
                </a:lnTo>
                <a:lnTo>
                  <a:pt x="708088" y="737501"/>
                </a:lnTo>
                <a:lnTo>
                  <a:pt x="715937" y="724801"/>
                </a:lnTo>
                <a:lnTo>
                  <a:pt x="694004" y="724801"/>
                </a:lnTo>
                <a:lnTo>
                  <a:pt x="706208" y="712101"/>
                </a:lnTo>
                <a:lnTo>
                  <a:pt x="692264" y="712101"/>
                </a:lnTo>
                <a:lnTo>
                  <a:pt x="688784" y="699401"/>
                </a:lnTo>
                <a:lnTo>
                  <a:pt x="696099" y="699401"/>
                </a:lnTo>
                <a:lnTo>
                  <a:pt x="696252" y="686701"/>
                </a:lnTo>
                <a:lnTo>
                  <a:pt x="691680" y="686701"/>
                </a:lnTo>
                <a:lnTo>
                  <a:pt x="687031" y="686701"/>
                </a:lnTo>
                <a:lnTo>
                  <a:pt x="685939" y="674001"/>
                </a:lnTo>
                <a:lnTo>
                  <a:pt x="682383" y="674001"/>
                </a:lnTo>
                <a:lnTo>
                  <a:pt x="680161" y="661301"/>
                </a:lnTo>
                <a:lnTo>
                  <a:pt x="675982" y="661301"/>
                </a:lnTo>
                <a:lnTo>
                  <a:pt x="676109" y="648601"/>
                </a:lnTo>
                <a:lnTo>
                  <a:pt x="675398" y="648601"/>
                </a:lnTo>
                <a:lnTo>
                  <a:pt x="675525" y="645261"/>
                </a:lnTo>
                <a:lnTo>
                  <a:pt x="675576" y="643839"/>
                </a:lnTo>
                <a:lnTo>
                  <a:pt x="675665" y="641489"/>
                </a:lnTo>
                <a:lnTo>
                  <a:pt x="675792" y="638098"/>
                </a:lnTo>
                <a:lnTo>
                  <a:pt x="675868" y="635927"/>
                </a:lnTo>
                <a:lnTo>
                  <a:pt x="676910" y="635927"/>
                </a:lnTo>
                <a:lnTo>
                  <a:pt x="677202" y="624268"/>
                </a:lnTo>
                <a:lnTo>
                  <a:pt x="677240" y="623201"/>
                </a:lnTo>
                <a:lnTo>
                  <a:pt x="679894" y="623201"/>
                </a:lnTo>
                <a:lnTo>
                  <a:pt x="686689" y="610501"/>
                </a:lnTo>
                <a:lnTo>
                  <a:pt x="669607" y="610501"/>
                </a:lnTo>
                <a:lnTo>
                  <a:pt x="671207" y="608990"/>
                </a:lnTo>
                <a:lnTo>
                  <a:pt x="670077" y="597801"/>
                </a:lnTo>
                <a:lnTo>
                  <a:pt x="674255" y="597801"/>
                </a:lnTo>
                <a:lnTo>
                  <a:pt x="671842" y="608393"/>
                </a:lnTo>
                <a:lnTo>
                  <a:pt x="682967" y="597801"/>
                </a:lnTo>
                <a:lnTo>
                  <a:pt x="684136" y="597801"/>
                </a:lnTo>
                <a:lnTo>
                  <a:pt x="673671" y="585101"/>
                </a:lnTo>
                <a:lnTo>
                  <a:pt x="685876" y="585101"/>
                </a:lnTo>
                <a:lnTo>
                  <a:pt x="687031" y="572401"/>
                </a:lnTo>
                <a:lnTo>
                  <a:pt x="680643" y="572401"/>
                </a:lnTo>
                <a:lnTo>
                  <a:pt x="680085" y="559701"/>
                </a:lnTo>
                <a:lnTo>
                  <a:pt x="684568" y="559701"/>
                </a:lnTo>
                <a:lnTo>
                  <a:pt x="686447" y="547001"/>
                </a:lnTo>
                <a:lnTo>
                  <a:pt x="684707" y="547001"/>
                </a:lnTo>
                <a:lnTo>
                  <a:pt x="680643" y="534301"/>
                </a:lnTo>
                <a:lnTo>
                  <a:pt x="667105" y="534301"/>
                </a:lnTo>
                <a:lnTo>
                  <a:pt x="673671" y="521601"/>
                </a:lnTo>
                <a:lnTo>
                  <a:pt x="673100" y="521601"/>
                </a:lnTo>
                <a:lnTo>
                  <a:pt x="671347" y="508901"/>
                </a:lnTo>
                <a:lnTo>
                  <a:pt x="670775" y="508901"/>
                </a:lnTo>
                <a:lnTo>
                  <a:pt x="662635" y="496201"/>
                </a:lnTo>
                <a:lnTo>
                  <a:pt x="669607" y="496201"/>
                </a:lnTo>
                <a:lnTo>
                  <a:pt x="681228" y="483501"/>
                </a:lnTo>
                <a:lnTo>
                  <a:pt x="672515" y="483501"/>
                </a:lnTo>
                <a:lnTo>
                  <a:pt x="662063" y="470801"/>
                </a:lnTo>
                <a:lnTo>
                  <a:pt x="668718" y="470801"/>
                </a:lnTo>
                <a:lnTo>
                  <a:pt x="669150" y="458101"/>
                </a:lnTo>
                <a:lnTo>
                  <a:pt x="681812" y="458101"/>
                </a:lnTo>
                <a:lnTo>
                  <a:pt x="681228" y="445401"/>
                </a:lnTo>
                <a:lnTo>
                  <a:pt x="677748" y="445401"/>
                </a:lnTo>
                <a:lnTo>
                  <a:pt x="674839" y="432701"/>
                </a:lnTo>
                <a:lnTo>
                  <a:pt x="673163" y="432701"/>
                </a:lnTo>
                <a:lnTo>
                  <a:pt x="671753" y="420001"/>
                </a:lnTo>
                <a:lnTo>
                  <a:pt x="676719" y="420001"/>
                </a:lnTo>
                <a:lnTo>
                  <a:pt x="684530" y="407301"/>
                </a:lnTo>
                <a:lnTo>
                  <a:pt x="691680" y="394601"/>
                </a:lnTo>
                <a:lnTo>
                  <a:pt x="677456" y="394601"/>
                </a:lnTo>
                <a:lnTo>
                  <a:pt x="670382" y="381901"/>
                </a:lnTo>
                <a:lnTo>
                  <a:pt x="680173" y="381901"/>
                </a:lnTo>
                <a:lnTo>
                  <a:pt x="680351" y="369201"/>
                </a:lnTo>
                <a:lnTo>
                  <a:pt x="680974" y="369201"/>
                </a:lnTo>
                <a:lnTo>
                  <a:pt x="676579" y="356501"/>
                </a:lnTo>
                <a:lnTo>
                  <a:pt x="688492" y="356501"/>
                </a:lnTo>
                <a:lnTo>
                  <a:pt x="685444" y="343801"/>
                </a:lnTo>
                <a:lnTo>
                  <a:pt x="680643" y="343801"/>
                </a:lnTo>
                <a:lnTo>
                  <a:pt x="685876" y="331101"/>
                </a:lnTo>
                <a:lnTo>
                  <a:pt x="680351" y="331101"/>
                </a:lnTo>
                <a:lnTo>
                  <a:pt x="680440" y="318452"/>
                </a:lnTo>
                <a:lnTo>
                  <a:pt x="691134" y="318452"/>
                </a:lnTo>
                <a:lnTo>
                  <a:pt x="682383" y="305701"/>
                </a:lnTo>
                <a:lnTo>
                  <a:pt x="686231" y="305701"/>
                </a:lnTo>
                <a:lnTo>
                  <a:pt x="684110" y="293001"/>
                </a:lnTo>
                <a:lnTo>
                  <a:pt x="688784" y="293001"/>
                </a:lnTo>
                <a:lnTo>
                  <a:pt x="684428" y="280301"/>
                </a:lnTo>
                <a:lnTo>
                  <a:pt x="685215" y="280301"/>
                </a:lnTo>
                <a:lnTo>
                  <a:pt x="681799" y="267779"/>
                </a:lnTo>
                <a:lnTo>
                  <a:pt x="681761" y="267627"/>
                </a:lnTo>
                <a:lnTo>
                  <a:pt x="690321" y="267627"/>
                </a:lnTo>
                <a:lnTo>
                  <a:pt x="691095" y="254965"/>
                </a:lnTo>
                <a:lnTo>
                  <a:pt x="681418" y="254965"/>
                </a:lnTo>
                <a:lnTo>
                  <a:pt x="673239" y="242201"/>
                </a:lnTo>
                <a:lnTo>
                  <a:pt x="696023" y="242201"/>
                </a:lnTo>
                <a:lnTo>
                  <a:pt x="692264" y="229501"/>
                </a:lnTo>
                <a:lnTo>
                  <a:pt x="689356" y="229501"/>
                </a:lnTo>
                <a:lnTo>
                  <a:pt x="684707" y="216801"/>
                </a:lnTo>
                <a:lnTo>
                  <a:pt x="699820" y="216801"/>
                </a:lnTo>
                <a:lnTo>
                  <a:pt x="696328" y="204101"/>
                </a:lnTo>
                <a:lnTo>
                  <a:pt x="691108" y="204101"/>
                </a:lnTo>
                <a:lnTo>
                  <a:pt x="680643" y="204101"/>
                </a:lnTo>
                <a:lnTo>
                  <a:pt x="685876" y="191401"/>
                </a:lnTo>
                <a:lnTo>
                  <a:pt x="676579" y="191401"/>
                </a:lnTo>
                <a:lnTo>
                  <a:pt x="672515" y="178701"/>
                </a:lnTo>
                <a:lnTo>
                  <a:pt x="674839" y="178701"/>
                </a:lnTo>
                <a:lnTo>
                  <a:pt x="675335" y="167259"/>
                </a:lnTo>
                <a:lnTo>
                  <a:pt x="675386" y="166001"/>
                </a:lnTo>
                <a:lnTo>
                  <a:pt x="681189" y="166001"/>
                </a:lnTo>
                <a:lnTo>
                  <a:pt x="680059" y="178701"/>
                </a:lnTo>
                <a:lnTo>
                  <a:pt x="681228" y="178701"/>
                </a:lnTo>
                <a:lnTo>
                  <a:pt x="689140" y="191401"/>
                </a:lnTo>
                <a:lnTo>
                  <a:pt x="688073" y="178701"/>
                </a:lnTo>
                <a:lnTo>
                  <a:pt x="688784" y="178701"/>
                </a:lnTo>
                <a:lnTo>
                  <a:pt x="693724" y="166001"/>
                </a:lnTo>
                <a:lnTo>
                  <a:pt x="685292" y="166001"/>
                </a:lnTo>
                <a:lnTo>
                  <a:pt x="690524" y="153301"/>
                </a:lnTo>
                <a:lnTo>
                  <a:pt x="696950" y="166001"/>
                </a:lnTo>
                <a:lnTo>
                  <a:pt x="702551" y="166001"/>
                </a:lnTo>
                <a:lnTo>
                  <a:pt x="698576" y="153301"/>
                </a:lnTo>
                <a:lnTo>
                  <a:pt x="695807" y="153301"/>
                </a:lnTo>
                <a:lnTo>
                  <a:pt x="696912" y="140601"/>
                </a:lnTo>
                <a:lnTo>
                  <a:pt x="703529" y="140601"/>
                </a:lnTo>
                <a:lnTo>
                  <a:pt x="698652" y="127914"/>
                </a:lnTo>
                <a:lnTo>
                  <a:pt x="708533" y="127914"/>
                </a:lnTo>
                <a:lnTo>
                  <a:pt x="707542" y="115201"/>
                </a:lnTo>
                <a:lnTo>
                  <a:pt x="710946" y="115201"/>
                </a:lnTo>
                <a:lnTo>
                  <a:pt x="708533" y="102501"/>
                </a:lnTo>
                <a:lnTo>
                  <a:pt x="705446" y="102501"/>
                </a:lnTo>
                <a:lnTo>
                  <a:pt x="713803" y="89801"/>
                </a:lnTo>
                <a:lnTo>
                  <a:pt x="710374" y="89801"/>
                </a:lnTo>
                <a:lnTo>
                  <a:pt x="705116" y="77101"/>
                </a:lnTo>
                <a:lnTo>
                  <a:pt x="723049" y="77101"/>
                </a:lnTo>
                <a:lnTo>
                  <a:pt x="712406" y="64401"/>
                </a:lnTo>
                <a:lnTo>
                  <a:pt x="711365" y="64401"/>
                </a:lnTo>
                <a:lnTo>
                  <a:pt x="705637" y="51727"/>
                </a:lnTo>
                <a:lnTo>
                  <a:pt x="704088" y="51727"/>
                </a:lnTo>
                <a:lnTo>
                  <a:pt x="701802" y="64401"/>
                </a:lnTo>
                <a:lnTo>
                  <a:pt x="700392" y="68567"/>
                </a:lnTo>
                <a:lnTo>
                  <a:pt x="700392" y="89801"/>
                </a:lnTo>
                <a:lnTo>
                  <a:pt x="695172" y="89801"/>
                </a:lnTo>
                <a:lnTo>
                  <a:pt x="695744" y="77101"/>
                </a:lnTo>
                <a:lnTo>
                  <a:pt x="700392" y="89801"/>
                </a:lnTo>
                <a:lnTo>
                  <a:pt x="700392" y="68567"/>
                </a:lnTo>
                <a:lnTo>
                  <a:pt x="697496" y="77101"/>
                </a:lnTo>
                <a:lnTo>
                  <a:pt x="691007" y="64401"/>
                </a:lnTo>
                <a:lnTo>
                  <a:pt x="692264" y="64401"/>
                </a:lnTo>
                <a:lnTo>
                  <a:pt x="695693" y="51727"/>
                </a:lnTo>
                <a:lnTo>
                  <a:pt x="695744" y="39001"/>
                </a:lnTo>
                <a:lnTo>
                  <a:pt x="708494" y="39001"/>
                </a:lnTo>
                <a:lnTo>
                  <a:pt x="709104" y="26301"/>
                </a:lnTo>
                <a:lnTo>
                  <a:pt x="711568" y="39001"/>
                </a:lnTo>
                <a:lnTo>
                  <a:pt x="712012" y="39001"/>
                </a:lnTo>
                <a:lnTo>
                  <a:pt x="706716" y="51727"/>
                </a:lnTo>
                <a:lnTo>
                  <a:pt x="713295" y="51727"/>
                </a:lnTo>
                <a:lnTo>
                  <a:pt x="716800" y="64401"/>
                </a:lnTo>
                <a:lnTo>
                  <a:pt x="734745" y="64401"/>
                </a:lnTo>
                <a:lnTo>
                  <a:pt x="735812" y="51727"/>
                </a:lnTo>
                <a:lnTo>
                  <a:pt x="733564" y="51727"/>
                </a:lnTo>
                <a:lnTo>
                  <a:pt x="737704" y="39001"/>
                </a:lnTo>
                <a:lnTo>
                  <a:pt x="729195" y="26301"/>
                </a:lnTo>
                <a:lnTo>
                  <a:pt x="730021" y="26301"/>
                </a:lnTo>
                <a:lnTo>
                  <a:pt x="727113" y="13601"/>
                </a:lnTo>
                <a:lnTo>
                  <a:pt x="715505" y="13601"/>
                </a:lnTo>
                <a:lnTo>
                  <a:pt x="724217" y="26301"/>
                </a:lnTo>
                <a:lnTo>
                  <a:pt x="717816" y="26301"/>
                </a:lnTo>
                <a:lnTo>
                  <a:pt x="714336" y="13601"/>
                </a:lnTo>
                <a:lnTo>
                  <a:pt x="658571" y="13601"/>
                </a:lnTo>
                <a:lnTo>
                  <a:pt x="658571" y="496201"/>
                </a:lnTo>
                <a:lnTo>
                  <a:pt x="656831" y="508215"/>
                </a:lnTo>
                <a:lnTo>
                  <a:pt x="656729" y="508901"/>
                </a:lnTo>
                <a:lnTo>
                  <a:pt x="654024" y="508901"/>
                </a:lnTo>
                <a:lnTo>
                  <a:pt x="652183" y="496201"/>
                </a:lnTo>
                <a:lnTo>
                  <a:pt x="658571" y="496201"/>
                </a:lnTo>
                <a:lnTo>
                  <a:pt x="658571" y="13601"/>
                </a:lnTo>
                <a:lnTo>
                  <a:pt x="652767" y="13601"/>
                </a:lnTo>
                <a:lnTo>
                  <a:pt x="652767" y="356501"/>
                </a:lnTo>
                <a:lnTo>
                  <a:pt x="652767" y="369201"/>
                </a:lnTo>
                <a:lnTo>
                  <a:pt x="648106" y="369201"/>
                </a:lnTo>
                <a:lnTo>
                  <a:pt x="647750" y="356501"/>
                </a:lnTo>
                <a:lnTo>
                  <a:pt x="652767" y="356501"/>
                </a:lnTo>
                <a:lnTo>
                  <a:pt x="652767" y="13601"/>
                </a:lnTo>
                <a:lnTo>
                  <a:pt x="647001" y="13601"/>
                </a:lnTo>
                <a:lnTo>
                  <a:pt x="647001" y="254965"/>
                </a:lnTo>
                <a:lnTo>
                  <a:pt x="638822" y="254965"/>
                </a:lnTo>
                <a:lnTo>
                  <a:pt x="638822" y="242201"/>
                </a:lnTo>
                <a:lnTo>
                  <a:pt x="647001" y="254965"/>
                </a:lnTo>
                <a:lnTo>
                  <a:pt x="647001" y="13601"/>
                </a:lnTo>
                <a:lnTo>
                  <a:pt x="634758" y="13601"/>
                </a:lnTo>
                <a:lnTo>
                  <a:pt x="634758" y="51727"/>
                </a:lnTo>
                <a:lnTo>
                  <a:pt x="628357" y="51727"/>
                </a:lnTo>
                <a:lnTo>
                  <a:pt x="632434" y="39001"/>
                </a:lnTo>
                <a:lnTo>
                  <a:pt x="634758" y="51727"/>
                </a:lnTo>
                <a:lnTo>
                  <a:pt x="634758" y="13601"/>
                </a:lnTo>
                <a:lnTo>
                  <a:pt x="593521" y="13601"/>
                </a:lnTo>
                <a:lnTo>
                  <a:pt x="593521" y="394601"/>
                </a:lnTo>
                <a:lnTo>
                  <a:pt x="593521" y="407301"/>
                </a:lnTo>
                <a:lnTo>
                  <a:pt x="585965" y="407301"/>
                </a:lnTo>
                <a:lnTo>
                  <a:pt x="587121" y="394601"/>
                </a:lnTo>
                <a:lnTo>
                  <a:pt x="593521" y="394601"/>
                </a:lnTo>
                <a:lnTo>
                  <a:pt x="593521" y="13601"/>
                </a:lnTo>
                <a:lnTo>
                  <a:pt x="568058" y="13601"/>
                </a:lnTo>
                <a:lnTo>
                  <a:pt x="568058" y="115201"/>
                </a:lnTo>
                <a:lnTo>
                  <a:pt x="561035" y="115201"/>
                </a:lnTo>
                <a:lnTo>
                  <a:pt x="561035" y="102501"/>
                </a:lnTo>
                <a:lnTo>
                  <a:pt x="567423" y="102501"/>
                </a:lnTo>
                <a:lnTo>
                  <a:pt x="567918" y="112395"/>
                </a:lnTo>
                <a:lnTo>
                  <a:pt x="567982" y="113741"/>
                </a:lnTo>
                <a:lnTo>
                  <a:pt x="568058" y="115201"/>
                </a:lnTo>
                <a:lnTo>
                  <a:pt x="568058" y="13601"/>
                </a:lnTo>
                <a:lnTo>
                  <a:pt x="556971" y="13601"/>
                </a:lnTo>
                <a:lnTo>
                  <a:pt x="556971" y="127914"/>
                </a:lnTo>
                <a:lnTo>
                  <a:pt x="551154" y="127914"/>
                </a:lnTo>
                <a:lnTo>
                  <a:pt x="551154" y="178701"/>
                </a:lnTo>
                <a:lnTo>
                  <a:pt x="549033" y="178701"/>
                </a:lnTo>
                <a:lnTo>
                  <a:pt x="547090" y="191401"/>
                </a:lnTo>
                <a:lnTo>
                  <a:pt x="533107" y="178701"/>
                </a:lnTo>
                <a:lnTo>
                  <a:pt x="533222" y="166001"/>
                </a:lnTo>
                <a:lnTo>
                  <a:pt x="541299" y="166001"/>
                </a:lnTo>
                <a:lnTo>
                  <a:pt x="551154" y="178701"/>
                </a:lnTo>
                <a:lnTo>
                  <a:pt x="551154" y="127914"/>
                </a:lnTo>
                <a:lnTo>
                  <a:pt x="554596" y="115201"/>
                </a:lnTo>
                <a:lnTo>
                  <a:pt x="548259" y="115201"/>
                </a:lnTo>
                <a:lnTo>
                  <a:pt x="548259" y="102501"/>
                </a:lnTo>
                <a:lnTo>
                  <a:pt x="554647" y="102501"/>
                </a:lnTo>
                <a:lnTo>
                  <a:pt x="554647" y="115201"/>
                </a:lnTo>
                <a:lnTo>
                  <a:pt x="555498" y="115201"/>
                </a:lnTo>
                <a:lnTo>
                  <a:pt x="556971" y="127914"/>
                </a:lnTo>
                <a:lnTo>
                  <a:pt x="556971" y="13601"/>
                </a:lnTo>
                <a:lnTo>
                  <a:pt x="545350" y="13601"/>
                </a:lnTo>
                <a:lnTo>
                  <a:pt x="545350" y="127914"/>
                </a:lnTo>
                <a:lnTo>
                  <a:pt x="544944" y="139433"/>
                </a:lnTo>
                <a:lnTo>
                  <a:pt x="544906" y="140601"/>
                </a:lnTo>
                <a:lnTo>
                  <a:pt x="540651" y="140601"/>
                </a:lnTo>
                <a:lnTo>
                  <a:pt x="541235" y="128397"/>
                </a:lnTo>
                <a:lnTo>
                  <a:pt x="541261" y="127914"/>
                </a:lnTo>
                <a:lnTo>
                  <a:pt x="545350" y="127914"/>
                </a:lnTo>
                <a:lnTo>
                  <a:pt x="545350" y="13601"/>
                </a:lnTo>
                <a:lnTo>
                  <a:pt x="533882" y="13601"/>
                </a:lnTo>
                <a:lnTo>
                  <a:pt x="533882" y="89801"/>
                </a:lnTo>
                <a:lnTo>
                  <a:pt x="531977" y="89801"/>
                </a:lnTo>
                <a:lnTo>
                  <a:pt x="530834" y="77101"/>
                </a:lnTo>
                <a:lnTo>
                  <a:pt x="533882" y="89801"/>
                </a:lnTo>
                <a:lnTo>
                  <a:pt x="533882" y="13601"/>
                </a:lnTo>
                <a:lnTo>
                  <a:pt x="518045" y="13601"/>
                </a:lnTo>
                <a:lnTo>
                  <a:pt x="518045" y="64401"/>
                </a:lnTo>
                <a:lnTo>
                  <a:pt x="518045" y="77101"/>
                </a:lnTo>
                <a:lnTo>
                  <a:pt x="512826" y="77101"/>
                </a:lnTo>
                <a:lnTo>
                  <a:pt x="513981" y="64401"/>
                </a:lnTo>
                <a:lnTo>
                  <a:pt x="518045" y="64401"/>
                </a:lnTo>
                <a:lnTo>
                  <a:pt x="518045" y="13601"/>
                </a:lnTo>
                <a:lnTo>
                  <a:pt x="512241" y="13601"/>
                </a:lnTo>
                <a:lnTo>
                  <a:pt x="512241" y="254965"/>
                </a:lnTo>
                <a:lnTo>
                  <a:pt x="512241" y="267627"/>
                </a:lnTo>
                <a:lnTo>
                  <a:pt x="505853" y="267627"/>
                </a:lnTo>
                <a:lnTo>
                  <a:pt x="505853" y="254965"/>
                </a:lnTo>
                <a:lnTo>
                  <a:pt x="512241" y="254965"/>
                </a:lnTo>
                <a:lnTo>
                  <a:pt x="512241" y="13601"/>
                </a:lnTo>
                <a:lnTo>
                  <a:pt x="498297" y="13601"/>
                </a:lnTo>
                <a:lnTo>
                  <a:pt x="496049" y="26301"/>
                </a:lnTo>
                <a:lnTo>
                  <a:pt x="489000" y="26301"/>
                </a:lnTo>
                <a:lnTo>
                  <a:pt x="509308" y="39001"/>
                </a:lnTo>
                <a:lnTo>
                  <a:pt x="505866" y="39001"/>
                </a:lnTo>
                <a:lnTo>
                  <a:pt x="505866" y="127914"/>
                </a:lnTo>
                <a:lnTo>
                  <a:pt x="499465" y="127914"/>
                </a:lnTo>
                <a:lnTo>
                  <a:pt x="494055" y="115201"/>
                </a:lnTo>
                <a:lnTo>
                  <a:pt x="505866" y="127914"/>
                </a:lnTo>
                <a:lnTo>
                  <a:pt x="505866" y="39001"/>
                </a:lnTo>
                <a:lnTo>
                  <a:pt x="490753" y="39001"/>
                </a:lnTo>
                <a:lnTo>
                  <a:pt x="495401" y="51727"/>
                </a:lnTo>
                <a:lnTo>
                  <a:pt x="493725" y="51727"/>
                </a:lnTo>
                <a:lnTo>
                  <a:pt x="503961" y="64401"/>
                </a:lnTo>
                <a:lnTo>
                  <a:pt x="493661" y="51727"/>
                </a:lnTo>
                <a:lnTo>
                  <a:pt x="491350" y="64401"/>
                </a:lnTo>
                <a:lnTo>
                  <a:pt x="481596" y="64401"/>
                </a:lnTo>
                <a:lnTo>
                  <a:pt x="484124" y="77101"/>
                </a:lnTo>
                <a:lnTo>
                  <a:pt x="501281" y="77101"/>
                </a:lnTo>
                <a:lnTo>
                  <a:pt x="504113" y="89801"/>
                </a:lnTo>
                <a:lnTo>
                  <a:pt x="489788" y="89801"/>
                </a:lnTo>
                <a:lnTo>
                  <a:pt x="489585" y="102501"/>
                </a:lnTo>
                <a:lnTo>
                  <a:pt x="487845" y="102501"/>
                </a:lnTo>
                <a:lnTo>
                  <a:pt x="486206" y="89801"/>
                </a:lnTo>
                <a:lnTo>
                  <a:pt x="484200" y="89801"/>
                </a:lnTo>
                <a:lnTo>
                  <a:pt x="486105" y="102501"/>
                </a:lnTo>
                <a:lnTo>
                  <a:pt x="481457" y="102501"/>
                </a:lnTo>
                <a:lnTo>
                  <a:pt x="484682" y="115201"/>
                </a:lnTo>
                <a:lnTo>
                  <a:pt x="490588" y="115201"/>
                </a:lnTo>
                <a:lnTo>
                  <a:pt x="486524" y="127914"/>
                </a:lnTo>
                <a:lnTo>
                  <a:pt x="495401" y="127914"/>
                </a:lnTo>
                <a:lnTo>
                  <a:pt x="491959" y="115201"/>
                </a:lnTo>
                <a:lnTo>
                  <a:pt x="493433" y="115201"/>
                </a:lnTo>
                <a:lnTo>
                  <a:pt x="495401" y="127914"/>
                </a:lnTo>
                <a:lnTo>
                  <a:pt x="496011" y="127914"/>
                </a:lnTo>
                <a:lnTo>
                  <a:pt x="504888" y="140474"/>
                </a:lnTo>
                <a:lnTo>
                  <a:pt x="504990" y="140601"/>
                </a:lnTo>
                <a:lnTo>
                  <a:pt x="502894" y="140601"/>
                </a:lnTo>
                <a:lnTo>
                  <a:pt x="502894" y="160223"/>
                </a:lnTo>
                <a:lnTo>
                  <a:pt x="502056" y="157010"/>
                </a:lnTo>
                <a:lnTo>
                  <a:pt x="501205" y="153301"/>
                </a:lnTo>
                <a:lnTo>
                  <a:pt x="502361" y="153301"/>
                </a:lnTo>
                <a:lnTo>
                  <a:pt x="502704" y="157010"/>
                </a:lnTo>
                <a:lnTo>
                  <a:pt x="502894" y="160223"/>
                </a:lnTo>
                <a:lnTo>
                  <a:pt x="502894" y="140601"/>
                </a:lnTo>
                <a:lnTo>
                  <a:pt x="498513" y="140601"/>
                </a:lnTo>
                <a:lnTo>
                  <a:pt x="498830" y="153301"/>
                </a:lnTo>
                <a:lnTo>
                  <a:pt x="498297" y="153301"/>
                </a:lnTo>
                <a:lnTo>
                  <a:pt x="495973" y="166001"/>
                </a:lnTo>
                <a:lnTo>
                  <a:pt x="498589" y="166001"/>
                </a:lnTo>
                <a:lnTo>
                  <a:pt x="503529" y="178701"/>
                </a:lnTo>
                <a:lnTo>
                  <a:pt x="496557" y="178701"/>
                </a:lnTo>
                <a:lnTo>
                  <a:pt x="504685" y="191401"/>
                </a:lnTo>
                <a:lnTo>
                  <a:pt x="503897" y="191401"/>
                </a:lnTo>
                <a:lnTo>
                  <a:pt x="503897" y="293001"/>
                </a:lnTo>
                <a:lnTo>
                  <a:pt x="493560" y="293001"/>
                </a:lnTo>
                <a:lnTo>
                  <a:pt x="491693" y="280301"/>
                </a:lnTo>
                <a:lnTo>
                  <a:pt x="493649" y="280301"/>
                </a:lnTo>
                <a:lnTo>
                  <a:pt x="503897" y="293001"/>
                </a:lnTo>
                <a:lnTo>
                  <a:pt x="503897" y="191401"/>
                </a:lnTo>
                <a:lnTo>
                  <a:pt x="489508" y="191401"/>
                </a:lnTo>
                <a:lnTo>
                  <a:pt x="491477" y="204101"/>
                </a:lnTo>
                <a:lnTo>
                  <a:pt x="491909" y="204101"/>
                </a:lnTo>
                <a:lnTo>
                  <a:pt x="495401" y="216801"/>
                </a:lnTo>
                <a:lnTo>
                  <a:pt x="495833" y="216801"/>
                </a:lnTo>
                <a:lnTo>
                  <a:pt x="500811" y="229501"/>
                </a:lnTo>
                <a:lnTo>
                  <a:pt x="488861" y="229501"/>
                </a:lnTo>
                <a:lnTo>
                  <a:pt x="493395" y="242201"/>
                </a:lnTo>
                <a:lnTo>
                  <a:pt x="474929" y="242201"/>
                </a:lnTo>
                <a:lnTo>
                  <a:pt x="468680" y="229501"/>
                </a:lnTo>
                <a:lnTo>
                  <a:pt x="467423" y="242201"/>
                </a:lnTo>
                <a:lnTo>
                  <a:pt x="471576" y="242201"/>
                </a:lnTo>
                <a:lnTo>
                  <a:pt x="474484" y="254165"/>
                </a:lnTo>
                <a:lnTo>
                  <a:pt x="474560" y="254520"/>
                </a:lnTo>
                <a:lnTo>
                  <a:pt x="474675" y="254965"/>
                </a:lnTo>
                <a:lnTo>
                  <a:pt x="484149" y="254965"/>
                </a:lnTo>
                <a:lnTo>
                  <a:pt x="484657" y="267627"/>
                </a:lnTo>
                <a:lnTo>
                  <a:pt x="485927" y="267627"/>
                </a:lnTo>
                <a:lnTo>
                  <a:pt x="491324" y="280301"/>
                </a:lnTo>
                <a:lnTo>
                  <a:pt x="475068" y="280301"/>
                </a:lnTo>
                <a:lnTo>
                  <a:pt x="470065" y="293001"/>
                </a:lnTo>
                <a:lnTo>
                  <a:pt x="487832" y="293001"/>
                </a:lnTo>
                <a:lnTo>
                  <a:pt x="477685" y="305701"/>
                </a:lnTo>
                <a:lnTo>
                  <a:pt x="478091" y="305701"/>
                </a:lnTo>
                <a:lnTo>
                  <a:pt x="485114" y="318452"/>
                </a:lnTo>
                <a:lnTo>
                  <a:pt x="475361" y="318452"/>
                </a:lnTo>
                <a:lnTo>
                  <a:pt x="480301" y="331101"/>
                </a:lnTo>
                <a:lnTo>
                  <a:pt x="472465" y="331101"/>
                </a:lnTo>
                <a:lnTo>
                  <a:pt x="479399" y="343801"/>
                </a:lnTo>
                <a:lnTo>
                  <a:pt x="481457" y="356501"/>
                </a:lnTo>
                <a:lnTo>
                  <a:pt x="477964" y="356501"/>
                </a:lnTo>
                <a:lnTo>
                  <a:pt x="473900" y="343801"/>
                </a:lnTo>
                <a:lnTo>
                  <a:pt x="469836" y="343801"/>
                </a:lnTo>
                <a:lnTo>
                  <a:pt x="471284" y="356501"/>
                </a:lnTo>
                <a:lnTo>
                  <a:pt x="468744" y="369201"/>
                </a:lnTo>
                <a:lnTo>
                  <a:pt x="463715" y="369201"/>
                </a:lnTo>
                <a:lnTo>
                  <a:pt x="457339" y="381901"/>
                </a:lnTo>
                <a:lnTo>
                  <a:pt x="463232" y="381901"/>
                </a:lnTo>
                <a:lnTo>
                  <a:pt x="469252" y="394601"/>
                </a:lnTo>
                <a:lnTo>
                  <a:pt x="473900" y="394601"/>
                </a:lnTo>
                <a:lnTo>
                  <a:pt x="474624" y="407301"/>
                </a:lnTo>
                <a:lnTo>
                  <a:pt x="465772" y="407301"/>
                </a:lnTo>
                <a:lnTo>
                  <a:pt x="462864" y="420001"/>
                </a:lnTo>
                <a:lnTo>
                  <a:pt x="476224" y="420001"/>
                </a:lnTo>
                <a:lnTo>
                  <a:pt x="476808" y="407301"/>
                </a:lnTo>
                <a:lnTo>
                  <a:pt x="487845" y="407301"/>
                </a:lnTo>
                <a:lnTo>
                  <a:pt x="490753" y="420001"/>
                </a:lnTo>
                <a:lnTo>
                  <a:pt x="485355" y="420001"/>
                </a:lnTo>
                <a:lnTo>
                  <a:pt x="485355" y="648601"/>
                </a:lnTo>
                <a:lnTo>
                  <a:pt x="482549" y="648601"/>
                </a:lnTo>
                <a:lnTo>
                  <a:pt x="479577" y="640499"/>
                </a:lnTo>
                <a:lnTo>
                  <a:pt x="479577" y="648601"/>
                </a:lnTo>
                <a:lnTo>
                  <a:pt x="477824" y="648601"/>
                </a:lnTo>
                <a:lnTo>
                  <a:pt x="477164" y="645668"/>
                </a:lnTo>
                <a:lnTo>
                  <a:pt x="475500" y="638314"/>
                </a:lnTo>
                <a:lnTo>
                  <a:pt x="475576" y="641489"/>
                </a:lnTo>
                <a:lnTo>
                  <a:pt x="475449" y="638314"/>
                </a:lnTo>
                <a:lnTo>
                  <a:pt x="475437" y="637870"/>
                </a:lnTo>
                <a:lnTo>
                  <a:pt x="475272" y="637311"/>
                </a:lnTo>
                <a:lnTo>
                  <a:pt x="474954" y="635927"/>
                </a:lnTo>
                <a:lnTo>
                  <a:pt x="475361" y="635927"/>
                </a:lnTo>
                <a:lnTo>
                  <a:pt x="475411" y="637070"/>
                </a:lnTo>
                <a:lnTo>
                  <a:pt x="475500" y="638314"/>
                </a:lnTo>
                <a:lnTo>
                  <a:pt x="476986" y="644855"/>
                </a:lnTo>
                <a:lnTo>
                  <a:pt x="477075" y="645261"/>
                </a:lnTo>
                <a:lnTo>
                  <a:pt x="477164" y="645668"/>
                </a:lnTo>
                <a:lnTo>
                  <a:pt x="479577" y="648601"/>
                </a:lnTo>
                <a:lnTo>
                  <a:pt x="479577" y="640499"/>
                </a:lnTo>
                <a:lnTo>
                  <a:pt x="477901" y="635927"/>
                </a:lnTo>
                <a:lnTo>
                  <a:pt x="477393" y="635927"/>
                </a:lnTo>
                <a:lnTo>
                  <a:pt x="474484" y="623201"/>
                </a:lnTo>
                <a:lnTo>
                  <a:pt x="474433" y="623011"/>
                </a:lnTo>
                <a:lnTo>
                  <a:pt x="474662" y="622490"/>
                </a:lnTo>
                <a:lnTo>
                  <a:pt x="474903" y="623011"/>
                </a:lnTo>
                <a:lnTo>
                  <a:pt x="475005" y="623201"/>
                </a:lnTo>
                <a:lnTo>
                  <a:pt x="482612" y="623201"/>
                </a:lnTo>
                <a:lnTo>
                  <a:pt x="480872" y="635927"/>
                </a:lnTo>
                <a:lnTo>
                  <a:pt x="479374" y="635927"/>
                </a:lnTo>
                <a:lnTo>
                  <a:pt x="485355" y="648601"/>
                </a:lnTo>
                <a:lnTo>
                  <a:pt x="485355" y="420001"/>
                </a:lnTo>
                <a:lnTo>
                  <a:pt x="476224" y="420001"/>
                </a:lnTo>
                <a:lnTo>
                  <a:pt x="474395" y="432701"/>
                </a:lnTo>
                <a:lnTo>
                  <a:pt x="474192" y="432701"/>
                </a:lnTo>
                <a:lnTo>
                  <a:pt x="471817" y="445401"/>
                </a:lnTo>
                <a:lnTo>
                  <a:pt x="463550" y="457962"/>
                </a:lnTo>
                <a:lnTo>
                  <a:pt x="463448" y="458101"/>
                </a:lnTo>
                <a:lnTo>
                  <a:pt x="469417" y="458101"/>
                </a:lnTo>
                <a:lnTo>
                  <a:pt x="479412" y="470801"/>
                </a:lnTo>
                <a:lnTo>
                  <a:pt x="461073" y="470801"/>
                </a:lnTo>
                <a:lnTo>
                  <a:pt x="455891" y="483501"/>
                </a:lnTo>
                <a:lnTo>
                  <a:pt x="460540" y="483501"/>
                </a:lnTo>
                <a:lnTo>
                  <a:pt x="472744" y="496201"/>
                </a:lnTo>
                <a:lnTo>
                  <a:pt x="466356" y="496201"/>
                </a:lnTo>
                <a:lnTo>
                  <a:pt x="466356" y="521601"/>
                </a:lnTo>
                <a:lnTo>
                  <a:pt x="462864" y="521601"/>
                </a:lnTo>
                <a:lnTo>
                  <a:pt x="462089" y="515962"/>
                </a:lnTo>
                <a:lnTo>
                  <a:pt x="466255" y="521474"/>
                </a:lnTo>
                <a:lnTo>
                  <a:pt x="466356" y="521601"/>
                </a:lnTo>
                <a:lnTo>
                  <a:pt x="466356" y="496201"/>
                </a:lnTo>
                <a:lnTo>
                  <a:pt x="461848" y="496201"/>
                </a:lnTo>
                <a:lnTo>
                  <a:pt x="456171" y="508901"/>
                </a:lnTo>
                <a:lnTo>
                  <a:pt x="456768" y="508901"/>
                </a:lnTo>
                <a:lnTo>
                  <a:pt x="458978" y="511835"/>
                </a:lnTo>
                <a:lnTo>
                  <a:pt x="459562" y="521474"/>
                </a:lnTo>
                <a:lnTo>
                  <a:pt x="459562" y="521601"/>
                </a:lnTo>
                <a:lnTo>
                  <a:pt x="457644" y="521601"/>
                </a:lnTo>
                <a:lnTo>
                  <a:pt x="461327" y="534301"/>
                </a:lnTo>
                <a:lnTo>
                  <a:pt x="454736" y="534301"/>
                </a:lnTo>
                <a:lnTo>
                  <a:pt x="456996" y="547001"/>
                </a:lnTo>
                <a:lnTo>
                  <a:pt x="458216" y="559701"/>
                </a:lnTo>
                <a:lnTo>
                  <a:pt x="461505" y="547001"/>
                </a:lnTo>
                <a:lnTo>
                  <a:pt x="475754" y="547001"/>
                </a:lnTo>
                <a:lnTo>
                  <a:pt x="477393" y="559701"/>
                </a:lnTo>
                <a:lnTo>
                  <a:pt x="458216" y="559701"/>
                </a:lnTo>
                <a:lnTo>
                  <a:pt x="454012" y="559701"/>
                </a:lnTo>
                <a:lnTo>
                  <a:pt x="452208" y="572401"/>
                </a:lnTo>
                <a:lnTo>
                  <a:pt x="453567" y="572401"/>
                </a:lnTo>
                <a:lnTo>
                  <a:pt x="454152" y="585101"/>
                </a:lnTo>
                <a:lnTo>
                  <a:pt x="470420" y="585101"/>
                </a:lnTo>
                <a:lnTo>
                  <a:pt x="468680" y="597801"/>
                </a:lnTo>
                <a:lnTo>
                  <a:pt x="474484" y="597801"/>
                </a:lnTo>
                <a:lnTo>
                  <a:pt x="466928" y="610501"/>
                </a:lnTo>
                <a:lnTo>
                  <a:pt x="468985" y="610501"/>
                </a:lnTo>
                <a:lnTo>
                  <a:pt x="474243" y="621614"/>
                </a:lnTo>
                <a:lnTo>
                  <a:pt x="475068" y="620661"/>
                </a:lnTo>
                <a:lnTo>
                  <a:pt x="477799" y="610501"/>
                </a:lnTo>
                <a:lnTo>
                  <a:pt x="483793" y="610501"/>
                </a:lnTo>
                <a:lnTo>
                  <a:pt x="475145" y="620661"/>
                </a:lnTo>
                <a:lnTo>
                  <a:pt x="474243" y="621614"/>
                </a:lnTo>
                <a:lnTo>
                  <a:pt x="473227" y="622808"/>
                </a:lnTo>
                <a:lnTo>
                  <a:pt x="473227" y="637819"/>
                </a:lnTo>
                <a:lnTo>
                  <a:pt x="473011" y="635927"/>
                </a:lnTo>
                <a:lnTo>
                  <a:pt x="473151" y="637070"/>
                </a:lnTo>
                <a:lnTo>
                  <a:pt x="473227" y="637819"/>
                </a:lnTo>
                <a:lnTo>
                  <a:pt x="473227" y="622808"/>
                </a:lnTo>
                <a:lnTo>
                  <a:pt x="472884" y="623201"/>
                </a:lnTo>
                <a:lnTo>
                  <a:pt x="467461" y="623201"/>
                </a:lnTo>
                <a:lnTo>
                  <a:pt x="472173" y="635927"/>
                </a:lnTo>
                <a:lnTo>
                  <a:pt x="470001" y="635927"/>
                </a:lnTo>
                <a:lnTo>
                  <a:pt x="470128" y="637070"/>
                </a:lnTo>
                <a:lnTo>
                  <a:pt x="473748" y="641489"/>
                </a:lnTo>
                <a:lnTo>
                  <a:pt x="473430" y="639483"/>
                </a:lnTo>
                <a:lnTo>
                  <a:pt x="473379" y="639076"/>
                </a:lnTo>
                <a:lnTo>
                  <a:pt x="473316" y="637108"/>
                </a:lnTo>
                <a:lnTo>
                  <a:pt x="473748" y="641489"/>
                </a:lnTo>
                <a:lnTo>
                  <a:pt x="475665" y="643839"/>
                </a:lnTo>
                <a:lnTo>
                  <a:pt x="475742" y="645668"/>
                </a:lnTo>
                <a:lnTo>
                  <a:pt x="475843" y="648601"/>
                </a:lnTo>
                <a:lnTo>
                  <a:pt x="471424" y="648601"/>
                </a:lnTo>
                <a:lnTo>
                  <a:pt x="470395" y="639483"/>
                </a:lnTo>
                <a:lnTo>
                  <a:pt x="470344" y="639076"/>
                </a:lnTo>
                <a:lnTo>
                  <a:pt x="470242" y="638098"/>
                </a:lnTo>
                <a:lnTo>
                  <a:pt x="470154" y="637311"/>
                </a:lnTo>
                <a:lnTo>
                  <a:pt x="470255" y="643839"/>
                </a:lnTo>
                <a:lnTo>
                  <a:pt x="470306" y="645261"/>
                </a:lnTo>
                <a:lnTo>
                  <a:pt x="470331" y="645668"/>
                </a:lnTo>
                <a:lnTo>
                  <a:pt x="470573" y="647661"/>
                </a:lnTo>
                <a:lnTo>
                  <a:pt x="470674" y="648601"/>
                </a:lnTo>
                <a:lnTo>
                  <a:pt x="470331" y="645668"/>
                </a:lnTo>
                <a:lnTo>
                  <a:pt x="470420" y="648601"/>
                </a:lnTo>
                <a:lnTo>
                  <a:pt x="470306" y="645261"/>
                </a:lnTo>
                <a:lnTo>
                  <a:pt x="470242" y="644855"/>
                </a:lnTo>
                <a:lnTo>
                  <a:pt x="469760" y="640626"/>
                </a:lnTo>
                <a:lnTo>
                  <a:pt x="469760" y="659828"/>
                </a:lnTo>
                <a:lnTo>
                  <a:pt x="466356" y="648601"/>
                </a:lnTo>
                <a:lnTo>
                  <a:pt x="468388" y="648601"/>
                </a:lnTo>
                <a:lnTo>
                  <a:pt x="469760" y="659828"/>
                </a:lnTo>
                <a:lnTo>
                  <a:pt x="469760" y="640626"/>
                </a:lnTo>
                <a:lnTo>
                  <a:pt x="469226" y="635927"/>
                </a:lnTo>
                <a:lnTo>
                  <a:pt x="468312" y="635927"/>
                </a:lnTo>
                <a:lnTo>
                  <a:pt x="464972" y="629500"/>
                </a:lnTo>
                <a:lnTo>
                  <a:pt x="464972" y="648601"/>
                </a:lnTo>
                <a:lnTo>
                  <a:pt x="464883" y="647039"/>
                </a:lnTo>
                <a:lnTo>
                  <a:pt x="464921" y="647661"/>
                </a:lnTo>
                <a:lnTo>
                  <a:pt x="464972" y="648601"/>
                </a:lnTo>
                <a:lnTo>
                  <a:pt x="464972" y="629500"/>
                </a:lnTo>
                <a:lnTo>
                  <a:pt x="461708" y="623201"/>
                </a:lnTo>
                <a:lnTo>
                  <a:pt x="464616" y="635927"/>
                </a:lnTo>
                <a:lnTo>
                  <a:pt x="464426" y="635927"/>
                </a:lnTo>
                <a:lnTo>
                  <a:pt x="464477" y="639483"/>
                </a:lnTo>
                <a:lnTo>
                  <a:pt x="464350" y="637311"/>
                </a:lnTo>
                <a:lnTo>
                  <a:pt x="464273" y="635927"/>
                </a:lnTo>
                <a:lnTo>
                  <a:pt x="463207" y="635927"/>
                </a:lnTo>
                <a:lnTo>
                  <a:pt x="463232" y="637070"/>
                </a:lnTo>
                <a:lnTo>
                  <a:pt x="463359" y="641489"/>
                </a:lnTo>
                <a:lnTo>
                  <a:pt x="463448" y="644855"/>
                </a:lnTo>
                <a:lnTo>
                  <a:pt x="463550" y="648601"/>
                </a:lnTo>
                <a:lnTo>
                  <a:pt x="461225" y="648601"/>
                </a:lnTo>
                <a:lnTo>
                  <a:pt x="459740" y="635927"/>
                </a:lnTo>
                <a:lnTo>
                  <a:pt x="456768" y="635927"/>
                </a:lnTo>
                <a:lnTo>
                  <a:pt x="456476" y="635927"/>
                </a:lnTo>
                <a:lnTo>
                  <a:pt x="456476" y="641489"/>
                </a:lnTo>
                <a:lnTo>
                  <a:pt x="456641" y="639495"/>
                </a:lnTo>
                <a:lnTo>
                  <a:pt x="456590" y="641489"/>
                </a:lnTo>
                <a:lnTo>
                  <a:pt x="456476" y="648601"/>
                </a:lnTo>
                <a:lnTo>
                  <a:pt x="456476" y="635927"/>
                </a:lnTo>
                <a:lnTo>
                  <a:pt x="455891" y="635927"/>
                </a:lnTo>
                <a:lnTo>
                  <a:pt x="454774" y="647661"/>
                </a:lnTo>
                <a:lnTo>
                  <a:pt x="454685" y="648601"/>
                </a:lnTo>
                <a:lnTo>
                  <a:pt x="454101" y="648601"/>
                </a:lnTo>
                <a:lnTo>
                  <a:pt x="454152" y="647661"/>
                </a:lnTo>
                <a:lnTo>
                  <a:pt x="454266" y="645261"/>
                </a:lnTo>
                <a:lnTo>
                  <a:pt x="454342" y="643839"/>
                </a:lnTo>
                <a:lnTo>
                  <a:pt x="454456" y="641489"/>
                </a:lnTo>
                <a:lnTo>
                  <a:pt x="454558" y="639483"/>
                </a:lnTo>
                <a:lnTo>
                  <a:pt x="454596" y="639076"/>
                </a:lnTo>
                <a:lnTo>
                  <a:pt x="454710" y="638098"/>
                </a:lnTo>
                <a:lnTo>
                  <a:pt x="454736" y="635927"/>
                </a:lnTo>
                <a:lnTo>
                  <a:pt x="454266" y="635927"/>
                </a:lnTo>
                <a:lnTo>
                  <a:pt x="454177" y="637070"/>
                </a:lnTo>
                <a:lnTo>
                  <a:pt x="454113" y="637870"/>
                </a:lnTo>
                <a:lnTo>
                  <a:pt x="454012" y="639076"/>
                </a:lnTo>
                <a:lnTo>
                  <a:pt x="454101" y="637070"/>
                </a:lnTo>
                <a:lnTo>
                  <a:pt x="454152" y="635927"/>
                </a:lnTo>
                <a:lnTo>
                  <a:pt x="447167" y="635927"/>
                </a:lnTo>
                <a:lnTo>
                  <a:pt x="440791" y="635927"/>
                </a:lnTo>
                <a:lnTo>
                  <a:pt x="444855" y="623201"/>
                </a:lnTo>
                <a:lnTo>
                  <a:pt x="424053" y="623201"/>
                </a:lnTo>
                <a:lnTo>
                  <a:pt x="432663" y="610501"/>
                </a:lnTo>
                <a:lnTo>
                  <a:pt x="414947" y="610501"/>
                </a:lnTo>
                <a:lnTo>
                  <a:pt x="407352" y="597801"/>
                </a:lnTo>
                <a:lnTo>
                  <a:pt x="394919" y="597801"/>
                </a:lnTo>
                <a:lnTo>
                  <a:pt x="395490" y="585101"/>
                </a:lnTo>
                <a:lnTo>
                  <a:pt x="394766" y="585101"/>
                </a:lnTo>
                <a:lnTo>
                  <a:pt x="390982" y="572401"/>
                </a:lnTo>
                <a:lnTo>
                  <a:pt x="377990" y="572401"/>
                </a:lnTo>
                <a:lnTo>
                  <a:pt x="370014" y="585101"/>
                </a:lnTo>
                <a:lnTo>
                  <a:pt x="365988" y="585101"/>
                </a:lnTo>
                <a:lnTo>
                  <a:pt x="368058" y="572401"/>
                </a:lnTo>
                <a:lnTo>
                  <a:pt x="371221" y="572401"/>
                </a:lnTo>
                <a:lnTo>
                  <a:pt x="377253" y="559701"/>
                </a:lnTo>
                <a:lnTo>
                  <a:pt x="366458" y="559701"/>
                </a:lnTo>
                <a:lnTo>
                  <a:pt x="364134" y="559701"/>
                </a:lnTo>
                <a:lnTo>
                  <a:pt x="364693" y="547001"/>
                </a:lnTo>
                <a:lnTo>
                  <a:pt x="347192" y="547001"/>
                </a:lnTo>
                <a:lnTo>
                  <a:pt x="345554" y="534301"/>
                </a:lnTo>
                <a:lnTo>
                  <a:pt x="337286" y="534301"/>
                </a:lnTo>
                <a:lnTo>
                  <a:pt x="339750" y="521601"/>
                </a:lnTo>
                <a:lnTo>
                  <a:pt x="329285" y="521601"/>
                </a:lnTo>
                <a:lnTo>
                  <a:pt x="323824" y="530796"/>
                </a:lnTo>
                <a:lnTo>
                  <a:pt x="321157" y="521601"/>
                </a:lnTo>
                <a:lnTo>
                  <a:pt x="322897" y="521601"/>
                </a:lnTo>
                <a:lnTo>
                  <a:pt x="333362" y="508901"/>
                </a:lnTo>
                <a:lnTo>
                  <a:pt x="319049" y="508901"/>
                </a:lnTo>
                <a:lnTo>
                  <a:pt x="321970" y="503415"/>
                </a:lnTo>
                <a:lnTo>
                  <a:pt x="318262" y="508215"/>
                </a:lnTo>
                <a:lnTo>
                  <a:pt x="318160" y="508901"/>
                </a:lnTo>
                <a:lnTo>
                  <a:pt x="317728" y="508901"/>
                </a:lnTo>
                <a:lnTo>
                  <a:pt x="318262" y="508215"/>
                </a:lnTo>
                <a:lnTo>
                  <a:pt x="320001" y="496201"/>
                </a:lnTo>
                <a:lnTo>
                  <a:pt x="308965" y="496201"/>
                </a:lnTo>
                <a:lnTo>
                  <a:pt x="311289" y="483501"/>
                </a:lnTo>
                <a:lnTo>
                  <a:pt x="320395" y="483501"/>
                </a:lnTo>
                <a:lnTo>
                  <a:pt x="312889" y="470801"/>
                </a:lnTo>
                <a:lnTo>
                  <a:pt x="305231" y="470801"/>
                </a:lnTo>
                <a:lnTo>
                  <a:pt x="303898" y="458101"/>
                </a:lnTo>
                <a:lnTo>
                  <a:pt x="308381" y="458101"/>
                </a:lnTo>
                <a:lnTo>
                  <a:pt x="308965" y="445401"/>
                </a:lnTo>
                <a:lnTo>
                  <a:pt x="302742" y="445401"/>
                </a:lnTo>
                <a:lnTo>
                  <a:pt x="302742" y="458101"/>
                </a:lnTo>
                <a:lnTo>
                  <a:pt x="296164" y="469709"/>
                </a:lnTo>
                <a:lnTo>
                  <a:pt x="298030" y="458101"/>
                </a:lnTo>
                <a:lnTo>
                  <a:pt x="302742" y="458101"/>
                </a:lnTo>
                <a:lnTo>
                  <a:pt x="302742" y="445401"/>
                </a:lnTo>
                <a:lnTo>
                  <a:pt x="299669" y="445401"/>
                </a:lnTo>
                <a:lnTo>
                  <a:pt x="290385" y="432701"/>
                </a:lnTo>
                <a:lnTo>
                  <a:pt x="295033" y="432701"/>
                </a:lnTo>
                <a:lnTo>
                  <a:pt x="295605" y="420001"/>
                </a:lnTo>
                <a:lnTo>
                  <a:pt x="290385" y="420001"/>
                </a:lnTo>
                <a:lnTo>
                  <a:pt x="283997" y="432701"/>
                </a:lnTo>
                <a:lnTo>
                  <a:pt x="289788" y="420001"/>
                </a:lnTo>
                <a:lnTo>
                  <a:pt x="288328" y="420001"/>
                </a:lnTo>
                <a:lnTo>
                  <a:pt x="279704" y="407301"/>
                </a:lnTo>
                <a:lnTo>
                  <a:pt x="276656" y="407301"/>
                </a:lnTo>
                <a:lnTo>
                  <a:pt x="276555" y="394601"/>
                </a:lnTo>
                <a:lnTo>
                  <a:pt x="272376" y="394601"/>
                </a:lnTo>
                <a:lnTo>
                  <a:pt x="274561" y="381901"/>
                </a:lnTo>
                <a:lnTo>
                  <a:pt x="270637" y="394601"/>
                </a:lnTo>
                <a:lnTo>
                  <a:pt x="266573" y="394601"/>
                </a:lnTo>
                <a:lnTo>
                  <a:pt x="269519" y="381901"/>
                </a:lnTo>
                <a:lnTo>
                  <a:pt x="269011" y="381901"/>
                </a:lnTo>
                <a:lnTo>
                  <a:pt x="257670" y="394601"/>
                </a:lnTo>
                <a:lnTo>
                  <a:pt x="257848" y="381901"/>
                </a:lnTo>
                <a:lnTo>
                  <a:pt x="262623" y="381901"/>
                </a:lnTo>
                <a:lnTo>
                  <a:pt x="272376" y="369201"/>
                </a:lnTo>
                <a:lnTo>
                  <a:pt x="271792" y="369201"/>
                </a:lnTo>
                <a:lnTo>
                  <a:pt x="274116" y="356501"/>
                </a:lnTo>
                <a:lnTo>
                  <a:pt x="270637" y="369201"/>
                </a:lnTo>
                <a:lnTo>
                  <a:pt x="259397" y="369201"/>
                </a:lnTo>
                <a:lnTo>
                  <a:pt x="256184" y="356501"/>
                </a:lnTo>
                <a:lnTo>
                  <a:pt x="266573" y="356501"/>
                </a:lnTo>
                <a:lnTo>
                  <a:pt x="271792" y="343801"/>
                </a:lnTo>
                <a:lnTo>
                  <a:pt x="268198" y="343801"/>
                </a:lnTo>
                <a:lnTo>
                  <a:pt x="265404" y="343801"/>
                </a:lnTo>
                <a:lnTo>
                  <a:pt x="261200" y="331101"/>
                </a:lnTo>
                <a:lnTo>
                  <a:pt x="263525" y="331101"/>
                </a:lnTo>
                <a:lnTo>
                  <a:pt x="264693" y="318452"/>
                </a:lnTo>
                <a:lnTo>
                  <a:pt x="249720" y="318452"/>
                </a:lnTo>
                <a:lnTo>
                  <a:pt x="249720" y="699401"/>
                </a:lnTo>
                <a:lnTo>
                  <a:pt x="247992" y="712101"/>
                </a:lnTo>
                <a:lnTo>
                  <a:pt x="246824" y="712101"/>
                </a:lnTo>
                <a:lnTo>
                  <a:pt x="245668" y="699401"/>
                </a:lnTo>
                <a:lnTo>
                  <a:pt x="249720" y="699401"/>
                </a:lnTo>
                <a:lnTo>
                  <a:pt x="249720" y="318452"/>
                </a:lnTo>
                <a:lnTo>
                  <a:pt x="241579" y="318452"/>
                </a:lnTo>
                <a:lnTo>
                  <a:pt x="245668" y="305701"/>
                </a:lnTo>
                <a:lnTo>
                  <a:pt x="248564" y="305701"/>
                </a:lnTo>
                <a:lnTo>
                  <a:pt x="246824" y="293001"/>
                </a:lnTo>
                <a:lnTo>
                  <a:pt x="237845" y="305701"/>
                </a:lnTo>
                <a:lnTo>
                  <a:pt x="237020" y="305701"/>
                </a:lnTo>
                <a:lnTo>
                  <a:pt x="234048" y="305701"/>
                </a:lnTo>
                <a:lnTo>
                  <a:pt x="228219" y="318452"/>
                </a:lnTo>
                <a:lnTo>
                  <a:pt x="224180" y="318452"/>
                </a:lnTo>
                <a:lnTo>
                  <a:pt x="224180" y="305701"/>
                </a:lnTo>
                <a:lnTo>
                  <a:pt x="224624" y="305701"/>
                </a:lnTo>
                <a:lnTo>
                  <a:pt x="219544" y="280301"/>
                </a:lnTo>
                <a:lnTo>
                  <a:pt x="218325" y="280301"/>
                </a:lnTo>
                <a:lnTo>
                  <a:pt x="216141" y="267779"/>
                </a:lnTo>
                <a:lnTo>
                  <a:pt x="216052" y="267627"/>
                </a:lnTo>
                <a:lnTo>
                  <a:pt x="238099" y="267627"/>
                </a:lnTo>
                <a:lnTo>
                  <a:pt x="245770" y="254965"/>
                </a:lnTo>
                <a:lnTo>
                  <a:pt x="246557" y="254965"/>
                </a:lnTo>
                <a:lnTo>
                  <a:pt x="256387" y="254965"/>
                </a:lnTo>
                <a:lnTo>
                  <a:pt x="261340" y="242201"/>
                </a:lnTo>
                <a:lnTo>
                  <a:pt x="246684" y="254165"/>
                </a:lnTo>
                <a:lnTo>
                  <a:pt x="248564" y="242201"/>
                </a:lnTo>
                <a:lnTo>
                  <a:pt x="245110" y="253390"/>
                </a:lnTo>
                <a:lnTo>
                  <a:pt x="244792" y="254165"/>
                </a:lnTo>
                <a:lnTo>
                  <a:pt x="245033" y="253390"/>
                </a:lnTo>
                <a:lnTo>
                  <a:pt x="240436" y="242201"/>
                </a:lnTo>
                <a:lnTo>
                  <a:pt x="248564" y="242201"/>
                </a:lnTo>
                <a:lnTo>
                  <a:pt x="250126" y="242201"/>
                </a:lnTo>
                <a:lnTo>
                  <a:pt x="252628" y="229501"/>
                </a:lnTo>
                <a:lnTo>
                  <a:pt x="249923" y="229501"/>
                </a:lnTo>
                <a:lnTo>
                  <a:pt x="251256" y="216801"/>
                </a:lnTo>
                <a:lnTo>
                  <a:pt x="246900" y="216801"/>
                </a:lnTo>
                <a:lnTo>
                  <a:pt x="241592" y="204101"/>
                </a:lnTo>
                <a:lnTo>
                  <a:pt x="226491" y="204101"/>
                </a:lnTo>
                <a:lnTo>
                  <a:pt x="235064" y="191401"/>
                </a:lnTo>
                <a:lnTo>
                  <a:pt x="235788" y="191401"/>
                </a:lnTo>
                <a:lnTo>
                  <a:pt x="243916" y="178701"/>
                </a:lnTo>
                <a:lnTo>
                  <a:pt x="236372" y="178701"/>
                </a:lnTo>
                <a:lnTo>
                  <a:pt x="235407" y="167259"/>
                </a:lnTo>
                <a:lnTo>
                  <a:pt x="235305" y="166001"/>
                </a:lnTo>
                <a:lnTo>
                  <a:pt x="227076" y="166001"/>
                </a:lnTo>
                <a:lnTo>
                  <a:pt x="222440" y="153301"/>
                </a:lnTo>
                <a:lnTo>
                  <a:pt x="223596" y="153301"/>
                </a:lnTo>
                <a:lnTo>
                  <a:pt x="222250" y="140601"/>
                </a:lnTo>
                <a:lnTo>
                  <a:pt x="220662" y="140601"/>
                </a:lnTo>
                <a:lnTo>
                  <a:pt x="220662" y="254965"/>
                </a:lnTo>
                <a:lnTo>
                  <a:pt x="216039" y="267614"/>
                </a:lnTo>
                <a:lnTo>
                  <a:pt x="209105" y="254965"/>
                </a:lnTo>
                <a:lnTo>
                  <a:pt x="220662" y="254965"/>
                </a:lnTo>
                <a:lnTo>
                  <a:pt x="220662" y="140601"/>
                </a:lnTo>
                <a:lnTo>
                  <a:pt x="218694" y="140601"/>
                </a:lnTo>
                <a:lnTo>
                  <a:pt x="233946" y="127914"/>
                </a:lnTo>
                <a:lnTo>
                  <a:pt x="220675" y="127914"/>
                </a:lnTo>
                <a:lnTo>
                  <a:pt x="231495" y="115201"/>
                </a:lnTo>
                <a:lnTo>
                  <a:pt x="220954" y="115201"/>
                </a:lnTo>
                <a:lnTo>
                  <a:pt x="217792" y="102501"/>
                </a:lnTo>
                <a:lnTo>
                  <a:pt x="226237" y="102501"/>
                </a:lnTo>
                <a:lnTo>
                  <a:pt x="227101" y="89801"/>
                </a:lnTo>
                <a:lnTo>
                  <a:pt x="230784" y="89801"/>
                </a:lnTo>
                <a:lnTo>
                  <a:pt x="235788" y="77101"/>
                </a:lnTo>
                <a:lnTo>
                  <a:pt x="216331" y="77101"/>
                </a:lnTo>
                <a:lnTo>
                  <a:pt x="214541" y="64401"/>
                </a:lnTo>
                <a:lnTo>
                  <a:pt x="220675" y="64401"/>
                </a:lnTo>
                <a:lnTo>
                  <a:pt x="213614" y="51727"/>
                </a:lnTo>
                <a:lnTo>
                  <a:pt x="211289" y="51727"/>
                </a:lnTo>
                <a:lnTo>
                  <a:pt x="210883" y="39001"/>
                </a:lnTo>
                <a:lnTo>
                  <a:pt x="212280" y="39001"/>
                </a:lnTo>
                <a:lnTo>
                  <a:pt x="220116" y="26301"/>
                </a:lnTo>
                <a:lnTo>
                  <a:pt x="209702" y="26301"/>
                </a:lnTo>
                <a:lnTo>
                  <a:pt x="209702" y="115201"/>
                </a:lnTo>
                <a:lnTo>
                  <a:pt x="204266" y="115201"/>
                </a:lnTo>
                <a:lnTo>
                  <a:pt x="206044" y="103352"/>
                </a:lnTo>
                <a:lnTo>
                  <a:pt x="206171" y="102501"/>
                </a:lnTo>
                <a:lnTo>
                  <a:pt x="209080" y="102501"/>
                </a:lnTo>
                <a:lnTo>
                  <a:pt x="209562" y="112395"/>
                </a:lnTo>
                <a:lnTo>
                  <a:pt x="209638" y="113741"/>
                </a:lnTo>
                <a:lnTo>
                  <a:pt x="209702" y="115201"/>
                </a:lnTo>
                <a:lnTo>
                  <a:pt x="209702" y="26301"/>
                </a:lnTo>
                <a:lnTo>
                  <a:pt x="204431" y="26301"/>
                </a:lnTo>
                <a:lnTo>
                  <a:pt x="211213" y="13601"/>
                </a:lnTo>
                <a:lnTo>
                  <a:pt x="202107" y="13601"/>
                </a:lnTo>
                <a:lnTo>
                  <a:pt x="202107" y="115201"/>
                </a:lnTo>
                <a:lnTo>
                  <a:pt x="197840" y="124028"/>
                </a:lnTo>
                <a:lnTo>
                  <a:pt x="197840" y="267627"/>
                </a:lnTo>
                <a:lnTo>
                  <a:pt x="194551" y="280301"/>
                </a:lnTo>
                <a:lnTo>
                  <a:pt x="181775" y="280301"/>
                </a:lnTo>
                <a:lnTo>
                  <a:pt x="186778" y="293001"/>
                </a:lnTo>
                <a:lnTo>
                  <a:pt x="177711" y="293001"/>
                </a:lnTo>
                <a:lnTo>
                  <a:pt x="174371" y="305701"/>
                </a:lnTo>
                <a:lnTo>
                  <a:pt x="172275" y="293001"/>
                </a:lnTo>
                <a:lnTo>
                  <a:pt x="171577" y="293001"/>
                </a:lnTo>
                <a:lnTo>
                  <a:pt x="173431" y="280301"/>
                </a:lnTo>
                <a:lnTo>
                  <a:pt x="175818" y="280301"/>
                </a:lnTo>
                <a:lnTo>
                  <a:pt x="177685" y="267779"/>
                </a:lnTo>
                <a:lnTo>
                  <a:pt x="177711" y="267627"/>
                </a:lnTo>
                <a:lnTo>
                  <a:pt x="197840" y="267627"/>
                </a:lnTo>
                <a:lnTo>
                  <a:pt x="197840" y="124028"/>
                </a:lnTo>
                <a:lnTo>
                  <a:pt x="195961" y="127914"/>
                </a:lnTo>
                <a:lnTo>
                  <a:pt x="190779" y="127914"/>
                </a:lnTo>
                <a:lnTo>
                  <a:pt x="190779" y="216801"/>
                </a:lnTo>
                <a:lnTo>
                  <a:pt x="188163" y="229501"/>
                </a:lnTo>
                <a:lnTo>
                  <a:pt x="173647" y="229501"/>
                </a:lnTo>
                <a:lnTo>
                  <a:pt x="173647" y="254965"/>
                </a:lnTo>
                <a:lnTo>
                  <a:pt x="173647" y="267614"/>
                </a:lnTo>
                <a:lnTo>
                  <a:pt x="166712" y="254965"/>
                </a:lnTo>
                <a:lnTo>
                  <a:pt x="163741" y="254965"/>
                </a:lnTo>
                <a:lnTo>
                  <a:pt x="157962" y="267627"/>
                </a:lnTo>
                <a:lnTo>
                  <a:pt x="153606" y="280301"/>
                </a:lnTo>
                <a:lnTo>
                  <a:pt x="152184" y="280301"/>
                </a:lnTo>
                <a:lnTo>
                  <a:pt x="155524" y="292544"/>
                </a:lnTo>
                <a:lnTo>
                  <a:pt x="155638" y="293001"/>
                </a:lnTo>
                <a:lnTo>
                  <a:pt x="137058" y="293001"/>
                </a:lnTo>
                <a:lnTo>
                  <a:pt x="137058" y="305701"/>
                </a:lnTo>
                <a:lnTo>
                  <a:pt x="132054" y="318452"/>
                </a:lnTo>
                <a:lnTo>
                  <a:pt x="129197" y="318452"/>
                </a:lnTo>
                <a:lnTo>
                  <a:pt x="131254" y="331101"/>
                </a:lnTo>
                <a:lnTo>
                  <a:pt x="126149" y="331101"/>
                </a:lnTo>
                <a:lnTo>
                  <a:pt x="120192" y="318452"/>
                </a:lnTo>
                <a:lnTo>
                  <a:pt x="127698" y="318452"/>
                </a:lnTo>
                <a:lnTo>
                  <a:pt x="127990" y="305701"/>
                </a:lnTo>
                <a:lnTo>
                  <a:pt x="137058" y="305701"/>
                </a:lnTo>
                <a:lnTo>
                  <a:pt x="137058" y="293001"/>
                </a:lnTo>
                <a:lnTo>
                  <a:pt x="130670" y="293001"/>
                </a:lnTo>
                <a:lnTo>
                  <a:pt x="127038" y="280301"/>
                </a:lnTo>
                <a:lnTo>
                  <a:pt x="128130" y="280301"/>
                </a:lnTo>
                <a:lnTo>
                  <a:pt x="129501" y="267779"/>
                </a:lnTo>
                <a:lnTo>
                  <a:pt x="129514" y="267627"/>
                </a:lnTo>
                <a:lnTo>
                  <a:pt x="131076" y="267627"/>
                </a:lnTo>
                <a:lnTo>
                  <a:pt x="132346" y="254965"/>
                </a:lnTo>
                <a:lnTo>
                  <a:pt x="132511" y="254673"/>
                </a:lnTo>
                <a:lnTo>
                  <a:pt x="144640" y="242201"/>
                </a:lnTo>
                <a:lnTo>
                  <a:pt x="155575" y="242201"/>
                </a:lnTo>
                <a:lnTo>
                  <a:pt x="167106" y="254965"/>
                </a:lnTo>
                <a:lnTo>
                  <a:pt x="173647" y="254965"/>
                </a:lnTo>
                <a:lnTo>
                  <a:pt x="173647" y="229501"/>
                </a:lnTo>
                <a:lnTo>
                  <a:pt x="171767" y="229501"/>
                </a:lnTo>
                <a:lnTo>
                  <a:pt x="165785" y="216801"/>
                </a:lnTo>
                <a:lnTo>
                  <a:pt x="190779" y="216801"/>
                </a:lnTo>
                <a:lnTo>
                  <a:pt x="190779" y="127914"/>
                </a:lnTo>
                <a:lnTo>
                  <a:pt x="189915" y="127914"/>
                </a:lnTo>
                <a:lnTo>
                  <a:pt x="189890" y="115201"/>
                </a:lnTo>
                <a:lnTo>
                  <a:pt x="202107" y="115201"/>
                </a:lnTo>
                <a:lnTo>
                  <a:pt x="202107" y="13601"/>
                </a:lnTo>
                <a:lnTo>
                  <a:pt x="165519" y="13601"/>
                </a:lnTo>
                <a:lnTo>
                  <a:pt x="165519" y="26301"/>
                </a:lnTo>
                <a:lnTo>
                  <a:pt x="165519" y="39001"/>
                </a:lnTo>
                <a:lnTo>
                  <a:pt x="157391" y="39001"/>
                </a:lnTo>
                <a:lnTo>
                  <a:pt x="157391" y="26301"/>
                </a:lnTo>
                <a:lnTo>
                  <a:pt x="165519" y="26301"/>
                </a:lnTo>
                <a:lnTo>
                  <a:pt x="165519" y="13601"/>
                </a:lnTo>
                <a:lnTo>
                  <a:pt x="143446" y="13601"/>
                </a:lnTo>
                <a:lnTo>
                  <a:pt x="143446" y="166001"/>
                </a:lnTo>
                <a:lnTo>
                  <a:pt x="143446" y="178701"/>
                </a:lnTo>
                <a:lnTo>
                  <a:pt x="136512" y="178701"/>
                </a:lnTo>
                <a:lnTo>
                  <a:pt x="135407" y="167259"/>
                </a:lnTo>
                <a:lnTo>
                  <a:pt x="135293" y="166001"/>
                </a:lnTo>
                <a:lnTo>
                  <a:pt x="135191" y="160845"/>
                </a:lnTo>
                <a:lnTo>
                  <a:pt x="135115" y="157010"/>
                </a:lnTo>
                <a:lnTo>
                  <a:pt x="135039" y="153301"/>
                </a:lnTo>
                <a:lnTo>
                  <a:pt x="141706" y="153301"/>
                </a:lnTo>
                <a:lnTo>
                  <a:pt x="143446" y="166001"/>
                </a:lnTo>
                <a:lnTo>
                  <a:pt x="143446" y="13601"/>
                </a:lnTo>
                <a:lnTo>
                  <a:pt x="136042" y="13601"/>
                </a:lnTo>
                <a:lnTo>
                  <a:pt x="136042" y="39001"/>
                </a:lnTo>
                <a:lnTo>
                  <a:pt x="135610" y="51727"/>
                </a:lnTo>
                <a:lnTo>
                  <a:pt x="132994" y="39001"/>
                </a:lnTo>
                <a:lnTo>
                  <a:pt x="136042" y="39001"/>
                </a:lnTo>
                <a:lnTo>
                  <a:pt x="136042" y="13601"/>
                </a:lnTo>
                <a:lnTo>
                  <a:pt x="120802" y="13601"/>
                </a:lnTo>
                <a:lnTo>
                  <a:pt x="120802" y="305701"/>
                </a:lnTo>
                <a:lnTo>
                  <a:pt x="112674" y="305701"/>
                </a:lnTo>
                <a:lnTo>
                  <a:pt x="112674" y="293001"/>
                </a:lnTo>
                <a:lnTo>
                  <a:pt x="120802" y="305701"/>
                </a:lnTo>
                <a:lnTo>
                  <a:pt x="120802" y="13601"/>
                </a:lnTo>
                <a:lnTo>
                  <a:pt x="119062" y="13601"/>
                </a:lnTo>
                <a:lnTo>
                  <a:pt x="119062" y="267627"/>
                </a:lnTo>
                <a:lnTo>
                  <a:pt x="119062" y="280301"/>
                </a:lnTo>
                <a:lnTo>
                  <a:pt x="108597" y="280301"/>
                </a:lnTo>
                <a:lnTo>
                  <a:pt x="108597" y="267627"/>
                </a:lnTo>
                <a:lnTo>
                  <a:pt x="119062" y="267627"/>
                </a:lnTo>
                <a:lnTo>
                  <a:pt x="119062" y="13601"/>
                </a:lnTo>
                <a:lnTo>
                  <a:pt x="47625" y="13601"/>
                </a:lnTo>
                <a:lnTo>
                  <a:pt x="47625" y="89801"/>
                </a:lnTo>
                <a:lnTo>
                  <a:pt x="40652" y="89801"/>
                </a:lnTo>
                <a:lnTo>
                  <a:pt x="46469" y="77101"/>
                </a:lnTo>
                <a:lnTo>
                  <a:pt x="47625" y="89801"/>
                </a:lnTo>
                <a:lnTo>
                  <a:pt x="47625" y="13601"/>
                </a:lnTo>
                <a:lnTo>
                  <a:pt x="0" y="13601"/>
                </a:lnTo>
                <a:lnTo>
                  <a:pt x="3441" y="26301"/>
                </a:lnTo>
                <a:lnTo>
                  <a:pt x="12776" y="26301"/>
                </a:lnTo>
                <a:lnTo>
                  <a:pt x="17805" y="39001"/>
                </a:lnTo>
                <a:lnTo>
                  <a:pt x="22085" y="51727"/>
                </a:lnTo>
                <a:lnTo>
                  <a:pt x="15760" y="51727"/>
                </a:lnTo>
                <a:lnTo>
                  <a:pt x="20777" y="64401"/>
                </a:lnTo>
                <a:lnTo>
                  <a:pt x="21488" y="64401"/>
                </a:lnTo>
                <a:lnTo>
                  <a:pt x="19748" y="77101"/>
                </a:lnTo>
                <a:lnTo>
                  <a:pt x="13944" y="64401"/>
                </a:lnTo>
                <a:lnTo>
                  <a:pt x="11036" y="64401"/>
                </a:lnTo>
                <a:lnTo>
                  <a:pt x="14719" y="77101"/>
                </a:lnTo>
                <a:lnTo>
                  <a:pt x="15684" y="77101"/>
                </a:lnTo>
                <a:lnTo>
                  <a:pt x="17081" y="89801"/>
                </a:lnTo>
                <a:lnTo>
                  <a:pt x="17868" y="89801"/>
                </a:lnTo>
                <a:lnTo>
                  <a:pt x="15684" y="102501"/>
                </a:lnTo>
                <a:lnTo>
                  <a:pt x="22783" y="89801"/>
                </a:lnTo>
                <a:lnTo>
                  <a:pt x="38417" y="89801"/>
                </a:lnTo>
                <a:lnTo>
                  <a:pt x="45491" y="102501"/>
                </a:lnTo>
                <a:lnTo>
                  <a:pt x="37020" y="102501"/>
                </a:lnTo>
                <a:lnTo>
                  <a:pt x="32080" y="115201"/>
                </a:lnTo>
                <a:lnTo>
                  <a:pt x="24396" y="115201"/>
                </a:lnTo>
                <a:lnTo>
                  <a:pt x="37185" y="127914"/>
                </a:lnTo>
                <a:lnTo>
                  <a:pt x="29819" y="127914"/>
                </a:lnTo>
                <a:lnTo>
                  <a:pt x="34467" y="140474"/>
                </a:lnTo>
                <a:lnTo>
                  <a:pt x="34518" y="140601"/>
                </a:lnTo>
                <a:lnTo>
                  <a:pt x="45631" y="140601"/>
                </a:lnTo>
                <a:lnTo>
                  <a:pt x="45300" y="153301"/>
                </a:lnTo>
                <a:lnTo>
                  <a:pt x="26720" y="153301"/>
                </a:lnTo>
                <a:lnTo>
                  <a:pt x="31940" y="166001"/>
                </a:lnTo>
                <a:lnTo>
                  <a:pt x="49174" y="166001"/>
                </a:lnTo>
                <a:lnTo>
                  <a:pt x="45885" y="178701"/>
                </a:lnTo>
                <a:lnTo>
                  <a:pt x="55753" y="178701"/>
                </a:lnTo>
                <a:lnTo>
                  <a:pt x="60401" y="191401"/>
                </a:lnTo>
                <a:lnTo>
                  <a:pt x="50304" y="191401"/>
                </a:lnTo>
                <a:lnTo>
                  <a:pt x="55651" y="204101"/>
                </a:lnTo>
                <a:lnTo>
                  <a:pt x="58661" y="204101"/>
                </a:lnTo>
                <a:lnTo>
                  <a:pt x="58661" y="216801"/>
                </a:lnTo>
                <a:lnTo>
                  <a:pt x="57251" y="216801"/>
                </a:lnTo>
                <a:lnTo>
                  <a:pt x="62725" y="229501"/>
                </a:lnTo>
                <a:lnTo>
                  <a:pt x="47040" y="229501"/>
                </a:lnTo>
                <a:lnTo>
                  <a:pt x="52781" y="242201"/>
                </a:lnTo>
                <a:lnTo>
                  <a:pt x="59093" y="242201"/>
                </a:lnTo>
                <a:lnTo>
                  <a:pt x="64871" y="254965"/>
                </a:lnTo>
                <a:lnTo>
                  <a:pt x="75158" y="254965"/>
                </a:lnTo>
                <a:lnTo>
                  <a:pt x="72593" y="267627"/>
                </a:lnTo>
                <a:lnTo>
                  <a:pt x="67983" y="267627"/>
                </a:lnTo>
                <a:lnTo>
                  <a:pt x="59232" y="280301"/>
                </a:lnTo>
                <a:lnTo>
                  <a:pt x="65989" y="280301"/>
                </a:lnTo>
                <a:lnTo>
                  <a:pt x="77825" y="293001"/>
                </a:lnTo>
                <a:lnTo>
                  <a:pt x="69113" y="293001"/>
                </a:lnTo>
                <a:lnTo>
                  <a:pt x="72593" y="305701"/>
                </a:lnTo>
                <a:lnTo>
                  <a:pt x="76669" y="305701"/>
                </a:lnTo>
                <a:lnTo>
                  <a:pt x="76669" y="318389"/>
                </a:lnTo>
                <a:lnTo>
                  <a:pt x="78867" y="318452"/>
                </a:lnTo>
                <a:lnTo>
                  <a:pt x="82473" y="331101"/>
                </a:lnTo>
                <a:lnTo>
                  <a:pt x="89725" y="331101"/>
                </a:lnTo>
                <a:lnTo>
                  <a:pt x="89662" y="343801"/>
                </a:lnTo>
                <a:lnTo>
                  <a:pt x="79565" y="343801"/>
                </a:lnTo>
                <a:lnTo>
                  <a:pt x="87109" y="356501"/>
                </a:lnTo>
                <a:lnTo>
                  <a:pt x="91757" y="356501"/>
                </a:lnTo>
                <a:lnTo>
                  <a:pt x="97574" y="343801"/>
                </a:lnTo>
                <a:lnTo>
                  <a:pt x="101053" y="343801"/>
                </a:lnTo>
                <a:lnTo>
                  <a:pt x="107442" y="343801"/>
                </a:lnTo>
                <a:lnTo>
                  <a:pt x="108026" y="356501"/>
                </a:lnTo>
                <a:lnTo>
                  <a:pt x="112674" y="356501"/>
                </a:lnTo>
                <a:lnTo>
                  <a:pt x="112674" y="369201"/>
                </a:lnTo>
                <a:lnTo>
                  <a:pt x="95250" y="369201"/>
                </a:lnTo>
                <a:lnTo>
                  <a:pt x="87325" y="381901"/>
                </a:lnTo>
                <a:lnTo>
                  <a:pt x="97307" y="381901"/>
                </a:lnTo>
                <a:lnTo>
                  <a:pt x="83629" y="394601"/>
                </a:lnTo>
                <a:lnTo>
                  <a:pt x="99898" y="394601"/>
                </a:lnTo>
                <a:lnTo>
                  <a:pt x="101638" y="394601"/>
                </a:lnTo>
                <a:lnTo>
                  <a:pt x="99314" y="407301"/>
                </a:lnTo>
                <a:lnTo>
                  <a:pt x="99898" y="394601"/>
                </a:lnTo>
                <a:lnTo>
                  <a:pt x="96405" y="407301"/>
                </a:lnTo>
                <a:lnTo>
                  <a:pt x="97713" y="407301"/>
                </a:lnTo>
                <a:lnTo>
                  <a:pt x="97116" y="420001"/>
                </a:lnTo>
                <a:lnTo>
                  <a:pt x="122542" y="420001"/>
                </a:lnTo>
                <a:lnTo>
                  <a:pt x="123710" y="432701"/>
                </a:lnTo>
                <a:lnTo>
                  <a:pt x="111506" y="432701"/>
                </a:lnTo>
                <a:lnTo>
                  <a:pt x="108597" y="445401"/>
                </a:lnTo>
                <a:lnTo>
                  <a:pt x="119062" y="445401"/>
                </a:lnTo>
                <a:lnTo>
                  <a:pt x="105117" y="458101"/>
                </a:lnTo>
                <a:lnTo>
                  <a:pt x="103759" y="458101"/>
                </a:lnTo>
                <a:lnTo>
                  <a:pt x="100164" y="470801"/>
                </a:lnTo>
                <a:lnTo>
                  <a:pt x="101053" y="470801"/>
                </a:lnTo>
                <a:lnTo>
                  <a:pt x="107442" y="483501"/>
                </a:lnTo>
                <a:lnTo>
                  <a:pt x="101130" y="483501"/>
                </a:lnTo>
                <a:lnTo>
                  <a:pt x="103962" y="496201"/>
                </a:lnTo>
                <a:lnTo>
                  <a:pt x="91909" y="496201"/>
                </a:lnTo>
                <a:lnTo>
                  <a:pt x="94830" y="508215"/>
                </a:lnTo>
                <a:lnTo>
                  <a:pt x="105702" y="496201"/>
                </a:lnTo>
                <a:lnTo>
                  <a:pt x="99390" y="508901"/>
                </a:lnTo>
                <a:lnTo>
                  <a:pt x="113830" y="508901"/>
                </a:lnTo>
                <a:lnTo>
                  <a:pt x="112649" y="521474"/>
                </a:lnTo>
                <a:lnTo>
                  <a:pt x="113093" y="525386"/>
                </a:lnTo>
                <a:lnTo>
                  <a:pt x="111340" y="534301"/>
                </a:lnTo>
                <a:lnTo>
                  <a:pt x="112560" y="534301"/>
                </a:lnTo>
                <a:lnTo>
                  <a:pt x="113284" y="527126"/>
                </a:lnTo>
                <a:lnTo>
                  <a:pt x="114071" y="534301"/>
                </a:lnTo>
                <a:lnTo>
                  <a:pt x="116370" y="534301"/>
                </a:lnTo>
                <a:lnTo>
                  <a:pt x="124866" y="521601"/>
                </a:lnTo>
                <a:lnTo>
                  <a:pt x="118110" y="534301"/>
                </a:lnTo>
                <a:lnTo>
                  <a:pt x="122783" y="534301"/>
                </a:lnTo>
                <a:lnTo>
                  <a:pt x="114998" y="547001"/>
                </a:lnTo>
                <a:lnTo>
                  <a:pt x="132168" y="547001"/>
                </a:lnTo>
                <a:lnTo>
                  <a:pt x="128346" y="559701"/>
                </a:lnTo>
                <a:lnTo>
                  <a:pt x="144551" y="559701"/>
                </a:lnTo>
                <a:lnTo>
                  <a:pt x="144081" y="572401"/>
                </a:lnTo>
                <a:lnTo>
                  <a:pt x="135902" y="585101"/>
                </a:lnTo>
                <a:lnTo>
                  <a:pt x="156222" y="585101"/>
                </a:lnTo>
                <a:lnTo>
                  <a:pt x="156222" y="597801"/>
                </a:lnTo>
                <a:lnTo>
                  <a:pt x="156552" y="597801"/>
                </a:lnTo>
                <a:lnTo>
                  <a:pt x="150634" y="608990"/>
                </a:lnTo>
                <a:lnTo>
                  <a:pt x="151117" y="608393"/>
                </a:lnTo>
                <a:lnTo>
                  <a:pt x="157543" y="597801"/>
                </a:lnTo>
                <a:lnTo>
                  <a:pt x="171907" y="597801"/>
                </a:lnTo>
                <a:lnTo>
                  <a:pt x="167043" y="610501"/>
                </a:lnTo>
                <a:lnTo>
                  <a:pt x="174231" y="610501"/>
                </a:lnTo>
                <a:lnTo>
                  <a:pt x="167640" y="623011"/>
                </a:lnTo>
                <a:lnTo>
                  <a:pt x="167538" y="623201"/>
                </a:lnTo>
                <a:lnTo>
                  <a:pt x="162610" y="623201"/>
                </a:lnTo>
                <a:lnTo>
                  <a:pt x="167855" y="635927"/>
                </a:lnTo>
                <a:lnTo>
                  <a:pt x="168833" y="634873"/>
                </a:lnTo>
                <a:lnTo>
                  <a:pt x="180035" y="623201"/>
                </a:lnTo>
                <a:lnTo>
                  <a:pt x="181203" y="623201"/>
                </a:lnTo>
                <a:lnTo>
                  <a:pt x="179451" y="635927"/>
                </a:lnTo>
                <a:lnTo>
                  <a:pt x="194932" y="635927"/>
                </a:lnTo>
                <a:lnTo>
                  <a:pt x="211226" y="635927"/>
                </a:lnTo>
                <a:lnTo>
                  <a:pt x="218948" y="623201"/>
                </a:lnTo>
                <a:lnTo>
                  <a:pt x="212661" y="635927"/>
                </a:lnTo>
                <a:lnTo>
                  <a:pt x="211289" y="635927"/>
                </a:lnTo>
                <a:lnTo>
                  <a:pt x="204393" y="648601"/>
                </a:lnTo>
                <a:lnTo>
                  <a:pt x="194398" y="648601"/>
                </a:lnTo>
                <a:lnTo>
                  <a:pt x="194525" y="645668"/>
                </a:lnTo>
                <a:lnTo>
                  <a:pt x="194602" y="643839"/>
                </a:lnTo>
                <a:lnTo>
                  <a:pt x="194691" y="641489"/>
                </a:lnTo>
                <a:lnTo>
                  <a:pt x="194792" y="639076"/>
                </a:lnTo>
                <a:lnTo>
                  <a:pt x="194881" y="637070"/>
                </a:lnTo>
                <a:lnTo>
                  <a:pt x="194932" y="635927"/>
                </a:lnTo>
                <a:lnTo>
                  <a:pt x="193027" y="647661"/>
                </a:lnTo>
                <a:lnTo>
                  <a:pt x="193001" y="647865"/>
                </a:lnTo>
                <a:lnTo>
                  <a:pt x="192874" y="648601"/>
                </a:lnTo>
                <a:lnTo>
                  <a:pt x="189725" y="648601"/>
                </a:lnTo>
                <a:lnTo>
                  <a:pt x="181394" y="661301"/>
                </a:lnTo>
                <a:lnTo>
                  <a:pt x="211848" y="661301"/>
                </a:lnTo>
                <a:lnTo>
                  <a:pt x="205295" y="674001"/>
                </a:lnTo>
                <a:lnTo>
                  <a:pt x="199466" y="674001"/>
                </a:lnTo>
                <a:lnTo>
                  <a:pt x="203847" y="686701"/>
                </a:lnTo>
                <a:lnTo>
                  <a:pt x="217424" y="674001"/>
                </a:lnTo>
                <a:lnTo>
                  <a:pt x="221094" y="674001"/>
                </a:lnTo>
                <a:lnTo>
                  <a:pt x="209080" y="686701"/>
                </a:lnTo>
                <a:lnTo>
                  <a:pt x="227076" y="686701"/>
                </a:lnTo>
                <a:lnTo>
                  <a:pt x="217208" y="699401"/>
                </a:lnTo>
                <a:lnTo>
                  <a:pt x="238112" y="699401"/>
                </a:lnTo>
                <a:lnTo>
                  <a:pt x="234048" y="712101"/>
                </a:lnTo>
                <a:lnTo>
                  <a:pt x="238798" y="712101"/>
                </a:lnTo>
                <a:lnTo>
                  <a:pt x="242392" y="724801"/>
                </a:lnTo>
                <a:lnTo>
                  <a:pt x="244144" y="737501"/>
                </a:lnTo>
                <a:lnTo>
                  <a:pt x="250888" y="737501"/>
                </a:lnTo>
                <a:lnTo>
                  <a:pt x="250304" y="750201"/>
                </a:lnTo>
                <a:lnTo>
                  <a:pt x="253212" y="737501"/>
                </a:lnTo>
                <a:lnTo>
                  <a:pt x="272161" y="737501"/>
                </a:lnTo>
                <a:lnTo>
                  <a:pt x="277812" y="750201"/>
                </a:lnTo>
                <a:lnTo>
                  <a:pt x="278180" y="762901"/>
                </a:lnTo>
                <a:lnTo>
                  <a:pt x="284861" y="762901"/>
                </a:lnTo>
                <a:lnTo>
                  <a:pt x="290703" y="750201"/>
                </a:lnTo>
                <a:lnTo>
                  <a:pt x="291541" y="762901"/>
                </a:lnTo>
                <a:lnTo>
                  <a:pt x="297357" y="762901"/>
                </a:lnTo>
                <a:lnTo>
                  <a:pt x="305485" y="775601"/>
                </a:lnTo>
                <a:lnTo>
                  <a:pt x="308381" y="788301"/>
                </a:lnTo>
                <a:lnTo>
                  <a:pt x="325005" y="788301"/>
                </a:lnTo>
                <a:lnTo>
                  <a:pt x="324104" y="799515"/>
                </a:lnTo>
                <a:lnTo>
                  <a:pt x="323977" y="801001"/>
                </a:lnTo>
                <a:lnTo>
                  <a:pt x="322453" y="801001"/>
                </a:lnTo>
                <a:lnTo>
                  <a:pt x="322338" y="813701"/>
                </a:lnTo>
                <a:lnTo>
                  <a:pt x="323227" y="813701"/>
                </a:lnTo>
                <a:lnTo>
                  <a:pt x="333933" y="801001"/>
                </a:lnTo>
                <a:lnTo>
                  <a:pt x="337997" y="801001"/>
                </a:lnTo>
                <a:lnTo>
                  <a:pt x="330860" y="813701"/>
                </a:lnTo>
                <a:lnTo>
                  <a:pt x="340829" y="813701"/>
                </a:lnTo>
                <a:lnTo>
                  <a:pt x="340360" y="816965"/>
                </a:lnTo>
                <a:lnTo>
                  <a:pt x="342074" y="813701"/>
                </a:lnTo>
                <a:lnTo>
                  <a:pt x="350202" y="813701"/>
                </a:lnTo>
                <a:lnTo>
                  <a:pt x="347294" y="826401"/>
                </a:lnTo>
                <a:lnTo>
                  <a:pt x="355422" y="826401"/>
                </a:lnTo>
                <a:lnTo>
                  <a:pt x="353250" y="839101"/>
                </a:lnTo>
                <a:lnTo>
                  <a:pt x="360070" y="839101"/>
                </a:lnTo>
                <a:lnTo>
                  <a:pt x="371106" y="839101"/>
                </a:lnTo>
                <a:lnTo>
                  <a:pt x="365887" y="851801"/>
                </a:lnTo>
                <a:lnTo>
                  <a:pt x="377786" y="851801"/>
                </a:lnTo>
                <a:lnTo>
                  <a:pt x="384822" y="864501"/>
                </a:lnTo>
                <a:lnTo>
                  <a:pt x="391439" y="864501"/>
                </a:lnTo>
                <a:lnTo>
                  <a:pt x="390271" y="851801"/>
                </a:lnTo>
                <a:lnTo>
                  <a:pt x="397814" y="839101"/>
                </a:lnTo>
                <a:lnTo>
                  <a:pt x="400723" y="839101"/>
                </a:lnTo>
                <a:lnTo>
                  <a:pt x="399491" y="851801"/>
                </a:lnTo>
                <a:lnTo>
                  <a:pt x="403047" y="839101"/>
                </a:lnTo>
                <a:lnTo>
                  <a:pt x="405371" y="839101"/>
                </a:lnTo>
                <a:lnTo>
                  <a:pt x="398449" y="864501"/>
                </a:lnTo>
                <a:lnTo>
                  <a:pt x="398259" y="864501"/>
                </a:lnTo>
                <a:lnTo>
                  <a:pt x="399821" y="876223"/>
                </a:lnTo>
                <a:lnTo>
                  <a:pt x="404202" y="864501"/>
                </a:lnTo>
                <a:lnTo>
                  <a:pt x="403047" y="876223"/>
                </a:lnTo>
                <a:lnTo>
                  <a:pt x="402945" y="877265"/>
                </a:lnTo>
                <a:lnTo>
                  <a:pt x="424243" y="877265"/>
                </a:lnTo>
                <a:lnTo>
                  <a:pt x="429183" y="864501"/>
                </a:lnTo>
                <a:lnTo>
                  <a:pt x="430923" y="876223"/>
                </a:lnTo>
                <a:lnTo>
                  <a:pt x="430999" y="876757"/>
                </a:lnTo>
                <a:lnTo>
                  <a:pt x="431076" y="877265"/>
                </a:lnTo>
                <a:lnTo>
                  <a:pt x="431457" y="877265"/>
                </a:lnTo>
                <a:lnTo>
                  <a:pt x="433539" y="864501"/>
                </a:lnTo>
                <a:lnTo>
                  <a:pt x="436156" y="864501"/>
                </a:lnTo>
                <a:lnTo>
                  <a:pt x="439166" y="876757"/>
                </a:lnTo>
                <a:lnTo>
                  <a:pt x="439293" y="877265"/>
                </a:lnTo>
                <a:lnTo>
                  <a:pt x="439775" y="877265"/>
                </a:lnTo>
                <a:lnTo>
                  <a:pt x="442544" y="889901"/>
                </a:lnTo>
                <a:lnTo>
                  <a:pt x="448932" y="889901"/>
                </a:lnTo>
                <a:lnTo>
                  <a:pt x="454456" y="877455"/>
                </a:lnTo>
                <a:lnTo>
                  <a:pt x="454545" y="877265"/>
                </a:lnTo>
                <a:lnTo>
                  <a:pt x="457644" y="864501"/>
                </a:lnTo>
                <a:lnTo>
                  <a:pt x="455079" y="876223"/>
                </a:lnTo>
                <a:lnTo>
                  <a:pt x="454964" y="876757"/>
                </a:lnTo>
                <a:lnTo>
                  <a:pt x="454863" y="877265"/>
                </a:lnTo>
                <a:lnTo>
                  <a:pt x="460756" y="877265"/>
                </a:lnTo>
                <a:lnTo>
                  <a:pt x="455320" y="889901"/>
                </a:lnTo>
                <a:lnTo>
                  <a:pt x="477964" y="889901"/>
                </a:lnTo>
                <a:lnTo>
                  <a:pt x="477964" y="877265"/>
                </a:lnTo>
                <a:lnTo>
                  <a:pt x="481825" y="877265"/>
                </a:lnTo>
                <a:lnTo>
                  <a:pt x="480288" y="889901"/>
                </a:lnTo>
                <a:lnTo>
                  <a:pt x="495973" y="889901"/>
                </a:lnTo>
                <a:lnTo>
                  <a:pt x="499503" y="902601"/>
                </a:lnTo>
                <a:lnTo>
                  <a:pt x="518896" y="902601"/>
                </a:lnTo>
                <a:lnTo>
                  <a:pt x="523278" y="889901"/>
                </a:lnTo>
                <a:lnTo>
                  <a:pt x="527659" y="902601"/>
                </a:lnTo>
                <a:lnTo>
                  <a:pt x="548259" y="902601"/>
                </a:lnTo>
                <a:lnTo>
                  <a:pt x="548792" y="914133"/>
                </a:lnTo>
                <a:lnTo>
                  <a:pt x="548843" y="915301"/>
                </a:lnTo>
                <a:lnTo>
                  <a:pt x="560171" y="915301"/>
                </a:lnTo>
                <a:lnTo>
                  <a:pt x="560755" y="915301"/>
                </a:lnTo>
                <a:lnTo>
                  <a:pt x="562063" y="915301"/>
                </a:lnTo>
                <a:lnTo>
                  <a:pt x="564883" y="903947"/>
                </a:lnTo>
                <a:lnTo>
                  <a:pt x="565378" y="902601"/>
                </a:lnTo>
                <a:lnTo>
                  <a:pt x="570293" y="902601"/>
                </a:lnTo>
                <a:lnTo>
                  <a:pt x="570052" y="914133"/>
                </a:lnTo>
                <a:lnTo>
                  <a:pt x="570026" y="915301"/>
                </a:lnTo>
                <a:lnTo>
                  <a:pt x="569544" y="915301"/>
                </a:lnTo>
                <a:lnTo>
                  <a:pt x="568007" y="928001"/>
                </a:lnTo>
                <a:lnTo>
                  <a:pt x="563943" y="928001"/>
                </a:lnTo>
                <a:lnTo>
                  <a:pt x="563943" y="940701"/>
                </a:lnTo>
                <a:lnTo>
                  <a:pt x="580174" y="940701"/>
                </a:lnTo>
                <a:lnTo>
                  <a:pt x="587844" y="928001"/>
                </a:lnTo>
                <a:lnTo>
                  <a:pt x="587121" y="940701"/>
                </a:lnTo>
                <a:lnTo>
                  <a:pt x="585965" y="940701"/>
                </a:lnTo>
                <a:lnTo>
                  <a:pt x="592937" y="953401"/>
                </a:lnTo>
                <a:lnTo>
                  <a:pt x="597001" y="966114"/>
                </a:lnTo>
                <a:lnTo>
                  <a:pt x="609536" y="966114"/>
                </a:lnTo>
                <a:lnTo>
                  <a:pt x="606882" y="978801"/>
                </a:lnTo>
                <a:lnTo>
                  <a:pt x="616165" y="978801"/>
                </a:lnTo>
                <a:lnTo>
                  <a:pt x="610362" y="991501"/>
                </a:lnTo>
                <a:lnTo>
                  <a:pt x="616750" y="991501"/>
                </a:lnTo>
                <a:lnTo>
                  <a:pt x="617334" y="1004201"/>
                </a:lnTo>
                <a:lnTo>
                  <a:pt x="623722" y="991501"/>
                </a:lnTo>
                <a:lnTo>
                  <a:pt x="623138" y="1004201"/>
                </a:lnTo>
                <a:lnTo>
                  <a:pt x="645795" y="1004201"/>
                </a:lnTo>
                <a:lnTo>
                  <a:pt x="639546" y="1016901"/>
                </a:lnTo>
                <a:lnTo>
                  <a:pt x="645210" y="1016901"/>
                </a:lnTo>
                <a:lnTo>
                  <a:pt x="647534" y="1029601"/>
                </a:lnTo>
                <a:lnTo>
                  <a:pt x="659803" y="1029601"/>
                </a:lnTo>
                <a:lnTo>
                  <a:pt x="664641" y="1042301"/>
                </a:lnTo>
                <a:lnTo>
                  <a:pt x="679488" y="1042301"/>
                </a:lnTo>
                <a:lnTo>
                  <a:pt x="687997" y="1055001"/>
                </a:lnTo>
                <a:lnTo>
                  <a:pt x="681291" y="1055001"/>
                </a:lnTo>
                <a:lnTo>
                  <a:pt x="674255" y="1067701"/>
                </a:lnTo>
                <a:lnTo>
                  <a:pt x="683209" y="1067701"/>
                </a:lnTo>
                <a:lnTo>
                  <a:pt x="691896" y="1055001"/>
                </a:lnTo>
                <a:lnTo>
                  <a:pt x="699173" y="1067701"/>
                </a:lnTo>
                <a:lnTo>
                  <a:pt x="702259" y="1067701"/>
                </a:lnTo>
                <a:lnTo>
                  <a:pt x="712736" y="1080401"/>
                </a:lnTo>
                <a:lnTo>
                  <a:pt x="717245" y="1080401"/>
                </a:lnTo>
                <a:lnTo>
                  <a:pt x="716076" y="1093101"/>
                </a:lnTo>
                <a:lnTo>
                  <a:pt x="717245" y="1093101"/>
                </a:lnTo>
                <a:lnTo>
                  <a:pt x="722464" y="1080401"/>
                </a:lnTo>
                <a:lnTo>
                  <a:pt x="725589" y="1080401"/>
                </a:lnTo>
                <a:lnTo>
                  <a:pt x="732777" y="1067701"/>
                </a:lnTo>
                <a:lnTo>
                  <a:pt x="737793" y="1067701"/>
                </a:lnTo>
                <a:lnTo>
                  <a:pt x="737209" y="1080401"/>
                </a:lnTo>
                <a:lnTo>
                  <a:pt x="735634" y="1080401"/>
                </a:lnTo>
                <a:lnTo>
                  <a:pt x="725957" y="1093101"/>
                </a:lnTo>
                <a:lnTo>
                  <a:pt x="746861" y="1093101"/>
                </a:lnTo>
                <a:lnTo>
                  <a:pt x="750354" y="1105801"/>
                </a:lnTo>
                <a:lnTo>
                  <a:pt x="755573" y="1093101"/>
                </a:lnTo>
                <a:lnTo>
                  <a:pt x="769518" y="1093101"/>
                </a:lnTo>
                <a:lnTo>
                  <a:pt x="770686" y="1105801"/>
                </a:lnTo>
                <a:lnTo>
                  <a:pt x="773582" y="1118501"/>
                </a:lnTo>
                <a:lnTo>
                  <a:pt x="777938" y="1105801"/>
                </a:lnTo>
                <a:lnTo>
                  <a:pt x="782294" y="1105801"/>
                </a:lnTo>
                <a:lnTo>
                  <a:pt x="782878" y="1118501"/>
                </a:lnTo>
                <a:lnTo>
                  <a:pt x="784618" y="1118501"/>
                </a:lnTo>
                <a:lnTo>
                  <a:pt x="784047" y="1105801"/>
                </a:lnTo>
                <a:lnTo>
                  <a:pt x="791591" y="1105801"/>
                </a:lnTo>
                <a:lnTo>
                  <a:pt x="793915" y="1093101"/>
                </a:lnTo>
                <a:lnTo>
                  <a:pt x="795655" y="1105801"/>
                </a:lnTo>
                <a:lnTo>
                  <a:pt x="798563" y="1105801"/>
                </a:lnTo>
                <a:lnTo>
                  <a:pt x="795655" y="1118501"/>
                </a:lnTo>
                <a:lnTo>
                  <a:pt x="799731" y="1105801"/>
                </a:lnTo>
                <a:lnTo>
                  <a:pt x="804367" y="1105801"/>
                </a:lnTo>
                <a:lnTo>
                  <a:pt x="802627" y="1118501"/>
                </a:lnTo>
                <a:lnTo>
                  <a:pt x="795083" y="1131201"/>
                </a:lnTo>
                <a:lnTo>
                  <a:pt x="806386" y="1131201"/>
                </a:lnTo>
                <a:lnTo>
                  <a:pt x="806818" y="1131201"/>
                </a:lnTo>
                <a:lnTo>
                  <a:pt x="828141" y="1131201"/>
                </a:lnTo>
                <a:lnTo>
                  <a:pt x="830465" y="1143901"/>
                </a:lnTo>
                <a:lnTo>
                  <a:pt x="853922" y="1143901"/>
                </a:lnTo>
                <a:lnTo>
                  <a:pt x="853948" y="1156601"/>
                </a:lnTo>
                <a:lnTo>
                  <a:pt x="855446" y="1156601"/>
                </a:lnTo>
                <a:lnTo>
                  <a:pt x="850798" y="1169301"/>
                </a:lnTo>
                <a:lnTo>
                  <a:pt x="878090" y="1169301"/>
                </a:lnTo>
                <a:lnTo>
                  <a:pt x="880541" y="1182001"/>
                </a:lnTo>
                <a:lnTo>
                  <a:pt x="883907" y="1169301"/>
                </a:lnTo>
                <a:lnTo>
                  <a:pt x="887387" y="1169301"/>
                </a:lnTo>
                <a:lnTo>
                  <a:pt x="885647" y="1182001"/>
                </a:lnTo>
                <a:lnTo>
                  <a:pt x="905027" y="1182001"/>
                </a:lnTo>
                <a:lnTo>
                  <a:pt x="912368" y="1169301"/>
                </a:lnTo>
                <a:lnTo>
                  <a:pt x="911783" y="1194701"/>
                </a:lnTo>
                <a:lnTo>
                  <a:pt x="918171" y="1194701"/>
                </a:lnTo>
                <a:lnTo>
                  <a:pt x="921080" y="1182001"/>
                </a:lnTo>
                <a:lnTo>
                  <a:pt x="920432" y="1182001"/>
                </a:lnTo>
                <a:lnTo>
                  <a:pt x="923404" y="1169301"/>
                </a:lnTo>
                <a:lnTo>
                  <a:pt x="923404" y="1194701"/>
                </a:lnTo>
                <a:lnTo>
                  <a:pt x="923988" y="1194701"/>
                </a:lnTo>
                <a:lnTo>
                  <a:pt x="925728" y="1182001"/>
                </a:lnTo>
                <a:lnTo>
                  <a:pt x="929792" y="1182001"/>
                </a:lnTo>
                <a:lnTo>
                  <a:pt x="933424" y="1169301"/>
                </a:lnTo>
                <a:lnTo>
                  <a:pt x="936028" y="1182001"/>
                </a:lnTo>
                <a:lnTo>
                  <a:pt x="940244" y="1169301"/>
                </a:lnTo>
                <a:lnTo>
                  <a:pt x="941908" y="1182001"/>
                </a:lnTo>
                <a:lnTo>
                  <a:pt x="942568" y="1182001"/>
                </a:lnTo>
                <a:lnTo>
                  <a:pt x="946632" y="1182001"/>
                </a:lnTo>
                <a:lnTo>
                  <a:pt x="944321" y="1194701"/>
                </a:lnTo>
                <a:lnTo>
                  <a:pt x="942568" y="1182001"/>
                </a:lnTo>
                <a:lnTo>
                  <a:pt x="940244" y="1194701"/>
                </a:lnTo>
                <a:lnTo>
                  <a:pt x="941997" y="1194701"/>
                </a:lnTo>
                <a:lnTo>
                  <a:pt x="945654" y="1207096"/>
                </a:lnTo>
                <a:lnTo>
                  <a:pt x="952842" y="1194701"/>
                </a:lnTo>
                <a:lnTo>
                  <a:pt x="960031" y="1194701"/>
                </a:lnTo>
                <a:lnTo>
                  <a:pt x="959167" y="1207096"/>
                </a:lnTo>
                <a:lnTo>
                  <a:pt x="959142" y="1207401"/>
                </a:lnTo>
                <a:lnTo>
                  <a:pt x="959421" y="1207401"/>
                </a:lnTo>
                <a:lnTo>
                  <a:pt x="957668" y="1220101"/>
                </a:lnTo>
                <a:lnTo>
                  <a:pt x="960526" y="1207401"/>
                </a:lnTo>
                <a:lnTo>
                  <a:pt x="961745" y="1220101"/>
                </a:lnTo>
                <a:lnTo>
                  <a:pt x="963396" y="1220101"/>
                </a:lnTo>
                <a:lnTo>
                  <a:pt x="967549" y="1207401"/>
                </a:lnTo>
                <a:lnTo>
                  <a:pt x="966393" y="1220101"/>
                </a:lnTo>
                <a:lnTo>
                  <a:pt x="967549" y="1220101"/>
                </a:lnTo>
                <a:lnTo>
                  <a:pt x="968057" y="1220101"/>
                </a:lnTo>
                <a:lnTo>
                  <a:pt x="970457" y="1207401"/>
                </a:lnTo>
                <a:lnTo>
                  <a:pt x="968425" y="1213751"/>
                </a:lnTo>
                <a:lnTo>
                  <a:pt x="969289" y="1207401"/>
                </a:lnTo>
                <a:lnTo>
                  <a:pt x="970457" y="1207401"/>
                </a:lnTo>
                <a:lnTo>
                  <a:pt x="975677" y="1207401"/>
                </a:lnTo>
                <a:lnTo>
                  <a:pt x="980325" y="1220101"/>
                </a:lnTo>
                <a:lnTo>
                  <a:pt x="989622" y="1220101"/>
                </a:lnTo>
                <a:lnTo>
                  <a:pt x="995146" y="1207401"/>
                </a:lnTo>
                <a:lnTo>
                  <a:pt x="1004239" y="1207401"/>
                </a:lnTo>
                <a:lnTo>
                  <a:pt x="1008786" y="1194701"/>
                </a:lnTo>
                <a:lnTo>
                  <a:pt x="1010539" y="1194701"/>
                </a:lnTo>
                <a:lnTo>
                  <a:pt x="1009967" y="1207096"/>
                </a:lnTo>
                <a:lnTo>
                  <a:pt x="1009954" y="1207401"/>
                </a:lnTo>
                <a:lnTo>
                  <a:pt x="1005446" y="1207401"/>
                </a:lnTo>
                <a:lnTo>
                  <a:pt x="1007046" y="1220101"/>
                </a:lnTo>
                <a:lnTo>
                  <a:pt x="1009954" y="1220101"/>
                </a:lnTo>
                <a:lnTo>
                  <a:pt x="1014018" y="1207401"/>
                </a:lnTo>
                <a:lnTo>
                  <a:pt x="1012278" y="1220101"/>
                </a:lnTo>
                <a:lnTo>
                  <a:pt x="1015187" y="1220101"/>
                </a:lnTo>
                <a:lnTo>
                  <a:pt x="1016736" y="1207401"/>
                </a:lnTo>
                <a:lnTo>
                  <a:pt x="1018374" y="1207401"/>
                </a:lnTo>
                <a:lnTo>
                  <a:pt x="1019251" y="1220101"/>
                </a:lnTo>
                <a:lnTo>
                  <a:pt x="1017511" y="1220101"/>
                </a:lnTo>
                <a:lnTo>
                  <a:pt x="1015187" y="1232801"/>
                </a:lnTo>
                <a:lnTo>
                  <a:pt x="1016927" y="1232801"/>
                </a:lnTo>
                <a:lnTo>
                  <a:pt x="1021575" y="1220101"/>
                </a:lnTo>
                <a:lnTo>
                  <a:pt x="1024470" y="1220101"/>
                </a:lnTo>
                <a:lnTo>
                  <a:pt x="1023607" y="1232801"/>
                </a:lnTo>
                <a:lnTo>
                  <a:pt x="1024470" y="1232801"/>
                </a:lnTo>
                <a:lnTo>
                  <a:pt x="1025537" y="1220101"/>
                </a:lnTo>
                <a:lnTo>
                  <a:pt x="1028547" y="1220101"/>
                </a:lnTo>
                <a:lnTo>
                  <a:pt x="1028496" y="1207401"/>
                </a:lnTo>
                <a:lnTo>
                  <a:pt x="1058748" y="1207401"/>
                </a:lnTo>
                <a:lnTo>
                  <a:pt x="1055230" y="1220101"/>
                </a:lnTo>
                <a:lnTo>
                  <a:pt x="1052360" y="1232801"/>
                </a:lnTo>
                <a:lnTo>
                  <a:pt x="1051229" y="1245501"/>
                </a:lnTo>
                <a:lnTo>
                  <a:pt x="1052944" y="1258201"/>
                </a:lnTo>
                <a:lnTo>
                  <a:pt x="1060488" y="1245501"/>
                </a:lnTo>
                <a:lnTo>
                  <a:pt x="1060488" y="1258201"/>
                </a:lnTo>
                <a:lnTo>
                  <a:pt x="1062812" y="1245501"/>
                </a:lnTo>
                <a:lnTo>
                  <a:pt x="1062520" y="1258201"/>
                </a:lnTo>
                <a:lnTo>
                  <a:pt x="1062228" y="1258201"/>
                </a:lnTo>
                <a:lnTo>
                  <a:pt x="1062812" y="1270901"/>
                </a:lnTo>
                <a:lnTo>
                  <a:pt x="1069314" y="1245501"/>
                </a:lnTo>
                <a:lnTo>
                  <a:pt x="1070317" y="1245501"/>
                </a:lnTo>
                <a:lnTo>
                  <a:pt x="1071041" y="1258201"/>
                </a:lnTo>
                <a:lnTo>
                  <a:pt x="1071245" y="1245501"/>
                </a:lnTo>
                <a:lnTo>
                  <a:pt x="1074966" y="1245501"/>
                </a:lnTo>
                <a:lnTo>
                  <a:pt x="1075537" y="1258201"/>
                </a:lnTo>
                <a:lnTo>
                  <a:pt x="1076121" y="1258201"/>
                </a:lnTo>
                <a:lnTo>
                  <a:pt x="1074381" y="1270901"/>
                </a:lnTo>
                <a:lnTo>
                  <a:pt x="1077861" y="1258201"/>
                </a:lnTo>
                <a:lnTo>
                  <a:pt x="1083386" y="1258201"/>
                </a:lnTo>
                <a:lnTo>
                  <a:pt x="1084834" y="1245501"/>
                </a:lnTo>
                <a:lnTo>
                  <a:pt x="1086485" y="1258201"/>
                </a:lnTo>
                <a:lnTo>
                  <a:pt x="1091285" y="1258201"/>
                </a:lnTo>
                <a:lnTo>
                  <a:pt x="1090650" y="1270901"/>
                </a:lnTo>
                <a:lnTo>
                  <a:pt x="1092390" y="1270901"/>
                </a:lnTo>
                <a:lnTo>
                  <a:pt x="1097622" y="1258201"/>
                </a:lnTo>
                <a:lnTo>
                  <a:pt x="1100518" y="1258201"/>
                </a:lnTo>
                <a:lnTo>
                  <a:pt x="1098384" y="1270901"/>
                </a:lnTo>
                <a:lnTo>
                  <a:pt x="1104773" y="1270901"/>
                </a:lnTo>
                <a:lnTo>
                  <a:pt x="1104734" y="1273822"/>
                </a:lnTo>
                <a:lnTo>
                  <a:pt x="1104607" y="1283601"/>
                </a:lnTo>
                <a:lnTo>
                  <a:pt x="1107033" y="1270901"/>
                </a:lnTo>
                <a:lnTo>
                  <a:pt x="1126655" y="1270901"/>
                </a:lnTo>
                <a:lnTo>
                  <a:pt x="1128483" y="1283601"/>
                </a:lnTo>
                <a:lnTo>
                  <a:pt x="1128623" y="1283601"/>
                </a:lnTo>
                <a:lnTo>
                  <a:pt x="1130719" y="1270901"/>
                </a:lnTo>
                <a:lnTo>
                  <a:pt x="1133843" y="1270901"/>
                </a:lnTo>
                <a:lnTo>
                  <a:pt x="1137310" y="1258201"/>
                </a:lnTo>
                <a:lnTo>
                  <a:pt x="1140599" y="1258201"/>
                </a:lnTo>
                <a:lnTo>
                  <a:pt x="1140637" y="1270901"/>
                </a:lnTo>
                <a:lnTo>
                  <a:pt x="1146289" y="1270901"/>
                </a:lnTo>
                <a:lnTo>
                  <a:pt x="1146390" y="1283601"/>
                </a:lnTo>
                <a:lnTo>
                  <a:pt x="1148245" y="1270901"/>
                </a:lnTo>
                <a:lnTo>
                  <a:pt x="1155344" y="1270901"/>
                </a:lnTo>
                <a:lnTo>
                  <a:pt x="1155420" y="1283601"/>
                </a:lnTo>
                <a:lnTo>
                  <a:pt x="1159357" y="1283601"/>
                </a:lnTo>
                <a:lnTo>
                  <a:pt x="1160932" y="1270901"/>
                </a:lnTo>
                <a:lnTo>
                  <a:pt x="1163916" y="1270901"/>
                </a:lnTo>
                <a:lnTo>
                  <a:pt x="1163840" y="1283601"/>
                </a:lnTo>
                <a:lnTo>
                  <a:pt x="1169200" y="1283601"/>
                </a:lnTo>
                <a:lnTo>
                  <a:pt x="1171968" y="1270901"/>
                </a:lnTo>
                <a:lnTo>
                  <a:pt x="1175448" y="1270901"/>
                </a:lnTo>
                <a:lnTo>
                  <a:pt x="1174242" y="1283601"/>
                </a:lnTo>
                <a:lnTo>
                  <a:pt x="1175080" y="1283601"/>
                </a:lnTo>
                <a:lnTo>
                  <a:pt x="1178483" y="1270901"/>
                </a:lnTo>
                <a:lnTo>
                  <a:pt x="1192301" y="1270901"/>
                </a:lnTo>
                <a:lnTo>
                  <a:pt x="1192301" y="1258201"/>
                </a:lnTo>
                <a:lnTo>
                  <a:pt x="1192885" y="1245501"/>
                </a:lnTo>
                <a:lnTo>
                  <a:pt x="1196365" y="1245501"/>
                </a:lnTo>
                <a:lnTo>
                  <a:pt x="1196073" y="1258201"/>
                </a:lnTo>
                <a:lnTo>
                  <a:pt x="1197521" y="1245501"/>
                </a:lnTo>
                <a:lnTo>
                  <a:pt x="1197457" y="1258201"/>
                </a:lnTo>
                <a:lnTo>
                  <a:pt x="1196073" y="1258201"/>
                </a:lnTo>
                <a:lnTo>
                  <a:pt x="1194511" y="1258201"/>
                </a:lnTo>
                <a:lnTo>
                  <a:pt x="1193457" y="1270901"/>
                </a:lnTo>
                <a:lnTo>
                  <a:pt x="1197165" y="1270901"/>
                </a:lnTo>
                <a:lnTo>
                  <a:pt x="1196200" y="1283601"/>
                </a:lnTo>
                <a:lnTo>
                  <a:pt x="1213866" y="1283601"/>
                </a:lnTo>
                <a:lnTo>
                  <a:pt x="1212049" y="1270901"/>
                </a:lnTo>
                <a:lnTo>
                  <a:pt x="1219415" y="1270901"/>
                </a:lnTo>
                <a:lnTo>
                  <a:pt x="1221955" y="1283601"/>
                </a:lnTo>
                <a:lnTo>
                  <a:pt x="1228813" y="1283601"/>
                </a:lnTo>
                <a:lnTo>
                  <a:pt x="1230503" y="1270901"/>
                </a:lnTo>
                <a:lnTo>
                  <a:pt x="1237602" y="1270901"/>
                </a:lnTo>
                <a:lnTo>
                  <a:pt x="1235202" y="1283601"/>
                </a:lnTo>
                <a:lnTo>
                  <a:pt x="1239443" y="1283601"/>
                </a:lnTo>
                <a:lnTo>
                  <a:pt x="1242136" y="1274318"/>
                </a:lnTo>
                <a:lnTo>
                  <a:pt x="1244981" y="1283601"/>
                </a:lnTo>
                <a:lnTo>
                  <a:pt x="1246225" y="1283601"/>
                </a:lnTo>
                <a:lnTo>
                  <a:pt x="1242275" y="1273822"/>
                </a:lnTo>
                <a:lnTo>
                  <a:pt x="1243126" y="1270901"/>
                </a:lnTo>
                <a:lnTo>
                  <a:pt x="1246898" y="1270901"/>
                </a:lnTo>
                <a:lnTo>
                  <a:pt x="1246225" y="1283500"/>
                </a:lnTo>
                <a:lnTo>
                  <a:pt x="1247317" y="1270901"/>
                </a:lnTo>
                <a:lnTo>
                  <a:pt x="1249222" y="1270901"/>
                </a:lnTo>
                <a:lnTo>
                  <a:pt x="1249819" y="1283601"/>
                </a:lnTo>
                <a:lnTo>
                  <a:pt x="1255306" y="1283601"/>
                </a:lnTo>
                <a:lnTo>
                  <a:pt x="1267536" y="1270901"/>
                </a:lnTo>
                <a:lnTo>
                  <a:pt x="1271879" y="1270901"/>
                </a:lnTo>
                <a:lnTo>
                  <a:pt x="1273695" y="1283601"/>
                </a:lnTo>
                <a:lnTo>
                  <a:pt x="1306677" y="1283601"/>
                </a:lnTo>
                <a:lnTo>
                  <a:pt x="1310170" y="1270901"/>
                </a:lnTo>
                <a:lnTo>
                  <a:pt x="1311325" y="1270901"/>
                </a:lnTo>
                <a:lnTo>
                  <a:pt x="1314818" y="1270901"/>
                </a:lnTo>
                <a:lnTo>
                  <a:pt x="1315872" y="1283601"/>
                </a:lnTo>
                <a:lnTo>
                  <a:pt x="1320457" y="1270901"/>
                </a:lnTo>
                <a:lnTo>
                  <a:pt x="1345018" y="1270901"/>
                </a:lnTo>
                <a:lnTo>
                  <a:pt x="1346822" y="1258201"/>
                </a:lnTo>
                <a:lnTo>
                  <a:pt x="1350251" y="1258201"/>
                </a:lnTo>
                <a:lnTo>
                  <a:pt x="1349667" y="1270901"/>
                </a:lnTo>
                <a:lnTo>
                  <a:pt x="1362443" y="1270901"/>
                </a:lnTo>
                <a:lnTo>
                  <a:pt x="1374063" y="1258201"/>
                </a:lnTo>
                <a:lnTo>
                  <a:pt x="1385684" y="1270901"/>
                </a:lnTo>
                <a:lnTo>
                  <a:pt x="1395399" y="1270901"/>
                </a:lnTo>
                <a:lnTo>
                  <a:pt x="1395768" y="1258201"/>
                </a:lnTo>
                <a:lnTo>
                  <a:pt x="1401076" y="1258201"/>
                </a:lnTo>
                <a:lnTo>
                  <a:pt x="1404264" y="1270901"/>
                </a:lnTo>
                <a:lnTo>
                  <a:pt x="1417053" y="1270901"/>
                </a:lnTo>
                <a:lnTo>
                  <a:pt x="1415884" y="1258201"/>
                </a:lnTo>
                <a:lnTo>
                  <a:pt x="1418793" y="1258201"/>
                </a:lnTo>
                <a:lnTo>
                  <a:pt x="1421117" y="1270901"/>
                </a:lnTo>
                <a:lnTo>
                  <a:pt x="1423441" y="1258201"/>
                </a:lnTo>
                <a:lnTo>
                  <a:pt x="1428089" y="1270901"/>
                </a:lnTo>
                <a:lnTo>
                  <a:pt x="1429245" y="1270901"/>
                </a:lnTo>
                <a:lnTo>
                  <a:pt x="1426921" y="1258201"/>
                </a:lnTo>
                <a:lnTo>
                  <a:pt x="1434185" y="1258201"/>
                </a:lnTo>
                <a:lnTo>
                  <a:pt x="1438109" y="1270901"/>
                </a:lnTo>
                <a:lnTo>
                  <a:pt x="1440281" y="1270901"/>
                </a:lnTo>
                <a:lnTo>
                  <a:pt x="1449578" y="1258201"/>
                </a:lnTo>
                <a:lnTo>
                  <a:pt x="1448422" y="1270901"/>
                </a:lnTo>
                <a:lnTo>
                  <a:pt x="1453057" y="1270901"/>
                </a:lnTo>
                <a:lnTo>
                  <a:pt x="1453057" y="1258201"/>
                </a:lnTo>
                <a:lnTo>
                  <a:pt x="1457134" y="1270901"/>
                </a:lnTo>
                <a:lnTo>
                  <a:pt x="1463522" y="1258201"/>
                </a:lnTo>
                <a:lnTo>
                  <a:pt x="1467586" y="1258201"/>
                </a:lnTo>
                <a:lnTo>
                  <a:pt x="1468170" y="1270901"/>
                </a:lnTo>
                <a:lnTo>
                  <a:pt x="1476883" y="1270901"/>
                </a:lnTo>
                <a:lnTo>
                  <a:pt x="1482979" y="1258201"/>
                </a:lnTo>
                <a:lnTo>
                  <a:pt x="1489481" y="1258201"/>
                </a:lnTo>
                <a:lnTo>
                  <a:pt x="1488579" y="1245501"/>
                </a:lnTo>
                <a:lnTo>
                  <a:pt x="1486750" y="1245501"/>
                </a:lnTo>
                <a:lnTo>
                  <a:pt x="1489075" y="1232801"/>
                </a:lnTo>
                <a:lnTo>
                  <a:pt x="1489887" y="1245501"/>
                </a:lnTo>
                <a:lnTo>
                  <a:pt x="1490243" y="1232801"/>
                </a:lnTo>
                <a:lnTo>
                  <a:pt x="1493723" y="1232801"/>
                </a:lnTo>
                <a:lnTo>
                  <a:pt x="1495806" y="1245501"/>
                </a:lnTo>
                <a:lnTo>
                  <a:pt x="1498587" y="1245501"/>
                </a:lnTo>
                <a:lnTo>
                  <a:pt x="1498371" y="1258201"/>
                </a:lnTo>
                <a:lnTo>
                  <a:pt x="1519288" y="1258201"/>
                </a:lnTo>
                <a:lnTo>
                  <a:pt x="1522183" y="1245501"/>
                </a:lnTo>
                <a:lnTo>
                  <a:pt x="1528775" y="1245501"/>
                </a:lnTo>
                <a:lnTo>
                  <a:pt x="1526832" y="1232801"/>
                </a:lnTo>
                <a:lnTo>
                  <a:pt x="1530324" y="1245501"/>
                </a:lnTo>
                <a:lnTo>
                  <a:pt x="1530324" y="1232801"/>
                </a:lnTo>
                <a:lnTo>
                  <a:pt x="1550022" y="1232801"/>
                </a:lnTo>
                <a:lnTo>
                  <a:pt x="1550022" y="1220101"/>
                </a:lnTo>
                <a:lnTo>
                  <a:pt x="1552282" y="1232801"/>
                </a:lnTo>
                <a:lnTo>
                  <a:pt x="1567446" y="1232801"/>
                </a:lnTo>
                <a:lnTo>
                  <a:pt x="1571218" y="1220101"/>
                </a:lnTo>
                <a:lnTo>
                  <a:pt x="1572679" y="1220101"/>
                </a:lnTo>
                <a:lnTo>
                  <a:pt x="1570926" y="1207401"/>
                </a:lnTo>
                <a:lnTo>
                  <a:pt x="1575574" y="1207401"/>
                </a:lnTo>
                <a:lnTo>
                  <a:pt x="1576743" y="1220101"/>
                </a:lnTo>
                <a:lnTo>
                  <a:pt x="1579905" y="1207401"/>
                </a:lnTo>
                <a:lnTo>
                  <a:pt x="1584655" y="1207401"/>
                </a:lnTo>
                <a:lnTo>
                  <a:pt x="1590382" y="1220101"/>
                </a:lnTo>
                <a:lnTo>
                  <a:pt x="1596491" y="1220101"/>
                </a:lnTo>
                <a:lnTo>
                  <a:pt x="1611591" y="1232801"/>
                </a:lnTo>
                <a:lnTo>
                  <a:pt x="1612760" y="1220101"/>
                </a:lnTo>
                <a:lnTo>
                  <a:pt x="1614500" y="1207401"/>
                </a:lnTo>
                <a:lnTo>
                  <a:pt x="1638973" y="1207401"/>
                </a:lnTo>
                <a:lnTo>
                  <a:pt x="1642960" y="1194701"/>
                </a:lnTo>
                <a:lnTo>
                  <a:pt x="1654314" y="1207401"/>
                </a:lnTo>
                <a:lnTo>
                  <a:pt x="1661325" y="1207401"/>
                </a:lnTo>
                <a:lnTo>
                  <a:pt x="1668856" y="1194701"/>
                </a:lnTo>
                <a:lnTo>
                  <a:pt x="1678393" y="1207401"/>
                </a:lnTo>
                <a:lnTo>
                  <a:pt x="1675485" y="1194701"/>
                </a:lnTo>
                <a:lnTo>
                  <a:pt x="1677238" y="1194701"/>
                </a:lnTo>
                <a:lnTo>
                  <a:pt x="1683054" y="1182001"/>
                </a:lnTo>
                <a:lnTo>
                  <a:pt x="1737563" y="1182001"/>
                </a:lnTo>
                <a:lnTo>
                  <a:pt x="1739252" y="1169301"/>
                </a:lnTo>
                <a:lnTo>
                  <a:pt x="1736559" y="1169301"/>
                </a:lnTo>
                <a:lnTo>
                  <a:pt x="1735277" y="1156601"/>
                </a:lnTo>
                <a:lnTo>
                  <a:pt x="1741131" y="1156601"/>
                </a:lnTo>
                <a:lnTo>
                  <a:pt x="1744611" y="1169301"/>
                </a:lnTo>
                <a:lnTo>
                  <a:pt x="1746351" y="1169301"/>
                </a:lnTo>
                <a:lnTo>
                  <a:pt x="1748675" y="1156601"/>
                </a:lnTo>
                <a:lnTo>
                  <a:pt x="1757972" y="1156601"/>
                </a:lnTo>
                <a:lnTo>
                  <a:pt x="1760880" y="1143901"/>
                </a:lnTo>
                <a:lnTo>
                  <a:pt x="1774240" y="1143901"/>
                </a:lnTo>
                <a:lnTo>
                  <a:pt x="1777720" y="1131201"/>
                </a:lnTo>
                <a:lnTo>
                  <a:pt x="1778304" y="1143901"/>
                </a:lnTo>
                <a:lnTo>
                  <a:pt x="1786724" y="1143901"/>
                </a:lnTo>
                <a:lnTo>
                  <a:pt x="1786001" y="1131201"/>
                </a:lnTo>
                <a:lnTo>
                  <a:pt x="1787601" y="1131201"/>
                </a:lnTo>
                <a:lnTo>
                  <a:pt x="1788756" y="1143901"/>
                </a:lnTo>
                <a:lnTo>
                  <a:pt x="1794090" y="1143901"/>
                </a:lnTo>
                <a:lnTo>
                  <a:pt x="1794878" y="1131201"/>
                </a:lnTo>
                <a:lnTo>
                  <a:pt x="1807692" y="1131201"/>
                </a:lnTo>
                <a:lnTo>
                  <a:pt x="1807298" y="1118501"/>
                </a:lnTo>
                <a:lnTo>
                  <a:pt x="1817243" y="1118501"/>
                </a:lnTo>
                <a:lnTo>
                  <a:pt x="1818970" y="1109751"/>
                </a:lnTo>
                <a:lnTo>
                  <a:pt x="1822945" y="1118501"/>
                </a:lnTo>
                <a:lnTo>
                  <a:pt x="1827631" y="1118501"/>
                </a:lnTo>
                <a:lnTo>
                  <a:pt x="1830565" y="1105801"/>
                </a:lnTo>
                <a:lnTo>
                  <a:pt x="1836343" y="1105801"/>
                </a:lnTo>
                <a:lnTo>
                  <a:pt x="1838667" y="1118501"/>
                </a:lnTo>
                <a:lnTo>
                  <a:pt x="1842147" y="1105801"/>
                </a:lnTo>
                <a:lnTo>
                  <a:pt x="1847380" y="1105801"/>
                </a:lnTo>
                <a:lnTo>
                  <a:pt x="1849704" y="1093101"/>
                </a:lnTo>
                <a:lnTo>
                  <a:pt x="1850288" y="1093101"/>
                </a:lnTo>
                <a:lnTo>
                  <a:pt x="1859000" y="1105801"/>
                </a:lnTo>
                <a:lnTo>
                  <a:pt x="1862696" y="1093101"/>
                </a:lnTo>
                <a:lnTo>
                  <a:pt x="1866760" y="1080401"/>
                </a:lnTo>
                <a:lnTo>
                  <a:pt x="1868970" y="1080401"/>
                </a:lnTo>
                <a:lnTo>
                  <a:pt x="1871167" y="1067701"/>
                </a:lnTo>
                <a:lnTo>
                  <a:pt x="1878304" y="1067701"/>
                </a:lnTo>
                <a:lnTo>
                  <a:pt x="1875993" y="1080401"/>
                </a:lnTo>
                <a:lnTo>
                  <a:pt x="1873885" y="1080401"/>
                </a:lnTo>
                <a:lnTo>
                  <a:pt x="1877009" y="1093101"/>
                </a:lnTo>
                <a:lnTo>
                  <a:pt x="1879307" y="1080401"/>
                </a:lnTo>
                <a:lnTo>
                  <a:pt x="1880628" y="1067701"/>
                </a:lnTo>
                <a:lnTo>
                  <a:pt x="1896402" y="1067701"/>
                </a:lnTo>
                <a:lnTo>
                  <a:pt x="1902053" y="1055001"/>
                </a:lnTo>
                <a:lnTo>
                  <a:pt x="1907387" y="1055001"/>
                </a:lnTo>
                <a:lnTo>
                  <a:pt x="1910689" y="1042301"/>
                </a:lnTo>
                <a:lnTo>
                  <a:pt x="1905660" y="1042301"/>
                </a:lnTo>
                <a:lnTo>
                  <a:pt x="1904377" y="1029601"/>
                </a:lnTo>
                <a:lnTo>
                  <a:pt x="1901799" y="1029601"/>
                </a:lnTo>
                <a:lnTo>
                  <a:pt x="1900821" y="1016901"/>
                </a:lnTo>
                <a:lnTo>
                  <a:pt x="1906968" y="1029601"/>
                </a:lnTo>
                <a:lnTo>
                  <a:pt x="1915769" y="1029601"/>
                </a:lnTo>
                <a:lnTo>
                  <a:pt x="1922894" y="1042301"/>
                </a:lnTo>
                <a:lnTo>
                  <a:pt x="1928126" y="1042301"/>
                </a:lnTo>
                <a:lnTo>
                  <a:pt x="1921154" y="1029601"/>
                </a:lnTo>
                <a:lnTo>
                  <a:pt x="1936216" y="1029601"/>
                </a:lnTo>
                <a:lnTo>
                  <a:pt x="1936978" y="1016901"/>
                </a:lnTo>
                <a:lnTo>
                  <a:pt x="1938832" y="1004201"/>
                </a:lnTo>
                <a:lnTo>
                  <a:pt x="1944382" y="1004201"/>
                </a:lnTo>
                <a:lnTo>
                  <a:pt x="1948611" y="1016901"/>
                </a:lnTo>
                <a:lnTo>
                  <a:pt x="1959483" y="1016901"/>
                </a:lnTo>
                <a:lnTo>
                  <a:pt x="1953679" y="1004201"/>
                </a:lnTo>
                <a:lnTo>
                  <a:pt x="1957158" y="1004201"/>
                </a:lnTo>
                <a:lnTo>
                  <a:pt x="1953679" y="991501"/>
                </a:lnTo>
                <a:lnTo>
                  <a:pt x="1959483" y="1004201"/>
                </a:lnTo>
                <a:lnTo>
                  <a:pt x="1960651" y="1004201"/>
                </a:lnTo>
                <a:lnTo>
                  <a:pt x="1965299" y="991501"/>
                </a:lnTo>
                <a:lnTo>
                  <a:pt x="1964715" y="991501"/>
                </a:lnTo>
                <a:lnTo>
                  <a:pt x="1957743" y="991501"/>
                </a:lnTo>
                <a:lnTo>
                  <a:pt x="1956638" y="984961"/>
                </a:lnTo>
                <a:lnTo>
                  <a:pt x="1958327" y="978801"/>
                </a:lnTo>
                <a:lnTo>
                  <a:pt x="1964715" y="991501"/>
                </a:lnTo>
                <a:lnTo>
                  <a:pt x="1963559" y="978801"/>
                </a:lnTo>
                <a:lnTo>
                  <a:pt x="1970519" y="978801"/>
                </a:lnTo>
                <a:lnTo>
                  <a:pt x="1975751" y="991501"/>
                </a:lnTo>
                <a:lnTo>
                  <a:pt x="1976691" y="991501"/>
                </a:lnTo>
                <a:lnTo>
                  <a:pt x="1978291" y="978801"/>
                </a:lnTo>
                <a:lnTo>
                  <a:pt x="1979231" y="978801"/>
                </a:lnTo>
                <a:lnTo>
                  <a:pt x="1978253" y="967079"/>
                </a:lnTo>
                <a:lnTo>
                  <a:pt x="1978139" y="965682"/>
                </a:lnTo>
                <a:lnTo>
                  <a:pt x="1978190" y="966114"/>
                </a:lnTo>
                <a:lnTo>
                  <a:pt x="1978291" y="967079"/>
                </a:lnTo>
                <a:lnTo>
                  <a:pt x="1979231" y="978801"/>
                </a:lnTo>
                <a:lnTo>
                  <a:pt x="1979790" y="978801"/>
                </a:lnTo>
                <a:lnTo>
                  <a:pt x="1983879" y="978801"/>
                </a:lnTo>
                <a:lnTo>
                  <a:pt x="1985048" y="978801"/>
                </a:lnTo>
                <a:lnTo>
                  <a:pt x="1988654" y="978801"/>
                </a:lnTo>
                <a:lnTo>
                  <a:pt x="1985543" y="966114"/>
                </a:lnTo>
                <a:lnTo>
                  <a:pt x="2012429" y="966114"/>
                </a:lnTo>
                <a:lnTo>
                  <a:pt x="2012530" y="964946"/>
                </a:lnTo>
                <a:lnTo>
                  <a:pt x="2013585" y="953401"/>
                </a:lnTo>
                <a:lnTo>
                  <a:pt x="2016048" y="953401"/>
                </a:lnTo>
                <a:lnTo>
                  <a:pt x="2021065" y="940701"/>
                </a:lnTo>
                <a:lnTo>
                  <a:pt x="2038438" y="940701"/>
                </a:lnTo>
                <a:lnTo>
                  <a:pt x="2039404" y="928001"/>
                </a:lnTo>
                <a:lnTo>
                  <a:pt x="2057031" y="928001"/>
                </a:lnTo>
                <a:lnTo>
                  <a:pt x="2054987" y="915301"/>
                </a:lnTo>
                <a:lnTo>
                  <a:pt x="2066023" y="915301"/>
                </a:lnTo>
                <a:lnTo>
                  <a:pt x="2067610" y="902601"/>
                </a:lnTo>
                <a:lnTo>
                  <a:pt x="2083168" y="902601"/>
                </a:lnTo>
                <a:lnTo>
                  <a:pt x="2086648" y="889901"/>
                </a:lnTo>
                <a:lnTo>
                  <a:pt x="2087499" y="889901"/>
                </a:lnTo>
                <a:lnTo>
                  <a:pt x="2084755" y="877455"/>
                </a:lnTo>
                <a:lnTo>
                  <a:pt x="2084717" y="877265"/>
                </a:lnTo>
                <a:lnTo>
                  <a:pt x="2086178" y="877265"/>
                </a:lnTo>
                <a:lnTo>
                  <a:pt x="2084324" y="864501"/>
                </a:lnTo>
                <a:lnTo>
                  <a:pt x="2087232" y="864501"/>
                </a:lnTo>
                <a:lnTo>
                  <a:pt x="2093239" y="877265"/>
                </a:lnTo>
                <a:lnTo>
                  <a:pt x="2093163" y="876757"/>
                </a:lnTo>
                <a:lnTo>
                  <a:pt x="2091880" y="864501"/>
                </a:lnTo>
                <a:lnTo>
                  <a:pt x="2094788" y="864501"/>
                </a:lnTo>
                <a:lnTo>
                  <a:pt x="2095080" y="876223"/>
                </a:lnTo>
                <a:lnTo>
                  <a:pt x="2095106" y="877265"/>
                </a:lnTo>
                <a:lnTo>
                  <a:pt x="2111946" y="877265"/>
                </a:lnTo>
                <a:lnTo>
                  <a:pt x="2105939" y="864501"/>
                </a:lnTo>
                <a:lnTo>
                  <a:pt x="2109584" y="864501"/>
                </a:lnTo>
                <a:lnTo>
                  <a:pt x="2108149" y="851801"/>
                </a:lnTo>
                <a:lnTo>
                  <a:pt x="2112099" y="864501"/>
                </a:lnTo>
                <a:lnTo>
                  <a:pt x="2132546" y="864501"/>
                </a:lnTo>
                <a:lnTo>
                  <a:pt x="2133663" y="851801"/>
                </a:lnTo>
                <a:lnTo>
                  <a:pt x="2146592" y="851801"/>
                </a:lnTo>
                <a:lnTo>
                  <a:pt x="2147062" y="839101"/>
                </a:lnTo>
                <a:lnTo>
                  <a:pt x="2146058" y="839101"/>
                </a:lnTo>
                <a:lnTo>
                  <a:pt x="2143798" y="826401"/>
                </a:lnTo>
                <a:lnTo>
                  <a:pt x="2141728" y="826401"/>
                </a:lnTo>
                <a:lnTo>
                  <a:pt x="2140153" y="813714"/>
                </a:lnTo>
                <a:lnTo>
                  <a:pt x="2145944" y="813714"/>
                </a:lnTo>
                <a:lnTo>
                  <a:pt x="2147646" y="826401"/>
                </a:lnTo>
                <a:lnTo>
                  <a:pt x="2153615" y="826401"/>
                </a:lnTo>
                <a:lnTo>
                  <a:pt x="2153450" y="824763"/>
                </a:lnTo>
                <a:lnTo>
                  <a:pt x="2153640" y="826401"/>
                </a:lnTo>
                <a:lnTo>
                  <a:pt x="2155240" y="826401"/>
                </a:lnTo>
                <a:lnTo>
                  <a:pt x="2154644" y="813714"/>
                </a:lnTo>
                <a:lnTo>
                  <a:pt x="2153145" y="813714"/>
                </a:lnTo>
                <a:lnTo>
                  <a:pt x="2153145" y="821778"/>
                </a:lnTo>
                <a:lnTo>
                  <a:pt x="2152599" y="816965"/>
                </a:lnTo>
                <a:lnTo>
                  <a:pt x="2152586" y="816787"/>
                </a:lnTo>
                <a:lnTo>
                  <a:pt x="2152396" y="813714"/>
                </a:lnTo>
                <a:lnTo>
                  <a:pt x="2153145" y="821778"/>
                </a:lnTo>
                <a:lnTo>
                  <a:pt x="2153145" y="813714"/>
                </a:lnTo>
                <a:lnTo>
                  <a:pt x="2152586" y="813714"/>
                </a:lnTo>
                <a:lnTo>
                  <a:pt x="2148802" y="801001"/>
                </a:lnTo>
                <a:lnTo>
                  <a:pt x="2163622" y="788301"/>
                </a:lnTo>
                <a:lnTo>
                  <a:pt x="2178431" y="775601"/>
                </a:lnTo>
                <a:lnTo>
                  <a:pt x="2186736" y="788301"/>
                </a:lnTo>
                <a:lnTo>
                  <a:pt x="2195766" y="801001"/>
                </a:lnTo>
                <a:lnTo>
                  <a:pt x="2213279" y="801001"/>
                </a:lnTo>
                <a:lnTo>
                  <a:pt x="2209215" y="788301"/>
                </a:lnTo>
                <a:lnTo>
                  <a:pt x="2217115" y="801001"/>
                </a:lnTo>
                <a:lnTo>
                  <a:pt x="2222182" y="801001"/>
                </a:lnTo>
                <a:lnTo>
                  <a:pt x="2222779" y="801001"/>
                </a:lnTo>
                <a:lnTo>
                  <a:pt x="2227491" y="801001"/>
                </a:lnTo>
                <a:lnTo>
                  <a:pt x="2223160" y="788301"/>
                </a:lnTo>
                <a:lnTo>
                  <a:pt x="2231288" y="788301"/>
                </a:lnTo>
                <a:lnTo>
                  <a:pt x="2225484" y="775601"/>
                </a:lnTo>
                <a:lnTo>
                  <a:pt x="2238349" y="775601"/>
                </a:lnTo>
                <a:lnTo>
                  <a:pt x="2235352" y="762901"/>
                </a:lnTo>
                <a:lnTo>
                  <a:pt x="2236520" y="762901"/>
                </a:lnTo>
                <a:lnTo>
                  <a:pt x="2242743" y="775601"/>
                </a:lnTo>
                <a:lnTo>
                  <a:pt x="2250402" y="762901"/>
                </a:lnTo>
                <a:lnTo>
                  <a:pt x="2258593" y="775601"/>
                </a:lnTo>
                <a:lnTo>
                  <a:pt x="2254237" y="762901"/>
                </a:lnTo>
                <a:lnTo>
                  <a:pt x="2257526" y="762901"/>
                </a:lnTo>
                <a:lnTo>
                  <a:pt x="2257425" y="750201"/>
                </a:lnTo>
                <a:lnTo>
                  <a:pt x="2264765" y="750201"/>
                </a:lnTo>
                <a:lnTo>
                  <a:pt x="2261349" y="737501"/>
                </a:lnTo>
                <a:lnTo>
                  <a:pt x="2258593" y="737501"/>
                </a:lnTo>
                <a:lnTo>
                  <a:pt x="2256320" y="725093"/>
                </a:lnTo>
                <a:lnTo>
                  <a:pt x="2256269" y="724801"/>
                </a:lnTo>
                <a:lnTo>
                  <a:pt x="2263800" y="737501"/>
                </a:lnTo>
                <a:lnTo>
                  <a:pt x="2268397" y="737501"/>
                </a:lnTo>
                <a:lnTo>
                  <a:pt x="2272093" y="750201"/>
                </a:lnTo>
                <a:lnTo>
                  <a:pt x="2273871" y="750201"/>
                </a:lnTo>
                <a:lnTo>
                  <a:pt x="2270226" y="737501"/>
                </a:lnTo>
                <a:lnTo>
                  <a:pt x="2275573" y="737501"/>
                </a:lnTo>
                <a:lnTo>
                  <a:pt x="2273731" y="725093"/>
                </a:lnTo>
                <a:lnTo>
                  <a:pt x="2273693" y="724801"/>
                </a:lnTo>
                <a:lnTo>
                  <a:pt x="2283523" y="724801"/>
                </a:lnTo>
                <a:lnTo>
                  <a:pt x="2286457" y="737501"/>
                </a:lnTo>
                <a:lnTo>
                  <a:pt x="2286508" y="724801"/>
                </a:lnTo>
                <a:lnTo>
                  <a:pt x="2290686" y="724801"/>
                </a:lnTo>
                <a:lnTo>
                  <a:pt x="2288171" y="712101"/>
                </a:lnTo>
                <a:lnTo>
                  <a:pt x="2295791" y="712101"/>
                </a:lnTo>
                <a:lnTo>
                  <a:pt x="2297506" y="699401"/>
                </a:lnTo>
                <a:lnTo>
                  <a:pt x="2296884" y="699401"/>
                </a:lnTo>
                <a:lnTo>
                  <a:pt x="2296884" y="686701"/>
                </a:lnTo>
                <a:lnTo>
                  <a:pt x="2306751" y="686701"/>
                </a:lnTo>
                <a:lnTo>
                  <a:pt x="2299779" y="699401"/>
                </a:lnTo>
                <a:lnTo>
                  <a:pt x="2316048" y="699401"/>
                </a:lnTo>
                <a:lnTo>
                  <a:pt x="2323020" y="686701"/>
                </a:lnTo>
                <a:lnTo>
                  <a:pt x="2331732" y="686701"/>
                </a:lnTo>
                <a:lnTo>
                  <a:pt x="2328773" y="674001"/>
                </a:lnTo>
                <a:lnTo>
                  <a:pt x="2322728" y="662152"/>
                </a:lnTo>
                <a:lnTo>
                  <a:pt x="2322728" y="686701"/>
                </a:lnTo>
                <a:lnTo>
                  <a:pt x="2310244" y="686701"/>
                </a:lnTo>
                <a:lnTo>
                  <a:pt x="2313089" y="674001"/>
                </a:lnTo>
                <a:lnTo>
                  <a:pt x="2313838" y="674001"/>
                </a:lnTo>
                <a:lnTo>
                  <a:pt x="2322728" y="686701"/>
                </a:lnTo>
                <a:lnTo>
                  <a:pt x="2322728" y="662152"/>
                </a:lnTo>
                <a:lnTo>
                  <a:pt x="2322296" y="661301"/>
                </a:lnTo>
                <a:lnTo>
                  <a:pt x="2324176" y="661301"/>
                </a:lnTo>
                <a:lnTo>
                  <a:pt x="2334056" y="674001"/>
                </a:lnTo>
                <a:lnTo>
                  <a:pt x="2334349" y="661301"/>
                </a:lnTo>
                <a:lnTo>
                  <a:pt x="2344610" y="661301"/>
                </a:lnTo>
                <a:lnTo>
                  <a:pt x="2345182" y="648601"/>
                </a:lnTo>
                <a:lnTo>
                  <a:pt x="2345931" y="648601"/>
                </a:lnTo>
                <a:lnTo>
                  <a:pt x="2346033" y="644855"/>
                </a:lnTo>
                <a:lnTo>
                  <a:pt x="2346121" y="641489"/>
                </a:lnTo>
                <a:lnTo>
                  <a:pt x="2346236" y="637070"/>
                </a:lnTo>
                <a:lnTo>
                  <a:pt x="2346274" y="635927"/>
                </a:lnTo>
                <a:lnTo>
                  <a:pt x="2349741" y="635927"/>
                </a:lnTo>
                <a:lnTo>
                  <a:pt x="2349970" y="635927"/>
                </a:lnTo>
                <a:lnTo>
                  <a:pt x="2352217" y="648601"/>
                </a:lnTo>
                <a:lnTo>
                  <a:pt x="2356662" y="648601"/>
                </a:lnTo>
                <a:lnTo>
                  <a:pt x="2357082" y="641489"/>
                </a:lnTo>
                <a:lnTo>
                  <a:pt x="2357196" y="639483"/>
                </a:lnTo>
                <a:lnTo>
                  <a:pt x="2357285" y="637870"/>
                </a:lnTo>
                <a:lnTo>
                  <a:pt x="2357399" y="635927"/>
                </a:lnTo>
                <a:lnTo>
                  <a:pt x="2361349" y="635927"/>
                </a:lnTo>
                <a:lnTo>
                  <a:pt x="2365997" y="623201"/>
                </a:lnTo>
                <a:lnTo>
                  <a:pt x="2382990" y="623201"/>
                </a:lnTo>
                <a:lnTo>
                  <a:pt x="2383434" y="623201"/>
                </a:lnTo>
                <a:lnTo>
                  <a:pt x="2390089" y="623201"/>
                </a:lnTo>
                <a:lnTo>
                  <a:pt x="2382228" y="610501"/>
                </a:lnTo>
                <a:lnTo>
                  <a:pt x="2382837" y="620661"/>
                </a:lnTo>
                <a:lnTo>
                  <a:pt x="2382926" y="622173"/>
                </a:lnTo>
                <a:lnTo>
                  <a:pt x="2377211" y="610501"/>
                </a:lnTo>
                <a:lnTo>
                  <a:pt x="2382228" y="610501"/>
                </a:lnTo>
                <a:lnTo>
                  <a:pt x="2383015" y="610501"/>
                </a:lnTo>
                <a:lnTo>
                  <a:pt x="2382126" y="597801"/>
                </a:lnTo>
                <a:lnTo>
                  <a:pt x="2385479" y="585101"/>
                </a:lnTo>
                <a:lnTo>
                  <a:pt x="2391854" y="585101"/>
                </a:lnTo>
                <a:lnTo>
                  <a:pt x="2388679" y="572401"/>
                </a:lnTo>
                <a:lnTo>
                  <a:pt x="2399969" y="572401"/>
                </a:lnTo>
                <a:lnTo>
                  <a:pt x="2405138" y="559701"/>
                </a:lnTo>
                <a:lnTo>
                  <a:pt x="2422931" y="559701"/>
                </a:lnTo>
                <a:lnTo>
                  <a:pt x="2419934" y="547001"/>
                </a:lnTo>
                <a:lnTo>
                  <a:pt x="2424480" y="547001"/>
                </a:lnTo>
                <a:lnTo>
                  <a:pt x="2417699" y="534301"/>
                </a:lnTo>
                <a:lnTo>
                  <a:pt x="2446744" y="534301"/>
                </a:lnTo>
                <a:lnTo>
                  <a:pt x="2435123" y="521601"/>
                </a:lnTo>
                <a:lnTo>
                  <a:pt x="2440940" y="521601"/>
                </a:lnTo>
                <a:lnTo>
                  <a:pt x="2439187" y="508901"/>
                </a:lnTo>
                <a:lnTo>
                  <a:pt x="2454300" y="508901"/>
                </a:lnTo>
                <a:lnTo>
                  <a:pt x="2458897" y="521474"/>
                </a:lnTo>
                <a:lnTo>
                  <a:pt x="2458555" y="515962"/>
                </a:lnTo>
                <a:lnTo>
                  <a:pt x="2457196" y="496201"/>
                </a:lnTo>
                <a:lnTo>
                  <a:pt x="2460104" y="496201"/>
                </a:lnTo>
                <a:lnTo>
                  <a:pt x="2460688" y="508215"/>
                </a:lnTo>
                <a:lnTo>
                  <a:pt x="2460714" y="508901"/>
                </a:lnTo>
                <a:lnTo>
                  <a:pt x="2465501" y="508901"/>
                </a:lnTo>
                <a:lnTo>
                  <a:pt x="2462428" y="496201"/>
                </a:lnTo>
                <a:lnTo>
                  <a:pt x="2481300" y="496201"/>
                </a:lnTo>
                <a:lnTo>
                  <a:pt x="2483777" y="483501"/>
                </a:lnTo>
                <a:lnTo>
                  <a:pt x="2486025" y="483501"/>
                </a:lnTo>
                <a:lnTo>
                  <a:pt x="2489149" y="470801"/>
                </a:lnTo>
                <a:lnTo>
                  <a:pt x="2488768" y="470801"/>
                </a:lnTo>
                <a:lnTo>
                  <a:pt x="2487815" y="465734"/>
                </a:lnTo>
                <a:lnTo>
                  <a:pt x="2487993" y="469709"/>
                </a:lnTo>
                <a:lnTo>
                  <a:pt x="2488044" y="470801"/>
                </a:lnTo>
                <a:lnTo>
                  <a:pt x="2484971" y="470801"/>
                </a:lnTo>
                <a:lnTo>
                  <a:pt x="2479586" y="458101"/>
                </a:lnTo>
                <a:lnTo>
                  <a:pt x="2479281" y="465734"/>
                </a:lnTo>
                <a:lnTo>
                  <a:pt x="2479129" y="469709"/>
                </a:lnTo>
                <a:lnTo>
                  <a:pt x="2479078" y="470801"/>
                </a:lnTo>
                <a:lnTo>
                  <a:pt x="2479281" y="465734"/>
                </a:lnTo>
                <a:lnTo>
                  <a:pt x="2476208" y="462381"/>
                </a:lnTo>
                <a:lnTo>
                  <a:pt x="2476944" y="469709"/>
                </a:lnTo>
                <a:lnTo>
                  <a:pt x="2477046" y="470801"/>
                </a:lnTo>
                <a:lnTo>
                  <a:pt x="2476208" y="462381"/>
                </a:lnTo>
                <a:lnTo>
                  <a:pt x="2475788" y="458101"/>
                </a:lnTo>
                <a:lnTo>
                  <a:pt x="2479586" y="458101"/>
                </a:lnTo>
                <a:lnTo>
                  <a:pt x="2486380" y="458101"/>
                </a:lnTo>
                <a:lnTo>
                  <a:pt x="2487815" y="465734"/>
                </a:lnTo>
                <a:lnTo>
                  <a:pt x="2487472" y="458101"/>
                </a:lnTo>
                <a:lnTo>
                  <a:pt x="2490927" y="458101"/>
                </a:lnTo>
                <a:lnTo>
                  <a:pt x="2491473" y="469709"/>
                </a:lnTo>
                <a:lnTo>
                  <a:pt x="2491524" y="470801"/>
                </a:lnTo>
                <a:lnTo>
                  <a:pt x="2499309" y="470801"/>
                </a:lnTo>
                <a:lnTo>
                  <a:pt x="2502700" y="458101"/>
                </a:lnTo>
                <a:lnTo>
                  <a:pt x="2508897" y="458101"/>
                </a:lnTo>
                <a:lnTo>
                  <a:pt x="2507729" y="445401"/>
                </a:lnTo>
                <a:lnTo>
                  <a:pt x="2511221" y="445401"/>
                </a:lnTo>
                <a:lnTo>
                  <a:pt x="2502509" y="432701"/>
                </a:lnTo>
                <a:lnTo>
                  <a:pt x="2500185" y="432701"/>
                </a:lnTo>
                <a:lnTo>
                  <a:pt x="2505989" y="420001"/>
                </a:lnTo>
                <a:lnTo>
                  <a:pt x="2511806" y="420001"/>
                </a:lnTo>
                <a:lnTo>
                  <a:pt x="2507729" y="407301"/>
                </a:lnTo>
                <a:lnTo>
                  <a:pt x="2513279" y="407301"/>
                </a:lnTo>
                <a:lnTo>
                  <a:pt x="2511806" y="420001"/>
                </a:lnTo>
                <a:lnTo>
                  <a:pt x="2515870" y="420001"/>
                </a:lnTo>
                <a:lnTo>
                  <a:pt x="2516454" y="407301"/>
                </a:lnTo>
                <a:lnTo>
                  <a:pt x="2516835" y="407301"/>
                </a:lnTo>
                <a:lnTo>
                  <a:pt x="2518778" y="407301"/>
                </a:lnTo>
                <a:lnTo>
                  <a:pt x="2522791" y="420001"/>
                </a:lnTo>
                <a:lnTo>
                  <a:pt x="2525699" y="407301"/>
                </a:lnTo>
                <a:lnTo>
                  <a:pt x="2526271" y="407301"/>
                </a:lnTo>
                <a:lnTo>
                  <a:pt x="2525890" y="394601"/>
                </a:lnTo>
                <a:lnTo>
                  <a:pt x="2526271" y="394601"/>
                </a:lnTo>
                <a:lnTo>
                  <a:pt x="2529294" y="381901"/>
                </a:lnTo>
                <a:lnTo>
                  <a:pt x="2551861" y="381901"/>
                </a:lnTo>
                <a:lnTo>
                  <a:pt x="2551252" y="369201"/>
                </a:lnTo>
                <a:lnTo>
                  <a:pt x="2551836" y="369201"/>
                </a:lnTo>
                <a:lnTo>
                  <a:pt x="2547188" y="356501"/>
                </a:lnTo>
                <a:lnTo>
                  <a:pt x="2556345" y="356501"/>
                </a:lnTo>
                <a:lnTo>
                  <a:pt x="2559608" y="343801"/>
                </a:lnTo>
                <a:lnTo>
                  <a:pt x="2563622" y="343801"/>
                </a:lnTo>
                <a:lnTo>
                  <a:pt x="2563457" y="331101"/>
                </a:lnTo>
                <a:lnTo>
                  <a:pt x="2581097" y="331101"/>
                </a:lnTo>
                <a:lnTo>
                  <a:pt x="2583777" y="318452"/>
                </a:lnTo>
                <a:lnTo>
                  <a:pt x="2586698" y="318452"/>
                </a:lnTo>
                <a:lnTo>
                  <a:pt x="2582037" y="305701"/>
                </a:lnTo>
                <a:lnTo>
                  <a:pt x="2591371" y="318452"/>
                </a:lnTo>
                <a:lnTo>
                  <a:pt x="2593657" y="305701"/>
                </a:lnTo>
                <a:lnTo>
                  <a:pt x="2584361" y="305701"/>
                </a:lnTo>
                <a:lnTo>
                  <a:pt x="2586164" y="293001"/>
                </a:lnTo>
                <a:lnTo>
                  <a:pt x="2594203" y="293001"/>
                </a:lnTo>
                <a:lnTo>
                  <a:pt x="2600629" y="280301"/>
                </a:lnTo>
                <a:lnTo>
                  <a:pt x="2613571" y="280301"/>
                </a:lnTo>
                <a:lnTo>
                  <a:pt x="2619692" y="267779"/>
                </a:lnTo>
                <a:lnTo>
                  <a:pt x="2619756" y="267627"/>
                </a:lnTo>
                <a:lnTo>
                  <a:pt x="2623159" y="267627"/>
                </a:lnTo>
                <a:lnTo>
                  <a:pt x="2626169" y="254965"/>
                </a:lnTo>
                <a:lnTo>
                  <a:pt x="2625153" y="254965"/>
                </a:lnTo>
                <a:lnTo>
                  <a:pt x="2615196" y="254965"/>
                </a:lnTo>
                <a:lnTo>
                  <a:pt x="2610180" y="242201"/>
                </a:lnTo>
                <a:lnTo>
                  <a:pt x="2616111" y="242201"/>
                </a:lnTo>
                <a:lnTo>
                  <a:pt x="2625153" y="254965"/>
                </a:lnTo>
                <a:lnTo>
                  <a:pt x="2625064" y="254165"/>
                </a:lnTo>
                <a:lnTo>
                  <a:pt x="2624340" y="242201"/>
                </a:lnTo>
                <a:lnTo>
                  <a:pt x="2622258" y="242201"/>
                </a:lnTo>
                <a:lnTo>
                  <a:pt x="2625610" y="229501"/>
                </a:lnTo>
                <a:lnTo>
                  <a:pt x="2629674" y="229501"/>
                </a:lnTo>
                <a:lnTo>
                  <a:pt x="2636647" y="216801"/>
                </a:lnTo>
                <a:lnTo>
                  <a:pt x="2634323" y="204101"/>
                </a:lnTo>
                <a:lnTo>
                  <a:pt x="2640126" y="204101"/>
                </a:lnTo>
                <a:lnTo>
                  <a:pt x="2639542" y="216801"/>
                </a:lnTo>
                <a:lnTo>
                  <a:pt x="2648839" y="216801"/>
                </a:lnTo>
                <a:lnTo>
                  <a:pt x="2644775" y="204101"/>
                </a:lnTo>
                <a:lnTo>
                  <a:pt x="2637802" y="191401"/>
                </a:lnTo>
                <a:lnTo>
                  <a:pt x="2644190" y="191401"/>
                </a:lnTo>
                <a:lnTo>
                  <a:pt x="2648254" y="204101"/>
                </a:lnTo>
                <a:lnTo>
                  <a:pt x="2650007" y="191401"/>
                </a:lnTo>
                <a:lnTo>
                  <a:pt x="2656967" y="191401"/>
                </a:lnTo>
                <a:lnTo>
                  <a:pt x="2647683" y="178701"/>
                </a:lnTo>
                <a:lnTo>
                  <a:pt x="2655227" y="178701"/>
                </a:lnTo>
                <a:lnTo>
                  <a:pt x="2652598" y="166001"/>
                </a:lnTo>
                <a:lnTo>
                  <a:pt x="2655151" y="166001"/>
                </a:lnTo>
                <a:lnTo>
                  <a:pt x="2649423" y="153301"/>
                </a:lnTo>
                <a:lnTo>
                  <a:pt x="2673235" y="153301"/>
                </a:lnTo>
                <a:lnTo>
                  <a:pt x="2672080" y="140601"/>
                </a:lnTo>
                <a:lnTo>
                  <a:pt x="2670111" y="140601"/>
                </a:lnTo>
                <a:lnTo>
                  <a:pt x="2669387" y="128397"/>
                </a:lnTo>
                <a:lnTo>
                  <a:pt x="2669349" y="127914"/>
                </a:lnTo>
                <a:lnTo>
                  <a:pt x="2679687" y="127914"/>
                </a:lnTo>
                <a:lnTo>
                  <a:pt x="2677210" y="115201"/>
                </a:lnTo>
                <a:lnTo>
                  <a:pt x="2675305" y="115201"/>
                </a:lnTo>
                <a:lnTo>
                  <a:pt x="2674861" y="103352"/>
                </a:lnTo>
                <a:lnTo>
                  <a:pt x="2674518" y="93370"/>
                </a:lnTo>
                <a:lnTo>
                  <a:pt x="2674391" y="89801"/>
                </a:lnTo>
                <a:lnTo>
                  <a:pt x="2679357" y="89801"/>
                </a:lnTo>
                <a:lnTo>
                  <a:pt x="2681948" y="77101"/>
                </a:lnTo>
                <a:lnTo>
                  <a:pt x="2688336" y="77101"/>
                </a:lnTo>
                <a:lnTo>
                  <a:pt x="2690660" y="89801"/>
                </a:lnTo>
                <a:lnTo>
                  <a:pt x="2690622" y="77101"/>
                </a:lnTo>
                <a:lnTo>
                  <a:pt x="2692984" y="77101"/>
                </a:lnTo>
                <a:lnTo>
                  <a:pt x="2694914" y="64401"/>
                </a:lnTo>
                <a:lnTo>
                  <a:pt x="2696476" y="64401"/>
                </a:lnTo>
                <a:lnTo>
                  <a:pt x="2699943" y="51727"/>
                </a:lnTo>
                <a:lnTo>
                  <a:pt x="2701721" y="51727"/>
                </a:lnTo>
                <a:close/>
              </a:path>
              <a:path w="2703829" h="1283970">
                <a:moveTo>
                  <a:pt x="2703207" y="39001"/>
                </a:moveTo>
                <a:lnTo>
                  <a:pt x="2696133" y="31127"/>
                </a:lnTo>
                <a:lnTo>
                  <a:pt x="2698419" y="39001"/>
                </a:lnTo>
                <a:lnTo>
                  <a:pt x="2698216" y="39001"/>
                </a:lnTo>
                <a:lnTo>
                  <a:pt x="2702864" y="51727"/>
                </a:lnTo>
                <a:lnTo>
                  <a:pt x="2701112" y="39001"/>
                </a:lnTo>
                <a:lnTo>
                  <a:pt x="2703207" y="3900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17360686" y="3178162"/>
            <a:ext cx="927735" cy="1873250"/>
          </a:xfrm>
          <a:custGeom>
            <a:avLst/>
            <a:gdLst/>
            <a:ahLst/>
            <a:cxnLst/>
            <a:rect l="l" t="t" r="r" b="b"/>
            <a:pathLst>
              <a:path w="927734" h="1873250">
                <a:moveTo>
                  <a:pt x="927314" y="1588271"/>
                </a:moveTo>
                <a:lnTo>
                  <a:pt x="881979" y="1593631"/>
                </a:lnTo>
                <a:lnTo>
                  <a:pt x="831699" y="1605524"/>
                </a:lnTo>
                <a:lnTo>
                  <a:pt x="781444" y="1611470"/>
                </a:lnTo>
                <a:lnTo>
                  <a:pt x="731223" y="1623363"/>
                </a:lnTo>
                <a:lnTo>
                  <a:pt x="630914" y="1641202"/>
                </a:lnTo>
                <a:lnTo>
                  <a:pt x="580843" y="1653095"/>
                </a:lnTo>
                <a:lnTo>
                  <a:pt x="540649" y="1670934"/>
                </a:lnTo>
                <a:lnTo>
                  <a:pt x="511359" y="1706612"/>
                </a:lnTo>
                <a:lnTo>
                  <a:pt x="496653" y="1748237"/>
                </a:lnTo>
                <a:lnTo>
                  <a:pt x="500210" y="1795808"/>
                </a:lnTo>
                <a:lnTo>
                  <a:pt x="522196" y="1837433"/>
                </a:lnTo>
                <a:lnTo>
                  <a:pt x="555154" y="1861218"/>
                </a:lnTo>
                <a:lnTo>
                  <a:pt x="596140" y="1873111"/>
                </a:lnTo>
                <a:lnTo>
                  <a:pt x="642209" y="1873111"/>
                </a:lnTo>
                <a:lnTo>
                  <a:pt x="691582" y="1867165"/>
                </a:lnTo>
                <a:lnTo>
                  <a:pt x="790409" y="1843379"/>
                </a:lnTo>
                <a:lnTo>
                  <a:pt x="839863" y="1837433"/>
                </a:lnTo>
                <a:lnTo>
                  <a:pt x="889345" y="1825540"/>
                </a:lnTo>
                <a:lnTo>
                  <a:pt x="927314" y="1820979"/>
                </a:lnTo>
                <a:lnTo>
                  <a:pt x="927314" y="1588271"/>
                </a:lnTo>
                <a:close/>
              </a:path>
              <a:path w="927734" h="1873250">
                <a:moveTo>
                  <a:pt x="927314" y="890245"/>
                </a:moveTo>
                <a:lnTo>
                  <a:pt x="895389" y="897904"/>
                </a:lnTo>
                <a:lnTo>
                  <a:pt x="845848" y="903850"/>
                </a:lnTo>
                <a:lnTo>
                  <a:pt x="745148" y="927636"/>
                </a:lnTo>
                <a:lnTo>
                  <a:pt x="694021" y="933582"/>
                </a:lnTo>
                <a:lnTo>
                  <a:pt x="135395" y="1064402"/>
                </a:lnTo>
                <a:lnTo>
                  <a:pt x="51477" y="1094134"/>
                </a:lnTo>
                <a:lnTo>
                  <a:pt x="23993" y="1123866"/>
                </a:lnTo>
                <a:lnTo>
                  <a:pt x="0" y="1189277"/>
                </a:lnTo>
                <a:lnTo>
                  <a:pt x="7046" y="1224955"/>
                </a:lnTo>
                <a:lnTo>
                  <a:pt x="24261" y="1260633"/>
                </a:lnTo>
                <a:lnTo>
                  <a:pt x="50574" y="1290365"/>
                </a:lnTo>
                <a:lnTo>
                  <a:pt x="283627" y="1337936"/>
                </a:lnTo>
                <a:lnTo>
                  <a:pt x="383059" y="1349829"/>
                </a:lnTo>
                <a:lnTo>
                  <a:pt x="482540" y="1367668"/>
                </a:lnTo>
                <a:lnTo>
                  <a:pt x="582067" y="1379561"/>
                </a:lnTo>
                <a:lnTo>
                  <a:pt x="681640" y="1397400"/>
                </a:lnTo>
                <a:lnTo>
                  <a:pt x="781258" y="1409293"/>
                </a:lnTo>
                <a:lnTo>
                  <a:pt x="880917" y="1427132"/>
                </a:lnTo>
                <a:lnTo>
                  <a:pt x="927314" y="1432666"/>
                </a:lnTo>
                <a:lnTo>
                  <a:pt x="927314" y="1302258"/>
                </a:lnTo>
                <a:lnTo>
                  <a:pt x="146994" y="1302258"/>
                </a:lnTo>
                <a:lnTo>
                  <a:pt x="146994" y="1076295"/>
                </a:lnTo>
                <a:lnTo>
                  <a:pt x="927314" y="1076295"/>
                </a:lnTo>
                <a:lnTo>
                  <a:pt x="927314" y="890245"/>
                </a:lnTo>
                <a:close/>
              </a:path>
              <a:path w="927734" h="1873250">
                <a:moveTo>
                  <a:pt x="146994" y="1076295"/>
                </a:moveTo>
                <a:lnTo>
                  <a:pt x="146994" y="1302258"/>
                </a:lnTo>
                <a:lnTo>
                  <a:pt x="196521" y="1290365"/>
                </a:lnTo>
                <a:lnTo>
                  <a:pt x="246115" y="1272526"/>
                </a:lnTo>
                <a:lnTo>
                  <a:pt x="594972" y="1189277"/>
                </a:lnTo>
                <a:lnTo>
                  <a:pt x="645029" y="1183330"/>
                </a:lnTo>
                <a:lnTo>
                  <a:pt x="709058" y="1168147"/>
                </a:lnTo>
                <a:lnTo>
                  <a:pt x="694230" y="1165491"/>
                </a:lnTo>
                <a:lnTo>
                  <a:pt x="544947" y="1141706"/>
                </a:lnTo>
                <a:lnTo>
                  <a:pt x="445442" y="1129813"/>
                </a:lnTo>
                <a:lnTo>
                  <a:pt x="146994" y="1076295"/>
                </a:lnTo>
                <a:close/>
              </a:path>
              <a:path w="927734" h="1873250">
                <a:moveTo>
                  <a:pt x="709058" y="1168147"/>
                </a:moveTo>
                <a:lnTo>
                  <a:pt x="645029" y="1183330"/>
                </a:lnTo>
                <a:lnTo>
                  <a:pt x="594972" y="1189277"/>
                </a:lnTo>
                <a:lnTo>
                  <a:pt x="246115" y="1272526"/>
                </a:lnTo>
                <a:lnTo>
                  <a:pt x="196521" y="1290365"/>
                </a:lnTo>
                <a:lnTo>
                  <a:pt x="146994" y="1302258"/>
                </a:lnTo>
                <a:lnTo>
                  <a:pt x="927314" y="1302258"/>
                </a:lnTo>
                <a:lnTo>
                  <a:pt x="927314" y="1199312"/>
                </a:lnTo>
                <a:lnTo>
                  <a:pt x="793828" y="1183330"/>
                </a:lnTo>
                <a:lnTo>
                  <a:pt x="709058" y="1168147"/>
                </a:lnTo>
                <a:close/>
              </a:path>
              <a:path w="927734" h="1873250">
                <a:moveTo>
                  <a:pt x="927314" y="1076295"/>
                </a:moveTo>
                <a:lnTo>
                  <a:pt x="146994" y="1076295"/>
                </a:lnTo>
                <a:lnTo>
                  <a:pt x="445442" y="1129813"/>
                </a:lnTo>
                <a:lnTo>
                  <a:pt x="544947" y="1141706"/>
                </a:lnTo>
                <a:lnTo>
                  <a:pt x="694230" y="1165491"/>
                </a:lnTo>
                <a:lnTo>
                  <a:pt x="709058" y="1168147"/>
                </a:lnTo>
                <a:lnTo>
                  <a:pt x="795489" y="1147652"/>
                </a:lnTo>
                <a:lnTo>
                  <a:pt x="845732" y="1141706"/>
                </a:lnTo>
                <a:lnTo>
                  <a:pt x="927314" y="1122418"/>
                </a:lnTo>
                <a:lnTo>
                  <a:pt x="927314" y="1076295"/>
                </a:lnTo>
                <a:close/>
              </a:path>
              <a:path w="927734" h="1873250">
                <a:moveTo>
                  <a:pt x="927314" y="373871"/>
                </a:moveTo>
                <a:lnTo>
                  <a:pt x="151275" y="541121"/>
                </a:lnTo>
                <a:lnTo>
                  <a:pt x="113557" y="558960"/>
                </a:lnTo>
                <a:lnTo>
                  <a:pt x="86073" y="588692"/>
                </a:lnTo>
                <a:lnTo>
                  <a:pt x="70497" y="630316"/>
                </a:lnTo>
                <a:lnTo>
                  <a:pt x="68502" y="671941"/>
                </a:lnTo>
                <a:lnTo>
                  <a:pt x="81413" y="707619"/>
                </a:lnTo>
                <a:lnTo>
                  <a:pt x="106499" y="743298"/>
                </a:lnTo>
                <a:lnTo>
                  <a:pt x="140951" y="761137"/>
                </a:lnTo>
                <a:lnTo>
                  <a:pt x="181959" y="767083"/>
                </a:lnTo>
                <a:lnTo>
                  <a:pt x="384433" y="773030"/>
                </a:lnTo>
                <a:lnTo>
                  <a:pt x="927314" y="773030"/>
                </a:lnTo>
                <a:lnTo>
                  <a:pt x="927314" y="761137"/>
                </a:lnTo>
                <a:lnTo>
                  <a:pt x="214783" y="761137"/>
                </a:lnTo>
                <a:lnTo>
                  <a:pt x="184099" y="535174"/>
                </a:lnTo>
                <a:lnTo>
                  <a:pt x="927314" y="535174"/>
                </a:lnTo>
                <a:lnTo>
                  <a:pt x="927314" y="373871"/>
                </a:lnTo>
                <a:close/>
              </a:path>
              <a:path w="927734" h="1873250">
                <a:moveTo>
                  <a:pt x="580867" y="535174"/>
                </a:moveTo>
                <a:lnTo>
                  <a:pt x="184099" y="535174"/>
                </a:lnTo>
                <a:lnTo>
                  <a:pt x="214783" y="761137"/>
                </a:lnTo>
                <a:lnTo>
                  <a:pt x="927314" y="608730"/>
                </a:lnTo>
                <a:lnTo>
                  <a:pt x="927314" y="541121"/>
                </a:lnTo>
                <a:lnTo>
                  <a:pt x="680090" y="541121"/>
                </a:lnTo>
                <a:lnTo>
                  <a:pt x="580867" y="535174"/>
                </a:lnTo>
                <a:close/>
              </a:path>
              <a:path w="927734" h="1873250">
                <a:moveTo>
                  <a:pt x="927314" y="608730"/>
                </a:moveTo>
                <a:lnTo>
                  <a:pt x="214783" y="761137"/>
                </a:lnTo>
                <a:lnTo>
                  <a:pt x="927314" y="761137"/>
                </a:lnTo>
                <a:lnTo>
                  <a:pt x="927314" y="608730"/>
                </a:lnTo>
                <a:close/>
              </a:path>
              <a:path w="927734" h="1873250">
                <a:moveTo>
                  <a:pt x="927314" y="535174"/>
                </a:moveTo>
                <a:lnTo>
                  <a:pt x="580867" y="535174"/>
                </a:lnTo>
                <a:lnTo>
                  <a:pt x="680090" y="541121"/>
                </a:lnTo>
                <a:lnTo>
                  <a:pt x="927314" y="541121"/>
                </a:lnTo>
                <a:lnTo>
                  <a:pt x="927314" y="535174"/>
                </a:lnTo>
                <a:close/>
              </a:path>
              <a:path w="927734" h="1873250">
                <a:moveTo>
                  <a:pt x="927314" y="0"/>
                </a:moveTo>
                <a:lnTo>
                  <a:pt x="724982" y="47571"/>
                </a:lnTo>
                <a:lnTo>
                  <a:pt x="684789" y="65410"/>
                </a:lnTo>
                <a:lnTo>
                  <a:pt x="655499" y="101088"/>
                </a:lnTo>
                <a:lnTo>
                  <a:pt x="640793" y="142713"/>
                </a:lnTo>
                <a:lnTo>
                  <a:pt x="644349" y="190284"/>
                </a:lnTo>
                <a:lnTo>
                  <a:pt x="664385" y="231909"/>
                </a:lnTo>
                <a:lnTo>
                  <a:pt x="696529" y="261640"/>
                </a:lnTo>
                <a:lnTo>
                  <a:pt x="737370" y="273533"/>
                </a:lnTo>
                <a:lnTo>
                  <a:pt x="783495" y="273533"/>
                </a:lnTo>
                <a:lnTo>
                  <a:pt x="880784" y="249748"/>
                </a:lnTo>
                <a:lnTo>
                  <a:pt x="927314" y="241224"/>
                </a:lnTo>
                <a:lnTo>
                  <a:pt x="92731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2" name="object 16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2595" y="9150349"/>
            <a:ext cx="2097108" cy="1136650"/>
          </a:xfrm>
          <a:prstGeom prst="rect">
            <a:avLst/>
          </a:prstGeom>
        </p:spPr>
      </p:pic>
      <p:sp>
        <p:nvSpPr>
          <p:cNvPr id="163" name="object 163" descr=""/>
          <p:cNvSpPr/>
          <p:nvPr/>
        </p:nvSpPr>
        <p:spPr>
          <a:xfrm>
            <a:off x="17065367" y="6838"/>
            <a:ext cx="1223010" cy="2654300"/>
          </a:xfrm>
          <a:custGeom>
            <a:avLst/>
            <a:gdLst/>
            <a:ahLst/>
            <a:cxnLst/>
            <a:rect l="l" t="t" r="r" b="b"/>
            <a:pathLst>
              <a:path w="1223009" h="2654300">
                <a:moveTo>
                  <a:pt x="591959" y="2603500"/>
                </a:moveTo>
                <a:lnTo>
                  <a:pt x="468712" y="2603500"/>
                </a:lnTo>
                <a:lnTo>
                  <a:pt x="468712" y="2654300"/>
                </a:lnTo>
                <a:lnTo>
                  <a:pt x="510718" y="2654300"/>
                </a:lnTo>
                <a:lnTo>
                  <a:pt x="550557" y="2641600"/>
                </a:lnTo>
                <a:lnTo>
                  <a:pt x="580284" y="2628900"/>
                </a:lnTo>
                <a:lnTo>
                  <a:pt x="591959" y="2603500"/>
                </a:lnTo>
                <a:close/>
              </a:path>
              <a:path w="1223009" h="2654300">
                <a:moveTo>
                  <a:pt x="429169" y="2636936"/>
                </a:moveTo>
                <a:lnTo>
                  <a:pt x="426340" y="2641600"/>
                </a:lnTo>
                <a:lnTo>
                  <a:pt x="440243" y="2641600"/>
                </a:lnTo>
                <a:lnTo>
                  <a:pt x="429169" y="2636936"/>
                </a:lnTo>
                <a:close/>
              </a:path>
              <a:path w="1223009" h="2654300">
                <a:moveTo>
                  <a:pt x="929972" y="1663700"/>
                </a:moveTo>
                <a:lnTo>
                  <a:pt x="907946" y="1663700"/>
                </a:lnTo>
                <a:lnTo>
                  <a:pt x="892400" y="1689100"/>
                </a:lnTo>
                <a:lnTo>
                  <a:pt x="862569" y="1752600"/>
                </a:lnTo>
                <a:lnTo>
                  <a:pt x="841498" y="1778000"/>
                </a:lnTo>
                <a:lnTo>
                  <a:pt x="815359" y="1790700"/>
                </a:lnTo>
                <a:lnTo>
                  <a:pt x="793583" y="1828800"/>
                </a:lnTo>
                <a:lnTo>
                  <a:pt x="782043" y="1866900"/>
                </a:lnTo>
                <a:lnTo>
                  <a:pt x="764439" y="1905000"/>
                </a:lnTo>
                <a:lnTo>
                  <a:pt x="738318" y="1943100"/>
                </a:lnTo>
                <a:lnTo>
                  <a:pt x="683071" y="2019300"/>
                </a:lnTo>
                <a:lnTo>
                  <a:pt x="669000" y="2044700"/>
                </a:lnTo>
                <a:lnTo>
                  <a:pt x="649266" y="2082800"/>
                </a:lnTo>
                <a:lnTo>
                  <a:pt x="604006" y="2146300"/>
                </a:lnTo>
                <a:lnTo>
                  <a:pt x="541435" y="2247900"/>
                </a:lnTo>
                <a:lnTo>
                  <a:pt x="438169" y="2476500"/>
                </a:lnTo>
                <a:lnTo>
                  <a:pt x="398825" y="2552700"/>
                </a:lnTo>
                <a:lnTo>
                  <a:pt x="396486" y="2616200"/>
                </a:lnTo>
                <a:lnTo>
                  <a:pt x="410089" y="2628900"/>
                </a:lnTo>
                <a:lnTo>
                  <a:pt x="429169" y="2636936"/>
                </a:lnTo>
                <a:lnTo>
                  <a:pt x="449452" y="2603500"/>
                </a:lnTo>
                <a:lnTo>
                  <a:pt x="599170" y="2603500"/>
                </a:lnTo>
                <a:lnTo>
                  <a:pt x="559216" y="2590800"/>
                </a:lnTo>
                <a:lnTo>
                  <a:pt x="542131" y="2590800"/>
                </a:lnTo>
                <a:lnTo>
                  <a:pt x="545747" y="2565400"/>
                </a:lnTo>
                <a:lnTo>
                  <a:pt x="616149" y="2552700"/>
                </a:lnTo>
                <a:lnTo>
                  <a:pt x="646956" y="2552700"/>
                </a:lnTo>
                <a:lnTo>
                  <a:pt x="669340" y="2514600"/>
                </a:lnTo>
                <a:lnTo>
                  <a:pt x="684383" y="2451100"/>
                </a:lnTo>
                <a:lnTo>
                  <a:pt x="704393" y="2413000"/>
                </a:lnTo>
                <a:lnTo>
                  <a:pt x="755903" y="2324100"/>
                </a:lnTo>
                <a:lnTo>
                  <a:pt x="784530" y="2286000"/>
                </a:lnTo>
                <a:lnTo>
                  <a:pt x="792253" y="2286000"/>
                </a:lnTo>
                <a:lnTo>
                  <a:pt x="819694" y="2247900"/>
                </a:lnTo>
                <a:lnTo>
                  <a:pt x="826196" y="2235200"/>
                </a:lnTo>
                <a:lnTo>
                  <a:pt x="831253" y="2171700"/>
                </a:lnTo>
                <a:lnTo>
                  <a:pt x="815359" y="2133600"/>
                </a:lnTo>
                <a:lnTo>
                  <a:pt x="869542" y="2120900"/>
                </a:lnTo>
                <a:lnTo>
                  <a:pt x="907831" y="2095500"/>
                </a:lnTo>
                <a:lnTo>
                  <a:pt x="934559" y="2057400"/>
                </a:lnTo>
                <a:lnTo>
                  <a:pt x="954059" y="2019300"/>
                </a:lnTo>
                <a:lnTo>
                  <a:pt x="959934" y="1993900"/>
                </a:lnTo>
                <a:lnTo>
                  <a:pt x="966545" y="1981200"/>
                </a:lnTo>
                <a:lnTo>
                  <a:pt x="974604" y="1968500"/>
                </a:lnTo>
                <a:lnTo>
                  <a:pt x="984824" y="1955800"/>
                </a:lnTo>
                <a:lnTo>
                  <a:pt x="1027941" y="1917700"/>
                </a:lnTo>
                <a:lnTo>
                  <a:pt x="1058044" y="1879600"/>
                </a:lnTo>
                <a:lnTo>
                  <a:pt x="1108141" y="1790700"/>
                </a:lnTo>
                <a:lnTo>
                  <a:pt x="1111898" y="1778000"/>
                </a:lnTo>
                <a:lnTo>
                  <a:pt x="1117062" y="1752600"/>
                </a:lnTo>
                <a:lnTo>
                  <a:pt x="1120770" y="1727200"/>
                </a:lnTo>
                <a:lnTo>
                  <a:pt x="1077312" y="1727200"/>
                </a:lnTo>
                <a:lnTo>
                  <a:pt x="1046483" y="1701800"/>
                </a:lnTo>
                <a:lnTo>
                  <a:pt x="984824" y="1701800"/>
                </a:lnTo>
                <a:lnTo>
                  <a:pt x="956318" y="1676400"/>
                </a:lnTo>
                <a:lnTo>
                  <a:pt x="929972" y="1663700"/>
                </a:lnTo>
                <a:close/>
              </a:path>
              <a:path w="1223009" h="2654300">
                <a:moveTo>
                  <a:pt x="1159488" y="1676400"/>
                </a:moveTo>
                <a:lnTo>
                  <a:pt x="1054206" y="1676400"/>
                </a:lnTo>
                <a:lnTo>
                  <a:pt x="1064306" y="1689100"/>
                </a:lnTo>
                <a:lnTo>
                  <a:pt x="1071527" y="1701800"/>
                </a:lnTo>
                <a:lnTo>
                  <a:pt x="1077312" y="1727200"/>
                </a:lnTo>
                <a:lnTo>
                  <a:pt x="1120770" y="1727200"/>
                </a:lnTo>
                <a:lnTo>
                  <a:pt x="1123524" y="1701800"/>
                </a:lnTo>
                <a:lnTo>
                  <a:pt x="1154353" y="1701800"/>
                </a:lnTo>
                <a:lnTo>
                  <a:pt x="1159488" y="1676400"/>
                </a:lnTo>
                <a:close/>
              </a:path>
              <a:path w="1223009" h="2654300">
                <a:moveTo>
                  <a:pt x="1222633" y="1333500"/>
                </a:moveTo>
                <a:lnTo>
                  <a:pt x="1119780" y="1333500"/>
                </a:lnTo>
                <a:lnTo>
                  <a:pt x="1062445" y="1422400"/>
                </a:lnTo>
                <a:lnTo>
                  <a:pt x="1000255" y="1536700"/>
                </a:lnTo>
                <a:lnTo>
                  <a:pt x="999045" y="1663700"/>
                </a:lnTo>
                <a:lnTo>
                  <a:pt x="992780" y="1676400"/>
                </a:lnTo>
                <a:lnTo>
                  <a:pt x="984824" y="1701800"/>
                </a:lnTo>
                <a:lnTo>
                  <a:pt x="1046483" y="1701800"/>
                </a:lnTo>
                <a:lnTo>
                  <a:pt x="1015653" y="1676400"/>
                </a:lnTo>
                <a:lnTo>
                  <a:pt x="1159488" y="1676400"/>
                </a:lnTo>
                <a:lnTo>
                  <a:pt x="1177459" y="1587500"/>
                </a:lnTo>
                <a:lnTo>
                  <a:pt x="1054206" y="1587500"/>
                </a:lnTo>
                <a:lnTo>
                  <a:pt x="1054100" y="1549400"/>
                </a:lnTo>
                <a:lnTo>
                  <a:pt x="1054064" y="1536700"/>
                </a:lnTo>
                <a:lnTo>
                  <a:pt x="1070546" y="1524000"/>
                </a:lnTo>
                <a:lnTo>
                  <a:pt x="1094256" y="1524000"/>
                </a:lnTo>
                <a:lnTo>
                  <a:pt x="1115800" y="1511300"/>
                </a:lnTo>
                <a:lnTo>
                  <a:pt x="1222633" y="1511300"/>
                </a:lnTo>
                <a:lnTo>
                  <a:pt x="1222633" y="1498600"/>
                </a:lnTo>
                <a:lnTo>
                  <a:pt x="1192842" y="1485900"/>
                </a:lnTo>
                <a:lnTo>
                  <a:pt x="1222633" y="1473200"/>
                </a:lnTo>
                <a:lnTo>
                  <a:pt x="1222633" y="1333500"/>
                </a:lnTo>
                <a:close/>
              </a:path>
              <a:path w="1223009" h="2654300">
                <a:moveTo>
                  <a:pt x="1222633" y="1511300"/>
                </a:moveTo>
                <a:lnTo>
                  <a:pt x="1115800" y="1511300"/>
                </a:lnTo>
                <a:lnTo>
                  <a:pt x="1117001" y="1549400"/>
                </a:lnTo>
                <a:lnTo>
                  <a:pt x="1096540" y="1562100"/>
                </a:lnTo>
                <a:lnTo>
                  <a:pt x="1070311" y="1574800"/>
                </a:lnTo>
                <a:lnTo>
                  <a:pt x="1054206" y="1587500"/>
                </a:lnTo>
                <a:lnTo>
                  <a:pt x="1138906" y="1587500"/>
                </a:lnTo>
                <a:lnTo>
                  <a:pt x="1169680" y="1562100"/>
                </a:lnTo>
                <a:lnTo>
                  <a:pt x="1222633" y="1549400"/>
                </a:lnTo>
                <a:lnTo>
                  <a:pt x="1222633" y="1511300"/>
                </a:lnTo>
                <a:close/>
              </a:path>
              <a:path w="1223009" h="2654300">
                <a:moveTo>
                  <a:pt x="1222633" y="1016000"/>
                </a:moveTo>
                <a:lnTo>
                  <a:pt x="1128375" y="1016000"/>
                </a:lnTo>
                <a:lnTo>
                  <a:pt x="1100418" y="1022350"/>
                </a:lnTo>
                <a:lnTo>
                  <a:pt x="1105297" y="1028700"/>
                </a:lnTo>
                <a:lnTo>
                  <a:pt x="1120462" y="1028700"/>
                </a:lnTo>
                <a:lnTo>
                  <a:pt x="926984" y="1054100"/>
                </a:lnTo>
                <a:lnTo>
                  <a:pt x="812856" y="1054100"/>
                </a:lnTo>
                <a:lnTo>
                  <a:pt x="773966" y="1060450"/>
                </a:lnTo>
                <a:lnTo>
                  <a:pt x="742305" y="1079500"/>
                </a:lnTo>
                <a:lnTo>
                  <a:pt x="722935" y="1123950"/>
                </a:lnTo>
                <a:lnTo>
                  <a:pt x="728712" y="1130300"/>
                </a:lnTo>
                <a:lnTo>
                  <a:pt x="57277" y="1130299"/>
                </a:lnTo>
                <a:lnTo>
                  <a:pt x="25036" y="1142999"/>
                </a:lnTo>
                <a:lnTo>
                  <a:pt x="2638" y="1168399"/>
                </a:lnTo>
                <a:lnTo>
                  <a:pt x="0" y="1308099"/>
                </a:lnTo>
                <a:lnTo>
                  <a:pt x="98934" y="1308099"/>
                </a:lnTo>
                <a:lnTo>
                  <a:pt x="199366" y="1333500"/>
                </a:lnTo>
                <a:lnTo>
                  <a:pt x="521715" y="1333500"/>
                </a:lnTo>
                <a:lnTo>
                  <a:pt x="793313" y="1327150"/>
                </a:lnTo>
                <a:lnTo>
                  <a:pt x="888581" y="1320800"/>
                </a:lnTo>
                <a:lnTo>
                  <a:pt x="1222633" y="1320800"/>
                </a:lnTo>
                <a:lnTo>
                  <a:pt x="1222633" y="1244600"/>
                </a:lnTo>
                <a:lnTo>
                  <a:pt x="961718" y="1244600"/>
                </a:lnTo>
                <a:lnTo>
                  <a:pt x="925804" y="1231900"/>
                </a:lnTo>
                <a:lnTo>
                  <a:pt x="905294" y="1231900"/>
                </a:lnTo>
                <a:lnTo>
                  <a:pt x="907467" y="1225415"/>
                </a:lnTo>
                <a:lnTo>
                  <a:pt x="889890" y="1219200"/>
                </a:lnTo>
                <a:lnTo>
                  <a:pt x="909549" y="1219200"/>
                </a:lnTo>
                <a:lnTo>
                  <a:pt x="915223" y="1202266"/>
                </a:lnTo>
                <a:lnTo>
                  <a:pt x="915272" y="1202119"/>
                </a:lnTo>
                <a:lnTo>
                  <a:pt x="902022" y="1193800"/>
                </a:lnTo>
                <a:lnTo>
                  <a:pt x="1222633" y="1193800"/>
                </a:lnTo>
                <a:lnTo>
                  <a:pt x="1222633" y="1168400"/>
                </a:lnTo>
                <a:lnTo>
                  <a:pt x="807700" y="1168400"/>
                </a:lnTo>
                <a:lnTo>
                  <a:pt x="786636" y="1104900"/>
                </a:lnTo>
                <a:lnTo>
                  <a:pt x="1222633" y="1104900"/>
                </a:lnTo>
                <a:lnTo>
                  <a:pt x="1222633" y="1016000"/>
                </a:lnTo>
                <a:close/>
              </a:path>
              <a:path w="1223009" h="2654300">
                <a:moveTo>
                  <a:pt x="793313" y="1327150"/>
                </a:moveTo>
                <a:lnTo>
                  <a:pt x="521715" y="1333500"/>
                </a:lnTo>
                <a:lnTo>
                  <a:pt x="698045" y="1333500"/>
                </a:lnTo>
                <a:lnTo>
                  <a:pt x="793313" y="1327150"/>
                </a:lnTo>
                <a:close/>
              </a:path>
              <a:path w="1223009" h="2654300">
                <a:moveTo>
                  <a:pt x="1127425" y="1320800"/>
                </a:moveTo>
                <a:lnTo>
                  <a:pt x="1064911" y="1320800"/>
                </a:lnTo>
                <a:lnTo>
                  <a:pt x="793313" y="1327150"/>
                </a:lnTo>
                <a:lnTo>
                  <a:pt x="698045" y="1333500"/>
                </a:lnTo>
                <a:lnTo>
                  <a:pt x="1119780" y="1333500"/>
                </a:lnTo>
                <a:lnTo>
                  <a:pt x="1127425" y="1320800"/>
                </a:lnTo>
                <a:close/>
              </a:path>
              <a:path w="1223009" h="2654300">
                <a:moveTo>
                  <a:pt x="1222633" y="1231900"/>
                </a:moveTo>
                <a:lnTo>
                  <a:pt x="969441" y="1231900"/>
                </a:lnTo>
                <a:lnTo>
                  <a:pt x="961718" y="1244600"/>
                </a:lnTo>
                <a:lnTo>
                  <a:pt x="1222633" y="1244600"/>
                </a:lnTo>
                <a:lnTo>
                  <a:pt x="1222633" y="1231900"/>
                </a:lnTo>
                <a:close/>
              </a:path>
              <a:path w="1223009" h="2654300">
                <a:moveTo>
                  <a:pt x="907467" y="1225415"/>
                </a:moveTo>
                <a:lnTo>
                  <a:pt x="905294" y="1231900"/>
                </a:lnTo>
                <a:lnTo>
                  <a:pt x="925804" y="1231900"/>
                </a:lnTo>
                <a:lnTo>
                  <a:pt x="907467" y="1225415"/>
                </a:lnTo>
                <a:close/>
              </a:path>
              <a:path w="1223009" h="2654300">
                <a:moveTo>
                  <a:pt x="915272" y="1202119"/>
                </a:moveTo>
                <a:lnTo>
                  <a:pt x="907467" y="1225415"/>
                </a:lnTo>
                <a:lnTo>
                  <a:pt x="925804" y="1231900"/>
                </a:lnTo>
                <a:lnTo>
                  <a:pt x="969441" y="1231900"/>
                </a:lnTo>
                <a:lnTo>
                  <a:pt x="942474" y="1219200"/>
                </a:lnTo>
                <a:lnTo>
                  <a:pt x="910400" y="1219200"/>
                </a:lnTo>
                <a:lnTo>
                  <a:pt x="915506" y="1202266"/>
                </a:lnTo>
                <a:lnTo>
                  <a:pt x="915272" y="1202119"/>
                </a:lnTo>
                <a:close/>
              </a:path>
              <a:path w="1223009" h="2654300">
                <a:moveTo>
                  <a:pt x="915506" y="1202266"/>
                </a:moveTo>
                <a:lnTo>
                  <a:pt x="910400" y="1219200"/>
                </a:lnTo>
                <a:lnTo>
                  <a:pt x="942474" y="1219200"/>
                </a:lnTo>
                <a:lnTo>
                  <a:pt x="915506" y="1202266"/>
                </a:lnTo>
                <a:close/>
              </a:path>
              <a:path w="1223009" h="2654300">
                <a:moveTo>
                  <a:pt x="1222633" y="1193800"/>
                </a:moveTo>
                <a:lnTo>
                  <a:pt x="918059" y="1193800"/>
                </a:lnTo>
                <a:lnTo>
                  <a:pt x="915551" y="1202119"/>
                </a:lnTo>
                <a:lnTo>
                  <a:pt x="915506" y="1202266"/>
                </a:lnTo>
                <a:lnTo>
                  <a:pt x="942474" y="1219200"/>
                </a:lnTo>
                <a:lnTo>
                  <a:pt x="1222633" y="1219200"/>
                </a:lnTo>
                <a:lnTo>
                  <a:pt x="1222633" y="1193800"/>
                </a:lnTo>
                <a:close/>
              </a:path>
              <a:path w="1223009" h="2654300">
                <a:moveTo>
                  <a:pt x="918059" y="1193800"/>
                </a:moveTo>
                <a:lnTo>
                  <a:pt x="915272" y="1202119"/>
                </a:lnTo>
                <a:lnTo>
                  <a:pt x="915506" y="1202266"/>
                </a:lnTo>
                <a:lnTo>
                  <a:pt x="918059" y="1193800"/>
                </a:lnTo>
                <a:close/>
              </a:path>
              <a:path w="1223009" h="2654300">
                <a:moveTo>
                  <a:pt x="918059" y="1193800"/>
                </a:moveTo>
                <a:lnTo>
                  <a:pt x="902022" y="1193800"/>
                </a:lnTo>
                <a:lnTo>
                  <a:pt x="915272" y="1202119"/>
                </a:lnTo>
                <a:lnTo>
                  <a:pt x="918059" y="1193800"/>
                </a:lnTo>
                <a:close/>
              </a:path>
              <a:path w="1223009" h="2654300">
                <a:moveTo>
                  <a:pt x="1070888" y="1130300"/>
                </a:moveTo>
                <a:lnTo>
                  <a:pt x="863154" y="1130300"/>
                </a:lnTo>
                <a:lnTo>
                  <a:pt x="853912" y="1136650"/>
                </a:lnTo>
                <a:lnTo>
                  <a:pt x="865476" y="1143000"/>
                </a:lnTo>
                <a:lnTo>
                  <a:pt x="844669" y="1143000"/>
                </a:lnTo>
                <a:lnTo>
                  <a:pt x="807700" y="1168400"/>
                </a:lnTo>
                <a:lnTo>
                  <a:pt x="969441" y="1168400"/>
                </a:lnTo>
                <a:lnTo>
                  <a:pt x="1024416" y="1143000"/>
                </a:lnTo>
                <a:lnTo>
                  <a:pt x="1070888" y="1130300"/>
                </a:lnTo>
                <a:close/>
              </a:path>
              <a:path w="1223009" h="2654300">
                <a:moveTo>
                  <a:pt x="1222633" y="1130300"/>
                </a:moveTo>
                <a:lnTo>
                  <a:pt x="1111447" y="1130300"/>
                </a:lnTo>
                <a:lnTo>
                  <a:pt x="1148683" y="1143000"/>
                </a:lnTo>
                <a:lnTo>
                  <a:pt x="1185183" y="1168400"/>
                </a:lnTo>
                <a:lnTo>
                  <a:pt x="1222633" y="1168400"/>
                </a:lnTo>
                <a:lnTo>
                  <a:pt x="1222633" y="1130300"/>
                </a:lnTo>
                <a:close/>
              </a:path>
              <a:path w="1223009" h="2654300">
                <a:moveTo>
                  <a:pt x="1111447" y="1130300"/>
                </a:moveTo>
                <a:lnTo>
                  <a:pt x="1070888" y="1130300"/>
                </a:lnTo>
                <a:lnTo>
                  <a:pt x="1024416" y="1143000"/>
                </a:lnTo>
                <a:lnTo>
                  <a:pt x="1148683" y="1143000"/>
                </a:lnTo>
                <a:lnTo>
                  <a:pt x="1111447" y="1130300"/>
                </a:lnTo>
                <a:close/>
              </a:path>
              <a:path w="1223009" h="2654300">
                <a:moveTo>
                  <a:pt x="1222633" y="1104900"/>
                </a:moveTo>
                <a:lnTo>
                  <a:pt x="796093" y="1104900"/>
                </a:lnTo>
                <a:lnTo>
                  <a:pt x="853912" y="1136650"/>
                </a:lnTo>
                <a:lnTo>
                  <a:pt x="863154" y="1130300"/>
                </a:lnTo>
                <a:lnTo>
                  <a:pt x="1222633" y="1130300"/>
                </a:lnTo>
                <a:lnTo>
                  <a:pt x="1222633" y="1104900"/>
                </a:lnTo>
                <a:close/>
              </a:path>
              <a:path w="1223009" h="2654300">
                <a:moveTo>
                  <a:pt x="682500" y="1079500"/>
                </a:moveTo>
                <a:lnTo>
                  <a:pt x="672270" y="1079500"/>
                </a:lnTo>
                <a:lnTo>
                  <a:pt x="578924" y="1085758"/>
                </a:lnTo>
                <a:lnTo>
                  <a:pt x="529717" y="1092200"/>
                </a:lnTo>
                <a:lnTo>
                  <a:pt x="482845" y="1092200"/>
                </a:lnTo>
                <a:lnTo>
                  <a:pt x="293420" y="1104900"/>
                </a:lnTo>
                <a:lnTo>
                  <a:pt x="340376" y="1104900"/>
                </a:lnTo>
                <a:lnTo>
                  <a:pt x="148480" y="1130299"/>
                </a:lnTo>
                <a:lnTo>
                  <a:pt x="720168" y="1130300"/>
                </a:lnTo>
                <a:lnTo>
                  <a:pt x="722935" y="1123950"/>
                </a:lnTo>
                <a:lnTo>
                  <a:pt x="682500" y="1079500"/>
                </a:lnTo>
                <a:close/>
              </a:path>
              <a:path w="1223009" h="2654300">
                <a:moveTo>
                  <a:pt x="722935" y="1123950"/>
                </a:moveTo>
                <a:lnTo>
                  <a:pt x="720168" y="1130300"/>
                </a:lnTo>
                <a:lnTo>
                  <a:pt x="728712" y="1130300"/>
                </a:lnTo>
                <a:lnTo>
                  <a:pt x="722935" y="1123950"/>
                </a:lnTo>
                <a:close/>
              </a:path>
              <a:path w="1223009" h="2654300">
                <a:moveTo>
                  <a:pt x="742305" y="1079500"/>
                </a:moveTo>
                <a:lnTo>
                  <a:pt x="682500" y="1079500"/>
                </a:lnTo>
                <a:lnTo>
                  <a:pt x="694053" y="1092200"/>
                </a:lnTo>
                <a:lnTo>
                  <a:pt x="736771" y="1092200"/>
                </a:lnTo>
                <a:lnTo>
                  <a:pt x="742305" y="1079500"/>
                </a:lnTo>
                <a:close/>
              </a:path>
              <a:path w="1223009" h="2654300">
                <a:moveTo>
                  <a:pt x="672270" y="1079500"/>
                </a:moveTo>
                <a:lnTo>
                  <a:pt x="626731" y="1079500"/>
                </a:lnTo>
                <a:lnTo>
                  <a:pt x="578924" y="1085758"/>
                </a:lnTo>
                <a:lnTo>
                  <a:pt x="672270" y="1079500"/>
                </a:lnTo>
                <a:close/>
              </a:path>
              <a:path w="1223009" h="2654300">
                <a:moveTo>
                  <a:pt x="812856" y="1054100"/>
                </a:moveTo>
                <a:lnTo>
                  <a:pt x="784520" y="1054100"/>
                </a:lnTo>
                <a:lnTo>
                  <a:pt x="773966" y="1060450"/>
                </a:lnTo>
                <a:lnTo>
                  <a:pt x="812856" y="1054100"/>
                </a:lnTo>
                <a:close/>
              </a:path>
              <a:path w="1223009" h="2654300">
                <a:moveTo>
                  <a:pt x="1061613" y="622300"/>
                </a:moveTo>
                <a:lnTo>
                  <a:pt x="869294" y="622300"/>
                </a:lnTo>
                <a:lnTo>
                  <a:pt x="846188" y="698500"/>
                </a:lnTo>
                <a:lnTo>
                  <a:pt x="1000271" y="774700"/>
                </a:lnTo>
                <a:lnTo>
                  <a:pt x="964328" y="812800"/>
                </a:lnTo>
                <a:lnTo>
                  <a:pt x="958938" y="838200"/>
                </a:lnTo>
                <a:lnTo>
                  <a:pt x="1100418" y="1022350"/>
                </a:lnTo>
                <a:lnTo>
                  <a:pt x="1128375" y="1016000"/>
                </a:lnTo>
                <a:lnTo>
                  <a:pt x="1222633" y="1016000"/>
                </a:lnTo>
                <a:lnTo>
                  <a:pt x="1222633" y="927100"/>
                </a:lnTo>
                <a:lnTo>
                  <a:pt x="1169736" y="927100"/>
                </a:lnTo>
                <a:lnTo>
                  <a:pt x="1169736" y="914400"/>
                </a:lnTo>
                <a:lnTo>
                  <a:pt x="1222633" y="914400"/>
                </a:lnTo>
                <a:lnTo>
                  <a:pt x="1222633" y="876300"/>
                </a:lnTo>
                <a:lnTo>
                  <a:pt x="1162012" y="876300"/>
                </a:lnTo>
                <a:lnTo>
                  <a:pt x="1145866" y="838200"/>
                </a:lnTo>
                <a:lnTo>
                  <a:pt x="1145046" y="800100"/>
                </a:lnTo>
                <a:lnTo>
                  <a:pt x="1152530" y="787400"/>
                </a:lnTo>
                <a:lnTo>
                  <a:pt x="1169736" y="749300"/>
                </a:lnTo>
                <a:lnTo>
                  <a:pt x="1148323" y="711200"/>
                </a:lnTo>
                <a:lnTo>
                  <a:pt x="1113902" y="673100"/>
                </a:lnTo>
                <a:lnTo>
                  <a:pt x="1076584" y="647700"/>
                </a:lnTo>
                <a:lnTo>
                  <a:pt x="1061613" y="622300"/>
                </a:lnTo>
                <a:close/>
              </a:path>
              <a:path w="1223009" h="2654300">
                <a:moveTo>
                  <a:pt x="1222633" y="914400"/>
                </a:moveTo>
                <a:lnTo>
                  <a:pt x="1196703" y="914400"/>
                </a:lnTo>
                <a:lnTo>
                  <a:pt x="1222633" y="927100"/>
                </a:lnTo>
                <a:lnTo>
                  <a:pt x="1222633" y="914400"/>
                </a:lnTo>
                <a:close/>
              </a:path>
              <a:path w="1223009" h="2654300">
                <a:moveTo>
                  <a:pt x="1222633" y="863600"/>
                </a:moveTo>
                <a:lnTo>
                  <a:pt x="1162012" y="876300"/>
                </a:lnTo>
                <a:lnTo>
                  <a:pt x="1222633" y="876300"/>
                </a:lnTo>
                <a:lnTo>
                  <a:pt x="1222633" y="863600"/>
                </a:lnTo>
                <a:close/>
              </a:path>
              <a:path w="1223009" h="2654300">
                <a:moveTo>
                  <a:pt x="749030" y="215900"/>
                </a:moveTo>
                <a:lnTo>
                  <a:pt x="655137" y="215900"/>
                </a:lnTo>
                <a:lnTo>
                  <a:pt x="627409" y="228600"/>
                </a:lnTo>
                <a:lnTo>
                  <a:pt x="591959" y="241300"/>
                </a:lnTo>
                <a:lnTo>
                  <a:pt x="566808" y="266700"/>
                </a:lnTo>
                <a:lnTo>
                  <a:pt x="567342" y="317500"/>
                </a:lnTo>
                <a:lnTo>
                  <a:pt x="582353" y="330200"/>
                </a:lnTo>
                <a:lnTo>
                  <a:pt x="616187" y="368300"/>
                </a:lnTo>
                <a:lnTo>
                  <a:pt x="649823" y="419100"/>
                </a:lnTo>
                <a:lnTo>
                  <a:pt x="673394" y="457200"/>
                </a:lnTo>
                <a:lnTo>
                  <a:pt x="778809" y="609600"/>
                </a:lnTo>
                <a:lnTo>
                  <a:pt x="803649" y="647700"/>
                </a:lnTo>
                <a:lnTo>
                  <a:pt x="807700" y="647700"/>
                </a:lnTo>
                <a:lnTo>
                  <a:pt x="869294" y="622300"/>
                </a:lnTo>
                <a:lnTo>
                  <a:pt x="1061613" y="622300"/>
                </a:lnTo>
                <a:lnTo>
                  <a:pt x="1021691" y="571500"/>
                </a:lnTo>
                <a:lnTo>
                  <a:pt x="1003994" y="558800"/>
                </a:lnTo>
                <a:lnTo>
                  <a:pt x="872741" y="558800"/>
                </a:lnTo>
                <a:lnTo>
                  <a:pt x="877018" y="552450"/>
                </a:lnTo>
                <a:lnTo>
                  <a:pt x="807700" y="419100"/>
                </a:lnTo>
                <a:lnTo>
                  <a:pt x="897023" y="419100"/>
                </a:lnTo>
                <a:lnTo>
                  <a:pt x="897448" y="406400"/>
                </a:lnTo>
                <a:lnTo>
                  <a:pt x="781977" y="406400"/>
                </a:lnTo>
                <a:lnTo>
                  <a:pt x="793080" y="398558"/>
                </a:lnTo>
                <a:lnTo>
                  <a:pt x="769863" y="381000"/>
                </a:lnTo>
                <a:lnTo>
                  <a:pt x="751818" y="368300"/>
                </a:lnTo>
                <a:lnTo>
                  <a:pt x="745564" y="355600"/>
                </a:lnTo>
                <a:lnTo>
                  <a:pt x="745140" y="330200"/>
                </a:lnTo>
                <a:lnTo>
                  <a:pt x="726781" y="330200"/>
                </a:lnTo>
                <a:lnTo>
                  <a:pt x="823083" y="298450"/>
                </a:lnTo>
                <a:lnTo>
                  <a:pt x="817793" y="292100"/>
                </a:lnTo>
                <a:lnTo>
                  <a:pt x="675766" y="292100"/>
                </a:lnTo>
                <a:lnTo>
                  <a:pt x="680553" y="266700"/>
                </a:lnTo>
                <a:lnTo>
                  <a:pt x="692106" y="241300"/>
                </a:lnTo>
                <a:lnTo>
                  <a:pt x="775477" y="241300"/>
                </a:lnTo>
                <a:lnTo>
                  <a:pt x="763135" y="228600"/>
                </a:lnTo>
                <a:lnTo>
                  <a:pt x="759609" y="228600"/>
                </a:lnTo>
                <a:lnTo>
                  <a:pt x="749030" y="215900"/>
                </a:lnTo>
                <a:close/>
              </a:path>
              <a:path w="1223009" h="2654300">
                <a:moveTo>
                  <a:pt x="877018" y="552450"/>
                </a:moveTo>
                <a:lnTo>
                  <a:pt x="872741" y="558800"/>
                </a:lnTo>
                <a:lnTo>
                  <a:pt x="880319" y="558800"/>
                </a:lnTo>
                <a:lnTo>
                  <a:pt x="877018" y="552450"/>
                </a:lnTo>
                <a:close/>
              </a:path>
              <a:path w="1223009" h="2654300">
                <a:moveTo>
                  <a:pt x="915506" y="495300"/>
                </a:moveTo>
                <a:lnTo>
                  <a:pt x="877018" y="552450"/>
                </a:lnTo>
                <a:lnTo>
                  <a:pt x="880319" y="558800"/>
                </a:lnTo>
                <a:lnTo>
                  <a:pt x="1003994" y="558800"/>
                </a:lnTo>
                <a:lnTo>
                  <a:pt x="915506" y="495300"/>
                </a:lnTo>
                <a:close/>
              </a:path>
              <a:path w="1223009" h="2654300">
                <a:moveTo>
                  <a:pt x="897023" y="419100"/>
                </a:moveTo>
                <a:lnTo>
                  <a:pt x="807700" y="419100"/>
                </a:lnTo>
                <a:lnTo>
                  <a:pt x="884677" y="457200"/>
                </a:lnTo>
                <a:lnTo>
                  <a:pt x="896384" y="431800"/>
                </a:lnTo>
                <a:lnTo>
                  <a:pt x="897023" y="419100"/>
                </a:lnTo>
                <a:close/>
              </a:path>
              <a:path w="1223009" h="2654300">
                <a:moveTo>
                  <a:pt x="793080" y="398558"/>
                </a:moveTo>
                <a:lnTo>
                  <a:pt x="781977" y="406400"/>
                </a:lnTo>
                <a:lnTo>
                  <a:pt x="803448" y="406400"/>
                </a:lnTo>
                <a:lnTo>
                  <a:pt x="793080" y="398558"/>
                </a:lnTo>
                <a:close/>
              </a:path>
              <a:path w="1223009" h="2654300">
                <a:moveTo>
                  <a:pt x="869294" y="355600"/>
                </a:moveTo>
                <a:lnTo>
                  <a:pt x="853912" y="355600"/>
                </a:lnTo>
                <a:lnTo>
                  <a:pt x="793080" y="398558"/>
                </a:lnTo>
                <a:lnTo>
                  <a:pt x="803448" y="406400"/>
                </a:lnTo>
                <a:lnTo>
                  <a:pt x="894917" y="406400"/>
                </a:lnTo>
                <a:lnTo>
                  <a:pt x="887962" y="381000"/>
                </a:lnTo>
                <a:lnTo>
                  <a:pt x="875517" y="368300"/>
                </a:lnTo>
                <a:lnTo>
                  <a:pt x="869294" y="355600"/>
                </a:lnTo>
                <a:close/>
              </a:path>
              <a:path w="1223009" h="2654300">
                <a:moveTo>
                  <a:pt x="823083" y="298450"/>
                </a:moveTo>
                <a:lnTo>
                  <a:pt x="803822" y="304800"/>
                </a:lnTo>
                <a:lnTo>
                  <a:pt x="828372" y="304800"/>
                </a:lnTo>
                <a:lnTo>
                  <a:pt x="823083" y="298450"/>
                </a:lnTo>
                <a:close/>
              </a:path>
              <a:path w="1223009" h="2654300">
                <a:moveTo>
                  <a:pt x="1222633" y="292100"/>
                </a:moveTo>
                <a:lnTo>
                  <a:pt x="842343" y="292100"/>
                </a:lnTo>
                <a:lnTo>
                  <a:pt x="823083" y="298450"/>
                </a:lnTo>
                <a:lnTo>
                  <a:pt x="828372" y="304800"/>
                </a:lnTo>
                <a:lnTo>
                  <a:pt x="1222633" y="304800"/>
                </a:lnTo>
                <a:lnTo>
                  <a:pt x="1222633" y="292100"/>
                </a:lnTo>
                <a:close/>
              </a:path>
              <a:path w="1223009" h="2654300">
                <a:moveTo>
                  <a:pt x="775477" y="241300"/>
                </a:moveTo>
                <a:lnTo>
                  <a:pt x="692106" y="241300"/>
                </a:lnTo>
                <a:lnTo>
                  <a:pt x="707553" y="266700"/>
                </a:lnTo>
                <a:lnTo>
                  <a:pt x="678590" y="292100"/>
                </a:lnTo>
                <a:lnTo>
                  <a:pt x="817793" y="292100"/>
                </a:lnTo>
                <a:lnTo>
                  <a:pt x="775477" y="241300"/>
                </a:lnTo>
                <a:close/>
              </a:path>
              <a:path w="1223009" h="2654300">
                <a:moveTo>
                  <a:pt x="605435" y="190500"/>
                </a:moveTo>
                <a:lnTo>
                  <a:pt x="544266" y="190500"/>
                </a:lnTo>
                <a:lnTo>
                  <a:pt x="547071" y="196850"/>
                </a:lnTo>
                <a:lnTo>
                  <a:pt x="593653" y="203200"/>
                </a:lnTo>
                <a:lnTo>
                  <a:pt x="549876" y="203200"/>
                </a:lnTo>
                <a:lnTo>
                  <a:pt x="555487" y="215900"/>
                </a:lnTo>
                <a:lnTo>
                  <a:pt x="561130" y="222250"/>
                </a:lnTo>
                <a:lnTo>
                  <a:pt x="599682" y="228600"/>
                </a:lnTo>
                <a:lnTo>
                  <a:pt x="605435" y="190500"/>
                </a:lnTo>
                <a:close/>
              </a:path>
              <a:path w="1223009" h="2654300">
                <a:moveTo>
                  <a:pt x="655137" y="215900"/>
                </a:moveTo>
                <a:lnTo>
                  <a:pt x="601600" y="215900"/>
                </a:lnTo>
                <a:lnTo>
                  <a:pt x="599682" y="228600"/>
                </a:lnTo>
                <a:lnTo>
                  <a:pt x="627409" y="228600"/>
                </a:lnTo>
                <a:lnTo>
                  <a:pt x="655137" y="215900"/>
                </a:lnTo>
                <a:close/>
              </a:path>
              <a:path w="1223009" h="2654300">
                <a:moveTo>
                  <a:pt x="725469" y="177800"/>
                </a:moveTo>
                <a:lnTo>
                  <a:pt x="652496" y="177800"/>
                </a:lnTo>
                <a:lnTo>
                  <a:pt x="672301" y="215900"/>
                </a:lnTo>
                <a:lnTo>
                  <a:pt x="749030" y="215900"/>
                </a:lnTo>
                <a:lnTo>
                  <a:pt x="759609" y="228600"/>
                </a:lnTo>
                <a:lnTo>
                  <a:pt x="763135" y="228600"/>
                </a:lnTo>
                <a:lnTo>
                  <a:pt x="738451" y="203200"/>
                </a:lnTo>
                <a:lnTo>
                  <a:pt x="730598" y="190500"/>
                </a:lnTo>
                <a:lnTo>
                  <a:pt x="725469" y="177800"/>
                </a:lnTo>
                <a:close/>
              </a:path>
              <a:path w="1223009" h="2654300">
                <a:moveTo>
                  <a:pt x="1222633" y="215900"/>
                </a:moveTo>
                <a:lnTo>
                  <a:pt x="750793" y="215900"/>
                </a:lnTo>
                <a:lnTo>
                  <a:pt x="763135" y="228600"/>
                </a:lnTo>
                <a:lnTo>
                  <a:pt x="1222633" y="228600"/>
                </a:lnTo>
                <a:lnTo>
                  <a:pt x="1222633" y="215900"/>
                </a:lnTo>
                <a:close/>
              </a:path>
              <a:path w="1223009" h="2654300">
                <a:moveTo>
                  <a:pt x="555487" y="215900"/>
                </a:moveTo>
                <a:lnTo>
                  <a:pt x="522577" y="215900"/>
                </a:lnTo>
                <a:lnTo>
                  <a:pt x="561130" y="222250"/>
                </a:lnTo>
                <a:lnTo>
                  <a:pt x="555487" y="215900"/>
                </a:lnTo>
                <a:close/>
              </a:path>
              <a:path w="1223009" h="2654300">
                <a:moveTo>
                  <a:pt x="659098" y="190500"/>
                </a:moveTo>
                <a:lnTo>
                  <a:pt x="605435" y="190500"/>
                </a:lnTo>
                <a:lnTo>
                  <a:pt x="603517" y="203200"/>
                </a:lnTo>
                <a:lnTo>
                  <a:pt x="665699" y="203200"/>
                </a:lnTo>
                <a:lnTo>
                  <a:pt x="659098" y="190500"/>
                </a:lnTo>
                <a:close/>
              </a:path>
              <a:path w="1223009" h="2654300">
                <a:moveTo>
                  <a:pt x="568853" y="0"/>
                </a:moveTo>
                <a:lnTo>
                  <a:pt x="433425" y="0"/>
                </a:lnTo>
                <a:lnTo>
                  <a:pt x="422488" y="38099"/>
                </a:lnTo>
                <a:lnTo>
                  <a:pt x="416902" y="76199"/>
                </a:lnTo>
                <a:lnTo>
                  <a:pt x="450415" y="127000"/>
                </a:lnTo>
                <a:lnTo>
                  <a:pt x="478149" y="165100"/>
                </a:lnTo>
                <a:lnTo>
                  <a:pt x="500489" y="190500"/>
                </a:lnTo>
                <a:lnTo>
                  <a:pt x="547071" y="196850"/>
                </a:lnTo>
                <a:lnTo>
                  <a:pt x="544266" y="190500"/>
                </a:lnTo>
                <a:lnTo>
                  <a:pt x="605435" y="190500"/>
                </a:lnTo>
                <a:lnTo>
                  <a:pt x="618198" y="177800"/>
                </a:lnTo>
                <a:lnTo>
                  <a:pt x="617475" y="177800"/>
                </a:lnTo>
                <a:lnTo>
                  <a:pt x="629515" y="165100"/>
                </a:lnTo>
                <a:lnTo>
                  <a:pt x="630962" y="165100"/>
                </a:lnTo>
                <a:lnTo>
                  <a:pt x="645894" y="152400"/>
                </a:lnTo>
                <a:lnTo>
                  <a:pt x="654426" y="139700"/>
                </a:lnTo>
                <a:lnTo>
                  <a:pt x="653380" y="127000"/>
                </a:lnTo>
                <a:lnTo>
                  <a:pt x="601253" y="127000"/>
                </a:lnTo>
                <a:lnTo>
                  <a:pt x="607574" y="118302"/>
                </a:lnTo>
                <a:lnTo>
                  <a:pt x="601613" y="88900"/>
                </a:lnTo>
                <a:lnTo>
                  <a:pt x="595821" y="76200"/>
                </a:lnTo>
                <a:lnTo>
                  <a:pt x="539467" y="76200"/>
                </a:lnTo>
                <a:lnTo>
                  <a:pt x="538043" y="69850"/>
                </a:lnTo>
                <a:lnTo>
                  <a:pt x="468712" y="38100"/>
                </a:lnTo>
                <a:lnTo>
                  <a:pt x="473844" y="25400"/>
                </a:lnTo>
                <a:lnTo>
                  <a:pt x="578023" y="25400"/>
                </a:lnTo>
                <a:lnTo>
                  <a:pt x="568853" y="0"/>
                </a:lnTo>
                <a:close/>
              </a:path>
              <a:path w="1223009" h="2654300">
                <a:moveTo>
                  <a:pt x="630962" y="165100"/>
                </a:moveTo>
                <a:lnTo>
                  <a:pt x="629515" y="165100"/>
                </a:lnTo>
                <a:lnTo>
                  <a:pt x="617475" y="177800"/>
                </a:lnTo>
                <a:lnTo>
                  <a:pt x="618198" y="177800"/>
                </a:lnTo>
                <a:lnTo>
                  <a:pt x="630962" y="165100"/>
                </a:lnTo>
                <a:close/>
              </a:path>
              <a:path w="1223009" h="2654300">
                <a:moveTo>
                  <a:pt x="645894" y="165100"/>
                </a:moveTo>
                <a:lnTo>
                  <a:pt x="630962" y="165100"/>
                </a:lnTo>
                <a:lnTo>
                  <a:pt x="618198" y="177800"/>
                </a:lnTo>
                <a:lnTo>
                  <a:pt x="652496" y="177800"/>
                </a:lnTo>
                <a:lnTo>
                  <a:pt x="645894" y="165100"/>
                </a:lnTo>
                <a:close/>
              </a:path>
              <a:path w="1223009" h="2654300">
                <a:moveTo>
                  <a:pt x="1222633" y="165100"/>
                </a:moveTo>
                <a:lnTo>
                  <a:pt x="720341" y="165100"/>
                </a:lnTo>
                <a:lnTo>
                  <a:pt x="725469" y="177800"/>
                </a:lnTo>
                <a:lnTo>
                  <a:pt x="1222633" y="177800"/>
                </a:lnTo>
                <a:lnTo>
                  <a:pt x="1222633" y="165100"/>
                </a:lnTo>
                <a:close/>
              </a:path>
              <a:path w="1223009" h="2654300">
                <a:moveTo>
                  <a:pt x="715212" y="152400"/>
                </a:moveTo>
                <a:lnTo>
                  <a:pt x="645894" y="165100"/>
                </a:lnTo>
                <a:lnTo>
                  <a:pt x="720341" y="165100"/>
                </a:lnTo>
                <a:lnTo>
                  <a:pt x="715212" y="152400"/>
                </a:lnTo>
                <a:close/>
              </a:path>
              <a:path w="1223009" h="2654300">
                <a:moveTo>
                  <a:pt x="607574" y="118302"/>
                </a:moveTo>
                <a:lnTo>
                  <a:pt x="601253" y="127000"/>
                </a:lnTo>
                <a:lnTo>
                  <a:pt x="609337" y="127000"/>
                </a:lnTo>
                <a:lnTo>
                  <a:pt x="607574" y="118302"/>
                </a:lnTo>
                <a:close/>
              </a:path>
              <a:path w="1223009" h="2654300">
                <a:moveTo>
                  <a:pt x="638171" y="76200"/>
                </a:moveTo>
                <a:lnTo>
                  <a:pt x="607574" y="118302"/>
                </a:lnTo>
                <a:lnTo>
                  <a:pt x="609337" y="127000"/>
                </a:lnTo>
                <a:lnTo>
                  <a:pt x="653380" y="127000"/>
                </a:lnTo>
                <a:lnTo>
                  <a:pt x="651289" y="88900"/>
                </a:lnTo>
                <a:lnTo>
                  <a:pt x="638171" y="76200"/>
                </a:lnTo>
                <a:close/>
              </a:path>
              <a:path w="1223009" h="2654300">
                <a:moveTo>
                  <a:pt x="638171" y="76200"/>
                </a:moveTo>
                <a:lnTo>
                  <a:pt x="595821" y="76200"/>
                </a:lnTo>
                <a:lnTo>
                  <a:pt x="601613" y="88900"/>
                </a:lnTo>
                <a:lnTo>
                  <a:pt x="625865" y="88900"/>
                </a:lnTo>
                <a:lnTo>
                  <a:pt x="638171" y="76200"/>
                </a:lnTo>
                <a:close/>
              </a:path>
              <a:path w="1223009" h="2654300">
                <a:moveTo>
                  <a:pt x="1222633" y="76200"/>
                </a:moveTo>
                <a:lnTo>
                  <a:pt x="638171" y="76200"/>
                </a:lnTo>
                <a:lnTo>
                  <a:pt x="651289" y="88900"/>
                </a:lnTo>
                <a:lnTo>
                  <a:pt x="1222633" y="88900"/>
                </a:lnTo>
                <a:lnTo>
                  <a:pt x="1222633" y="76200"/>
                </a:lnTo>
                <a:close/>
              </a:path>
              <a:path w="1223009" h="2654300">
                <a:moveTo>
                  <a:pt x="538043" y="69850"/>
                </a:moveTo>
                <a:lnTo>
                  <a:pt x="539467" y="76200"/>
                </a:lnTo>
                <a:lnTo>
                  <a:pt x="551909" y="76200"/>
                </a:lnTo>
                <a:lnTo>
                  <a:pt x="538043" y="69850"/>
                </a:lnTo>
                <a:close/>
              </a:path>
              <a:path w="1223009" h="2654300">
                <a:moveTo>
                  <a:pt x="576562" y="25400"/>
                </a:moveTo>
                <a:lnTo>
                  <a:pt x="522695" y="25400"/>
                </a:lnTo>
                <a:lnTo>
                  <a:pt x="530921" y="38100"/>
                </a:lnTo>
                <a:lnTo>
                  <a:pt x="538043" y="69850"/>
                </a:lnTo>
                <a:lnTo>
                  <a:pt x="551909" y="76200"/>
                </a:lnTo>
                <a:lnTo>
                  <a:pt x="595821" y="76200"/>
                </a:lnTo>
                <a:lnTo>
                  <a:pt x="584236" y="50800"/>
                </a:lnTo>
                <a:lnTo>
                  <a:pt x="579687" y="38100"/>
                </a:lnTo>
                <a:lnTo>
                  <a:pt x="576562" y="25400"/>
                </a:lnTo>
                <a:close/>
              </a:path>
              <a:path w="1223009" h="2654300">
                <a:moveTo>
                  <a:pt x="1222633" y="25400"/>
                </a:moveTo>
                <a:lnTo>
                  <a:pt x="576562" y="25400"/>
                </a:lnTo>
                <a:lnTo>
                  <a:pt x="579687" y="38100"/>
                </a:lnTo>
                <a:lnTo>
                  <a:pt x="1222633" y="38100"/>
                </a:lnTo>
                <a:lnTo>
                  <a:pt x="1222633" y="2540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 txBox="1">
            <a:spLocks noGrp="1"/>
          </p:cNvSpPr>
          <p:nvPr>
            <p:ph type="title"/>
          </p:nvPr>
        </p:nvSpPr>
        <p:spPr>
          <a:xfrm>
            <a:off x="3116072" y="1117854"/>
            <a:ext cx="11950700" cy="3499485"/>
          </a:xfrm>
          <a:prstGeom prst="rect"/>
        </p:spPr>
        <p:txBody>
          <a:bodyPr wrap="square" lIns="0" tIns="438784" rIns="0" bIns="0" rtlCol="0" vert="horz">
            <a:spAutoFit/>
          </a:bodyPr>
          <a:lstStyle/>
          <a:p>
            <a:pPr marL="1227455" marR="5080" indent="-1215390">
              <a:lnSpc>
                <a:spcPct val="78100"/>
              </a:lnSpc>
              <a:spcBef>
                <a:spcPts val="3454"/>
              </a:spcBef>
            </a:pPr>
            <a:r>
              <a:rPr dirty="0" sz="12800" spc="50"/>
              <a:t>Revolutionizing </a:t>
            </a:r>
            <a:r>
              <a:rPr dirty="0" sz="12800" spc="-330"/>
              <a:t>Road</a:t>
            </a:r>
            <a:r>
              <a:rPr dirty="0" sz="12800" spc="-525"/>
              <a:t> </a:t>
            </a:r>
            <a:r>
              <a:rPr dirty="0" sz="12800" spc="305"/>
              <a:t>Safety</a:t>
            </a:r>
            <a:endParaRPr sz="12800"/>
          </a:p>
        </p:txBody>
      </p:sp>
      <p:sp>
        <p:nvSpPr>
          <p:cNvPr id="165" name="object 165" descr=""/>
          <p:cNvSpPr txBox="1"/>
          <p:nvPr/>
        </p:nvSpPr>
        <p:spPr>
          <a:xfrm>
            <a:off x="5257038" y="4597730"/>
            <a:ext cx="7677150" cy="418909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144905" marR="1136650" indent="1054100">
              <a:lnSpc>
                <a:spcPts val="4000"/>
              </a:lnSpc>
              <a:spcBef>
                <a:spcPts val="885"/>
              </a:spcBef>
            </a:pPr>
            <a:r>
              <a:rPr dirty="0" sz="3950" b="1">
                <a:latin typeface="Century Gothic"/>
                <a:cs typeface="Century Gothic"/>
              </a:rPr>
              <a:t>Presented</a:t>
            </a:r>
            <a:r>
              <a:rPr dirty="0" sz="3950" spc="-80" b="1">
                <a:latin typeface="Century Gothic"/>
                <a:cs typeface="Century Gothic"/>
              </a:rPr>
              <a:t> </a:t>
            </a:r>
            <a:r>
              <a:rPr dirty="0" sz="3950" spc="-25" b="1">
                <a:latin typeface="Century Gothic"/>
                <a:cs typeface="Century Gothic"/>
              </a:rPr>
              <a:t>by: </a:t>
            </a:r>
            <a:r>
              <a:rPr dirty="0" sz="3950" spc="-60" b="1">
                <a:latin typeface="Century Gothic"/>
                <a:cs typeface="Century Gothic"/>
              </a:rPr>
              <a:t>Tanmay</a:t>
            </a:r>
            <a:r>
              <a:rPr dirty="0" sz="3950" spc="-270" b="1">
                <a:latin typeface="Century Gothic"/>
                <a:cs typeface="Century Gothic"/>
              </a:rPr>
              <a:t> </a:t>
            </a:r>
            <a:r>
              <a:rPr dirty="0" sz="3950" spc="-90" b="1">
                <a:latin typeface="Century Gothic"/>
                <a:cs typeface="Century Gothic"/>
              </a:rPr>
              <a:t>Singh,</a:t>
            </a:r>
            <a:r>
              <a:rPr dirty="0" sz="3950" spc="-260" b="1">
                <a:latin typeface="Century Gothic"/>
                <a:cs typeface="Century Gothic"/>
              </a:rPr>
              <a:t> </a:t>
            </a:r>
            <a:r>
              <a:rPr dirty="0" sz="3950" spc="-95" b="1">
                <a:latin typeface="Century Gothic"/>
                <a:cs typeface="Century Gothic"/>
              </a:rPr>
              <a:t>2130155</a:t>
            </a:r>
            <a:endParaRPr sz="3950">
              <a:latin typeface="Century Gothic"/>
              <a:cs typeface="Century Gothic"/>
            </a:endParaRPr>
          </a:p>
          <a:p>
            <a:pPr marL="1316990">
              <a:lnSpc>
                <a:spcPts val="3625"/>
              </a:lnSpc>
            </a:pPr>
            <a:r>
              <a:rPr dirty="0" sz="3950" spc="-50" b="1">
                <a:latin typeface="Century Gothic"/>
                <a:cs typeface="Century Gothic"/>
              </a:rPr>
              <a:t>Anikait</a:t>
            </a:r>
            <a:r>
              <a:rPr dirty="0" sz="3950" spc="-270" b="1">
                <a:latin typeface="Century Gothic"/>
                <a:cs typeface="Century Gothic"/>
              </a:rPr>
              <a:t> </a:t>
            </a:r>
            <a:r>
              <a:rPr dirty="0" sz="3950" spc="-70" b="1">
                <a:latin typeface="Century Gothic"/>
                <a:cs typeface="Century Gothic"/>
              </a:rPr>
              <a:t>Barik,</a:t>
            </a:r>
            <a:r>
              <a:rPr dirty="0" sz="3950" spc="-260" b="1">
                <a:latin typeface="Century Gothic"/>
                <a:cs typeface="Century Gothic"/>
              </a:rPr>
              <a:t> </a:t>
            </a:r>
            <a:r>
              <a:rPr dirty="0" sz="3950" spc="-10" b="1">
                <a:latin typeface="Century Gothic"/>
                <a:cs typeface="Century Gothic"/>
              </a:rPr>
              <a:t>2130166</a:t>
            </a:r>
            <a:endParaRPr sz="3950">
              <a:latin typeface="Century Gothic"/>
              <a:cs typeface="Century Gothic"/>
            </a:endParaRPr>
          </a:p>
          <a:p>
            <a:pPr marL="12700" marR="5080" indent="1016000">
              <a:lnSpc>
                <a:spcPts val="4000"/>
              </a:lnSpc>
              <a:spcBef>
                <a:spcPts val="380"/>
              </a:spcBef>
            </a:pPr>
            <a:r>
              <a:rPr dirty="0" sz="3950" spc="-35" b="1">
                <a:latin typeface="Century Gothic"/>
                <a:cs typeface="Century Gothic"/>
              </a:rPr>
              <a:t>Himanshi</a:t>
            </a:r>
            <a:r>
              <a:rPr dirty="0" sz="3950" spc="-245" b="1">
                <a:latin typeface="Century Gothic"/>
                <a:cs typeface="Century Gothic"/>
              </a:rPr>
              <a:t> </a:t>
            </a:r>
            <a:r>
              <a:rPr dirty="0" sz="3950" spc="-165" b="1">
                <a:latin typeface="Century Gothic"/>
                <a:cs typeface="Century Gothic"/>
              </a:rPr>
              <a:t>Deep,</a:t>
            </a:r>
            <a:r>
              <a:rPr dirty="0" sz="3950" spc="-280" b="1">
                <a:latin typeface="Century Gothic"/>
                <a:cs typeface="Century Gothic"/>
              </a:rPr>
              <a:t> </a:t>
            </a:r>
            <a:r>
              <a:rPr dirty="0" sz="3950" spc="-10" b="1">
                <a:latin typeface="Century Gothic"/>
                <a:cs typeface="Century Gothic"/>
              </a:rPr>
              <a:t>2130182 </a:t>
            </a:r>
            <a:r>
              <a:rPr dirty="0" sz="3950" spc="-135" b="1">
                <a:latin typeface="Century Gothic"/>
                <a:cs typeface="Century Gothic"/>
              </a:rPr>
              <a:t>Manu</a:t>
            </a:r>
            <a:r>
              <a:rPr dirty="0" sz="3950" spc="-190" b="1">
                <a:latin typeface="Century Gothic"/>
                <a:cs typeface="Century Gothic"/>
              </a:rPr>
              <a:t> </a:t>
            </a:r>
            <a:r>
              <a:rPr dirty="0" sz="3950" b="1">
                <a:latin typeface="Century Gothic"/>
                <a:cs typeface="Century Gothic"/>
              </a:rPr>
              <a:t>Siddharth</a:t>
            </a:r>
            <a:r>
              <a:rPr dirty="0" sz="3950" spc="-150" b="1">
                <a:latin typeface="Century Gothic"/>
                <a:cs typeface="Century Gothic"/>
              </a:rPr>
              <a:t> </a:t>
            </a:r>
            <a:r>
              <a:rPr dirty="0" sz="3950" spc="-135" b="1">
                <a:latin typeface="Century Gothic"/>
                <a:cs typeface="Century Gothic"/>
              </a:rPr>
              <a:t>Verma,</a:t>
            </a:r>
            <a:r>
              <a:rPr dirty="0" sz="3950" spc="-200" b="1">
                <a:latin typeface="Century Gothic"/>
                <a:cs typeface="Century Gothic"/>
              </a:rPr>
              <a:t> </a:t>
            </a:r>
            <a:r>
              <a:rPr dirty="0" sz="3950" spc="-10" b="1">
                <a:latin typeface="Century Gothic"/>
                <a:cs typeface="Century Gothic"/>
              </a:rPr>
              <a:t>2130202</a:t>
            </a:r>
            <a:endParaRPr sz="3950">
              <a:latin typeface="Century Gothic"/>
              <a:cs typeface="Century Gothic"/>
            </a:endParaRPr>
          </a:p>
          <a:p>
            <a:pPr marL="848994" marR="843915" indent="55880">
              <a:lnSpc>
                <a:spcPts val="4000"/>
              </a:lnSpc>
              <a:spcBef>
                <a:spcPts val="4000"/>
              </a:spcBef>
            </a:pPr>
            <a:r>
              <a:rPr dirty="0" sz="3950" spc="-10" b="1">
                <a:latin typeface="Century Gothic"/>
                <a:cs typeface="Century Gothic"/>
              </a:rPr>
              <a:t>Under</a:t>
            </a:r>
            <a:r>
              <a:rPr dirty="0" sz="3950" spc="-265" b="1">
                <a:latin typeface="Century Gothic"/>
                <a:cs typeface="Century Gothic"/>
              </a:rPr>
              <a:t> </a:t>
            </a:r>
            <a:r>
              <a:rPr dirty="0" sz="3950" spc="60" b="1">
                <a:latin typeface="Century Gothic"/>
                <a:cs typeface="Century Gothic"/>
              </a:rPr>
              <a:t>the</a:t>
            </a:r>
            <a:r>
              <a:rPr dirty="0" sz="3950" spc="-285" b="1">
                <a:latin typeface="Century Gothic"/>
                <a:cs typeface="Century Gothic"/>
              </a:rPr>
              <a:t> </a:t>
            </a:r>
            <a:r>
              <a:rPr dirty="0" sz="3950" b="1">
                <a:latin typeface="Century Gothic"/>
                <a:cs typeface="Century Gothic"/>
              </a:rPr>
              <a:t>supervision</a:t>
            </a:r>
            <a:r>
              <a:rPr dirty="0" sz="3950" spc="-240" b="1">
                <a:latin typeface="Century Gothic"/>
                <a:cs typeface="Century Gothic"/>
              </a:rPr>
              <a:t> </a:t>
            </a:r>
            <a:r>
              <a:rPr dirty="0" sz="3950" spc="-25" b="1">
                <a:latin typeface="Century Gothic"/>
                <a:cs typeface="Century Gothic"/>
              </a:rPr>
              <a:t>of, </a:t>
            </a:r>
            <a:r>
              <a:rPr dirty="0" sz="3950" b="1">
                <a:latin typeface="Century Gothic"/>
                <a:cs typeface="Century Gothic"/>
              </a:rPr>
              <a:t>Prof.</a:t>
            </a:r>
            <a:r>
              <a:rPr dirty="0" sz="3950" spc="-180" b="1">
                <a:latin typeface="Century Gothic"/>
                <a:cs typeface="Century Gothic"/>
              </a:rPr>
              <a:t> </a:t>
            </a:r>
            <a:r>
              <a:rPr dirty="0" sz="3950" spc="-75" b="1">
                <a:latin typeface="Century Gothic"/>
                <a:cs typeface="Century Gothic"/>
              </a:rPr>
              <a:t>Subhrakanta</a:t>
            </a:r>
            <a:r>
              <a:rPr dirty="0" sz="3950" spc="-135" b="1">
                <a:latin typeface="Century Gothic"/>
                <a:cs typeface="Century Gothic"/>
              </a:rPr>
              <a:t> </a:t>
            </a:r>
            <a:r>
              <a:rPr dirty="0" sz="3950" spc="-40" b="1">
                <a:latin typeface="Century Gothic"/>
                <a:cs typeface="Century Gothic"/>
              </a:rPr>
              <a:t>Behera</a:t>
            </a:r>
            <a:endParaRPr sz="3950">
              <a:latin typeface="Century Gothic"/>
              <a:cs typeface="Century Gothic"/>
            </a:endParaRPr>
          </a:p>
        </p:txBody>
      </p:sp>
      <p:sp>
        <p:nvSpPr>
          <p:cNvPr id="166" name="object 166" descr=""/>
          <p:cNvSpPr/>
          <p:nvPr/>
        </p:nvSpPr>
        <p:spPr>
          <a:xfrm>
            <a:off x="4739996" y="2580725"/>
            <a:ext cx="721360" cy="915669"/>
          </a:xfrm>
          <a:custGeom>
            <a:avLst/>
            <a:gdLst/>
            <a:ahLst/>
            <a:cxnLst/>
            <a:rect l="l" t="t" r="r" b="b"/>
            <a:pathLst>
              <a:path w="721360" h="915670">
                <a:moveTo>
                  <a:pt x="381838" y="0"/>
                </a:moveTo>
                <a:lnTo>
                  <a:pt x="356038" y="37866"/>
                </a:lnTo>
                <a:lnTo>
                  <a:pt x="355570" y="48990"/>
                </a:lnTo>
                <a:lnTo>
                  <a:pt x="356193" y="62523"/>
                </a:lnTo>
                <a:lnTo>
                  <a:pt x="357622" y="76083"/>
                </a:lnTo>
                <a:lnTo>
                  <a:pt x="359198" y="89011"/>
                </a:lnTo>
                <a:lnTo>
                  <a:pt x="360261" y="100649"/>
                </a:lnTo>
                <a:lnTo>
                  <a:pt x="356251" y="146080"/>
                </a:lnTo>
                <a:lnTo>
                  <a:pt x="340017" y="189254"/>
                </a:lnTo>
                <a:lnTo>
                  <a:pt x="315101" y="229486"/>
                </a:lnTo>
                <a:lnTo>
                  <a:pt x="285045" y="266089"/>
                </a:lnTo>
                <a:lnTo>
                  <a:pt x="253390" y="298376"/>
                </a:lnTo>
                <a:lnTo>
                  <a:pt x="219168" y="328186"/>
                </a:lnTo>
                <a:lnTo>
                  <a:pt x="180905" y="356153"/>
                </a:lnTo>
                <a:lnTo>
                  <a:pt x="139942" y="381190"/>
                </a:lnTo>
                <a:lnTo>
                  <a:pt x="97615" y="402209"/>
                </a:lnTo>
                <a:lnTo>
                  <a:pt x="55264" y="418124"/>
                </a:lnTo>
                <a:lnTo>
                  <a:pt x="45040" y="421425"/>
                </a:lnTo>
                <a:lnTo>
                  <a:pt x="34865" y="425166"/>
                </a:lnTo>
                <a:lnTo>
                  <a:pt x="24984" y="429493"/>
                </a:lnTo>
                <a:lnTo>
                  <a:pt x="15640" y="434554"/>
                </a:lnTo>
                <a:lnTo>
                  <a:pt x="10948" y="436902"/>
                </a:lnTo>
                <a:lnTo>
                  <a:pt x="4170" y="440031"/>
                </a:lnTo>
                <a:lnTo>
                  <a:pt x="0" y="447073"/>
                </a:lnTo>
                <a:lnTo>
                  <a:pt x="1429" y="460634"/>
                </a:lnTo>
                <a:lnTo>
                  <a:pt x="1503" y="461355"/>
                </a:lnTo>
                <a:lnTo>
                  <a:pt x="40958" y="476282"/>
                </a:lnTo>
                <a:lnTo>
                  <a:pt x="57088" y="479672"/>
                </a:lnTo>
                <a:lnTo>
                  <a:pt x="99282" y="490793"/>
                </a:lnTo>
                <a:lnTo>
                  <a:pt x="138519" y="507534"/>
                </a:lnTo>
                <a:lnTo>
                  <a:pt x="173993" y="530827"/>
                </a:lnTo>
                <a:lnTo>
                  <a:pt x="204896" y="561605"/>
                </a:lnTo>
                <a:lnTo>
                  <a:pt x="234624" y="603605"/>
                </a:lnTo>
                <a:lnTo>
                  <a:pt x="258018" y="647100"/>
                </a:lnTo>
                <a:lnTo>
                  <a:pt x="276818" y="692264"/>
                </a:lnTo>
                <a:lnTo>
                  <a:pt x="292765" y="739270"/>
                </a:lnTo>
                <a:lnTo>
                  <a:pt x="307596" y="788291"/>
                </a:lnTo>
                <a:lnTo>
                  <a:pt x="317177" y="833389"/>
                </a:lnTo>
                <a:lnTo>
                  <a:pt x="323255" y="879074"/>
                </a:lnTo>
                <a:lnTo>
                  <a:pt x="323255" y="906987"/>
                </a:lnTo>
                <a:lnTo>
                  <a:pt x="330812" y="914813"/>
                </a:lnTo>
                <a:lnTo>
                  <a:pt x="349576" y="915335"/>
                </a:lnTo>
                <a:lnTo>
                  <a:pt x="357655" y="908031"/>
                </a:lnTo>
                <a:lnTo>
                  <a:pt x="358176" y="898639"/>
                </a:lnTo>
                <a:lnTo>
                  <a:pt x="358958" y="885335"/>
                </a:lnTo>
                <a:lnTo>
                  <a:pt x="358176" y="877509"/>
                </a:lnTo>
                <a:lnTo>
                  <a:pt x="358274" y="865228"/>
                </a:lnTo>
                <a:lnTo>
                  <a:pt x="358489" y="856268"/>
                </a:lnTo>
                <a:lnTo>
                  <a:pt x="358567" y="853020"/>
                </a:lnTo>
                <a:lnTo>
                  <a:pt x="359056" y="840861"/>
                </a:lnTo>
                <a:lnTo>
                  <a:pt x="359740" y="828725"/>
                </a:lnTo>
                <a:lnTo>
                  <a:pt x="366872" y="777581"/>
                </a:lnTo>
                <a:lnTo>
                  <a:pt x="372432" y="758552"/>
                </a:lnTo>
                <a:lnTo>
                  <a:pt x="334982" y="758552"/>
                </a:lnTo>
                <a:lnTo>
                  <a:pt x="320260" y="711444"/>
                </a:lnTo>
                <a:lnTo>
                  <a:pt x="303966" y="666127"/>
                </a:lnTo>
                <a:lnTo>
                  <a:pt x="284708" y="622450"/>
                </a:lnTo>
                <a:lnTo>
                  <a:pt x="261095" y="580263"/>
                </a:lnTo>
                <a:lnTo>
                  <a:pt x="231738" y="539416"/>
                </a:lnTo>
                <a:lnTo>
                  <a:pt x="199072" y="506226"/>
                </a:lnTo>
                <a:lnTo>
                  <a:pt x="161784" y="480465"/>
                </a:lnTo>
                <a:lnTo>
                  <a:pt x="120634" y="461355"/>
                </a:lnTo>
                <a:lnTo>
                  <a:pt x="76379" y="448116"/>
                </a:lnTo>
                <a:lnTo>
                  <a:pt x="119556" y="430819"/>
                </a:lnTo>
                <a:lnTo>
                  <a:pt x="162532" y="408712"/>
                </a:lnTo>
                <a:lnTo>
                  <a:pt x="204044" y="382808"/>
                </a:lnTo>
                <a:lnTo>
                  <a:pt x="242830" y="354124"/>
                </a:lnTo>
                <a:lnTo>
                  <a:pt x="277627" y="323673"/>
                </a:lnTo>
                <a:lnTo>
                  <a:pt x="314621" y="285316"/>
                </a:lnTo>
                <a:lnTo>
                  <a:pt x="348921" y="241378"/>
                </a:lnTo>
                <a:lnTo>
                  <a:pt x="376377" y="192938"/>
                </a:lnTo>
                <a:lnTo>
                  <a:pt x="392836" y="141072"/>
                </a:lnTo>
                <a:lnTo>
                  <a:pt x="429278" y="141072"/>
                </a:lnTo>
                <a:lnTo>
                  <a:pt x="424945" y="126957"/>
                </a:lnTo>
                <a:lnTo>
                  <a:pt x="411886" y="71079"/>
                </a:lnTo>
                <a:lnTo>
                  <a:pt x="406670" y="24475"/>
                </a:lnTo>
                <a:lnTo>
                  <a:pt x="406670" y="16629"/>
                </a:lnTo>
                <a:lnTo>
                  <a:pt x="401458" y="9849"/>
                </a:lnTo>
                <a:lnTo>
                  <a:pt x="394139" y="7762"/>
                </a:lnTo>
                <a:lnTo>
                  <a:pt x="392836" y="5676"/>
                </a:lnTo>
                <a:lnTo>
                  <a:pt x="390751" y="3590"/>
                </a:lnTo>
                <a:lnTo>
                  <a:pt x="388406" y="2286"/>
                </a:lnTo>
                <a:lnTo>
                  <a:pt x="381838" y="0"/>
                </a:lnTo>
                <a:close/>
              </a:path>
              <a:path w="721360" h="915670">
                <a:moveTo>
                  <a:pt x="429278" y="141072"/>
                </a:moveTo>
                <a:lnTo>
                  <a:pt x="392836" y="141072"/>
                </a:lnTo>
                <a:lnTo>
                  <a:pt x="401184" y="169422"/>
                </a:lnTo>
                <a:lnTo>
                  <a:pt x="418548" y="220530"/>
                </a:lnTo>
                <a:lnTo>
                  <a:pt x="444946" y="274768"/>
                </a:lnTo>
                <a:lnTo>
                  <a:pt x="468803" y="306534"/>
                </a:lnTo>
                <a:lnTo>
                  <a:pt x="496130" y="335459"/>
                </a:lnTo>
                <a:lnTo>
                  <a:pt x="551032" y="380213"/>
                </a:lnTo>
                <a:lnTo>
                  <a:pt x="609068" y="416487"/>
                </a:lnTo>
                <a:lnTo>
                  <a:pt x="639457" y="431686"/>
                </a:lnTo>
                <a:lnTo>
                  <a:pt x="592033" y="448596"/>
                </a:lnTo>
                <a:lnTo>
                  <a:pt x="546910" y="472884"/>
                </a:lnTo>
                <a:lnTo>
                  <a:pt x="504826" y="502908"/>
                </a:lnTo>
                <a:lnTo>
                  <a:pt x="466521" y="537028"/>
                </a:lnTo>
                <a:lnTo>
                  <a:pt x="432731" y="573602"/>
                </a:lnTo>
                <a:lnTo>
                  <a:pt x="400371" y="616067"/>
                </a:lnTo>
                <a:lnTo>
                  <a:pt x="372903" y="661178"/>
                </a:lnTo>
                <a:lnTo>
                  <a:pt x="350912" y="708739"/>
                </a:lnTo>
                <a:lnTo>
                  <a:pt x="334982" y="758552"/>
                </a:lnTo>
                <a:lnTo>
                  <a:pt x="372432" y="758552"/>
                </a:lnTo>
                <a:lnTo>
                  <a:pt x="381200" y="728540"/>
                </a:lnTo>
                <a:lnTo>
                  <a:pt x="401972" y="681828"/>
                </a:lnTo>
                <a:lnTo>
                  <a:pt x="428434" y="637670"/>
                </a:lnTo>
                <a:lnTo>
                  <a:pt x="459834" y="596291"/>
                </a:lnTo>
                <a:lnTo>
                  <a:pt x="494879" y="558665"/>
                </a:lnTo>
                <a:lnTo>
                  <a:pt x="534965" y="524007"/>
                </a:lnTo>
                <a:lnTo>
                  <a:pt x="579192" y="494597"/>
                </a:lnTo>
                <a:lnTo>
                  <a:pt x="626658" y="472712"/>
                </a:lnTo>
                <a:lnTo>
                  <a:pt x="676464" y="460634"/>
                </a:lnTo>
                <a:lnTo>
                  <a:pt x="685478" y="459310"/>
                </a:lnTo>
                <a:lnTo>
                  <a:pt x="695401" y="457667"/>
                </a:lnTo>
                <a:lnTo>
                  <a:pt x="721223" y="434554"/>
                </a:lnTo>
                <a:lnTo>
                  <a:pt x="721310" y="431946"/>
                </a:lnTo>
                <a:lnTo>
                  <a:pt x="716619" y="424383"/>
                </a:lnTo>
                <a:lnTo>
                  <a:pt x="678549" y="410561"/>
                </a:lnTo>
                <a:lnTo>
                  <a:pt x="644051" y="395516"/>
                </a:lnTo>
                <a:lnTo>
                  <a:pt x="609767" y="376932"/>
                </a:lnTo>
                <a:lnTo>
                  <a:pt x="576897" y="355858"/>
                </a:lnTo>
                <a:lnTo>
                  <a:pt x="521192" y="311180"/>
                </a:lnTo>
                <a:lnTo>
                  <a:pt x="475275" y="257471"/>
                </a:lnTo>
                <a:lnTo>
                  <a:pt x="441962" y="182395"/>
                </a:lnTo>
                <a:lnTo>
                  <a:pt x="429278" y="14107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19175" y="1252347"/>
            <a:ext cx="5057140" cy="3578225"/>
            <a:chOff x="1019175" y="1252347"/>
            <a:chExt cx="5057140" cy="3578225"/>
          </a:xfrm>
        </p:grpSpPr>
        <p:sp>
          <p:nvSpPr>
            <p:cNvPr id="3" name="object 3" descr=""/>
            <p:cNvSpPr/>
            <p:nvPr/>
          </p:nvSpPr>
          <p:spPr>
            <a:xfrm>
              <a:off x="1028700" y="1261872"/>
              <a:ext cx="5038090" cy="3559175"/>
            </a:xfrm>
            <a:custGeom>
              <a:avLst/>
              <a:gdLst/>
              <a:ahLst/>
              <a:cxnLst/>
              <a:rect l="l" t="t" r="r" b="b"/>
              <a:pathLst>
                <a:path w="5038090" h="3559175">
                  <a:moveTo>
                    <a:pt x="4787138" y="0"/>
                  </a:moveTo>
                  <a:lnTo>
                    <a:pt x="250952" y="0"/>
                  </a:lnTo>
                  <a:lnTo>
                    <a:pt x="205846" y="4040"/>
                  </a:lnTo>
                  <a:lnTo>
                    <a:pt x="163392" y="15690"/>
                  </a:lnTo>
                  <a:lnTo>
                    <a:pt x="124298" y="34242"/>
                  </a:lnTo>
                  <a:lnTo>
                    <a:pt x="89272" y="58992"/>
                  </a:lnTo>
                  <a:lnTo>
                    <a:pt x="59025" y="89231"/>
                  </a:lnTo>
                  <a:lnTo>
                    <a:pt x="34265" y="124253"/>
                  </a:lnTo>
                  <a:lnTo>
                    <a:pt x="15701" y="163351"/>
                  </a:lnTo>
                  <a:lnTo>
                    <a:pt x="4043" y="205820"/>
                  </a:lnTo>
                  <a:lnTo>
                    <a:pt x="0" y="250951"/>
                  </a:lnTo>
                  <a:lnTo>
                    <a:pt x="0" y="3308223"/>
                  </a:lnTo>
                  <a:lnTo>
                    <a:pt x="4043" y="3353354"/>
                  </a:lnTo>
                  <a:lnTo>
                    <a:pt x="15701" y="3395823"/>
                  </a:lnTo>
                  <a:lnTo>
                    <a:pt x="34265" y="3434921"/>
                  </a:lnTo>
                  <a:lnTo>
                    <a:pt x="59025" y="3469943"/>
                  </a:lnTo>
                  <a:lnTo>
                    <a:pt x="89272" y="3500182"/>
                  </a:lnTo>
                  <a:lnTo>
                    <a:pt x="124298" y="3524932"/>
                  </a:lnTo>
                  <a:lnTo>
                    <a:pt x="163392" y="3543484"/>
                  </a:lnTo>
                  <a:lnTo>
                    <a:pt x="205846" y="3555134"/>
                  </a:lnTo>
                  <a:lnTo>
                    <a:pt x="250952" y="3559175"/>
                  </a:lnTo>
                  <a:lnTo>
                    <a:pt x="4787138" y="3559175"/>
                  </a:lnTo>
                  <a:lnTo>
                    <a:pt x="4832236" y="3555134"/>
                  </a:lnTo>
                  <a:lnTo>
                    <a:pt x="4874687" y="3543484"/>
                  </a:lnTo>
                  <a:lnTo>
                    <a:pt x="4913780" y="3524932"/>
                  </a:lnTo>
                  <a:lnTo>
                    <a:pt x="4948806" y="3500182"/>
                  </a:lnTo>
                  <a:lnTo>
                    <a:pt x="4979056" y="3469943"/>
                  </a:lnTo>
                  <a:lnTo>
                    <a:pt x="5003818" y="3434921"/>
                  </a:lnTo>
                  <a:lnTo>
                    <a:pt x="5022385" y="3395823"/>
                  </a:lnTo>
                  <a:lnTo>
                    <a:pt x="5034045" y="3353354"/>
                  </a:lnTo>
                  <a:lnTo>
                    <a:pt x="5038090" y="3308223"/>
                  </a:lnTo>
                  <a:lnTo>
                    <a:pt x="5038090" y="250951"/>
                  </a:lnTo>
                  <a:lnTo>
                    <a:pt x="5033226" y="201763"/>
                  </a:lnTo>
                  <a:lnTo>
                    <a:pt x="5018992" y="154908"/>
                  </a:lnTo>
                  <a:lnTo>
                    <a:pt x="4995924" y="111720"/>
                  </a:lnTo>
                  <a:lnTo>
                    <a:pt x="4964557" y="73532"/>
                  </a:lnTo>
                  <a:lnTo>
                    <a:pt x="4926316" y="42165"/>
                  </a:lnTo>
                  <a:lnTo>
                    <a:pt x="4883134" y="19097"/>
                  </a:lnTo>
                  <a:lnTo>
                    <a:pt x="4836308" y="4863"/>
                  </a:lnTo>
                  <a:lnTo>
                    <a:pt x="4787138" y="0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28700" y="1261872"/>
              <a:ext cx="5038090" cy="3559175"/>
            </a:xfrm>
            <a:custGeom>
              <a:avLst/>
              <a:gdLst/>
              <a:ahLst/>
              <a:cxnLst/>
              <a:rect l="l" t="t" r="r" b="b"/>
              <a:pathLst>
                <a:path w="5038090" h="3559175">
                  <a:moveTo>
                    <a:pt x="250952" y="0"/>
                  </a:moveTo>
                  <a:lnTo>
                    <a:pt x="4787138" y="0"/>
                  </a:lnTo>
                  <a:lnTo>
                    <a:pt x="4836308" y="4863"/>
                  </a:lnTo>
                  <a:lnTo>
                    <a:pt x="4883134" y="19097"/>
                  </a:lnTo>
                  <a:lnTo>
                    <a:pt x="4926316" y="42165"/>
                  </a:lnTo>
                  <a:lnTo>
                    <a:pt x="4964557" y="73532"/>
                  </a:lnTo>
                  <a:lnTo>
                    <a:pt x="4995924" y="111720"/>
                  </a:lnTo>
                  <a:lnTo>
                    <a:pt x="5018992" y="154908"/>
                  </a:lnTo>
                  <a:lnTo>
                    <a:pt x="5033226" y="201763"/>
                  </a:lnTo>
                  <a:lnTo>
                    <a:pt x="5038090" y="250951"/>
                  </a:lnTo>
                  <a:lnTo>
                    <a:pt x="5038090" y="3308223"/>
                  </a:lnTo>
                  <a:lnTo>
                    <a:pt x="5034045" y="3353354"/>
                  </a:lnTo>
                  <a:lnTo>
                    <a:pt x="5022385" y="3395823"/>
                  </a:lnTo>
                  <a:lnTo>
                    <a:pt x="5003818" y="3434921"/>
                  </a:lnTo>
                  <a:lnTo>
                    <a:pt x="4979056" y="3469943"/>
                  </a:lnTo>
                  <a:lnTo>
                    <a:pt x="4948806" y="3500182"/>
                  </a:lnTo>
                  <a:lnTo>
                    <a:pt x="4913780" y="3524932"/>
                  </a:lnTo>
                  <a:lnTo>
                    <a:pt x="4874687" y="3543484"/>
                  </a:lnTo>
                  <a:lnTo>
                    <a:pt x="4832236" y="3555134"/>
                  </a:lnTo>
                  <a:lnTo>
                    <a:pt x="4787138" y="3559175"/>
                  </a:lnTo>
                  <a:lnTo>
                    <a:pt x="250952" y="3559175"/>
                  </a:lnTo>
                  <a:lnTo>
                    <a:pt x="205846" y="3555134"/>
                  </a:lnTo>
                  <a:lnTo>
                    <a:pt x="163392" y="3543484"/>
                  </a:lnTo>
                  <a:lnTo>
                    <a:pt x="124298" y="3524932"/>
                  </a:lnTo>
                  <a:lnTo>
                    <a:pt x="89272" y="3500182"/>
                  </a:lnTo>
                  <a:lnTo>
                    <a:pt x="59025" y="3469943"/>
                  </a:lnTo>
                  <a:lnTo>
                    <a:pt x="34265" y="3434921"/>
                  </a:lnTo>
                  <a:lnTo>
                    <a:pt x="15701" y="3395823"/>
                  </a:lnTo>
                  <a:lnTo>
                    <a:pt x="4043" y="3353354"/>
                  </a:lnTo>
                  <a:lnTo>
                    <a:pt x="0" y="3308223"/>
                  </a:lnTo>
                  <a:lnTo>
                    <a:pt x="0" y="250951"/>
                  </a:lnTo>
                  <a:lnTo>
                    <a:pt x="4043" y="205820"/>
                  </a:lnTo>
                  <a:lnTo>
                    <a:pt x="15701" y="163351"/>
                  </a:lnTo>
                  <a:lnTo>
                    <a:pt x="34265" y="124253"/>
                  </a:lnTo>
                  <a:lnTo>
                    <a:pt x="59025" y="89231"/>
                  </a:lnTo>
                  <a:lnTo>
                    <a:pt x="89272" y="58992"/>
                  </a:lnTo>
                  <a:lnTo>
                    <a:pt x="124298" y="34242"/>
                  </a:lnTo>
                  <a:lnTo>
                    <a:pt x="163392" y="15690"/>
                  </a:lnTo>
                  <a:lnTo>
                    <a:pt x="205846" y="4040"/>
                  </a:lnTo>
                  <a:lnTo>
                    <a:pt x="250952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019175" y="5361178"/>
            <a:ext cx="5057140" cy="3578225"/>
            <a:chOff x="1019175" y="5361178"/>
            <a:chExt cx="5057140" cy="3578225"/>
          </a:xfrm>
        </p:grpSpPr>
        <p:sp>
          <p:nvSpPr>
            <p:cNvPr id="6" name="object 6" descr=""/>
            <p:cNvSpPr/>
            <p:nvPr/>
          </p:nvSpPr>
          <p:spPr>
            <a:xfrm>
              <a:off x="1028700" y="5370703"/>
              <a:ext cx="5038090" cy="3559175"/>
            </a:xfrm>
            <a:custGeom>
              <a:avLst/>
              <a:gdLst/>
              <a:ahLst/>
              <a:cxnLst/>
              <a:rect l="l" t="t" r="r" b="b"/>
              <a:pathLst>
                <a:path w="5038090" h="3559175">
                  <a:moveTo>
                    <a:pt x="4787138" y="0"/>
                  </a:moveTo>
                  <a:lnTo>
                    <a:pt x="250952" y="0"/>
                  </a:lnTo>
                  <a:lnTo>
                    <a:pt x="205846" y="4040"/>
                  </a:lnTo>
                  <a:lnTo>
                    <a:pt x="163392" y="15690"/>
                  </a:lnTo>
                  <a:lnTo>
                    <a:pt x="124298" y="34242"/>
                  </a:lnTo>
                  <a:lnTo>
                    <a:pt x="89272" y="58992"/>
                  </a:lnTo>
                  <a:lnTo>
                    <a:pt x="59025" y="89231"/>
                  </a:lnTo>
                  <a:lnTo>
                    <a:pt x="34265" y="124253"/>
                  </a:lnTo>
                  <a:lnTo>
                    <a:pt x="15701" y="163351"/>
                  </a:lnTo>
                  <a:lnTo>
                    <a:pt x="4043" y="205820"/>
                  </a:lnTo>
                  <a:lnTo>
                    <a:pt x="0" y="250951"/>
                  </a:lnTo>
                  <a:lnTo>
                    <a:pt x="0" y="3308223"/>
                  </a:lnTo>
                  <a:lnTo>
                    <a:pt x="4043" y="3353354"/>
                  </a:lnTo>
                  <a:lnTo>
                    <a:pt x="15701" y="3395823"/>
                  </a:lnTo>
                  <a:lnTo>
                    <a:pt x="34265" y="3434921"/>
                  </a:lnTo>
                  <a:lnTo>
                    <a:pt x="59025" y="3469943"/>
                  </a:lnTo>
                  <a:lnTo>
                    <a:pt x="89272" y="3500182"/>
                  </a:lnTo>
                  <a:lnTo>
                    <a:pt x="124298" y="3524932"/>
                  </a:lnTo>
                  <a:lnTo>
                    <a:pt x="163392" y="3543484"/>
                  </a:lnTo>
                  <a:lnTo>
                    <a:pt x="205846" y="3555134"/>
                  </a:lnTo>
                  <a:lnTo>
                    <a:pt x="250952" y="3559175"/>
                  </a:lnTo>
                  <a:lnTo>
                    <a:pt x="4787138" y="3559175"/>
                  </a:lnTo>
                  <a:lnTo>
                    <a:pt x="4832236" y="3555134"/>
                  </a:lnTo>
                  <a:lnTo>
                    <a:pt x="4874687" y="3543484"/>
                  </a:lnTo>
                  <a:lnTo>
                    <a:pt x="4913780" y="3524932"/>
                  </a:lnTo>
                  <a:lnTo>
                    <a:pt x="4948806" y="3500182"/>
                  </a:lnTo>
                  <a:lnTo>
                    <a:pt x="4979056" y="3469943"/>
                  </a:lnTo>
                  <a:lnTo>
                    <a:pt x="5003818" y="3434921"/>
                  </a:lnTo>
                  <a:lnTo>
                    <a:pt x="5022385" y="3395823"/>
                  </a:lnTo>
                  <a:lnTo>
                    <a:pt x="5034045" y="3353354"/>
                  </a:lnTo>
                  <a:lnTo>
                    <a:pt x="5038090" y="3308223"/>
                  </a:lnTo>
                  <a:lnTo>
                    <a:pt x="5038090" y="250951"/>
                  </a:lnTo>
                  <a:lnTo>
                    <a:pt x="5033226" y="201761"/>
                  </a:lnTo>
                  <a:lnTo>
                    <a:pt x="5018992" y="154892"/>
                  </a:lnTo>
                  <a:lnTo>
                    <a:pt x="4995924" y="111666"/>
                  </a:lnTo>
                  <a:lnTo>
                    <a:pt x="4964557" y="73406"/>
                  </a:lnTo>
                  <a:lnTo>
                    <a:pt x="4926316" y="42112"/>
                  </a:lnTo>
                  <a:lnTo>
                    <a:pt x="4883134" y="19081"/>
                  </a:lnTo>
                  <a:lnTo>
                    <a:pt x="4836308" y="4861"/>
                  </a:lnTo>
                  <a:lnTo>
                    <a:pt x="4787138" y="0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28700" y="5370703"/>
              <a:ext cx="5038090" cy="3559175"/>
            </a:xfrm>
            <a:custGeom>
              <a:avLst/>
              <a:gdLst/>
              <a:ahLst/>
              <a:cxnLst/>
              <a:rect l="l" t="t" r="r" b="b"/>
              <a:pathLst>
                <a:path w="5038090" h="3559175">
                  <a:moveTo>
                    <a:pt x="250952" y="0"/>
                  </a:moveTo>
                  <a:lnTo>
                    <a:pt x="4787138" y="0"/>
                  </a:lnTo>
                  <a:lnTo>
                    <a:pt x="4836308" y="4861"/>
                  </a:lnTo>
                  <a:lnTo>
                    <a:pt x="4883134" y="19081"/>
                  </a:lnTo>
                  <a:lnTo>
                    <a:pt x="4926316" y="42112"/>
                  </a:lnTo>
                  <a:lnTo>
                    <a:pt x="4964557" y="73406"/>
                  </a:lnTo>
                  <a:lnTo>
                    <a:pt x="4995924" y="111666"/>
                  </a:lnTo>
                  <a:lnTo>
                    <a:pt x="5018992" y="154892"/>
                  </a:lnTo>
                  <a:lnTo>
                    <a:pt x="5033226" y="201761"/>
                  </a:lnTo>
                  <a:lnTo>
                    <a:pt x="5038090" y="250951"/>
                  </a:lnTo>
                  <a:lnTo>
                    <a:pt x="5038090" y="3308223"/>
                  </a:lnTo>
                  <a:lnTo>
                    <a:pt x="5034045" y="3353354"/>
                  </a:lnTo>
                  <a:lnTo>
                    <a:pt x="5022385" y="3395823"/>
                  </a:lnTo>
                  <a:lnTo>
                    <a:pt x="5003818" y="3434921"/>
                  </a:lnTo>
                  <a:lnTo>
                    <a:pt x="4979056" y="3469943"/>
                  </a:lnTo>
                  <a:lnTo>
                    <a:pt x="4948806" y="3500182"/>
                  </a:lnTo>
                  <a:lnTo>
                    <a:pt x="4913780" y="3524932"/>
                  </a:lnTo>
                  <a:lnTo>
                    <a:pt x="4874687" y="3543484"/>
                  </a:lnTo>
                  <a:lnTo>
                    <a:pt x="4832236" y="3555134"/>
                  </a:lnTo>
                  <a:lnTo>
                    <a:pt x="4787138" y="3559175"/>
                  </a:lnTo>
                  <a:lnTo>
                    <a:pt x="250952" y="3559175"/>
                  </a:lnTo>
                  <a:lnTo>
                    <a:pt x="205846" y="3555134"/>
                  </a:lnTo>
                  <a:lnTo>
                    <a:pt x="163392" y="3543484"/>
                  </a:lnTo>
                  <a:lnTo>
                    <a:pt x="124298" y="3524932"/>
                  </a:lnTo>
                  <a:lnTo>
                    <a:pt x="89272" y="3500182"/>
                  </a:lnTo>
                  <a:lnTo>
                    <a:pt x="59025" y="3469943"/>
                  </a:lnTo>
                  <a:lnTo>
                    <a:pt x="34265" y="3434921"/>
                  </a:lnTo>
                  <a:lnTo>
                    <a:pt x="15701" y="3395823"/>
                  </a:lnTo>
                  <a:lnTo>
                    <a:pt x="4043" y="3353354"/>
                  </a:lnTo>
                  <a:lnTo>
                    <a:pt x="0" y="3308223"/>
                  </a:lnTo>
                  <a:lnTo>
                    <a:pt x="0" y="250951"/>
                  </a:lnTo>
                  <a:lnTo>
                    <a:pt x="4043" y="205820"/>
                  </a:lnTo>
                  <a:lnTo>
                    <a:pt x="15701" y="163351"/>
                  </a:lnTo>
                  <a:lnTo>
                    <a:pt x="34265" y="124253"/>
                  </a:lnTo>
                  <a:lnTo>
                    <a:pt x="59025" y="89231"/>
                  </a:lnTo>
                  <a:lnTo>
                    <a:pt x="89272" y="58992"/>
                  </a:lnTo>
                  <a:lnTo>
                    <a:pt x="124298" y="34242"/>
                  </a:lnTo>
                  <a:lnTo>
                    <a:pt x="163392" y="15690"/>
                  </a:lnTo>
                  <a:lnTo>
                    <a:pt x="205846" y="4040"/>
                  </a:lnTo>
                  <a:lnTo>
                    <a:pt x="250952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682993" y="1252347"/>
            <a:ext cx="5057140" cy="3578225"/>
            <a:chOff x="6682993" y="1252347"/>
            <a:chExt cx="5057140" cy="3578225"/>
          </a:xfrm>
        </p:grpSpPr>
        <p:sp>
          <p:nvSpPr>
            <p:cNvPr id="9" name="object 9" descr=""/>
            <p:cNvSpPr/>
            <p:nvPr/>
          </p:nvSpPr>
          <p:spPr>
            <a:xfrm>
              <a:off x="6692518" y="1261872"/>
              <a:ext cx="5038090" cy="3559175"/>
            </a:xfrm>
            <a:custGeom>
              <a:avLst/>
              <a:gdLst/>
              <a:ahLst/>
              <a:cxnLst/>
              <a:rect l="l" t="t" r="r" b="b"/>
              <a:pathLst>
                <a:path w="5038090" h="3559175">
                  <a:moveTo>
                    <a:pt x="4787137" y="0"/>
                  </a:moveTo>
                  <a:lnTo>
                    <a:pt x="250951" y="0"/>
                  </a:lnTo>
                  <a:lnTo>
                    <a:pt x="205853" y="4040"/>
                  </a:lnTo>
                  <a:lnTo>
                    <a:pt x="163402" y="15690"/>
                  </a:lnTo>
                  <a:lnTo>
                    <a:pt x="124309" y="34242"/>
                  </a:lnTo>
                  <a:lnTo>
                    <a:pt x="89283" y="58992"/>
                  </a:lnTo>
                  <a:lnTo>
                    <a:pt x="59033" y="89231"/>
                  </a:lnTo>
                  <a:lnTo>
                    <a:pt x="34271" y="124253"/>
                  </a:lnTo>
                  <a:lnTo>
                    <a:pt x="15704" y="163351"/>
                  </a:lnTo>
                  <a:lnTo>
                    <a:pt x="4044" y="205820"/>
                  </a:lnTo>
                  <a:lnTo>
                    <a:pt x="0" y="250951"/>
                  </a:lnTo>
                  <a:lnTo>
                    <a:pt x="0" y="3308223"/>
                  </a:lnTo>
                  <a:lnTo>
                    <a:pt x="4044" y="3353354"/>
                  </a:lnTo>
                  <a:lnTo>
                    <a:pt x="15704" y="3395823"/>
                  </a:lnTo>
                  <a:lnTo>
                    <a:pt x="34271" y="3434921"/>
                  </a:lnTo>
                  <a:lnTo>
                    <a:pt x="59033" y="3469943"/>
                  </a:lnTo>
                  <a:lnTo>
                    <a:pt x="89283" y="3500182"/>
                  </a:lnTo>
                  <a:lnTo>
                    <a:pt x="124309" y="3524932"/>
                  </a:lnTo>
                  <a:lnTo>
                    <a:pt x="163402" y="3543484"/>
                  </a:lnTo>
                  <a:lnTo>
                    <a:pt x="205853" y="3555134"/>
                  </a:lnTo>
                  <a:lnTo>
                    <a:pt x="250951" y="3559175"/>
                  </a:lnTo>
                  <a:lnTo>
                    <a:pt x="4787137" y="3559175"/>
                  </a:lnTo>
                  <a:lnTo>
                    <a:pt x="4832236" y="3555134"/>
                  </a:lnTo>
                  <a:lnTo>
                    <a:pt x="4874687" y="3543484"/>
                  </a:lnTo>
                  <a:lnTo>
                    <a:pt x="4913780" y="3524932"/>
                  </a:lnTo>
                  <a:lnTo>
                    <a:pt x="4948806" y="3500182"/>
                  </a:lnTo>
                  <a:lnTo>
                    <a:pt x="4979056" y="3469943"/>
                  </a:lnTo>
                  <a:lnTo>
                    <a:pt x="5003818" y="3434921"/>
                  </a:lnTo>
                  <a:lnTo>
                    <a:pt x="5022385" y="3395823"/>
                  </a:lnTo>
                  <a:lnTo>
                    <a:pt x="5034045" y="3353354"/>
                  </a:lnTo>
                  <a:lnTo>
                    <a:pt x="5038089" y="3308223"/>
                  </a:lnTo>
                  <a:lnTo>
                    <a:pt x="5038089" y="250951"/>
                  </a:lnTo>
                  <a:lnTo>
                    <a:pt x="5033226" y="201763"/>
                  </a:lnTo>
                  <a:lnTo>
                    <a:pt x="5018992" y="154908"/>
                  </a:lnTo>
                  <a:lnTo>
                    <a:pt x="4995924" y="111720"/>
                  </a:lnTo>
                  <a:lnTo>
                    <a:pt x="4964557" y="73532"/>
                  </a:lnTo>
                  <a:lnTo>
                    <a:pt x="4926316" y="42165"/>
                  </a:lnTo>
                  <a:lnTo>
                    <a:pt x="4883134" y="19097"/>
                  </a:lnTo>
                  <a:lnTo>
                    <a:pt x="4836308" y="4863"/>
                  </a:lnTo>
                  <a:lnTo>
                    <a:pt x="4787137" y="0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92518" y="1261872"/>
              <a:ext cx="5038090" cy="3559175"/>
            </a:xfrm>
            <a:custGeom>
              <a:avLst/>
              <a:gdLst/>
              <a:ahLst/>
              <a:cxnLst/>
              <a:rect l="l" t="t" r="r" b="b"/>
              <a:pathLst>
                <a:path w="5038090" h="3559175">
                  <a:moveTo>
                    <a:pt x="250951" y="0"/>
                  </a:moveTo>
                  <a:lnTo>
                    <a:pt x="4787137" y="0"/>
                  </a:lnTo>
                  <a:lnTo>
                    <a:pt x="4836308" y="4863"/>
                  </a:lnTo>
                  <a:lnTo>
                    <a:pt x="4883134" y="19097"/>
                  </a:lnTo>
                  <a:lnTo>
                    <a:pt x="4926316" y="42165"/>
                  </a:lnTo>
                  <a:lnTo>
                    <a:pt x="4964557" y="73532"/>
                  </a:lnTo>
                  <a:lnTo>
                    <a:pt x="4995924" y="111720"/>
                  </a:lnTo>
                  <a:lnTo>
                    <a:pt x="5018992" y="154908"/>
                  </a:lnTo>
                  <a:lnTo>
                    <a:pt x="5033226" y="201763"/>
                  </a:lnTo>
                  <a:lnTo>
                    <a:pt x="5038089" y="250951"/>
                  </a:lnTo>
                  <a:lnTo>
                    <a:pt x="5038089" y="3308223"/>
                  </a:lnTo>
                  <a:lnTo>
                    <a:pt x="5034045" y="3353354"/>
                  </a:lnTo>
                  <a:lnTo>
                    <a:pt x="5022385" y="3395823"/>
                  </a:lnTo>
                  <a:lnTo>
                    <a:pt x="5003818" y="3434921"/>
                  </a:lnTo>
                  <a:lnTo>
                    <a:pt x="4979056" y="3469943"/>
                  </a:lnTo>
                  <a:lnTo>
                    <a:pt x="4948806" y="3500182"/>
                  </a:lnTo>
                  <a:lnTo>
                    <a:pt x="4913780" y="3524932"/>
                  </a:lnTo>
                  <a:lnTo>
                    <a:pt x="4874687" y="3543484"/>
                  </a:lnTo>
                  <a:lnTo>
                    <a:pt x="4832236" y="3555134"/>
                  </a:lnTo>
                  <a:lnTo>
                    <a:pt x="4787137" y="3559175"/>
                  </a:lnTo>
                  <a:lnTo>
                    <a:pt x="250951" y="3559175"/>
                  </a:lnTo>
                  <a:lnTo>
                    <a:pt x="205853" y="3555134"/>
                  </a:lnTo>
                  <a:lnTo>
                    <a:pt x="163402" y="3543484"/>
                  </a:lnTo>
                  <a:lnTo>
                    <a:pt x="124309" y="3524932"/>
                  </a:lnTo>
                  <a:lnTo>
                    <a:pt x="89283" y="3500182"/>
                  </a:lnTo>
                  <a:lnTo>
                    <a:pt x="59033" y="3469943"/>
                  </a:lnTo>
                  <a:lnTo>
                    <a:pt x="34271" y="3434921"/>
                  </a:lnTo>
                  <a:lnTo>
                    <a:pt x="15704" y="3395823"/>
                  </a:lnTo>
                  <a:lnTo>
                    <a:pt x="4044" y="3353354"/>
                  </a:lnTo>
                  <a:lnTo>
                    <a:pt x="0" y="3308223"/>
                  </a:lnTo>
                  <a:lnTo>
                    <a:pt x="0" y="250951"/>
                  </a:lnTo>
                  <a:lnTo>
                    <a:pt x="4044" y="205820"/>
                  </a:lnTo>
                  <a:lnTo>
                    <a:pt x="15704" y="163351"/>
                  </a:lnTo>
                  <a:lnTo>
                    <a:pt x="34271" y="124253"/>
                  </a:lnTo>
                  <a:lnTo>
                    <a:pt x="59033" y="89231"/>
                  </a:lnTo>
                  <a:lnTo>
                    <a:pt x="89283" y="58992"/>
                  </a:lnTo>
                  <a:lnTo>
                    <a:pt x="124309" y="34242"/>
                  </a:lnTo>
                  <a:lnTo>
                    <a:pt x="163402" y="15690"/>
                  </a:lnTo>
                  <a:lnTo>
                    <a:pt x="205853" y="4040"/>
                  </a:lnTo>
                  <a:lnTo>
                    <a:pt x="25095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682993" y="5361178"/>
            <a:ext cx="5057140" cy="3578225"/>
            <a:chOff x="6682993" y="5361178"/>
            <a:chExt cx="5057140" cy="3578225"/>
          </a:xfrm>
        </p:grpSpPr>
        <p:sp>
          <p:nvSpPr>
            <p:cNvPr id="12" name="object 12" descr=""/>
            <p:cNvSpPr/>
            <p:nvPr/>
          </p:nvSpPr>
          <p:spPr>
            <a:xfrm>
              <a:off x="6692518" y="5370703"/>
              <a:ext cx="5038090" cy="3559175"/>
            </a:xfrm>
            <a:custGeom>
              <a:avLst/>
              <a:gdLst/>
              <a:ahLst/>
              <a:cxnLst/>
              <a:rect l="l" t="t" r="r" b="b"/>
              <a:pathLst>
                <a:path w="5038090" h="3559175">
                  <a:moveTo>
                    <a:pt x="4787137" y="0"/>
                  </a:moveTo>
                  <a:lnTo>
                    <a:pt x="250951" y="0"/>
                  </a:lnTo>
                  <a:lnTo>
                    <a:pt x="205853" y="4040"/>
                  </a:lnTo>
                  <a:lnTo>
                    <a:pt x="163402" y="15690"/>
                  </a:lnTo>
                  <a:lnTo>
                    <a:pt x="124309" y="34242"/>
                  </a:lnTo>
                  <a:lnTo>
                    <a:pt x="89283" y="58992"/>
                  </a:lnTo>
                  <a:lnTo>
                    <a:pt x="59033" y="89231"/>
                  </a:lnTo>
                  <a:lnTo>
                    <a:pt x="34271" y="124253"/>
                  </a:lnTo>
                  <a:lnTo>
                    <a:pt x="15704" y="163351"/>
                  </a:lnTo>
                  <a:lnTo>
                    <a:pt x="4044" y="205820"/>
                  </a:lnTo>
                  <a:lnTo>
                    <a:pt x="0" y="250951"/>
                  </a:lnTo>
                  <a:lnTo>
                    <a:pt x="0" y="3308223"/>
                  </a:lnTo>
                  <a:lnTo>
                    <a:pt x="4044" y="3353354"/>
                  </a:lnTo>
                  <a:lnTo>
                    <a:pt x="15704" y="3395823"/>
                  </a:lnTo>
                  <a:lnTo>
                    <a:pt x="34271" y="3434921"/>
                  </a:lnTo>
                  <a:lnTo>
                    <a:pt x="59033" y="3469943"/>
                  </a:lnTo>
                  <a:lnTo>
                    <a:pt x="89283" y="3500182"/>
                  </a:lnTo>
                  <a:lnTo>
                    <a:pt x="124309" y="3524932"/>
                  </a:lnTo>
                  <a:lnTo>
                    <a:pt x="163402" y="3543484"/>
                  </a:lnTo>
                  <a:lnTo>
                    <a:pt x="205853" y="3555134"/>
                  </a:lnTo>
                  <a:lnTo>
                    <a:pt x="250951" y="3559175"/>
                  </a:lnTo>
                  <a:lnTo>
                    <a:pt x="4787137" y="3559175"/>
                  </a:lnTo>
                  <a:lnTo>
                    <a:pt x="4832236" y="3555134"/>
                  </a:lnTo>
                  <a:lnTo>
                    <a:pt x="4874687" y="3543484"/>
                  </a:lnTo>
                  <a:lnTo>
                    <a:pt x="4913780" y="3524932"/>
                  </a:lnTo>
                  <a:lnTo>
                    <a:pt x="4948806" y="3500182"/>
                  </a:lnTo>
                  <a:lnTo>
                    <a:pt x="4979056" y="3469943"/>
                  </a:lnTo>
                  <a:lnTo>
                    <a:pt x="5003818" y="3434921"/>
                  </a:lnTo>
                  <a:lnTo>
                    <a:pt x="5022385" y="3395823"/>
                  </a:lnTo>
                  <a:lnTo>
                    <a:pt x="5034045" y="3353354"/>
                  </a:lnTo>
                  <a:lnTo>
                    <a:pt x="5038089" y="3308223"/>
                  </a:lnTo>
                  <a:lnTo>
                    <a:pt x="5038089" y="250951"/>
                  </a:lnTo>
                  <a:lnTo>
                    <a:pt x="5033226" y="201761"/>
                  </a:lnTo>
                  <a:lnTo>
                    <a:pt x="5018992" y="154892"/>
                  </a:lnTo>
                  <a:lnTo>
                    <a:pt x="4995924" y="111666"/>
                  </a:lnTo>
                  <a:lnTo>
                    <a:pt x="4964557" y="73406"/>
                  </a:lnTo>
                  <a:lnTo>
                    <a:pt x="4926316" y="42112"/>
                  </a:lnTo>
                  <a:lnTo>
                    <a:pt x="4883134" y="19081"/>
                  </a:lnTo>
                  <a:lnTo>
                    <a:pt x="4836308" y="4861"/>
                  </a:lnTo>
                  <a:lnTo>
                    <a:pt x="4787137" y="0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92518" y="5370703"/>
              <a:ext cx="5038090" cy="3559175"/>
            </a:xfrm>
            <a:custGeom>
              <a:avLst/>
              <a:gdLst/>
              <a:ahLst/>
              <a:cxnLst/>
              <a:rect l="l" t="t" r="r" b="b"/>
              <a:pathLst>
                <a:path w="5038090" h="3559175">
                  <a:moveTo>
                    <a:pt x="250951" y="0"/>
                  </a:moveTo>
                  <a:lnTo>
                    <a:pt x="4787137" y="0"/>
                  </a:lnTo>
                  <a:lnTo>
                    <a:pt x="4836308" y="4861"/>
                  </a:lnTo>
                  <a:lnTo>
                    <a:pt x="4883134" y="19081"/>
                  </a:lnTo>
                  <a:lnTo>
                    <a:pt x="4926316" y="42112"/>
                  </a:lnTo>
                  <a:lnTo>
                    <a:pt x="4964557" y="73406"/>
                  </a:lnTo>
                  <a:lnTo>
                    <a:pt x="4995924" y="111666"/>
                  </a:lnTo>
                  <a:lnTo>
                    <a:pt x="5018992" y="154892"/>
                  </a:lnTo>
                  <a:lnTo>
                    <a:pt x="5033226" y="201761"/>
                  </a:lnTo>
                  <a:lnTo>
                    <a:pt x="5038089" y="250951"/>
                  </a:lnTo>
                  <a:lnTo>
                    <a:pt x="5038089" y="3308223"/>
                  </a:lnTo>
                  <a:lnTo>
                    <a:pt x="5034045" y="3353354"/>
                  </a:lnTo>
                  <a:lnTo>
                    <a:pt x="5022385" y="3395823"/>
                  </a:lnTo>
                  <a:lnTo>
                    <a:pt x="5003818" y="3434921"/>
                  </a:lnTo>
                  <a:lnTo>
                    <a:pt x="4979056" y="3469943"/>
                  </a:lnTo>
                  <a:lnTo>
                    <a:pt x="4948806" y="3500182"/>
                  </a:lnTo>
                  <a:lnTo>
                    <a:pt x="4913780" y="3524932"/>
                  </a:lnTo>
                  <a:lnTo>
                    <a:pt x="4874687" y="3543484"/>
                  </a:lnTo>
                  <a:lnTo>
                    <a:pt x="4832236" y="3555134"/>
                  </a:lnTo>
                  <a:lnTo>
                    <a:pt x="4787137" y="3559175"/>
                  </a:lnTo>
                  <a:lnTo>
                    <a:pt x="250951" y="3559175"/>
                  </a:lnTo>
                  <a:lnTo>
                    <a:pt x="205853" y="3555134"/>
                  </a:lnTo>
                  <a:lnTo>
                    <a:pt x="163402" y="3543484"/>
                  </a:lnTo>
                  <a:lnTo>
                    <a:pt x="124309" y="3524932"/>
                  </a:lnTo>
                  <a:lnTo>
                    <a:pt x="89283" y="3500182"/>
                  </a:lnTo>
                  <a:lnTo>
                    <a:pt x="59033" y="3469943"/>
                  </a:lnTo>
                  <a:lnTo>
                    <a:pt x="34271" y="3434921"/>
                  </a:lnTo>
                  <a:lnTo>
                    <a:pt x="15704" y="3395823"/>
                  </a:lnTo>
                  <a:lnTo>
                    <a:pt x="4044" y="3353354"/>
                  </a:lnTo>
                  <a:lnTo>
                    <a:pt x="0" y="3308223"/>
                  </a:lnTo>
                  <a:lnTo>
                    <a:pt x="0" y="250951"/>
                  </a:lnTo>
                  <a:lnTo>
                    <a:pt x="4044" y="205820"/>
                  </a:lnTo>
                  <a:lnTo>
                    <a:pt x="15704" y="163351"/>
                  </a:lnTo>
                  <a:lnTo>
                    <a:pt x="34271" y="124253"/>
                  </a:lnTo>
                  <a:lnTo>
                    <a:pt x="59033" y="89231"/>
                  </a:lnTo>
                  <a:lnTo>
                    <a:pt x="89283" y="58992"/>
                  </a:lnTo>
                  <a:lnTo>
                    <a:pt x="124309" y="34242"/>
                  </a:lnTo>
                  <a:lnTo>
                    <a:pt x="163402" y="15690"/>
                  </a:lnTo>
                  <a:lnTo>
                    <a:pt x="205853" y="4040"/>
                  </a:lnTo>
                  <a:lnTo>
                    <a:pt x="25095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019175" y="1252347"/>
            <a:ext cx="5057140" cy="687705"/>
            <a:chOff x="1019175" y="1252347"/>
            <a:chExt cx="5057140" cy="687705"/>
          </a:xfrm>
        </p:grpSpPr>
        <p:sp>
          <p:nvSpPr>
            <p:cNvPr id="15" name="object 15" descr=""/>
            <p:cNvSpPr/>
            <p:nvPr/>
          </p:nvSpPr>
          <p:spPr>
            <a:xfrm>
              <a:off x="1028700" y="1261872"/>
              <a:ext cx="5038090" cy="668655"/>
            </a:xfrm>
            <a:custGeom>
              <a:avLst/>
              <a:gdLst/>
              <a:ahLst/>
              <a:cxnLst/>
              <a:rect l="l" t="t" r="r" b="b"/>
              <a:pathLst>
                <a:path w="5038090" h="668655">
                  <a:moveTo>
                    <a:pt x="4912614" y="0"/>
                  </a:moveTo>
                  <a:lnTo>
                    <a:pt x="125501" y="0"/>
                  </a:lnTo>
                  <a:lnTo>
                    <a:pt x="76648" y="9854"/>
                  </a:lnTo>
                  <a:lnTo>
                    <a:pt x="36756" y="36734"/>
                  </a:lnTo>
                  <a:lnTo>
                    <a:pt x="9861" y="76616"/>
                  </a:lnTo>
                  <a:lnTo>
                    <a:pt x="0" y="125475"/>
                  </a:lnTo>
                  <a:lnTo>
                    <a:pt x="0" y="543178"/>
                  </a:lnTo>
                  <a:lnTo>
                    <a:pt x="9551" y="591232"/>
                  </a:lnTo>
                  <a:lnTo>
                    <a:pt x="36753" y="631951"/>
                  </a:lnTo>
                  <a:lnTo>
                    <a:pt x="77474" y="659114"/>
                  </a:lnTo>
                  <a:lnTo>
                    <a:pt x="125501" y="668654"/>
                  </a:lnTo>
                  <a:lnTo>
                    <a:pt x="4912614" y="668654"/>
                  </a:lnTo>
                  <a:lnTo>
                    <a:pt x="4961419" y="658800"/>
                  </a:lnTo>
                  <a:lnTo>
                    <a:pt x="5001307" y="631920"/>
                  </a:lnTo>
                  <a:lnTo>
                    <a:pt x="5028217" y="592038"/>
                  </a:lnTo>
                  <a:lnTo>
                    <a:pt x="5038090" y="543178"/>
                  </a:lnTo>
                  <a:lnTo>
                    <a:pt x="5038090" y="125475"/>
                  </a:lnTo>
                  <a:lnTo>
                    <a:pt x="5028533" y="77422"/>
                  </a:lnTo>
                  <a:lnTo>
                    <a:pt x="5001260" y="36702"/>
                  </a:lnTo>
                  <a:lnTo>
                    <a:pt x="4960604" y="9540"/>
                  </a:lnTo>
                  <a:lnTo>
                    <a:pt x="4912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28700" y="1261872"/>
              <a:ext cx="5038090" cy="668655"/>
            </a:xfrm>
            <a:custGeom>
              <a:avLst/>
              <a:gdLst/>
              <a:ahLst/>
              <a:cxnLst/>
              <a:rect l="l" t="t" r="r" b="b"/>
              <a:pathLst>
                <a:path w="5038090" h="668655">
                  <a:moveTo>
                    <a:pt x="125501" y="0"/>
                  </a:moveTo>
                  <a:lnTo>
                    <a:pt x="4912614" y="0"/>
                  </a:lnTo>
                  <a:lnTo>
                    <a:pt x="4937198" y="2430"/>
                  </a:lnTo>
                  <a:lnTo>
                    <a:pt x="4982176" y="21056"/>
                  </a:lnTo>
                  <a:lnTo>
                    <a:pt x="5016980" y="55806"/>
                  </a:lnTo>
                  <a:lnTo>
                    <a:pt x="5035657" y="100871"/>
                  </a:lnTo>
                  <a:lnTo>
                    <a:pt x="5038090" y="125475"/>
                  </a:lnTo>
                  <a:lnTo>
                    <a:pt x="5038090" y="543178"/>
                  </a:lnTo>
                  <a:lnTo>
                    <a:pt x="5028217" y="592038"/>
                  </a:lnTo>
                  <a:lnTo>
                    <a:pt x="5001307" y="631920"/>
                  </a:lnTo>
                  <a:lnTo>
                    <a:pt x="4961419" y="658800"/>
                  </a:lnTo>
                  <a:lnTo>
                    <a:pt x="4912614" y="668654"/>
                  </a:lnTo>
                  <a:lnTo>
                    <a:pt x="125501" y="668654"/>
                  </a:lnTo>
                  <a:lnTo>
                    <a:pt x="77474" y="659114"/>
                  </a:lnTo>
                  <a:lnTo>
                    <a:pt x="36753" y="631951"/>
                  </a:lnTo>
                  <a:lnTo>
                    <a:pt x="9551" y="591232"/>
                  </a:lnTo>
                  <a:lnTo>
                    <a:pt x="0" y="543178"/>
                  </a:lnTo>
                  <a:lnTo>
                    <a:pt x="0" y="125475"/>
                  </a:lnTo>
                  <a:lnTo>
                    <a:pt x="9861" y="76616"/>
                  </a:lnTo>
                  <a:lnTo>
                    <a:pt x="36756" y="36734"/>
                  </a:lnTo>
                  <a:lnTo>
                    <a:pt x="76648" y="9854"/>
                  </a:lnTo>
                  <a:lnTo>
                    <a:pt x="1255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1019175" y="5361178"/>
            <a:ext cx="5057140" cy="687705"/>
            <a:chOff x="1019175" y="5361178"/>
            <a:chExt cx="5057140" cy="687705"/>
          </a:xfrm>
        </p:grpSpPr>
        <p:sp>
          <p:nvSpPr>
            <p:cNvPr id="18" name="object 18" descr=""/>
            <p:cNvSpPr/>
            <p:nvPr/>
          </p:nvSpPr>
          <p:spPr>
            <a:xfrm>
              <a:off x="1028700" y="5370703"/>
              <a:ext cx="5038090" cy="668655"/>
            </a:xfrm>
            <a:custGeom>
              <a:avLst/>
              <a:gdLst/>
              <a:ahLst/>
              <a:cxnLst/>
              <a:rect l="l" t="t" r="r" b="b"/>
              <a:pathLst>
                <a:path w="5038090" h="668654">
                  <a:moveTo>
                    <a:pt x="4912614" y="0"/>
                  </a:moveTo>
                  <a:lnTo>
                    <a:pt x="125501" y="0"/>
                  </a:lnTo>
                  <a:lnTo>
                    <a:pt x="76648" y="9854"/>
                  </a:lnTo>
                  <a:lnTo>
                    <a:pt x="36756" y="36734"/>
                  </a:lnTo>
                  <a:lnTo>
                    <a:pt x="9861" y="76616"/>
                  </a:lnTo>
                  <a:lnTo>
                    <a:pt x="0" y="125475"/>
                  </a:lnTo>
                  <a:lnTo>
                    <a:pt x="0" y="543179"/>
                  </a:lnTo>
                  <a:lnTo>
                    <a:pt x="9551" y="591232"/>
                  </a:lnTo>
                  <a:lnTo>
                    <a:pt x="36753" y="631951"/>
                  </a:lnTo>
                  <a:lnTo>
                    <a:pt x="77474" y="659114"/>
                  </a:lnTo>
                  <a:lnTo>
                    <a:pt x="125501" y="668655"/>
                  </a:lnTo>
                  <a:lnTo>
                    <a:pt x="4912614" y="668655"/>
                  </a:lnTo>
                  <a:lnTo>
                    <a:pt x="4961419" y="658800"/>
                  </a:lnTo>
                  <a:lnTo>
                    <a:pt x="5001307" y="631920"/>
                  </a:lnTo>
                  <a:lnTo>
                    <a:pt x="5028217" y="592038"/>
                  </a:lnTo>
                  <a:lnTo>
                    <a:pt x="5038090" y="543179"/>
                  </a:lnTo>
                  <a:lnTo>
                    <a:pt x="5038090" y="125475"/>
                  </a:lnTo>
                  <a:lnTo>
                    <a:pt x="5028533" y="77422"/>
                  </a:lnTo>
                  <a:lnTo>
                    <a:pt x="5001260" y="36702"/>
                  </a:lnTo>
                  <a:lnTo>
                    <a:pt x="4960604" y="9540"/>
                  </a:lnTo>
                  <a:lnTo>
                    <a:pt x="49126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28700" y="5370703"/>
              <a:ext cx="5038090" cy="668655"/>
            </a:xfrm>
            <a:custGeom>
              <a:avLst/>
              <a:gdLst/>
              <a:ahLst/>
              <a:cxnLst/>
              <a:rect l="l" t="t" r="r" b="b"/>
              <a:pathLst>
                <a:path w="5038090" h="668654">
                  <a:moveTo>
                    <a:pt x="125501" y="0"/>
                  </a:moveTo>
                  <a:lnTo>
                    <a:pt x="4912614" y="0"/>
                  </a:lnTo>
                  <a:lnTo>
                    <a:pt x="4937198" y="2430"/>
                  </a:lnTo>
                  <a:lnTo>
                    <a:pt x="4982176" y="21056"/>
                  </a:lnTo>
                  <a:lnTo>
                    <a:pt x="5016980" y="55806"/>
                  </a:lnTo>
                  <a:lnTo>
                    <a:pt x="5035657" y="100871"/>
                  </a:lnTo>
                  <a:lnTo>
                    <a:pt x="5038090" y="125475"/>
                  </a:lnTo>
                  <a:lnTo>
                    <a:pt x="5038090" y="543179"/>
                  </a:lnTo>
                  <a:lnTo>
                    <a:pt x="5028217" y="592038"/>
                  </a:lnTo>
                  <a:lnTo>
                    <a:pt x="5001307" y="631920"/>
                  </a:lnTo>
                  <a:lnTo>
                    <a:pt x="4961419" y="658800"/>
                  </a:lnTo>
                  <a:lnTo>
                    <a:pt x="4912614" y="668655"/>
                  </a:lnTo>
                  <a:lnTo>
                    <a:pt x="125501" y="668655"/>
                  </a:lnTo>
                  <a:lnTo>
                    <a:pt x="77474" y="659114"/>
                  </a:lnTo>
                  <a:lnTo>
                    <a:pt x="36753" y="631951"/>
                  </a:lnTo>
                  <a:lnTo>
                    <a:pt x="9551" y="591232"/>
                  </a:lnTo>
                  <a:lnTo>
                    <a:pt x="0" y="543179"/>
                  </a:lnTo>
                  <a:lnTo>
                    <a:pt x="0" y="125475"/>
                  </a:lnTo>
                  <a:lnTo>
                    <a:pt x="9861" y="76616"/>
                  </a:lnTo>
                  <a:lnTo>
                    <a:pt x="36756" y="36734"/>
                  </a:lnTo>
                  <a:lnTo>
                    <a:pt x="76648" y="9854"/>
                  </a:lnTo>
                  <a:lnTo>
                    <a:pt x="1255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6682993" y="1252347"/>
            <a:ext cx="5057140" cy="687705"/>
            <a:chOff x="6682993" y="1252347"/>
            <a:chExt cx="5057140" cy="687705"/>
          </a:xfrm>
        </p:grpSpPr>
        <p:sp>
          <p:nvSpPr>
            <p:cNvPr id="21" name="object 21" descr=""/>
            <p:cNvSpPr/>
            <p:nvPr/>
          </p:nvSpPr>
          <p:spPr>
            <a:xfrm>
              <a:off x="6692518" y="1261872"/>
              <a:ext cx="5038090" cy="668655"/>
            </a:xfrm>
            <a:custGeom>
              <a:avLst/>
              <a:gdLst/>
              <a:ahLst/>
              <a:cxnLst/>
              <a:rect l="l" t="t" r="r" b="b"/>
              <a:pathLst>
                <a:path w="5038090" h="668655">
                  <a:moveTo>
                    <a:pt x="4912613" y="0"/>
                  </a:moveTo>
                  <a:lnTo>
                    <a:pt x="125475" y="0"/>
                  </a:lnTo>
                  <a:lnTo>
                    <a:pt x="76670" y="9854"/>
                  </a:lnTo>
                  <a:lnTo>
                    <a:pt x="36782" y="36734"/>
                  </a:lnTo>
                  <a:lnTo>
                    <a:pt x="9872" y="76616"/>
                  </a:lnTo>
                  <a:lnTo>
                    <a:pt x="0" y="125475"/>
                  </a:lnTo>
                  <a:lnTo>
                    <a:pt x="0" y="543178"/>
                  </a:lnTo>
                  <a:lnTo>
                    <a:pt x="9540" y="591232"/>
                  </a:lnTo>
                  <a:lnTo>
                    <a:pt x="36702" y="631951"/>
                  </a:lnTo>
                  <a:lnTo>
                    <a:pt x="77470" y="659114"/>
                  </a:lnTo>
                  <a:lnTo>
                    <a:pt x="125475" y="668654"/>
                  </a:lnTo>
                  <a:lnTo>
                    <a:pt x="4912613" y="668654"/>
                  </a:lnTo>
                  <a:lnTo>
                    <a:pt x="4961473" y="658800"/>
                  </a:lnTo>
                  <a:lnTo>
                    <a:pt x="5001355" y="631920"/>
                  </a:lnTo>
                  <a:lnTo>
                    <a:pt x="5028235" y="592038"/>
                  </a:lnTo>
                  <a:lnTo>
                    <a:pt x="5038089" y="543178"/>
                  </a:lnTo>
                  <a:lnTo>
                    <a:pt x="5038089" y="125475"/>
                  </a:lnTo>
                  <a:lnTo>
                    <a:pt x="5028533" y="77422"/>
                  </a:lnTo>
                  <a:lnTo>
                    <a:pt x="5001259" y="36702"/>
                  </a:lnTo>
                  <a:lnTo>
                    <a:pt x="4960604" y="9540"/>
                  </a:lnTo>
                  <a:lnTo>
                    <a:pt x="49126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692518" y="1261872"/>
              <a:ext cx="5038090" cy="668655"/>
            </a:xfrm>
            <a:custGeom>
              <a:avLst/>
              <a:gdLst/>
              <a:ahLst/>
              <a:cxnLst/>
              <a:rect l="l" t="t" r="r" b="b"/>
              <a:pathLst>
                <a:path w="5038090" h="668655">
                  <a:moveTo>
                    <a:pt x="125475" y="0"/>
                  </a:moveTo>
                  <a:lnTo>
                    <a:pt x="4912613" y="0"/>
                  </a:lnTo>
                  <a:lnTo>
                    <a:pt x="4937198" y="2430"/>
                  </a:lnTo>
                  <a:lnTo>
                    <a:pt x="4982176" y="21056"/>
                  </a:lnTo>
                  <a:lnTo>
                    <a:pt x="5016980" y="55806"/>
                  </a:lnTo>
                  <a:lnTo>
                    <a:pt x="5035657" y="100871"/>
                  </a:lnTo>
                  <a:lnTo>
                    <a:pt x="5038089" y="125475"/>
                  </a:lnTo>
                  <a:lnTo>
                    <a:pt x="5038089" y="543178"/>
                  </a:lnTo>
                  <a:lnTo>
                    <a:pt x="5028235" y="592038"/>
                  </a:lnTo>
                  <a:lnTo>
                    <a:pt x="5001355" y="631920"/>
                  </a:lnTo>
                  <a:lnTo>
                    <a:pt x="4961473" y="658800"/>
                  </a:lnTo>
                  <a:lnTo>
                    <a:pt x="4912613" y="668654"/>
                  </a:lnTo>
                  <a:lnTo>
                    <a:pt x="125475" y="668654"/>
                  </a:lnTo>
                  <a:lnTo>
                    <a:pt x="77470" y="659114"/>
                  </a:lnTo>
                  <a:lnTo>
                    <a:pt x="36702" y="631951"/>
                  </a:lnTo>
                  <a:lnTo>
                    <a:pt x="9540" y="591232"/>
                  </a:lnTo>
                  <a:lnTo>
                    <a:pt x="0" y="543178"/>
                  </a:lnTo>
                  <a:lnTo>
                    <a:pt x="0" y="125475"/>
                  </a:lnTo>
                  <a:lnTo>
                    <a:pt x="9872" y="76616"/>
                  </a:lnTo>
                  <a:lnTo>
                    <a:pt x="36782" y="36734"/>
                  </a:lnTo>
                  <a:lnTo>
                    <a:pt x="76670" y="9854"/>
                  </a:lnTo>
                  <a:lnTo>
                    <a:pt x="125475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6682993" y="5361178"/>
            <a:ext cx="5057140" cy="687705"/>
            <a:chOff x="6682993" y="5361178"/>
            <a:chExt cx="5057140" cy="687705"/>
          </a:xfrm>
        </p:grpSpPr>
        <p:sp>
          <p:nvSpPr>
            <p:cNvPr id="24" name="object 24" descr=""/>
            <p:cNvSpPr/>
            <p:nvPr/>
          </p:nvSpPr>
          <p:spPr>
            <a:xfrm>
              <a:off x="6692518" y="5370703"/>
              <a:ext cx="5038090" cy="668655"/>
            </a:xfrm>
            <a:custGeom>
              <a:avLst/>
              <a:gdLst/>
              <a:ahLst/>
              <a:cxnLst/>
              <a:rect l="l" t="t" r="r" b="b"/>
              <a:pathLst>
                <a:path w="5038090" h="668654">
                  <a:moveTo>
                    <a:pt x="4912613" y="0"/>
                  </a:moveTo>
                  <a:lnTo>
                    <a:pt x="125475" y="0"/>
                  </a:lnTo>
                  <a:lnTo>
                    <a:pt x="76670" y="9854"/>
                  </a:lnTo>
                  <a:lnTo>
                    <a:pt x="36782" y="36734"/>
                  </a:lnTo>
                  <a:lnTo>
                    <a:pt x="9872" y="76616"/>
                  </a:lnTo>
                  <a:lnTo>
                    <a:pt x="0" y="125475"/>
                  </a:lnTo>
                  <a:lnTo>
                    <a:pt x="0" y="543179"/>
                  </a:lnTo>
                  <a:lnTo>
                    <a:pt x="9540" y="591232"/>
                  </a:lnTo>
                  <a:lnTo>
                    <a:pt x="36702" y="631951"/>
                  </a:lnTo>
                  <a:lnTo>
                    <a:pt x="77470" y="659114"/>
                  </a:lnTo>
                  <a:lnTo>
                    <a:pt x="125475" y="668655"/>
                  </a:lnTo>
                  <a:lnTo>
                    <a:pt x="4912613" y="668655"/>
                  </a:lnTo>
                  <a:lnTo>
                    <a:pt x="4961473" y="658800"/>
                  </a:lnTo>
                  <a:lnTo>
                    <a:pt x="5001355" y="631920"/>
                  </a:lnTo>
                  <a:lnTo>
                    <a:pt x="5028235" y="592038"/>
                  </a:lnTo>
                  <a:lnTo>
                    <a:pt x="5038089" y="543179"/>
                  </a:lnTo>
                  <a:lnTo>
                    <a:pt x="5038089" y="125475"/>
                  </a:lnTo>
                  <a:lnTo>
                    <a:pt x="5028533" y="77422"/>
                  </a:lnTo>
                  <a:lnTo>
                    <a:pt x="5001259" y="36702"/>
                  </a:lnTo>
                  <a:lnTo>
                    <a:pt x="4960604" y="9540"/>
                  </a:lnTo>
                  <a:lnTo>
                    <a:pt x="49126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692518" y="5370703"/>
              <a:ext cx="5038090" cy="668655"/>
            </a:xfrm>
            <a:custGeom>
              <a:avLst/>
              <a:gdLst/>
              <a:ahLst/>
              <a:cxnLst/>
              <a:rect l="l" t="t" r="r" b="b"/>
              <a:pathLst>
                <a:path w="5038090" h="668654">
                  <a:moveTo>
                    <a:pt x="125475" y="0"/>
                  </a:moveTo>
                  <a:lnTo>
                    <a:pt x="4912613" y="0"/>
                  </a:lnTo>
                  <a:lnTo>
                    <a:pt x="4937198" y="2430"/>
                  </a:lnTo>
                  <a:lnTo>
                    <a:pt x="4982176" y="21056"/>
                  </a:lnTo>
                  <a:lnTo>
                    <a:pt x="5016980" y="55806"/>
                  </a:lnTo>
                  <a:lnTo>
                    <a:pt x="5035657" y="100871"/>
                  </a:lnTo>
                  <a:lnTo>
                    <a:pt x="5038089" y="125475"/>
                  </a:lnTo>
                  <a:lnTo>
                    <a:pt x="5038089" y="543179"/>
                  </a:lnTo>
                  <a:lnTo>
                    <a:pt x="5028235" y="592038"/>
                  </a:lnTo>
                  <a:lnTo>
                    <a:pt x="5001355" y="631920"/>
                  </a:lnTo>
                  <a:lnTo>
                    <a:pt x="4961473" y="658800"/>
                  </a:lnTo>
                  <a:lnTo>
                    <a:pt x="4912613" y="668655"/>
                  </a:lnTo>
                  <a:lnTo>
                    <a:pt x="125475" y="668655"/>
                  </a:lnTo>
                  <a:lnTo>
                    <a:pt x="77470" y="659114"/>
                  </a:lnTo>
                  <a:lnTo>
                    <a:pt x="36702" y="631951"/>
                  </a:lnTo>
                  <a:lnTo>
                    <a:pt x="9540" y="591232"/>
                  </a:lnTo>
                  <a:lnTo>
                    <a:pt x="0" y="543179"/>
                  </a:lnTo>
                  <a:lnTo>
                    <a:pt x="0" y="125475"/>
                  </a:lnTo>
                  <a:lnTo>
                    <a:pt x="9872" y="76616"/>
                  </a:lnTo>
                  <a:lnTo>
                    <a:pt x="36782" y="36734"/>
                  </a:lnTo>
                  <a:lnTo>
                    <a:pt x="76670" y="9854"/>
                  </a:lnTo>
                  <a:lnTo>
                    <a:pt x="125475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13324259" y="1832318"/>
            <a:ext cx="3012440" cy="6629400"/>
            <a:chOff x="13324259" y="1832318"/>
            <a:chExt cx="3012440" cy="6629400"/>
          </a:xfrm>
        </p:grpSpPr>
        <p:sp>
          <p:nvSpPr>
            <p:cNvPr id="27" name="object 27" descr=""/>
            <p:cNvSpPr/>
            <p:nvPr/>
          </p:nvSpPr>
          <p:spPr>
            <a:xfrm>
              <a:off x="13332779" y="1849272"/>
              <a:ext cx="2995295" cy="6604000"/>
            </a:xfrm>
            <a:custGeom>
              <a:avLst/>
              <a:gdLst/>
              <a:ahLst/>
              <a:cxnLst/>
              <a:rect l="l" t="t" r="r" b="b"/>
              <a:pathLst>
                <a:path w="2995294" h="6604000">
                  <a:moveTo>
                    <a:pt x="2978583" y="6273800"/>
                  </a:moveTo>
                  <a:lnTo>
                    <a:pt x="2368779" y="6273800"/>
                  </a:lnTo>
                  <a:lnTo>
                    <a:pt x="2352812" y="6286500"/>
                  </a:lnTo>
                  <a:lnTo>
                    <a:pt x="2314120" y="6299200"/>
                  </a:lnTo>
                  <a:lnTo>
                    <a:pt x="2263732" y="6337300"/>
                  </a:lnTo>
                  <a:lnTo>
                    <a:pt x="2212676" y="6362700"/>
                  </a:lnTo>
                  <a:lnTo>
                    <a:pt x="2171982" y="6388100"/>
                  </a:lnTo>
                  <a:lnTo>
                    <a:pt x="2117588" y="6438900"/>
                  </a:lnTo>
                  <a:lnTo>
                    <a:pt x="2075951" y="6477000"/>
                  </a:lnTo>
                  <a:lnTo>
                    <a:pt x="2047698" y="6515100"/>
                  </a:lnTo>
                  <a:lnTo>
                    <a:pt x="2033462" y="6553200"/>
                  </a:lnTo>
                  <a:lnTo>
                    <a:pt x="2033871" y="6578600"/>
                  </a:lnTo>
                  <a:lnTo>
                    <a:pt x="2039727" y="6591300"/>
                  </a:lnTo>
                  <a:lnTo>
                    <a:pt x="2049026" y="6591300"/>
                  </a:lnTo>
                  <a:lnTo>
                    <a:pt x="2061282" y="6604000"/>
                  </a:lnTo>
                  <a:lnTo>
                    <a:pt x="2966273" y="6604000"/>
                  </a:lnTo>
                  <a:lnTo>
                    <a:pt x="2978473" y="6578600"/>
                  </a:lnTo>
                  <a:lnTo>
                    <a:pt x="2989928" y="6540500"/>
                  </a:lnTo>
                  <a:lnTo>
                    <a:pt x="2994909" y="6438900"/>
                  </a:lnTo>
                  <a:lnTo>
                    <a:pt x="2995130" y="6426200"/>
                  </a:lnTo>
                  <a:lnTo>
                    <a:pt x="2995130" y="6413500"/>
                  </a:lnTo>
                  <a:lnTo>
                    <a:pt x="2992065" y="6350000"/>
                  </a:lnTo>
                  <a:lnTo>
                    <a:pt x="2986526" y="6311900"/>
                  </a:lnTo>
                  <a:lnTo>
                    <a:pt x="2981151" y="6286500"/>
                  </a:lnTo>
                  <a:lnTo>
                    <a:pt x="2978583" y="6273800"/>
                  </a:lnTo>
                  <a:close/>
                </a:path>
                <a:path w="2995294" h="6604000">
                  <a:moveTo>
                    <a:pt x="1354570" y="6489700"/>
                  </a:moveTo>
                  <a:lnTo>
                    <a:pt x="455326" y="6489700"/>
                  </a:lnTo>
                  <a:lnTo>
                    <a:pt x="465110" y="6502400"/>
                  </a:lnTo>
                  <a:lnTo>
                    <a:pt x="1351923" y="6502400"/>
                  </a:lnTo>
                  <a:lnTo>
                    <a:pt x="1354570" y="6489700"/>
                  </a:lnTo>
                  <a:close/>
                </a:path>
                <a:path w="2995294" h="6604000">
                  <a:moveTo>
                    <a:pt x="1558114" y="1219200"/>
                  </a:moveTo>
                  <a:lnTo>
                    <a:pt x="387298" y="1219200"/>
                  </a:lnTo>
                  <a:lnTo>
                    <a:pt x="388854" y="1231900"/>
                  </a:lnTo>
                  <a:lnTo>
                    <a:pt x="390188" y="1231900"/>
                  </a:lnTo>
                  <a:lnTo>
                    <a:pt x="391181" y="1244600"/>
                  </a:lnTo>
                  <a:lnTo>
                    <a:pt x="396901" y="1257300"/>
                  </a:lnTo>
                  <a:lnTo>
                    <a:pt x="403895" y="1282700"/>
                  </a:lnTo>
                  <a:lnTo>
                    <a:pt x="412219" y="1320800"/>
                  </a:lnTo>
                  <a:lnTo>
                    <a:pt x="421929" y="1346200"/>
                  </a:lnTo>
                  <a:lnTo>
                    <a:pt x="433078" y="1384300"/>
                  </a:lnTo>
                  <a:lnTo>
                    <a:pt x="445722" y="1422400"/>
                  </a:lnTo>
                  <a:lnTo>
                    <a:pt x="459915" y="1460500"/>
                  </a:lnTo>
                  <a:lnTo>
                    <a:pt x="475713" y="1498600"/>
                  </a:lnTo>
                  <a:lnTo>
                    <a:pt x="493171" y="1536700"/>
                  </a:lnTo>
                  <a:lnTo>
                    <a:pt x="512343" y="1587500"/>
                  </a:lnTo>
                  <a:lnTo>
                    <a:pt x="533285" y="1625600"/>
                  </a:lnTo>
                  <a:lnTo>
                    <a:pt x="556051" y="1676400"/>
                  </a:lnTo>
                  <a:lnTo>
                    <a:pt x="580696" y="1714500"/>
                  </a:lnTo>
                  <a:lnTo>
                    <a:pt x="607276" y="1765300"/>
                  </a:lnTo>
                  <a:lnTo>
                    <a:pt x="635844" y="1803400"/>
                  </a:lnTo>
                  <a:lnTo>
                    <a:pt x="666457" y="1854200"/>
                  </a:lnTo>
                  <a:lnTo>
                    <a:pt x="699169" y="1892300"/>
                  </a:lnTo>
                  <a:lnTo>
                    <a:pt x="734035" y="1930400"/>
                  </a:lnTo>
                  <a:lnTo>
                    <a:pt x="771110" y="1981200"/>
                  </a:lnTo>
                  <a:lnTo>
                    <a:pt x="810449" y="2019300"/>
                  </a:lnTo>
                  <a:lnTo>
                    <a:pt x="852107" y="2044700"/>
                  </a:lnTo>
                  <a:lnTo>
                    <a:pt x="896139" y="2082800"/>
                  </a:lnTo>
                  <a:lnTo>
                    <a:pt x="942599" y="2108200"/>
                  </a:lnTo>
                  <a:lnTo>
                    <a:pt x="991543" y="2146300"/>
                  </a:lnTo>
                  <a:lnTo>
                    <a:pt x="1043025" y="2171700"/>
                  </a:lnTo>
                  <a:lnTo>
                    <a:pt x="1097101" y="2184400"/>
                  </a:lnTo>
                  <a:lnTo>
                    <a:pt x="1115358" y="2197100"/>
                  </a:lnTo>
                  <a:lnTo>
                    <a:pt x="1152078" y="2197100"/>
                  </a:lnTo>
                  <a:lnTo>
                    <a:pt x="1177518" y="2209800"/>
                  </a:lnTo>
                  <a:lnTo>
                    <a:pt x="1177188" y="2209800"/>
                  </a:lnTo>
                  <a:lnTo>
                    <a:pt x="1175643" y="2235200"/>
                  </a:lnTo>
                  <a:lnTo>
                    <a:pt x="1174016" y="2260600"/>
                  </a:lnTo>
                  <a:lnTo>
                    <a:pt x="1168783" y="2349500"/>
                  </a:lnTo>
                  <a:lnTo>
                    <a:pt x="1166929" y="2374900"/>
                  </a:lnTo>
                  <a:lnTo>
                    <a:pt x="1165157" y="2400300"/>
                  </a:lnTo>
                  <a:lnTo>
                    <a:pt x="1163509" y="2438400"/>
                  </a:lnTo>
                  <a:lnTo>
                    <a:pt x="1160972" y="2438400"/>
                  </a:lnTo>
                  <a:lnTo>
                    <a:pt x="1126816" y="2476500"/>
                  </a:lnTo>
                  <a:lnTo>
                    <a:pt x="1094400" y="2514600"/>
                  </a:lnTo>
                  <a:lnTo>
                    <a:pt x="1063661" y="2552700"/>
                  </a:lnTo>
                  <a:lnTo>
                    <a:pt x="1034535" y="2590800"/>
                  </a:lnTo>
                  <a:lnTo>
                    <a:pt x="1006959" y="2628900"/>
                  </a:lnTo>
                  <a:lnTo>
                    <a:pt x="980871" y="2667000"/>
                  </a:lnTo>
                  <a:lnTo>
                    <a:pt x="956208" y="2717800"/>
                  </a:lnTo>
                  <a:lnTo>
                    <a:pt x="932906" y="2755900"/>
                  </a:lnTo>
                  <a:lnTo>
                    <a:pt x="910902" y="2794000"/>
                  </a:lnTo>
                  <a:lnTo>
                    <a:pt x="890134" y="2844800"/>
                  </a:lnTo>
                  <a:lnTo>
                    <a:pt x="870538" y="2895600"/>
                  </a:lnTo>
                  <a:lnTo>
                    <a:pt x="852052" y="2933700"/>
                  </a:lnTo>
                  <a:lnTo>
                    <a:pt x="834612" y="2984500"/>
                  </a:lnTo>
                  <a:lnTo>
                    <a:pt x="818156" y="3035300"/>
                  </a:lnTo>
                  <a:lnTo>
                    <a:pt x="802621" y="3073400"/>
                  </a:lnTo>
                  <a:lnTo>
                    <a:pt x="787943" y="3124200"/>
                  </a:lnTo>
                  <a:lnTo>
                    <a:pt x="774059" y="3175000"/>
                  </a:lnTo>
                  <a:lnTo>
                    <a:pt x="760907" y="3225800"/>
                  </a:lnTo>
                  <a:lnTo>
                    <a:pt x="748424" y="3276600"/>
                  </a:lnTo>
                  <a:lnTo>
                    <a:pt x="736546" y="3327400"/>
                  </a:lnTo>
                  <a:lnTo>
                    <a:pt x="725211" y="3378200"/>
                  </a:lnTo>
                  <a:lnTo>
                    <a:pt x="714355" y="3429000"/>
                  </a:lnTo>
                  <a:lnTo>
                    <a:pt x="703916" y="3467100"/>
                  </a:lnTo>
                  <a:lnTo>
                    <a:pt x="694128" y="3517900"/>
                  </a:lnTo>
                  <a:lnTo>
                    <a:pt x="684778" y="3568700"/>
                  </a:lnTo>
                  <a:lnTo>
                    <a:pt x="675829" y="3619500"/>
                  </a:lnTo>
                  <a:lnTo>
                    <a:pt x="667247" y="3670300"/>
                  </a:lnTo>
                  <a:lnTo>
                    <a:pt x="658994" y="3721100"/>
                  </a:lnTo>
                  <a:lnTo>
                    <a:pt x="651034" y="3759200"/>
                  </a:lnTo>
                  <a:lnTo>
                    <a:pt x="643332" y="3810000"/>
                  </a:lnTo>
                  <a:lnTo>
                    <a:pt x="635852" y="3860800"/>
                  </a:lnTo>
                  <a:lnTo>
                    <a:pt x="628558" y="3911600"/>
                  </a:lnTo>
                  <a:lnTo>
                    <a:pt x="621412" y="3962400"/>
                  </a:lnTo>
                  <a:lnTo>
                    <a:pt x="614381" y="4000500"/>
                  </a:lnTo>
                  <a:lnTo>
                    <a:pt x="607426" y="4051300"/>
                  </a:lnTo>
                  <a:lnTo>
                    <a:pt x="605963" y="4064000"/>
                  </a:lnTo>
                  <a:lnTo>
                    <a:pt x="604328" y="4076700"/>
                  </a:lnTo>
                  <a:lnTo>
                    <a:pt x="602588" y="4076700"/>
                  </a:lnTo>
                  <a:lnTo>
                    <a:pt x="596948" y="4114800"/>
                  </a:lnTo>
                  <a:lnTo>
                    <a:pt x="593610" y="4127500"/>
                  </a:lnTo>
                  <a:lnTo>
                    <a:pt x="591389" y="4152900"/>
                  </a:lnTo>
                  <a:lnTo>
                    <a:pt x="590880" y="4178300"/>
                  </a:lnTo>
                  <a:lnTo>
                    <a:pt x="593188" y="4191000"/>
                  </a:lnTo>
                  <a:lnTo>
                    <a:pt x="599131" y="4216400"/>
                  </a:lnTo>
                  <a:lnTo>
                    <a:pt x="608846" y="4229100"/>
                  </a:lnTo>
                  <a:lnTo>
                    <a:pt x="622473" y="4254500"/>
                  </a:lnTo>
                  <a:lnTo>
                    <a:pt x="656308" y="4279900"/>
                  </a:lnTo>
                  <a:lnTo>
                    <a:pt x="696389" y="4292600"/>
                  </a:lnTo>
                  <a:lnTo>
                    <a:pt x="739806" y="4318000"/>
                  </a:lnTo>
                  <a:lnTo>
                    <a:pt x="783650" y="4318000"/>
                  </a:lnTo>
                  <a:lnTo>
                    <a:pt x="790886" y="4330700"/>
                  </a:lnTo>
                  <a:lnTo>
                    <a:pt x="786065" y="4381500"/>
                  </a:lnTo>
                  <a:lnTo>
                    <a:pt x="782949" y="4432300"/>
                  </a:lnTo>
                  <a:lnTo>
                    <a:pt x="780843" y="4470400"/>
                  </a:lnTo>
                  <a:lnTo>
                    <a:pt x="779668" y="4508500"/>
                  </a:lnTo>
                  <a:lnTo>
                    <a:pt x="779158" y="4559300"/>
                  </a:lnTo>
                  <a:lnTo>
                    <a:pt x="779377" y="4584700"/>
                  </a:lnTo>
                  <a:lnTo>
                    <a:pt x="779487" y="4597400"/>
                  </a:lnTo>
                  <a:lnTo>
                    <a:pt x="780887" y="4648200"/>
                  </a:lnTo>
                  <a:lnTo>
                    <a:pt x="782932" y="4699000"/>
                  </a:lnTo>
                  <a:lnTo>
                    <a:pt x="785633" y="4749800"/>
                  </a:lnTo>
                  <a:lnTo>
                    <a:pt x="788893" y="4800600"/>
                  </a:lnTo>
                  <a:lnTo>
                    <a:pt x="792615" y="4851400"/>
                  </a:lnTo>
                  <a:lnTo>
                    <a:pt x="796701" y="4889500"/>
                  </a:lnTo>
                  <a:lnTo>
                    <a:pt x="801054" y="4940300"/>
                  </a:lnTo>
                  <a:lnTo>
                    <a:pt x="805575" y="4991100"/>
                  </a:lnTo>
                  <a:lnTo>
                    <a:pt x="810169" y="5041900"/>
                  </a:lnTo>
                  <a:lnTo>
                    <a:pt x="812342" y="5067300"/>
                  </a:lnTo>
                  <a:lnTo>
                    <a:pt x="810070" y="5067300"/>
                  </a:lnTo>
                  <a:lnTo>
                    <a:pt x="804702" y="5080000"/>
                  </a:lnTo>
                  <a:lnTo>
                    <a:pt x="801481" y="5080000"/>
                  </a:lnTo>
                  <a:lnTo>
                    <a:pt x="799721" y="5105400"/>
                  </a:lnTo>
                  <a:lnTo>
                    <a:pt x="798741" y="5118100"/>
                  </a:lnTo>
                  <a:lnTo>
                    <a:pt x="798542" y="5118100"/>
                  </a:lnTo>
                  <a:lnTo>
                    <a:pt x="794368" y="5168900"/>
                  </a:lnTo>
                  <a:lnTo>
                    <a:pt x="792153" y="5219700"/>
                  </a:lnTo>
                  <a:lnTo>
                    <a:pt x="791087" y="5270500"/>
                  </a:lnTo>
                  <a:lnTo>
                    <a:pt x="790948" y="5295900"/>
                  </a:lnTo>
                  <a:lnTo>
                    <a:pt x="790878" y="5308600"/>
                  </a:lnTo>
                  <a:lnTo>
                    <a:pt x="791057" y="5334000"/>
                  </a:lnTo>
                  <a:lnTo>
                    <a:pt x="791146" y="5346700"/>
                  </a:lnTo>
                  <a:lnTo>
                    <a:pt x="791236" y="5359400"/>
                  </a:lnTo>
                  <a:lnTo>
                    <a:pt x="791868" y="5410200"/>
                  </a:lnTo>
                  <a:lnTo>
                    <a:pt x="792486" y="5448300"/>
                  </a:lnTo>
                  <a:lnTo>
                    <a:pt x="793234" y="5499100"/>
                  </a:lnTo>
                  <a:lnTo>
                    <a:pt x="794192" y="5549900"/>
                  </a:lnTo>
                  <a:lnTo>
                    <a:pt x="795336" y="5613400"/>
                  </a:lnTo>
                  <a:lnTo>
                    <a:pt x="796642" y="5664200"/>
                  </a:lnTo>
                  <a:lnTo>
                    <a:pt x="798085" y="5715000"/>
                  </a:lnTo>
                  <a:lnTo>
                    <a:pt x="799640" y="5765800"/>
                  </a:lnTo>
                  <a:lnTo>
                    <a:pt x="801284" y="5816600"/>
                  </a:lnTo>
                  <a:lnTo>
                    <a:pt x="802991" y="5867400"/>
                  </a:lnTo>
                  <a:lnTo>
                    <a:pt x="804738" y="5918200"/>
                  </a:lnTo>
                  <a:lnTo>
                    <a:pt x="806500" y="5956300"/>
                  </a:lnTo>
                  <a:lnTo>
                    <a:pt x="808252" y="6007100"/>
                  </a:lnTo>
                  <a:lnTo>
                    <a:pt x="813379" y="6121400"/>
                  </a:lnTo>
                  <a:lnTo>
                    <a:pt x="813534" y="6134100"/>
                  </a:lnTo>
                  <a:lnTo>
                    <a:pt x="813843" y="6134100"/>
                  </a:lnTo>
                  <a:lnTo>
                    <a:pt x="814207" y="6146800"/>
                  </a:lnTo>
                  <a:lnTo>
                    <a:pt x="803506" y="6146800"/>
                  </a:lnTo>
                  <a:lnTo>
                    <a:pt x="797561" y="6159500"/>
                  </a:lnTo>
                  <a:lnTo>
                    <a:pt x="784362" y="6159500"/>
                  </a:lnTo>
                  <a:lnTo>
                    <a:pt x="775421" y="6172200"/>
                  </a:lnTo>
                  <a:lnTo>
                    <a:pt x="766480" y="6172200"/>
                  </a:lnTo>
                  <a:lnTo>
                    <a:pt x="757528" y="6184900"/>
                  </a:lnTo>
                  <a:lnTo>
                    <a:pt x="725090" y="6197600"/>
                  </a:lnTo>
                  <a:lnTo>
                    <a:pt x="672707" y="6223000"/>
                  </a:lnTo>
                  <a:lnTo>
                    <a:pt x="615901" y="6261100"/>
                  </a:lnTo>
                  <a:lnTo>
                    <a:pt x="570197" y="6286500"/>
                  </a:lnTo>
                  <a:lnTo>
                    <a:pt x="515678" y="6337300"/>
                  </a:lnTo>
                  <a:lnTo>
                    <a:pt x="474344" y="6375400"/>
                  </a:lnTo>
                  <a:lnTo>
                    <a:pt x="446846" y="6413500"/>
                  </a:lnTo>
                  <a:lnTo>
                    <a:pt x="433840" y="6451600"/>
                  </a:lnTo>
                  <a:lnTo>
                    <a:pt x="434173" y="6451600"/>
                  </a:lnTo>
                  <a:lnTo>
                    <a:pt x="435565" y="6464300"/>
                  </a:lnTo>
                  <a:lnTo>
                    <a:pt x="437568" y="6477000"/>
                  </a:lnTo>
                  <a:lnTo>
                    <a:pt x="440348" y="6477000"/>
                  </a:lnTo>
                  <a:lnTo>
                    <a:pt x="446986" y="6489700"/>
                  </a:lnTo>
                  <a:lnTo>
                    <a:pt x="1358100" y="6489700"/>
                  </a:lnTo>
                  <a:lnTo>
                    <a:pt x="1358541" y="6477000"/>
                  </a:lnTo>
                  <a:lnTo>
                    <a:pt x="1369131" y="6451600"/>
                  </a:lnTo>
                  <a:lnTo>
                    <a:pt x="1374819" y="6413500"/>
                  </a:lnTo>
                  <a:lnTo>
                    <a:pt x="1377984" y="6388100"/>
                  </a:lnTo>
                  <a:lnTo>
                    <a:pt x="1378625" y="6350000"/>
                  </a:lnTo>
                  <a:lnTo>
                    <a:pt x="1376743" y="6311900"/>
                  </a:lnTo>
                  <a:lnTo>
                    <a:pt x="1373652" y="6261100"/>
                  </a:lnTo>
                  <a:lnTo>
                    <a:pt x="1368400" y="6210300"/>
                  </a:lnTo>
                  <a:lnTo>
                    <a:pt x="1363293" y="6184900"/>
                  </a:lnTo>
                  <a:lnTo>
                    <a:pt x="1355453" y="6184900"/>
                  </a:lnTo>
                  <a:lnTo>
                    <a:pt x="1354460" y="6172200"/>
                  </a:lnTo>
                  <a:lnTo>
                    <a:pt x="1352698" y="6159500"/>
                  </a:lnTo>
                  <a:lnTo>
                    <a:pt x="1352198" y="6146800"/>
                  </a:lnTo>
                  <a:lnTo>
                    <a:pt x="1352940" y="6134100"/>
                  </a:lnTo>
                  <a:lnTo>
                    <a:pt x="1354901" y="6121400"/>
                  </a:lnTo>
                  <a:lnTo>
                    <a:pt x="1359413" y="6108700"/>
                  </a:lnTo>
                  <a:lnTo>
                    <a:pt x="1363864" y="6083300"/>
                  </a:lnTo>
                  <a:lnTo>
                    <a:pt x="1376301" y="6045200"/>
                  </a:lnTo>
                  <a:lnTo>
                    <a:pt x="1391772" y="5981700"/>
                  </a:lnTo>
                  <a:lnTo>
                    <a:pt x="1406551" y="5930900"/>
                  </a:lnTo>
                  <a:lnTo>
                    <a:pt x="1420676" y="5867400"/>
                  </a:lnTo>
                  <a:lnTo>
                    <a:pt x="1434187" y="5816600"/>
                  </a:lnTo>
                  <a:lnTo>
                    <a:pt x="1447121" y="5765800"/>
                  </a:lnTo>
                  <a:lnTo>
                    <a:pt x="1459518" y="5715000"/>
                  </a:lnTo>
                  <a:lnTo>
                    <a:pt x="1471416" y="5664200"/>
                  </a:lnTo>
                  <a:lnTo>
                    <a:pt x="1482855" y="5626100"/>
                  </a:lnTo>
                  <a:lnTo>
                    <a:pt x="1493872" y="5575300"/>
                  </a:lnTo>
                  <a:lnTo>
                    <a:pt x="1504506" y="5537200"/>
                  </a:lnTo>
                  <a:lnTo>
                    <a:pt x="1514796" y="5486400"/>
                  </a:lnTo>
                  <a:lnTo>
                    <a:pt x="1524781" y="5448300"/>
                  </a:lnTo>
                  <a:lnTo>
                    <a:pt x="1535463" y="5397500"/>
                  </a:lnTo>
                  <a:lnTo>
                    <a:pt x="1545593" y="5346700"/>
                  </a:lnTo>
                  <a:lnTo>
                    <a:pt x="1555062" y="5308600"/>
                  </a:lnTo>
                  <a:lnTo>
                    <a:pt x="1563758" y="5257800"/>
                  </a:lnTo>
                  <a:lnTo>
                    <a:pt x="1571572" y="5207000"/>
                  </a:lnTo>
                  <a:lnTo>
                    <a:pt x="1579496" y="5156200"/>
                  </a:lnTo>
                  <a:lnTo>
                    <a:pt x="1580379" y="5156200"/>
                  </a:lnTo>
                  <a:lnTo>
                    <a:pt x="1583285" y="5130800"/>
                  </a:lnTo>
                  <a:lnTo>
                    <a:pt x="1585922" y="5118100"/>
                  </a:lnTo>
                  <a:lnTo>
                    <a:pt x="1587111" y="5092700"/>
                  </a:lnTo>
                  <a:lnTo>
                    <a:pt x="1585673" y="5080000"/>
                  </a:lnTo>
                  <a:lnTo>
                    <a:pt x="1591113" y="5016500"/>
                  </a:lnTo>
                  <a:lnTo>
                    <a:pt x="1597360" y="4965700"/>
                  </a:lnTo>
                  <a:lnTo>
                    <a:pt x="1604200" y="4902200"/>
                  </a:lnTo>
                  <a:lnTo>
                    <a:pt x="1611419" y="4838700"/>
                  </a:lnTo>
                  <a:lnTo>
                    <a:pt x="1618802" y="4762500"/>
                  </a:lnTo>
                  <a:lnTo>
                    <a:pt x="1626135" y="4699000"/>
                  </a:lnTo>
                  <a:lnTo>
                    <a:pt x="1633203" y="4635500"/>
                  </a:lnTo>
                  <a:lnTo>
                    <a:pt x="1639792" y="4584700"/>
                  </a:lnTo>
                  <a:lnTo>
                    <a:pt x="1654537" y="4457700"/>
                  </a:lnTo>
                  <a:lnTo>
                    <a:pt x="1658038" y="4432300"/>
                  </a:lnTo>
                  <a:lnTo>
                    <a:pt x="1658810" y="4419600"/>
                  </a:lnTo>
                  <a:lnTo>
                    <a:pt x="2799988" y="4419600"/>
                  </a:lnTo>
                  <a:lnTo>
                    <a:pt x="2799877" y="4406900"/>
                  </a:lnTo>
                  <a:lnTo>
                    <a:pt x="2804290" y="4406900"/>
                  </a:lnTo>
                  <a:lnTo>
                    <a:pt x="2821371" y="4394200"/>
                  </a:lnTo>
                  <a:lnTo>
                    <a:pt x="2856026" y="4343400"/>
                  </a:lnTo>
                  <a:lnTo>
                    <a:pt x="2866549" y="4305300"/>
                  </a:lnTo>
                  <a:lnTo>
                    <a:pt x="2869305" y="4254500"/>
                  </a:lnTo>
                  <a:lnTo>
                    <a:pt x="2866994" y="4216400"/>
                  </a:lnTo>
                  <a:lnTo>
                    <a:pt x="2862314" y="4165600"/>
                  </a:lnTo>
                  <a:lnTo>
                    <a:pt x="2860328" y="4152900"/>
                  </a:lnTo>
                  <a:lnTo>
                    <a:pt x="2856621" y="4114800"/>
                  </a:lnTo>
                  <a:lnTo>
                    <a:pt x="2853089" y="4076700"/>
                  </a:lnTo>
                  <a:lnTo>
                    <a:pt x="2849702" y="4038600"/>
                  </a:lnTo>
                  <a:lnTo>
                    <a:pt x="2842230" y="3962400"/>
                  </a:lnTo>
                  <a:lnTo>
                    <a:pt x="2837825" y="3924300"/>
                  </a:lnTo>
                  <a:lnTo>
                    <a:pt x="2833088" y="3873500"/>
                  </a:lnTo>
                  <a:lnTo>
                    <a:pt x="2827897" y="3822700"/>
                  </a:lnTo>
                  <a:lnTo>
                    <a:pt x="2821233" y="3771900"/>
                  </a:lnTo>
                  <a:lnTo>
                    <a:pt x="2813913" y="3721100"/>
                  </a:lnTo>
                  <a:lnTo>
                    <a:pt x="2805939" y="3670300"/>
                  </a:lnTo>
                  <a:lnTo>
                    <a:pt x="2797314" y="3619500"/>
                  </a:lnTo>
                  <a:lnTo>
                    <a:pt x="2788040" y="3568700"/>
                  </a:lnTo>
                  <a:lnTo>
                    <a:pt x="2778120" y="3517900"/>
                  </a:lnTo>
                  <a:lnTo>
                    <a:pt x="2767556" y="3467100"/>
                  </a:lnTo>
                  <a:lnTo>
                    <a:pt x="2756350" y="3416300"/>
                  </a:lnTo>
                  <a:lnTo>
                    <a:pt x="2744505" y="3365500"/>
                  </a:lnTo>
                  <a:lnTo>
                    <a:pt x="2732023" y="3314700"/>
                  </a:lnTo>
                  <a:lnTo>
                    <a:pt x="2718907" y="3263900"/>
                  </a:lnTo>
                  <a:lnTo>
                    <a:pt x="2705159" y="3213100"/>
                  </a:lnTo>
                  <a:lnTo>
                    <a:pt x="2690781" y="3162300"/>
                  </a:lnTo>
                  <a:lnTo>
                    <a:pt x="2675776" y="3111500"/>
                  </a:lnTo>
                  <a:lnTo>
                    <a:pt x="2620099" y="2933700"/>
                  </a:lnTo>
                  <a:lnTo>
                    <a:pt x="2604314" y="2882900"/>
                  </a:lnTo>
                  <a:lnTo>
                    <a:pt x="2588395" y="2832100"/>
                  </a:lnTo>
                  <a:lnTo>
                    <a:pt x="2572357" y="2781300"/>
                  </a:lnTo>
                  <a:lnTo>
                    <a:pt x="2556214" y="2730500"/>
                  </a:lnTo>
                  <a:lnTo>
                    <a:pt x="2539982" y="2679700"/>
                  </a:lnTo>
                  <a:lnTo>
                    <a:pt x="2524951" y="2628900"/>
                  </a:lnTo>
                  <a:lnTo>
                    <a:pt x="2509381" y="2590800"/>
                  </a:lnTo>
                  <a:lnTo>
                    <a:pt x="2492883" y="2540000"/>
                  </a:lnTo>
                  <a:lnTo>
                    <a:pt x="2475067" y="2489200"/>
                  </a:lnTo>
                  <a:lnTo>
                    <a:pt x="2455543" y="2451100"/>
                  </a:lnTo>
                  <a:lnTo>
                    <a:pt x="2433922" y="2400300"/>
                  </a:lnTo>
                  <a:lnTo>
                    <a:pt x="2409814" y="2362200"/>
                  </a:lnTo>
                  <a:lnTo>
                    <a:pt x="2403085" y="2349500"/>
                  </a:lnTo>
                  <a:lnTo>
                    <a:pt x="2405181" y="2349500"/>
                  </a:lnTo>
                  <a:lnTo>
                    <a:pt x="2397738" y="2311400"/>
                  </a:lnTo>
                  <a:lnTo>
                    <a:pt x="2390151" y="2273300"/>
                  </a:lnTo>
                  <a:lnTo>
                    <a:pt x="2382191" y="2235200"/>
                  </a:lnTo>
                  <a:lnTo>
                    <a:pt x="2373631" y="2184400"/>
                  </a:lnTo>
                  <a:lnTo>
                    <a:pt x="2365382" y="2133600"/>
                  </a:lnTo>
                  <a:lnTo>
                    <a:pt x="2357335" y="2095500"/>
                  </a:lnTo>
                  <a:lnTo>
                    <a:pt x="2349476" y="2044700"/>
                  </a:lnTo>
                  <a:lnTo>
                    <a:pt x="2341793" y="1993900"/>
                  </a:lnTo>
                  <a:lnTo>
                    <a:pt x="2334269" y="1955800"/>
                  </a:lnTo>
                  <a:lnTo>
                    <a:pt x="2326892" y="1905000"/>
                  </a:lnTo>
                  <a:lnTo>
                    <a:pt x="2319646" y="1854200"/>
                  </a:lnTo>
                  <a:lnTo>
                    <a:pt x="2312519" y="1803400"/>
                  </a:lnTo>
                  <a:lnTo>
                    <a:pt x="2312188" y="1803400"/>
                  </a:lnTo>
                  <a:lnTo>
                    <a:pt x="2314614" y="1790700"/>
                  </a:lnTo>
                  <a:lnTo>
                    <a:pt x="2318696" y="1790700"/>
                  </a:lnTo>
                  <a:lnTo>
                    <a:pt x="2328185" y="1765300"/>
                  </a:lnTo>
                  <a:lnTo>
                    <a:pt x="2336939" y="1739900"/>
                  </a:lnTo>
                  <a:lnTo>
                    <a:pt x="2344928" y="1714500"/>
                  </a:lnTo>
                  <a:lnTo>
                    <a:pt x="2352121" y="1701800"/>
                  </a:lnTo>
                  <a:lnTo>
                    <a:pt x="2356312" y="1689100"/>
                  </a:lnTo>
                  <a:lnTo>
                    <a:pt x="2638769" y="1689100"/>
                  </a:lnTo>
                  <a:lnTo>
                    <a:pt x="2656896" y="1663700"/>
                  </a:lnTo>
                  <a:lnTo>
                    <a:pt x="2676782" y="1625600"/>
                  </a:lnTo>
                  <a:lnTo>
                    <a:pt x="2688772" y="1587500"/>
                  </a:lnTo>
                  <a:lnTo>
                    <a:pt x="2692274" y="1536700"/>
                  </a:lnTo>
                  <a:lnTo>
                    <a:pt x="2690415" y="1524000"/>
                  </a:lnTo>
                  <a:lnTo>
                    <a:pt x="1117067" y="1524000"/>
                  </a:lnTo>
                  <a:lnTo>
                    <a:pt x="1083741" y="1498600"/>
                  </a:lnTo>
                  <a:lnTo>
                    <a:pt x="1049427" y="1473200"/>
                  </a:lnTo>
                  <a:lnTo>
                    <a:pt x="944941" y="1358900"/>
                  </a:lnTo>
                  <a:lnTo>
                    <a:pt x="911056" y="1308100"/>
                  </a:lnTo>
                  <a:lnTo>
                    <a:pt x="870211" y="1244600"/>
                  </a:lnTo>
                  <a:lnTo>
                    <a:pt x="1550192" y="1244600"/>
                  </a:lnTo>
                  <a:lnTo>
                    <a:pt x="1553682" y="1231900"/>
                  </a:lnTo>
                  <a:lnTo>
                    <a:pt x="1558114" y="1219200"/>
                  </a:lnTo>
                  <a:close/>
                </a:path>
                <a:path w="2995294" h="6604000">
                  <a:moveTo>
                    <a:pt x="2799988" y="4419600"/>
                  </a:moveTo>
                  <a:lnTo>
                    <a:pt x="1691242" y="4419600"/>
                  </a:lnTo>
                  <a:lnTo>
                    <a:pt x="1698292" y="4432300"/>
                  </a:lnTo>
                  <a:lnTo>
                    <a:pt x="1708009" y="4445000"/>
                  </a:lnTo>
                  <a:lnTo>
                    <a:pt x="1718389" y="4457700"/>
                  </a:lnTo>
                  <a:lnTo>
                    <a:pt x="1727424" y="4470400"/>
                  </a:lnTo>
                  <a:lnTo>
                    <a:pt x="1757371" y="4483100"/>
                  </a:lnTo>
                  <a:lnTo>
                    <a:pt x="1789613" y="4495800"/>
                  </a:lnTo>
                  <a:lnTo>
                    <a:pt x="1861453" y="4495800"/>
                  </a:lnTo>
                  <a:lnTo>
                    <a:pt x="1874249" y="4559300"/>
                  </a:lnTo>
                  <a:lnTo>
                    <a:pt x="1884890" y="4597400"/>
                  </a:lnTo>
                  <a:lnTo>
                    <a:pt x="1894991" y="4648200"/>
                  </a:lnTo>
                  <a:lnTo>
                    <a:pt x="1904732" y="4686300"/>
                  </a:lnTo>
                  <a:lnTo>
                    <a:pt x="1914293" y="4724400"/>
                  </a:lnTo>
                  <a:lnTo>
                    <a:pt x="1925738" y="4775200"/>
                  </a:lnTo>
                  <a:lnTo>
                    <a:pt x="1937555" y="4826000"/>
                  </a:lnTo>
                  <a:lnTo>
                    <a:pt x="1949803" y="4864100"/>
                  </a:lnTo>
                  <a:lnTo>
                    <a:pt x="1962540" y="4914900"/>
                  </a:lnTo>
                  <a:lnTo>
                    <a:pt x="1975826" y="4965700"/>
                  </a:lnTo>
                  <a:lnTo>
                    <a:pt x="1989719" y="5016500"/>
                  </a:lnTo>
                  <a:lnTo>
                    <a:pt x="2004278" y="5054600"/>
                  </a:lnTo>
                  <a:lnTo>
                    <a:pt x="2019563" y="5105400"/>
                  </a:lnTo>
                  <a:lnTo>
                    <a:pt x="2035633" y="5156200"/>
                  </a:lnTo>
                  <a:lnTo>
                    <a:pt x="2052546" y="5207000"/>
                  </a:lnTo>
                  <a:lnTo>
                    <a:pt x="2070361" y="5245100"/>
                  </a:lnTo>
                  <a:lnTo>
                    <a:pt x="2089137" y="5295900"/>
                  </a:lnTo>
                  <a:lnTo>
                    <a:pt x="2089799" y="5295900"/>
                  </a:lnTo>
                  <a:lnTo>
                    <a:pt x="2092072" y="5308600"/>
                  </a:lnTo>
                  <a:lnTo>
                    <a:pt x="2096975" y="5334000"/>
                  </a:lnTo>
                  <a:lnTo>
                    <a:pt x="2104318" y="5359400"/>
                  </a:lnTo>
                  <a:lnTo>
                    <a:pt x="2113912" y="5397500"/>
                  </a:lnTo>
                  <a:lnTo>
                    <a:pt x="2125565" y="5435600"/>
                  </a:lnTo>
                  <a:lnTo>
                    <a:pt x="2139086" y="5486400"/>
                  </a:lnTo>
                  <a:lnTo>
                    <a:pt x="2154287" y="5524500"/>
                  </a:lnTo>
                  <a:lnTo>
                    <a:pt x="2170975" y="5575300"/>
                  </a:lnTo>
                  <a:lnTo>
                    <a:pt x="2188961" y="5638800"/>
                  </a:lnTo>
                  <a:lnTo>
                    <a:pt x="2208054" y="5689600"/>
                  </a:lnTo>
                  <a:lnTo>
                    <a:pt x="2228064" y="5740400"/>
                  </a:lnTo>
                  <a:lnTo>
                    <a:pt x="2248800" y="5803900"/>
                  </a:lnTo>
                  <a:lnTo>
                    <a:pt x="2270071" y="5867400"/>
                  </a:lnTo>
                  <a:lnTo>
                    <a:pt x="2291688" y="5918200"/>
                  </a:lnTo>
                  <a:lnTo>
                    <a:pt x="2313460" y="5981700"/>
                  </a:lnTo>
                  <a:lnTo>
                    <a:pt x="2335197" y="6032500"/>
                  </a:lnTo>
                  <a:lnTo>
                    <a:pt x="2356707" y="6083300"/>
                  </a:lnTo>
                  <a:lnTo>
                    <a:pt x="2377801" y="6146800"/>
                  </a:lnTo>
                  <a:lnTo>
                    <a:pt x="2398288" y="6184900"/>
                  </a:lnTo>
                  <a:lnTo>
                    <a:pt x="2417978" y="6235700"/>
                  </a:lnTo>
                  <a:lnTo>
                    <a:pt x="2421066" y="6248400"/>
                  </a:lnTo>
                  <a:lnTo>
                    <a:pt x="2404290" y="6248400"/>
                  </a:lnTo>
                  <a:lnTo>
                    <a:pt x="2396288" y="6261100"/>
                  </a:lnTo>
                  <a:lnTo>
                    <a:pt x="2387106" y="6261100"/>
                  </a:lnTo>
                  <a:lnTo>
                    <a:pt x="2376942" y="6273800"/>
                  </a:lnTo>
                  <a:lnTo>
                    <a:pt x="2977039" y="6273800"/>
                  </a:lnTo>
                  <a:lnTo>
                    <a:pt x="2970972" y="6223000"/>
                  </a:lnTo>
                  <a:lnTo>
                    <a:pt x="2966840" y="6184900"/>
                  </a:lnTo>
                  <a:lnTo>
                    <a:pt x="2962580" y="6134100"/>
                  </a:lnTo>
                  <a:lnTo>
                    <a:pt x="2958201" y="6096000"/>
                  </a:lnTo>
                  <a:lnTo>
                    <a:pt x="2953710" y="6045200"/>
                  </a:lnTo>
                  <a:lnTo>
                    <a:pt x="2949115" y="5994400"/>
                  </a:lnTo>
                  <a:lnTo>
                    <a:pt x="2939643" y="5892800"/>
                  </a:lnTo>
                  <a:lnTo>
                    <a:pt x="2938209" y="5880100"/>
                  </a:lnTo>
                  <a:lnTo>
                    <a:pt x="2930981" y="5803900"/>
                  </a:lnTo>
                  <a:lnTo>
                    <a:pt x="2923953" y="5727700"/>
                  </a:lnTo>
                  <a:lnTo>
                    <a:pt x="2917131" y="5651500"/>
                  </a:lnTo>
                  <a:lnTo>
                    <a:pt x="2910525" y="5588000"/>
                  </a:lnTo>
                  <a:lnTo>
                    <a:pt x="2904143" y="5511800"/>
                  </a:lnTo>
                  <a:lnTo>
                    <a:pt x="2897992" y="5461000"/>
                  </a:lnTo>
                  <a:lnTo>
                    <a:pt x="2892080" y="5397500"/>
                  </a:lnTo>
                  <a:lnTo>
                    <a:pt x="2886416" y="5346700"/>
                  </a:lnTo>
                  <a:lnTo>
                    <a:pt x="2881007" y="5295900"/>
                  </a:lnTo>
                  <a:lnTo>
                    <a:pt x="2875862" y="5257800"/>
                  </a:lnTo>
                  <a:lnTo>
                    <a:pt x="2870989" y="5219700"/>
                  </a:lnTo>
                  <a:lnTo>
                    <a:pt x="2866395" y="5194300"/>
                  </a:lnTo>
                  <a:lnTo>
                    <a:pt x="2862089" y="5168900"/>
                  </a:lnTo>
                  <a:lnTo>
                    <a:pt x="2858078" y="5143500"/>
                  </a:lnTo>
                  <a:lnTo>
                    <a:pt x="2854372" y="5130800"/>
                  </a:lnTo>
                  <a:lnTo>
                    <a:pt x="2853600" y="5130800"/>
                  </a:lnTo>
                  <a:lnTo>
                    <a:pt x="2847389" y="5092700"/>
                  </a:lnTo>
                  <a:lnTo>
                    <a:pt x="2841564" y="5041900"/>
                  </a:lnTo>
                  <a:lnTo>
                    <a:pt x="2836122" y="4991100"/>
                  </a:lnTo>
                  <a:lnTo>
                    <a:pt x="2831055" y="4953000"/>
                  </a:lnTo>
                  <a:lnTo>
                    <a:pt x="2826361" y="4902200"/>
                  </a:lnTo>
                  <a:lnTo>
                    <a:pt x="2822032" y="4851400"/>
                  </a:lnTo>
                  <a:lnTo>
                    <a:pt x="2818065" y="4800600"/>
                  </a:lnTo>
                  <a:lnTo>
                    <a:pt x="2814454" y="4749800"/>
                  </a:lnTo>
                  <a:lnTo>
                    <a:pt x="2811195" y="4699000"/>
                  </a:lnTo>
                  <a:lnTo>
                    <a:pt x="2808281" y="4648200"/>
                  </a:lnTo>
                  <a:lnTo>
                    <a:pt x="2805709" y="4584700"/>
                  </a:lnTo>
                  <a:lnTo>
                    <a:pt x="2803473" y="4533900"/>
                  </a:lnTo>
                  <a:lnTo>
                    <a:pt x="2801567" y="4470400"/>
                  </a:lnTo>
                  <a:lnTo>
                    <a:pt x="2799988" y="4419600"/>
                  </a:lnTo>
                  <a:close/>
                </a:path>
                <a:path w="2995294" h="6604000">
                  <a:moveTo>
                    <a:pt x="2638769" y="1689100"/>
                  </a:moveTo>
                  <a:lnTo>
                    <a:pt x="2356312" y="1689100"/>
                  </a:lnTo>
                  <a:lnTo>
                    <a:pt x="2366130" y="1701800"/>
                  </a:lnTo>
                  <a:lnTo>
                    <a:pt x="2396873" y="1727200"/>
                  </a:lnTo>
                  <a:lnTo>
                    <a:pt x="2430139" y="1739900"/>
                  </a:lnTo>
                  <a:lnTo>
                    <a:pt x="2465101" y="1752600"/>
                  </a:lnTo>
                  <a:lnTo>
                    <a:pt x="2549193" y="1752600"/>
                  </a:lnTo>
                  <a:lnTo>
                    <a:pt x="2572755" y="1739900"/>
                  </a:lnTo>
                  <a:lnTo>
                    <a:pt x="2595800" y="1727200"/>
                  </a:lnTo>
                  <a:lnTo>
                    <a:pt x="2629705" y="1701800"/>
                  </a:lnTo>
                  <a:lnTo>
                    <a:pt x="2638769" y="1689100"/>
                  </a:lnTo>
                  <a:close/>
                </a:path>
                <a:path w="2995294" h="6604000">
                  <a:moveTo>
                    <a:pt x="1973662" y="1143000"/>
                  </a:moveTo>
                  <a:lnTo>
                    <a:pt x="1592402" y="1143000"/>
                  </a:lnTo>
                  <a:lnTo>
                    <a:pt x="1599679" y="1155700"/>
                  </a:lnTo>
                  <a:lnTo>
                    <a:pt x="1640829" y="1155700"/>
                  </a:lnTo>
                  <a:lnTo>
                    <a:pt x="1644690" y="1181100"/>
                  </a:lnTo>
                  <a:lnTo>
                    <a:pt x="1646234" y="1181100"/>
                  </a:lnTo>
                  <a:lnTo>
                    <a:pt x="1649495" y="1193800"/>
                  </a:lnTo>
                  <a:lnTo>
                    <a:pt x="1651143" y="1219200"/>
                  </a:lnTo>
                  <a:lnTo>
                    <a:pt x="1649150" y="1231900"/>
                  </a:lnTo>
                  <a:lnTo>
                    <a:pt x="1641491" y="1244600"/>
                  </a:lnTo>
                  <a:lnTo>
                    <a:pt x="1638291" y="1244600"/>
                  </a:lnTo>
                  <a:lnTo>
                    <a:pt x="1634762" y="1257300"/>
                  </a:lnTo>
                  <a:lnTo>
                    <a:pt x="1626709" y="1257300"/>
                  </a:lnTo>
                  <a:lnTo>
                    <a:pt x="1608831" y="1270000"/>
                  </a:lnTo>
                  <a:lnTo>
                    <a:pt x="1589341" y="1270000"/>
                  </a:lnTo>
                  <a:lnTo>
                    <a:pt x="1569808" y="1282700"/>
                  </a:lnTo>
                  <a:lnTo>
                    <a:pt x="1266040" y="1282700"/>
                  </a:lnTo>
                  <a:lnTo>
                    <a:pt x="1321509" y="1295400"/>
                  </a:lnTo>
                  <a:lnTo>
                    <a:pt x="1385567" y="1295400"/>
                  </a:lnTo>
                  <a:lnTo>
                    <a:pt x="1382257" y="1308100"/>
                  </a:lnTo>
                  <a:lnTo>
                    <a:pt x="1379781" y="1308100"/>
                  </a:lnTo>
                  <a:lnTo>
                    <a:pt x="1377004" y="1320800"/>
                  </a:lnTo>
                  <a:lnTo>
                    <a:pt x="1373958" y="1333500"/>
                  </a:lnTo>
                  <a:lnTo>
                    <a:pt x="1369902" y="1333500"/>
                  </a:lnTo>
                  <a:lnTo>
                    <a:pt x="1366814" y="1346200"/>
                  </a:lnTo>
                  <a:lnTo>
                    <a:pt x="1359864" y="1346200"/>
                  </a:lnTo>
                  <a:lnTo>
                    <a:pt x="1347028" y="1358900"/>
                  </a:lnTo>
                  <a:lnTo>
                    <a:pt x="1327183" y="1371600"/>
                  </a:lnTo>
                  <a:lnTo>
                    <a:pt x="1297276" y="1397000"/>
                  </a:lnTo>
                  <a:lnTo>
                    <a:pt x="1255354" y="1422400"/>
                  </a:lnTo>
                  <a:lnTo>
                    <a:pt x="1199465" y="1473200"/>
                  </a:lnTo>
                  <a:lnTo>
                    <a:pt x="1127657" y="1524000"/>
                  </a:lnTo>
                  <a:lnTo>
                    <a:pt x="2690415" y="1524000"/>
                  </a:lnTo>
                  <a:lnTo>
                    <a:pt x="2671837" y="1447800"/>
                  </a:lnTo>
                  <a:lnTo>
                    <a:pt x="2649082" y="1409700"/>
                  </a:lnTo>
                  <a:lnTo>
                    <a:pt x="2620022" y="1371600"/>
                  </a:lnTo>
                  <a:lnTo>
                    <a:pt x="2586244" y="1333500"/>
                  </a:lnTo>
                  <a:lnTo>
                    <a:pt x="2549338" y="1295400"/>
                  </a:lnTo>
                  <a:lnTo>
                    <a:pt x="2510892" y="1270000"/>
                  </a:lnTo>
                  <a:lnTo>
                    <a:pt x="2472496" y="1231900"/>
                  </a:lnTo>
                  <a:lnTo>
                    <a:pt x="2071295" y="1231900"/>
                  </a:lnTo>
                  <a:lnTo>
                    <a:pt x="2044750" y="1219200"/>
                  </a:lnTo>
                  <a:lnTo>
                    <a:pt x="2020128" y="1206500"/>
                  </a:lnTo>
                  <a:lnTo>
                    <a:pt x="1996695" y="1193800"/>
                  </a:lnTo>
                  <a:lnTo>
                    <a:pt x="1983606" y="1168400"/>
                  </a:lnTo>
                  <a:lnTo>
                    <a:pt x="1975791" y="1155700"/>
                  </a:lnTo>
                  <a:lnTo>
                    <a:pt x="1973662" y="1143000"/>
                  </a:lnTo>
                  <a:close/>
                </a:path>
                <a:path w="2995294" h="6604000">
                  <a:moveTo>
                    <a:pt x="1541722" y="1257300"/>
                  </a:moveTo>
                  <a:lnTo>
                    <a:pt x="1057506" y="1257300"/>
                  </a:lnTo>
                  <a:lnTo>
                    <a:pt x="1104082" y="1270000"/>
                  </a:lnTo>
                  <a:lnTo>
                    <a:pt x="1155548" y="1270000"/>
                  </a:lnTo>
                  <a:lnTo>
                    <a:pt x="1210127" y="1282700"/>
                  </a:lnTo>
                  <a:lnTo>
                    <a:pt x="1526435" y="1282700"/>
                  </a:lnTo>
                  <a:lnTo>
                    <a:pt x="1536804" y="1270000"/>
                  </a:lnTo>
                  <a:lnTo>
                    <a:pt x="1541722" y="1257300"/>
                  </a:lnTo>
                  <a:close/>
                </a:path>
                <a:path w="2995294" h="6604000">
                  <a:moveTo>
                    <a:pt x="316889" y="1257300"/>
                  </a:moveTo>
                  <a:lnTo>
                    <a:pt x="237186" y="1257300"/>
                  </a:lnTo>
                  <a:lnTo>
                    <a:pt x="248571" y="1270000"/>
                  </a:lnTo>
                  <a:lnTo>
                    <a:pt x="284962" y="1270000"/>
                  </a:lnTo>
                  <a:lnTo>
                    <a:pt x="316889" y="1257300"/>
                  </a:lnTo>
                  <a:close/>
                </a:path>
                <a:path w="2995294" h="6604000">
                  <a:moveTo>
                    <a:pt x="366027" y="685800"/>
                  </a:moveTo>
                  <a:lnTo>
                    <a:pt x="44691" y="685800"/>
                  </a:lnTo>
                  <a:lnTo>
                    <a:pt x="39867" y="711200"/>
                  </a:lnTo>
                  <a:lnTo>
                    <a:pt x="35636" y="749300"/>
                  </a:lnTo>
                  <a:lnTo>
                    <a:pt x="32040" y="774700"/>
                  </a:lnTo>
                  <a:lnTo>
                    <a:pt x="28880" y="812800"/>
                  </a:lnTo>
                  <a:lnTo>
                    <a:pt x="25958" y="850900"/>
                  </a:lnTo>
                  <a:lnTo>
                    <a:pt x="24361" y="876300"/>
                  </a:lnTo>
                  <a:lnTo>
                    <a:pt x="22726" y="889000"/>
                  </a:lnTo>
                  <a:lnTo>
                    <a:pt x="21013" y="914400"/>
                  </a:lnTo>
                  <a:lnTo>
                    <a:pt x="19184" y="927100"/>
                  </a:lnTo>
                  <a:lnTo>
                    <a:pt x="17731" y="939800"/>
                  </a:lnTo>
                  <a:lnTo>
                    <a:pt x="9627" y="1028700"/>
                  </a:lnTo>
                  <a:lnTo>
                    <a:pt x="6114" y="1066800"/>
                  </a:lnTo>
                  <a:lnTo>
                    <a:pt x="2853" y="1104900"/>
                  </a:lnTo>
                  <a:lnTo>
                    <a:pt x="0" y="1130300"/>
                  </a:lnTo>
                  <a:lnTo>
                    <a:pt x="76" y="1143000"/>
                  </a:lnTo>
                  <a:lnTo>
                    <a:pt x="152" y="1155700"/>
                  </a:lnTo>
                  <a:lnTo>
                    <a:pt x="229" y="1168400"/>
                  </a:lnTo>
                  <a:lnTo>
                    <a:pt x="6062" y="1193800"/>
                  </a:lnTo>
                  <a:lnTo>
                    <a:pt x="17655" y="1219200"/>
                  </a:lnTo>
                  <a:lnTo>
                    <a:pt x="35161" y="1231900"/>
                  </a:lnTo>
                  <a:lnTo>
                    <a:pt x="51130" y="1244600"/>
                  </a:lnTo>
                  <a:lnTo>
                    <a:pt x="90219" y="1244600"/>
                  </a:lnTo>
                  <a:lnTo>
                    <a:pt x="122605" y="1257300"/>
                  </a:lnTo>
                  <a:lnTo>
                    <a:pt x="340587" y="1257300"/>
                  </a:lnTo>
                  <a:lnTo>
                    <a:pt x="356615" y="1244600"/>
                  </a:lnTo>
                  <a:lnTo>
                    <a:pt x="365534" y="1219200"/>
                  </a:lnTo>
                  <a:lnTo>
                    <a:pt x="1558114" y="1219200"/>
                  </a:lnTo>
                  <a:lnTo>
                    <a:pt x="1561666" y="1193800"/>
                  </a:lnTo>
                  <a:lnTo>
                    <a:pt x="1564370" y="1168400"/>
                  </a:lnTo>
                  <a:lnTo>
                    <a:pt x="1566258" y="1155700"/>
                  </a:lnTo>
                  <a:lnTo>
                    <a:pt x="1567030" y="1143000"/>
                  </a:lnTo>
                  <a:lnTo>
                    <a:pt x="1973662" y="1143000"/>
                  </a:lnTo>
                  <a:lnTo>
                    <a:pt x="1971534" y="1130300"/>
                  </a:lnTo>
                  <a:lnTo>
                    <a:pt x="1969117" y="1104900"/>
                  </a:lnTo>
                  <a:lnTo>
                    <a:pt x="1968455" y="1092200"/>
                  </a:lnTo>
                  <a:lnTo>
                    <a:pt x="1967904" y="1092200"/>
                  </a:lnTo>
                  <a:lnTo>
                    <a:pt x="1966690" y="1079500"/>
                  </a:lnTo>
                  <a:lnTo>
                    <a:pt x="1957093" y="1079500"/>
                  </a:lnTo>
                  <a:lnTo>
                    <a:pt x="1966801" y="1066800"/>
                  </a:lnTo>
                  <a:lnTo>
                    <a:pt x="1998653" y="1041400"/>
                  </a:lnTo>
                  <a:lnTo>
                    <a:pt x="2029347" y="1016000"/>
                  </a:lnTo>
                  <a:lnTo>
                    <a:pt x="2042806" y="1003300"/>
                  </a:lnTo>
                  <a:lnTo>
                    <a:pt x="2227557" y="1003300"/>
                  </a:lnTo>
                  <a:lnTo>
                    <a:pt x="2213568" y="977900"/>
                  </a:lnTo>
                  <a:lnTo>
                    <a:pt x="2195886" y="939800"/>
                  </a:lnTo>
                  <a:lnTo>
                    <a:pt x="2183881" y="914400"/>
                  </a:lnTo>
                  <a:lnTo>
                    <a:pt x="2175495" y="889000"/>
                  </a:lnTo>
                  <a:lnTo>
                    <a:pt x="2172863" y="850900"/>
                  </a:lnTo>
                  <a:lnTo>
                    <a:pt x="2174077" y="850900"/>
                  </a:lnTo>
                  <a:lnTo>
                    <a:pt x="2200268" y="800100"/>
                  </a:lnTo>
                  <a:lnTo>
                    <a:pt x="957028" y="800100"/>
                  </a:lnTo>
                  <a:lnTo>
                    <a:pt x="921190" y="787400"/>
                  </a:lnTo>
                  <a:lnTo>
                    <a:pt x="874965" y="787400"/>
                  </a:lnTo>
                  <a:lnTo>
                    <a:pt x="875274" y="774700"/>
                  </a:lnTo>
                  <a:lnTo>
                    <a:pt x="689864" y="774700"/>
                  </a:lnTo>
                  <a:lnTo>
                    <a:pt x="657680" y="762000"/>
                  </a:lnTo>
                  <a:lnTo>
                    <a:pt x="506835" y="762000"/>
                  </a:lnTo>
                  <a:lnTo>
                    <a:pt x="464361" y="749300"/>
                  </a:lnTo>
                  <a:lnTo>
                    <a:pt x="410872" y="749300"/>
                  </a:lnTo>
                  <a:lnTo>
                    <a:pt x="410673" y="736600"/>
                  </a:lnTo>
                  <a:lnTo>
                    <a:pt x="397418" y="711200"/>
                  </a:lnTo>
                  <a:lnTo>
                    <a:pt x="366027" y="685800"/>
                  </a:lnTo>
                  <a:close/>
                </a:path>
                <a:path w="2995294" h="6604000">
                  <a:moveTo>
                    <a:pt x="1550192" y="1244600"/>
                  </a:moveTo>
                  <a:lnTo>
                    <a:pt x="935896" y="1244600"/>
                  </a:lnTo>
                  <a:lnTo>
                    <a:pt x="958725" y="1257300"/>
                  </a:lnTo>
                  <a:lnTo>
                    <a:pt x="1546195" y="1257300"/>
                  </a:lnTo>
                  <a:lnTo>
                    <a:pt x="1550192" y="1244600"/>
                  </a:lnTo>
                  <a:close/>
                </a:path>
                <a:path w="2995294" h="6604000">
                  <a:moveTo>
                    <a:pt x="2227557" y="1003300"/>
                  </a:moveTo>
                  <a:lnTo>
                    <a:pt x="2042806" y="1003300"/>
                  </a:lnTo>
                  <a:lnTo>
                    <a:pt x="2043247" y="1028700"/>
                  </a:lnTo>
                  <a:lnTo>
                    <a:pt x="2045727" y="1066800"/>
                  </a:lnTo>
                  <a:lnTo>
                    <a:pt x="2054485" y="1117600"/>
                  </a:lnTo>
                  <a:lnTo>
                    <a:pt x="2073481" y="1168400"/>
                  </a:lnTo>
                  <a:lnTo>
                    <a:pt x="2106676" y="1219200"/>
                  </a:lnTo>
                  <a:lnTo>
                    <a:pt x="2120465" y="1231900"/>
                  </a:lnTo>
                  <a:lnTo>
                    <a:pt x="2472496" y="1231900"/>
                  </a:lnTo>
                  <a:lnTo>
                    <a:pt x="2435737" y="1206500"/>
                  </a:lnTo>
                  <a:lnTo>
                    <a:pt x="2428705" y="1206500"/>
                  </a:lnTo>
                  <a:lnTo>
                    <a:pt x="2407607" y="1181100"/>
                  </a:lnTo>
                  <a:lnTo>
                    <a:pt x="2337159" y="1130300"/>
                  </a:lnTo>
                  <a:lnTo>
                    <a:pt x="2303409" y="1104900"/>
                  </a:lnTo>
                  <a:lnTo>
                    <a:pt x="2271924" y="1066800"/>
                  </a:lnTo>
                  <a:lnTo>
                    <a:pt x="2256445" y="1054100"/>
                  </a:lnTo>
                  <a:lnTo>
                    <a:pt x="2241753" y="1028700"/>
                  </a:lnTo>
                  <a:lnTo>
                    <a:pt x="2227557" y="1003300"/>
                  </a:lnTo>
                  <a:close/>
                </a:path>
                <a:path w="2995294" h="6604000">
                  <a:moveTo>
                    <a:pt x="2255326" y="660400"/>
                  </a:moveTo>
                  <a:lnTo>
                    <a:pt x="1122583" y="660400"/>
                  </a:lnTo>
                  <a:lnTo>
                    <a:pt x="1135210" y="673100"/>
                  </a:lnTo>
                  <a:lnTo>
                    <a:pt x="1150050" y="685800"/>
                  </a:lnTo>
                  <a:lnTo>
                    <a:pt x="1205648" y="685800"/>
                  </a:lnTo>
                  <a:lnTo>
                    <a:pt x="1207082" y="698500"/>
                  </a:lnTo>
                  <a:lnTo>
                    <a:pt x="1210596" y="711200"/>
                  </a:lnTo>
                  <a:lnTo>
                    <a:pt x="1214680" y="736600"/>
                  </a:lnTo>
                  <a:lnTo>
                    <a:pt x="1219321" y="749300"/>
                  </a:lnTo>
                  <a:lnTo>
                    <a:pt x="1224511" y="762000"/>
                  </a:lnTo>
                  <a:lnTo>
                    <a:pt x="1227379" y="774700"/>
                  </a:lnTo>
                  <a:lnTo>
                    <a:pt x="1100960" y="787400"/>
                  </a:lnTo>
                  <a:lnTo>
                    <a:pt x="1022905" y="800100"/>
                  </a:lnTo>
                  <a:lnTo>
                    <a:pt x="2200268" y="800100"/>
                  </a:lnTo>
                  <a:lnTo>
                    <a:pt x="2222562" y="749300"/>
                  </a:lnTo>
                  <a:lnTo>
                    <a:pt x="2240925" y="711200"/>
                  </a:lnTo>
                  <a:lnTo>
                    <a:pt x="2255326" y="660400"/>
                  </a:lnTo>
                  <a:close/>
                </a:path>
                <a:path w="2995294" h="6604000">
                  <a:moveTo>
                    <a:pt x="1849594" y="0"/>
                  </a:moveTo>
                  <a:lnTo>
                    <a:pt x="1708744" y="0"/>
                  </a:lnTo>
                  <a:lnTo>
                    <a:pt x="1665483" y="25400"/>
                  </a:lnTo>
                  <a:lnTo>
                    <a:pt x="1623730" y="38100"/>
                  </a:lnTo>
                  <a:lnTo>
                    <a:pt x="1583760" y="63500"/>
                  </a:lnTo>
                  <a:lnTo>
                    <a:pt x="1545850" y="88900"/>
                  </a:lnTo>
                  <a:lnTo>
                    <a:pt x="1549269" y="101600"/>
                  </a:lnTo>
                  <a:lnTo>
                    <a:pt x="1456384" y="101600"/>
                  </a:lnTo>
                  <a:lnTo>
                    <a:pt x="1408940" y="127000"/>
                  </a:lnTo>
                  <a:lnTo>
                    <a:pt x="1365965" y="165100"/>
                  </a:lnTo>
                  <a:lnTo>
                    <a:pt x="1328185" y="203200"/>
                  </a:lnTo>
                  <a:lnTo>
                    <a:pt x="1296324" y="241300"/>
                  </a:lnTo>
                  <a:lnTo>
                    <a:pt x="1270695" y="279400"/>
                  </a:lnTo>
                  <a:lnTo>
                    <a:pt x="1248927" y="317500"/>
                  </a:lnTo>
                  <a:lnTo>
                    <a:pt x="1230964" y="368300"/>
                  </a:lnTo>
                  <a:lnTo>
                    <a:pt x="1216752" y="419100"/>
                  </a:lnTo>
                  <a:lnTo>
                    <a:pt x="1206236" y="482600"/>
                  </a:lnTo>
                  <a:lnTo>
                    <a:pt x="1199360" y="533400"/>
                  </a:lnTo>
                  <a:lnTo>
                    <a:pt x="1197607" y="571500"/>
                  </a:lnTo>
                  <a:lnTo>
                    <a:pt x="1197485" y="596900"/>
                  </a:lnTo>
                  <a:lnTo>
                    <a:pt x="346814" y="596900"/>
                  </a:lnTo>
                  <a:lnTo>
                    <a:pt x="482133" y="609600"/>
                  </a:lnTo>
                  <a:lnTo>
                    <a:pt x="483214" y="609600"/>
                  </a:lnTo>
                  <a:lnTo>
                    <a:pt x="510023" y="622300"/>
                  </a:lnTo>
                  <a:lnTo>
                    <a:pt x="627127" y="622300"/>
                  </a:lnTo>
                  <a:lnTo>
                    <a:pt x="696832" y="635000"/>
                  </a:lnTo>
                  <a:lnTo>
                    <a:pt x="726971" y="635000"/>
                  </a:lnTo>
                  <a:lnTo>
                    <a:pt x="744864" y="774700"/>
                  </a:lnTo>
                  <a:lnTo>
                    <a:pt x="875274" y="774700"/>
                  </a:lnTo>
                  <a:lnTo>
                    <a:pt x="871070" y="749300"/>
                  </a:lnTo>
                  <a:lnTo>
                    <a:pt x="866928" y="723900"/>
                  </a:lnTo>
                  <a:lnTo>
                    <a:pt x="862875" y="698500"/>
                  </a:lnTo>
                  <a:lnTo>
                    <a:pt x="858937" y="673100"/>
                  </a:lnTo>
                  <a:lnTo>
                    <a:pt x="856091" y="647700"/>
                  </a:lnTo>
                  <a:lnTo>
                    <a:pt x="2257928" y="647700"/>
                  </a:lnTo>
                  <a:lnTo>
                    <a:pt x="2265732" y="609600"/>
                  </a:lnTo>
                  <a:lnTo>
                    <a:pt x="2272111" y="558800"/>
                  </a:lnTo>
                  <a:lnTo>
                    <a:pt x="2274429" y="508000"/>
                  </a:lnTo>
                  <a:lnTo>
                    <a:pt x="2272655" y="457200"/>
                  </a:lnTo>
                  <a:lnTo>
                    <a:pt x="2266756" y="419100"/>
                  </a:lnTo>
                  <a:lnTo>
                    <a:pt x="2256700" y="368300"/>
                  </a:lnTo>
                  <a:lnTo>
                    <a:pt x="2243364" y="317500"/>
                  </a:lnTo>
                  <a:lnTo>
                    <a:pt x="2225877" y="279400"/>
                  </a:lnTo>
                  <a:lnTo>
                    <a:pt x="2204380" y="241300"/>
                  </a:lnTo>
                  <a:lnTo>
                    <a:pt x="2179012" y="203200"/>
                  </a:lnTo>
                  <a:lnTo>
                    <a:pt x="2149914" y="165100"/>
                  </a:lnTo>
                  <a:lnTo>
                    <a:pt x="2117225" y="139700"/>
                  </a:lnTo>
                  <a:lnTo>
                    <a:pt x="2081085" y="101600"/>
                  </a:lnTo>
                  <a:lnTo>
                    <a:pt x="2041634" y="76200"/>
                  </a:lnTo>
                  <a:lnTo>
                    <a:pt x="1999011" y="50800"/>
                  </a:lnTo>
                  <a:lnTo>
                    <a:pt x="1949964" y="25400"/>
                  </a:lnTo>
                  <a:lnTo>
                    <a:pt x="1849594" y="0"/>
                  </a:lnTo>
                  <a:close/>
                </a:path>
                <a:path w="2995294" h="6604000">
                  <a:moveTo>
                    <a:pt x="285591" y="673100"/>
                  </a:moveTo>
                  <a:lnTo>
                    <a:pt x="67506" y="673100"/>
                  </a:lnTo>
                  <a:lnTo>
                    <a:pt x="54106" y="685800"/>
                  </a:lnTo>
                  <a:lnTo>
                    <a:pt x="325689" y="685800"/>
                  </a:lnTo>
                  <a:lnTo>
                    <a:pt x="285591" y="673100"/>
                  </a:lnTo>
                  <a:close/>
                </a:path>
                <a:path w="2995294" h="6604000">
                  <a:moveTo>
                    <a:pt x="1085570" y="673100"/>
                  </a:moveTo>
                  <a:lnTo>
                    <a:pt x="1024764" y="673100"/>
                  </a:lnTo>
                  <a:lnTo>
                    <a:pt x="1040224" y="685800"/>
                  </a:lnTo>
                  <a:lnTo>
                    <a:pt x="1071244" y="685800"/>
                  </a:lnTo>
                  <a:lnTo>
                    <a:pt x="1085570" y="673100"/>
                  </a:lnTo>
                  <a:close/>
                </a:path>
                <a:path w="2995294" h="6604000">
                  <a:moveTo>
                    <a:pt x="2257928" y="647700"/>
                  </a:moveTo>
                  <a:lnTo>
                    <a:pt x="856091" y="647700"/>
                  </a:lnTo>
                  <a:lnTo>
                    <a:pt x="872428" y="660400"/>
                  </a:lnTo>
                  <a:lnTo>
                    <a:pt x="883210" y="673100"/>
                  </a:lnTo>
                  <a:lnTo>
                    <a:pt x="955708" y="673100"/>
                  </a:lnTo>
                  <a:lnTo>
                    <a:pt x="972237" y="660400"/>
                  </a:lnTo>
                  <a:lnTo>
                    <a:pt x="2255326" y="660400"/>
                  </a:lnTo>
                  <a:lnTo>
                    <a:pt x="2257928" y="647700"/>
                  </a:lnTo>
                  <a:close/>
                </a:path>
                <a:path w="2995294" h="6604000">
                  <a:moveTo>
                    <a:pt x="1112544" y="660400"/>
                  </a:moveTo>
                  <a:lnTo>
                    <a:pt x="998129" y="660400"/>
                  </a:lnTo>
                  <a:lnTo>
                    <a:pt x="1010660" y="673100"/>
                  </a:lnTo>
                  <a:lnTo>
                    <a:pt x="1099455" y="673100"/>
                  </a:lnTo>
                  <a:lnTo>
                    <a:pt x="1112544" y="660400"/>
                  </a:lnTo>
                  <a:close/>
                </a:path>
                <a:path w="2995294" h="6604000">
                  <a:moveTo>
                    <a:pt x="949973" y="520700"/>
                  </a:moveTo>
                  <a:lnTo>
                    <a:pt x="256005" y="520700"/>
                  </a:lnTo>
                  <a:lnTo>
                    <a:pt x="268641" y="533400"/>
                  </a:lnTo>
                  <a:lnTo>
                    <a:pt x="278475" y="533400"/>
                  </a:lnTo>
                  <a:lnTo>
                    <a:pt x="286332" y="546100"/>
                  </a:lnTo>
                  <a:lnTo>
                    <a:pt x="293037" y="558800"/>
                  </a:lnTo>
                  <a:lnTo>
                    <a:pt x="301926" y="571500"/>
                  </a:lnTo>
                  <a:lnTo>
                    <a:pt x="312537" y="584200"/>
                  </a:lnTo>
                  <a:lnTo>
                    <a:pt x="326842" y="596900"/>
                  </a:lnTo>
                  <a:lnTo>
                    <a:pt x="1188660" y="596900"/>
                  </a:lnTo>
                  <a:lnTo>
                    <a:pt x="1133246" y="584200"/>
                  </a:lnTo>
                  <a:lnTo>
                    <a:pt x="958163" y="584200"/>
                  </a:lnTo>
                  <a:lnTo>
                    <a:pt x="959244" y="571500"/>
                  </a:lnTo>
                  <a:lnTo>
                    <a:pt x="959995" y="546100"/>
                  </a:lnTo>
                  <a:lnTo>
                    <a:pt x="956900" y="533400"/>
                  </a:lnTo>
                  <a:lnTo>
                    <a:pt x="949973" y="520700"/>
                  </a:lnTo>
                  <a:close/>
                </a:path>
                <a:path w="2995294" h="6604000">
                  <a:moveTo>
                    <a:pt x="894605" y="508000"/>
                  </a:moveTo>
                  <a:lnTo>
                    <a:pt x="237268" y="508000"/>
                  </a:lnTo>
                  <a:lnTo>
                    <a:pt x="246357" y="520700"/>
                  </a:lnTo>
                  <a:lnTo>
                    <a:pt x="909776" y="520700"/>
                  </a:lnTo>
                  <a:lnTo>
                    <a:pt x="894605" y="508000"/>
                  </a:lnTo>
                  <a:close/>
                </a:path>
                <a:path w="2995294" h="6604000">
                  <a:moveTo>
                    <a:pt x="338394" y="368300"/>
                  </a:moveTo>
                  <a:lnTo>
                    <a:pt x="197220" y="368300"/>
                  </a:lnTo>
                  <a:lnTo>
                    <a:pt x="186900" y="381000"/>
                  </a:lnTo>
                  <a:lnTo>
                    <a:pt x="177505" y="419100"/>
                  </a:lnTo>
                  <a:lnTo>
                    <a:pt x="176635" y="431800"/>
                  </a:lnTo>
                  <a:lnTo>
                    <a:pt x="176600" y="469900"/>
                  </a:lnTo>
                  <a:lnTo>
                    <a:pt x="184247" y="482600"/>
                  </a:lnTo>
                  <a:lnTo>
                    <a:pt x="199116" y="495300"/>
                  </a:lnTo>
                  <a:lnTo>
                    <a:pt x="220749" y="508000"/>
                  </a:lnTo>
                  <a:lnTo>
                    <a:pt x="790294" y="508000"/>
                  </a:lnTo>
                  <a:lnTo>
                    <a:pt x="734781" y="495300"/>
                  </a:lnTo>
                  <a:lnTo>
                    <a:pt x="615335" y="482600"/>
                  </a:lnTo>
                  <a:lnTo>
                    <a:pt x="616372" y="469900"/>
                  </a:lnTo>
                  <a:lnTo>
                    <a:pt x="617572" y="457200"/>
                  </a:lnTo>
                  <a:lnTo>
                    <a:pt x="617161" y="444500"/>
                  </a:lnTo>
                  <a:lnTo>
                    <a:pt x="615153" y="431800"/>
                  </a:lnTo>
                  <a:lnTo>
                    <a:pt x="611562" y="431800"/>
                  </a:lnTo>
                  <a:lnTo>
                    <a:pt x="602438" y="419100"/>
                  </a:lnTo>
                  <a:lnTo>
                    <a:pt x="591028" y="406400"/>
                  </a:lnTo>
                  <a:lnTo>
                    <a:pt x="558558" y="406400"/>
                  </a:lnTo>
                  <a:lnTo>
                    <a:pt x="523493" y="393700"/>
                  </a:lnTo>
                  <a:lnTo>
                    <a:pt x="488698" y="393700"/>
                  </a:lnTo>
                  <a:lnTo>
                    <a:pt x="454485" y="381000"/>
                  </a:lnTo>
                  <a:lnTo>
                    <a:pt x="374866" y="381000"/>
                  </a:lnTo>
                  <a:lnTo>
                    <a:pt x="338394" y="368300"/>
                  </a:lnTo>
                  <a:close/>
                </a:path>
                <a:path w="2995294" h="6604000">
                  <a:moveTo>
                    <a:pt x="211130" y="355600"/>
                  </a:moveTo>
                  <a:lnTo>
                    <a:pt x="205901" y="355600"/>
                  </a:lnTo>
                  <a:lnTo>
                    <a:pt x="201202" y="368300"/>
                  </a:lnTo>
                  <a:lnTo>
                    <a:pt x="286158" y="368300"/>
                  </a:lnTo>
                  <a:lnTo>
                    <a:pt x="211130" y="355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3324259" y="1832318"/>
              <a:ext cx="3012440" cy="6629400"/>
            </a:xfrm>
            <a:custGeom>
              <a:avLst/>
              <a:gdLst/>
              <a:ahLst/>
              <a:cxnLst/>
              <a:rect l="l" t="t" r="r" b="b"/>
              <a:pathLst>
                <a:path w="3012440" h="6629400">
                  <a:moveTo>
                    <a:pt x="2436496" y="6286500"/>
                  </a:moveTo>
                  <a:lnTo>
                    <a:pt x="2373327" y="6286500"/>
                  </a:lnTo>
                  <a:lnTo>
                    <a:pt x="2350861" y="6299200"/>
                  </a:lnTo>
                  <a:lnTo>
                    <a:pt x="2310640" y="6311900"/>
                  </a:lnTo>
                  <a:lnTo>
                    <a:pt x="2261863" y="6350000"/>
                  </a:lnTo>
                  <a:lnTo>
                    <a:pt x="2213726" y="6375400"/>
                  </a:lnTo>
                  <a:lnTo>
                    <a:pt x="2175427" y="6400800"/>
                  </a:lnTo>
                  <a:lnTo>
                    <a:pt x="2075972" y="6489700"/>
                  </a:lnTo>
                  <a:lnTo>
                    <a:pt x="2047331" y="6527800"/>
                  </a:lnTo>
                  <a:lnTo>
                    <a:pt x="2033342" y="6565900"/>
                  </a:lnTo>
                  <a:lnTo>
                    <a:pt x="2034449" y="6591300"/>
                  </a:lnTo>
                  <a:lnTo>
                    <a:pt x="2041654" y="6604000"/>
                  </a:lnTo>
                  <a:lnTo>
                    <a:pt x="2052871" y="6616700"/>
                  </a:lnTo>
                  <a:lnTo>
                    <a:pt x="2067398" y="6629400"/>
                  </a:lnTo>
                  <a:lnTo>
                    <a:pt x="2978787" y="6629400"/>
                  </a:lnTo>
                  <a:lnTo>
                    <a:pt x="2992522" y="6604000"/>
                  </a:lnTo>
                  <a:lnTo>
                    <a:pt x="2995651" y="6591300"/>
                  </a:lnTo>
                  <a:lnTo>
                    <a:pt x="2046252" y="6591300"/>
                  </a:lnTo>
                  <a:lnTo>
                    <a:pt x="2046252" y="6578600"/>
                  </a:lnTo>
                  <a:lnTo>
                    <a:pt x="2998780" y="6578600"/>
                  </a:lnTo>
                  <a:lnTo>
                    <a:pt x="3005037" y="6553200"/>
                  </a:lnTo>
                  <a:lnTo>
                    <a:pt x="3006973" y="6527800"/>
                  </a:lnTo>
                  <a:lnTo>
                    <a:pt x="2647454" y="6527800"/>
                  </a:lnTo>
                  <a:lnTo>
                    <a:pt x="2637745" y="6515100"/>
                  </a:lnTo>
                  <a:lnTo>
                    <a:pt x="2933712" y="6515100"/>
                  </a:lnTo>
                  <a:lnTo>
                    <a:pt x="2940662" y="6502400"/>
                  </a:lnTo>
                  <a:lnTo>
                    <a:pt x="2256286" y="6502400"/>
                  </a:lnTo>
                  <a:lnTo>
                    <a:pt x="2247740" y="6489700"/>
                  </a:lnTo>
                  <a:lnTo>
                    <a:pt x="2226612" y="6477000"/>
                  </a:lnTo>
                  <a:lnTo>
                    <a:pt x="2230421" y="6477000"/>
                  </a:lnTo>
                  <a:lnTo>
                    <a:pt x="2237378" y="6464300"/>
                  </a:lnTo>
                  <a:lnTo>
                    <a:pt x="2241063" y="6451600"/>
                  </a:lnTo>
                  <a:lnTo>
                    <a:pt x="2633602" y="6451600"/>
                  </a:lnTo>
                  <a:lnTo>
                    <a:pt x="2629375" y="6438900"/>
                  </a:lnTo>
                  <a:lnTo>
                    <a:pt x="2616226" y="6426200"/>
                  </a:lnTo>
                  <a:lnTo>
                    <a:pt x="2606853" y="6413500"/>
                  </a:lnTo>
                  <a:lnTo>
                    <a:pt x="2324309" y="6413500"/>
                  </a:lnTo>
                  <a:lnTo>
                    <a:pt x="2318502" y="6400800"/>
                  </a:lnTo>
                  <a:lnTo>
                    <a:pt x="2597481" y="6400800"/>
                  </a:lnTo>
                  <a:lnTo>
                    <a:pt x="2554958" y="6350000"/>
                  </a:lnTo>
                  <a:lnTo>
                    <a:pt x="2512435" y="6324600"/>
                  </a:lnTo>
                  <a:lnTo>
                    <a:pt x="2472189" y="6299200"/>
                  </a:lnTo>
                  <a:lnTo>
                    <a:pt x="2436496" y="6286500"/>
                  </a:lnTo>
                  <a:close/>
                </a:path>
                <a:path w="3012440" h="6629400">
                  <a:moveTo>
                    <a:pt x="2998780" y="6578600"/>
                  </a:moveTo>
                  <a:lnTo>
                    <a:pt x="2990192" y="6578600"/>
                  </a:lnTo>
                  <a:lnTo>
                    <a:pt x="2990192" y="6591300"/>
                  </a:lnTo>
                  <a:lnTo>
                    <a:pt x="2995651" y="6591300"/>
                  </a:lnTo>
                  <a:lnTo>
                    <a:pt x="2998780" y="6578600"/>
                  </a:lnTo>
                  <a:close/>
                </a:path>
                <a:path w="3012440" h="6629400">
                  <a:moveTo>
                    <a:pt x="1366951" y="6515100"/>
                  </a:moveTo>
                  <a:lnTo>
                    <a:pt x="467710" y="6515100"/>
                  </a:lnTo>
                  <a:lnTo>
                    <a:pt x="484598" y="6527800"/>
                  </a:lnTo>
                  <a:lnTo>
                    <a:pt x="1363421" y="6527800"/>
                  </a:lnTo>
                  <a:lnTo>
                    <a:pt x="1366951" y="6515100"/>
                  </a:lnTo>
                  <a:close/>
                </a:path>
                <a:path w="3012440" h="6629400">
                  <a:moveTo>
                    <a:pt x="2995266" y="6286500"/>
                  </a:moveTo>
                  <a:lnTo>
                    <a:pt x="2928748" y="6286500"/>
                  </a:lnTo>
                  <a:lnTo>
                    <a:pt x="2905593" y="6299200"/>
                  </a:lnTo>
                  <a:lnTo>
                    <a:pt x="2843222" y="6299200"/>
                  </a:lnTo>
                  <a:lnTo>
                    <a:pt x="2817857" y="6311900"/>
                  </a:lnTo>
                  <a:lnTo>
                    <a:pt x="2794519" y="6324600"/>
                  </a:lnTo>
                  <a:lnTo>
                    <a:pt x="2768575" y="6350000"/>
                  </a:lnTo>
                  <a:lnTo>
                    <a:pt x="2755000" y="6362700"/>
                  </a:lnTo>
                  <a:lnTo>
                    <a:pt x="2743617" y="6375400"/>
                  </a:lnTo>
                  <a:lnTo>
                    <a:pt x="2733765" y="6388100"/>
                  </a:lnTo>
                  <a:lnTo>
                    <a:pt x="2718052" y="6426200"/>
                  </a:lnTo>
                  <a:lnTo>
                    <a:pt x="2708789" y="6438900"/>
                  </a:lnTo>
                  <a:lnTo>
                    <a:pt x="2694666" y="6451600"/>
                  </a:lnTo>
                  <a:lnTo>
                    <a:pt x="2673345" y="6464300"/>
                  </a:lnTo>
                  <a:lnTo>
                    <a:pt x="2642488" y="6477000"/>
                  </a:lnTo>
                  <a:lnTo>
                    <a:pt x="2751987" y="6477000"/>
                  </a:lnTo>
                  <a:lnTo>
                    <a:pt x="2734489" y="6502400"/>
                  </a:lnTo>
                  <a:lnTo>
                    <a:pt x="2965261" y="6502400"/>
                  </a:lnTo>
                  <a:lnTo>
                    <a:pt x="2938786" y="6515100"/>
                  </a:lnTo>
                  <a:lnTo>
                    <a:pt x="2666426" y="6515100"/>
                  </a:lnTo>
                  <a:lnTo>
                    <a:pt x="2661123" y="6527800"/>
                  </a:lnTo>
                  <a:lnTo>
                    <a:pt x="3006973" y="6527800"/>
                  </a:lnTo>
                  <a:lnTo>
                    <a:pt x="3011813" y="6464300"/>
                  </a:lnTo>
                  <a:lnTo>
                    <a:pt x="3012034" y="6451600"/>
                  </a:lnTo>
                  <a:lnTo>
                    <a:pt x="3012144" y="6438900"/>
                  </a:lnTo>
                  <a:lnTo>
                    <a:pt x="3011923" y="6426200"/>
                  </a:lnTo>
                  <a:lnTo>
                    <a:pt x="3008995" y="6375400"/>
                  </a:lnTo>
                  <a:lnTo>
                    <a:pt x="3003471" y="6324600"/>
                  </a:lnTo>
                  <a:lnTo>
                    <a:pt x="2995266" y="6286500"/>
                  </a:lnTo>
                  <a:close/>
                </a:path>
                <a:path w="3012440" h="6629400">
                  <a:moveTo>
                    <a:pt x="829582" y="6184900"/>
                  </a:moveTo>
                  <a:lnTo>
                    <a:pt x="762077" y="6184900"/>
                  </a:lnTo>
                  <a:lnTo>
                    <a:pt x="726423" y="6210300"/>
                  </a:lnTo>
                  <a:lnTo>
                    <a:pt x="673792" y="6235700"/>
                  </a:lnTo>
                  <a:lnTo>
                    <a:pt x="618194" y="6273800"/>
                  </a:lnTo>
                  <a:lnTo>
                    <a:pt x="573642" y="6299200"/>
                  </a:lnTo>
                  <a:lnTo>
                    <a:pt x="476127" y="6388100"/>
                  </a:lnTo>
                  <a:lnTo>
                    <a:pt x="448043" y="6426200"/>
                  </a:lnTo>
                  <a:lnTo>
                    <a:pt x="434317" y="6464300"/>
                  </a:lnTo>
                  <a:lnTo>
                    <a:pt x="435377" y="6489700"/>
                  </a:lnTo>
                  <a:lnTo>
                    <a:pt x="442406" y="6502400"/>
                  </a:lnTo>
                  <a:lnTo>
                    <a:pt x="453415" y="6515100"/>
                  </a:lnTo>
                  <a:lnTo>
                    <a:pt x="1370371" y="6515100"/>
                  </a:lnTo>
                  <a:lnTo>
                    <a:pt x="1373349" y="6502400"/>
                  </a:lnTo>
                  <a:lnTo>
                    <a:pt x="1375996" y="6502400"/>
                  </a:lnTo>
                  <a:lnTo>
                    <a:pt x="1378203" y="6489700"/>
                  </a:lnTo>
                  <a:lnTo>
                    <a:pt x="437914" y="6489700"/>
                  </a:lnTo>
                  <a:lnTo>
                    <a:pt x="437914" y="6477000"/>
                  </a:lnTo>
                  <a:lnTo>
                    <a:pt x="1381953" y="6477000"/>
                  </a:lnTo>
                  <a:lnTo>
                    <a:pt x="1390623" y="6438900"/>
                  </a:lnTo>
                  <a:lnTo>
                    <a:pt x="1394887" y="6400800"/>
                  </a:lnTo>
                  <a:lnTo>
                    <a:pt x="1395137" y="6388100"/>
                  </a:lnTo>
                  <a:lnTo>
                    <a:pt x="866212" y="6388100"/>
                  </a:lnTo>
                  <a:lnTo>
                    <a:pt x="861512" y="6375400"/>
                  </a:lnTo>
                  <a:lnTo>
                    <a:pt x="857784" y="6362700"/>
                  </a:lnTo>
                  <a:lnTo>
                    <a:pt x="860321" y="6362700"/>
                  </a:lnTo>
                  <a:lnTo>
                    <a:pt x="862538" y="6350000"/>
                  </a:lnTo>
                  <a:lnTo>
                    <a:pt x="1022846" y="6350000"/>
                  </a:lnTo>
                  <a:lnTo>
                    <a:pt x="1018710" y="6337300"/>
                  </a:lnTo>
                  <a:lnTo>
                    <a:pt x="624474" y="6337300"/>
                  </a:lnTo>
                  <a:lnTo>
                    <a:pt x="626436" y="6324600"/>
                  </a:lnTo>
                  <a:lnTo>
                    <a:pt x="630074" y="6311900"/>
                  </a:lnTo>
                  <a:lnTo>
                    <a:pt x="996627" y="6311900"/>
                  </a:lnTo>
                  <a:lnTo>
                    <a:pt x="987422" y="6299200"/>
                  </a:lnTo>
                  <a:lnTo>
                    <a:pt x="828264" y="6299200"/>
                  </a:lnTo>
                  <a:lnTo>
                    <a:pt x="823364" y="6286500"/>
                  </a:lnTo>
                  <a:lnTo>
                    <a:pt x="822922" y="6273800"/>
                  </a:lnTo>
                  <a:lnTo>
                    <a:pt x="826341" y="6273800"/>
                  </a:lnTo>
                  <a:lnTo>
                    <a:pt x="833019" y="6261100"/>
                  </a:lnTo>
                  <a:lnTo>
                    <a:pt x="956132" y="6261100"/>
                  </a:lnTo>
                  <a:lnTo>
                    <a:pt x="945701" y="6248400"/>
                  </a:lnTo>
                  <a:lnTo>
                    <a:pt x="904002" y="6223000"/>
                  </a:lnTo>
                  <a:lnTo>
                    <a:pt x="864553" y="6197600"/>
                  </a:lnTo>
                  <a:lnTo>
                    <a:pt x="829582" y="6184900"/>
                  </a:lnTo>
                  <a:close/>
                </a:path>
                <a:path w="3012440" h="6629400">
                  <a:moveTo>
                    <a:pt x="2276542" y="6489700"/>
                  </a:moveTo>
                  <a:lnTo>
                    <a:pt x="2262243" y="6489700"/>
                  </a:lnTo>
                  <a:lnTo>
                    <a:pt x="2256286" y="6502400"/>
                  </a:lnTo>
                  <a:lnTo>
                    <a:pt x="2281935" y="6502400"/>
                  </a:lnTo>
                  <a:lnTo>
                    <a:pt x="2276542" y="6489700"/>
                  </a:lnTo>
                  <a:close/>
                </a:path>
                <a:path w="3012440" h="6629400">
                  <a:moveTo>
                    <a:pt x="2633602" y="6451600"/>
                  </a:moveTo>
                  <a:lnTo>
                    <a:pt x="2241063" y="6451600"/>
                  </a:lnTo>
                  <a:lnTo>
                    <a:pt x="2285615" y="6464300"/>
                  </a:lnTo>
                  <a:lnTo>
                    <a:pt x="2301073" y="6477000"/>
                  </a:lnTo>
                  <a:lnTo>
                    <a:pt x="2287835" y="6502400"/>
                  </a:lnTo>
                  <a:lnTo>
                    <a:pt x="2734489" y="6502400"/>
                  </a:lnTo>
                  <a:lnTo>
                    <a:pt x="2732803" y="6489700"/>
                  </a:lnTo>
                  <a:lnTo>
                    <a:pt x="2736226" y="6477000"/>
                  </a:lnTo>
                  <a:lnTo>
                    <a:pt x="2642488" y="6477000"/>
                  </a:lnTo>
                  <a:lnTo>
                    <a:pt x="2637830" y="6464300"/>
                  </a:lnTo>
                  <a:lnTo>
                    <a:pt x="2633602" y="6451600"/>
                  </a:lnTo>
                  <a:close/>
                </a:path>
                <a:path w="3012440" h="6629400">
                  <a:moveTo>
                    <a:pt x="2597481" y="6400800"/>
                  </a:moveTo>
                  <a:lnTo>
                    <a:pt x="2336704" y="6400800"/>
                  </a:lnTo>
                  <a:lnTo>
                    <a:pt x="2332944" y="6413500"/>
                  </a:lnTo>
                  <a:lnTo>
                    <a:pt x="2606853" y="6413500"/>
                  </a:lnTo>
                  <a:lnTo>
                    <a:pt x="2597481" y="6400800"/>
                  </a:lnTo>
                  <a:close/>
                </a:path>
                <a:path w="3012440" h="6629400">
                  <a:moveTo>
                    <a:pt x="1380012" y="6197600"/>
                  </a:moveTo>
                  <a:lnTo>
                    <a:pt x="1259617" y="6197600"/>
                  </a:lnTo>
                  <a:lnTo>
                    <a:pt x="1228165" y="6210300"/>
                  </a:lnTo>
                  <a:lnTo>
                    <a:pt x="1203248" y="6210300"/>
                  </a:lnTo>
                  <a:lnTo>
                    <a:pt x="1180317" y="6223000"/>
                  </a:lnTo>
                  <a:lnTo>
                    <a:pt x="1154821" y="6248400"/>
                  </a:lnTo>
                  <a:lnTo>
                    <a:pt x="1141540" y="6261100"/>
                  </a:lnTo>
                  <a:lnTo>
                    <a:pt x="1130401" y="6273800"/>
                  </a:lnTo>
                  <a:lnTo>
                    <a:pt x="1120771" y="6286500"/>
                  </a:lnTo>
                  <a:lnTo>
                    <a:pt x="1112020" y="6311900"/>
                  </a:lnTo>
                  <a:lnTo>
                    <a:pt x="1105180" y="6324600"/>
                  </a:lnTo>
                  <a:lnTo>
                    <a:pt x="1096153" y="6337300"/>
                  </a:lnTo>
                  <a:lnTo>
                    <a:pt x="1082420" y="6350000"/>
                  </a:lnTo>
                  <a:lnTo>
                    <a:pt x="1061668" y="6362700"/>
                  </a:lnTo>
                  <a:lnTo>
                    <a:pt x="1031580" y="6375400"/>
                  </a:lnTo>
                  <a:lnTo>
                    <a:pt x="883718" y="6375400"/>
                  </a:lnTo>
                  <a:lnTo>
                    <a:pt x="879018" y="6388100"/>
                  </a:lnTo>
                  <a:lnTo>
                    <a:pt x="1395137" y="6388100"/>
                  </a:lnTo>
                  <a:lnTo>
                    <a:pt x="1395635" y="6362700"/>
                  </a:lnTo>
                  <a:lnTo>
                    <a:pt x="1393757" y="6324600"/>
                  </a:lnTo>
                  <a:lnTo>
                    <a:pt x="1390554" y="6273800"/>
                  </a:lnTo>
                  <a:lnTo>
                    <a:pt x="1385180" y="6235700"/>
                  </a:lnTo>
                  <a:lnTo>
                    <a:pt x="1380012" y="6197600"/>
                  </a:lnTo>
                  <a:close/>
                </a:path>
                <a:path w="3012440" h="6629400">
                  <a:moveTo>
                    <a:pt x="1022846" y="6350000"/>
                  </a:moveTo>
                  <a:lnTo>
                    <a:pt x="862538" y="6350000"/>
                  </a:lnTo>
                  <a:lnTo>
                    <a:pt x="878368" y="6362700"/>
                  </a:lnTo>
                  <a:lnTo>
                    <a:pt x="885604" y="6362700"/>
                  </a:lnTo>
                  <a:lnTo>
                    <a:pt x="885821" y="6375400"/>
                  </a:lnTo>
                  <a:lnTo>
                    <a:pt x="1031580" y="6375400"/>
                  </a:lnTo>
                  <a:lnTo>
                    <a:pt x="1026983" y="6362700"/>
                  </a:lnTo>
                  <a:lnTo>
                    <a:pt x="1022846" y="6350000"/>
                  </a:lnTo>
                  <a:close/>
                </a:path>
                <a:path w="3012440" h="6629400">
                  <a:moveTo>
                    <a:pt x="996627" y="6311900"/>
                  </a:moveTo>
                  <a:lnTo>
                    <a:pt x="653122" y="6311900"/>
                  </a:lnTo>
                  <a:lnTo>
                    <a:pt x="649919" y="6324600"/>
                  </a:lnTo>
                  <a:lnTo>
                    <a:pt x="643551" y="6324600"/>
                  </a:lnTo>
                  <a:lnTo>
                    <a:pt x="634806" y="6337300"/>
                  </a:lnTo>
                  <a:lnTo>
                    <a:pt x="1018710" y="6337300"/>
                  </a:lnTo>
                  <a:lnTo>
                    <a:pt x="1005832" y="6324600"/>
                  </a:lnTo>
                  <a:lnTo>
                    <a:pt x="996627" y="6311900"/>
                  </a:lnTo>
                  <a:close/>
                </a:path>
                <a:path w="3012440" h="6629400">
                  <a:moveTo>
                    <a:pt x="956132" y="6261100"/>
                  </a:moveTo>
                  <a:lnTo>
                    <a:pt x="848995" y="6261100"/>
                  </a:lnTo>
                  <a:lnTo>
                    <a:pt x="855211" y="6273800"/>
                  </a:lnTo>
                  <a:lnTo>
                    <a:pt x="860321" y="6286500"/>
                  </a:lnTo>
                  <a:lnTo>
                    <a:pt x="852583" y="6286500"/>
                  </a:lnTo>
                  <a:lnTo>
                    <a:pt x="828264" y="6299200"/>
                  </a:lnTo>
                  <a:lnTo>
                    <a:pt x="987422" y="6299200"/>
                  </a:lnTo>
                  <a:lnTo>
                    <a:pt x="956132" y="6261100"/>
                  </a:lnTo>
                  <a:close/>
                </a:path>
                <a:path w="3012440" h="6629400">
                  <a:moveTo>
                    <a:pt x="2418297" y="6273800"/>
                  </a:moveTo>
                  <a:lnTo>
                    <a:pt x="2378732" y="6273800"/>
                  </a:lnTo>
                  <a:lnTo>
                    <a:pt x="2375975" y="6286500"/>
                  </a:lnTo>
                  <a:lnTo>
                    <a:pt x="2407634" y="6286500"/>
                  </a:lnTo>
                  <a:lnTo>
                    <a:pt x="2418297" y="6273800"/>
                  </a:lnTo>
                  <a:close/>
                </a:path>
                <a:path w="3012440" h="6629400">
                  <a:moveTo>
                    <a:pt x="2892218" y="5270500"/>
                  </a:moveTo>
                  <a:lnTo>
                    <a:pt x="2875026" y="5270500"/>
                  </a:lnTo>
                  <a:lnTo>
                    <a:pt x="2877465" y="5283200"/>
                  </a:lnTo>
                  <a:lnTo>
                    <a:pt x="2879976" y="5308600"/>
                  </a:lnTo>
                  <a:lnTo>
                    <a:pt x="2882550" y="5334000"/>
                  </a:lnTo>
                  <a:lnTo>
                    <a:pt x="2885175" y="5346700"/>
                  </a:lnTo>
                  <a:lnTo>
                    <a:pt x="2836067" y="5346700"/>
                  </a:lnTo>
                  <a:lnTo>
                    <a:pt x="2787010" y="5359400"/>
                  </a:lnTo>
                  <a:lnTo>
                    <a:pt x="2738039" y="5359400"/>
                  </a:lnTo>
                  <a:lnTo>
                    <a:pt x="2689192" y="5372100"/>
                  </a:lnTo>
                  <a:lnTo>
                    <a:pt x="2887050" y="5372100"/>
                  </a:lnTo>
                  <a:lnTo>
                    <a:pt x="2892016" y="5410200"/>
                  </a:lnTo>
                  <a:lnTo>
                    <a:pt x="2897098" y="5461000"/>
                  </a:lnTo>
                  <a:lnTo>
                    <a:pt x="2902268" y="5511800"/>
                  </a:lnTo>
                  <a:lnTo>
                    <a:pt x="2907496" y="5562600"/>
                  </a:lnTo>
                  <a:lnTo>
                    <a:pt x="2912753" y="5626100"/>
                  </a:lnTo>
                  <a:lnTo>
                    <a:pt x="2918010" y="5676900"/>
                  </a:lnTo>
                  <a:lnTo>
                    <a:pt x="2923238" y="5727700"/>
                  </a:lnTo>
                  <a:lnTo>
                    <a:pt x="2928407" y="5791200"/>
                  </a:lnTo>
                  <a:lnTo>
                    <a:pt x="2938455" y="5892800"/>
                  </a:lnTo>
                  <a:lnTo>
                    <a:pt x="2943390" y="5943600"/>
                  </a:lnTo>
                  <a:lnTo>
                    <a:pt x="2948255" y="6007100"/>
                  </a:lnTo>
                  <a:lnTo>
                    <a:pt x="2953035" y="6057900"/>
                  </a:lnTo>
                  <a:lnTo>
                    <a:pt x="2957715" y="6108700"/>
                  </a:lnTo>
                  <a:lnTo>
                    <a:pt x="2962279" y="6146800"/>
                  </a:lnTo>
                  <a:lnTo>
                    <a:pt x="2966711" y="6197600"/>
                  </a:lnTo>
                  <a:lnTo>
                    <a:pt x="2970998" y="6235700"/>
                  </a:lnTo>
                  <a:lnTo>
                    <a:pt x="2975741" y="6286500"/>
                  </a:lnTo>
                  <a:lnTo>
                    <a:pt x="2993060" y="6286500"/>
                  </a:lnTo>
                  <a:lnTo>
                    <a:pt x="2987875" y="6235700"/>
                  </a:lnTo>
                  <a:lnTo>
                    <a:pt x="2983589" y="6197600"/>
                  </a:lnTo>
                  <a:lnTo>
                    <a:pt x="2979151" y="6146800"/>
                  </a:lnTo>
                  <a:lnTo>
                    <a:pt x="2974575" y="6096000"/>
                  </a:lnTo>
                  <a:lnTo>
                    <a:pt x="2969872" y="6057900"/>
                  </a:lnTo>
                  <a:lnTo>
                    <a:pt x="2965052" y="5994400"/>
                  </a:lnTo>
                  <a:lnTo>
                    <a:pt x="2947672" y="5816600"/>
                  </a:lnTo>
                  <a:lnTo>
                    <a:pt x="2940485" y="5740400"/>
                  </a:lnTo>
                  <a:lnTo>
                    <a:pt x="2933552" y="5664200"/>
                  </a:lnTo>
                  <a:lnTo>
                    <a:pt x="2926875" y="5588000"/>
                  </a:lnTo>
                  <a:lnTo>
                    <a:pt x="2920454" y="5524500"/>
                  </a:lnTo>
                  <a:lnTo>
                    <a:pt x="2914290" y="5461000"/>
                  </a:lnTo>
                  <a:lnTo>
                    <a:pt x="2908384" y="5410200"/>
                  </a:lnTo>
                  <a:lnTo>
                    <a:pt x="2902736" y="5359400"/>
                  </a:lnTo>
                  <a:lnTo>
                    <a:pt x="2897347" y="5308600"/>
                  </a:lnTo>
                  <a:lnTo>
                    <a:pt x="2892218" y="5270500"/>
                  </a:lnTo>
                  <a:close/>
                </a:path>
                <a:path w="3012440" h="6629400">
                  <a:moveTo>
                    <a:pt x="2440507" y="6261100"/>
                  </a:moveTo>
                  <a:lnTo>
                    <a:pt x="2403387" y="6261100"/>
                  </a:lnTo>
                  <a:lnTo>
                    <a:pt x="2393087" y="6273800"/>
                  </a:lnTo>
                  <a:lnTo>
                    <a:pt x="2433778" y="6273800"/>
                  </a:lnTo>
                  <a:lnTo>
                    <a:pt x="2440507" y="6261100"/>
                  </a:lnTo>
                  <a:close/>
                </a:path>
                <a:path w="3012440" h="6629400">
                  <a:moveTo>
                    <a:pt x="1880563" y="4521200"/>
                  </a:moveTo>
                  <a:lnTo>
                    <a:pt x="1863244" y="4521200"/>
                  </a:lnTo>
                  <a:lnTo>
                    <a:pt x="1873112" y="4572000"/>
                  </a:lnTo>
                  <a:lnTo>
                    <a:pt x="1883150" y="4610100"/>
                  </a:lnTo>
                  <a:lnTo>
                    <a:pt x="1893394" y="4660900"/>
                  </a:lnTo>
                  <a:lnTo>
                    <a:pt x="1903881" y="4699000"/>
                  </a:lnTo>
                  <a:lnTo>
                    <a:pt x="1914650" y="4749800"/>
                  </a:lnTo>
                  <a:lnTo>
                    <a:pt x="1926485" y="4787900"/>
                  </a:lnTo>
                  <a:lnTo>
                    <a:pt x="1938596" y="4838700"/>
                  </a:lnTo>
                  <a:lnTo>
                    <a:pt x="1951051" y="4889500"/>
                  </a:lnTo>
                  <a:lnTo>
                    <a:pt x="1963918" y="4940300"/>
                  </a:lnTo>
                  <a:lnTo>
                    <a:pt x="1977267" y="4991100"/>
                  </a:lnTo>
                  <a:lnTo>
                    <a:pt x="1991165" y="5029200"/>
                  </a:lnTo>
                  <a:lnTo>
                    <a:pt x="2005681" y="5080000"/>
                  </a:lnTo>
                  <a:lnTo>
                    <a:pt x="2020884" y="5130800"/>
                  </a:lnTo>
                  <a:lnTo>
                    <a:pt x="2036843" y="5181600"/>
                  </a:lnTo>
                  <a:lnTo>
                    <a:pt x="2053625" y="5219700"/>
                  </a:lnTo>
                  <a:lnTo>
                    <a:pt x="2071300" y="5270500"/>
                  </a:lnTo>
                  <a:lnTo>
                    <a:pt x="2089935" y="5321300"/>
                  </a:lnTo>
                  <a:lnTo>
                    <a:pt x="2092227" y="5334000"/>
                  </a:lnTo>
                  <a:lnTo>
                    <a:pt x="2097153" y="5359400"/>
                  </a:lnTo>
                  <a:lnTo>
                    <a:pt x="2104524" y="5384800"/>
                  </a:lnTo>
                  <a:lnTo>
                    <a:pt x="2114149" y="5422900"/>
                  </a:lnTo>
                  <a:lnTo>
                    <a:pt x="2125835" y="5461000"/>
                  </a:lnTo>
                  <a:lnTo>
                    <a:pt x="2139393" y="5499100"/>
                  </a:lnTo>
                  <a:lnTo>
                    <a:pt x="2154632" y="5549900"/>
                  </a:lnTo>
                  <a:lnTo>
                    <a:pt x="2171360" y="5600700"/>
                  </a:lnTo>
                  <a:lnTo>
                    <a:pt x="2189387" y="5651500"/>
                  </a:lnTo>
                  <a:lnTo>
                    <a:pt x="2208521" y="5702300"/>
                  </a:lnTo>
                  <a:lnTo>
                    <a:pt x="2228572" y="5765800"/>
                  </a:lnTo>
                  <a:lnTo>
                    <a:pt x="2249349" y="5829300"/>
                  </a:lnTo>
                  <a:lnTo>
                    <a:pt x="2270660" y="5880100"/>
                  </a:lnTo>
                  <a:lnTo>
                    <a:pt x="2292316" y="5943600"/>
                  </a:lnTo>
                  <a:lnTo>
                    <a:pt x="2314124" y="5994400"/>
                  </a:lnTo>
                  <a:lnTo>
                    <a:pt x="2335894" y="6057900"/>
                  </a:lnTo>
                  <a:lnTo>
                    <a:pt x="2357436" y="6108700"/>
                  </a:lnTo>
                  <a:lnTo>
                    <a:pt x="2378557" y="6159500"/>
                  </a:lnTo>
                  <a:lnTo>
                    <a:pt x="2399067" y="6210300"/>
                  </a:lnTo>
                  <a:lnTo>
                    <a:pt x="2418776" y="6261100"/>
                  </a:lnTo>
                  <a:lnTo>
                    <a:pt x="2437529" y="6261100"/>
                  </a:lnTo>
                  <a:lnTo>
                    <a:pt x="2419746" y="6210300"/>
                  </a:lnTo>
                  <a:lnTo>
                    <a:pt x="2401509" y="6172200"/>
                  </a:lnTo>
                  <a:lnTo>
                    <a:pt x="2382927" y="6134100"/>
                  </a:lnTo>
                  <a:lnTo>
                    <a:pt x="2364109" y="6083300"/>
                  </a:lnTo>
                  <a:lnTo>
                    <a:pt x="2326202" y="5981700"/>
                  </a:lnTo>
                  <a:lnTo>
                    <a:pt x="2307332" y="5930900"/>
                  </a:lnTo>
                  <a:lnTo>
                    <a:pt x="2288663" y="5880100"/>
                  </a:lnTo>
                  <a:lnTo>
                    <a:pt x="2270304" y="5829300"/>
                  </a:lnTo>
                  <a:lnTo>
                    <a:pt x="2252364" y="5778500"/>
                  </a:lnTo>
                  <a:lnTo>
                    <a:pt x="2234953" y="5727700"/>
                  </a:lnTo>
                  <a:lnTo>
                    <a:pt x="2218180" y="5689600"/>
                  </a:lnTo>
                  <a:lnTo>
                    <a:pt x="2202154" y="5638800"/>
                  </a:lnTo>
                  <a:lnTo>
                    <a:pt x="2186985" y="5588000"/>
                  </a:lnTo>
                  <a:lnTo>
                    <a:pt x="2172781" y="5549900"/>
                  </a:lnTo>
                  <a:lnTo>
                    <a:pt x="2159653" y="5511800"/>
                  </a:lnTo>
                  <a:lnTo>
                    <a:pt x="2185059" y="5499100"/>
                  </a:lnTo>
                  <a:lnTo>
                    <a:pt x="2154578" y="5499100"/>
                  </a:lnTo>
                  <a:lnTo>
                    <a:pt x="2147596" y="5473700"/>
                  </a:lnTo>
                  <a:lnTo>
                    <a:pt x="2141079" y="5448300"/>
                  </a:lnTo>
                  <a:lnTo>
                    <a:pt x="2135079" y="5435600"/>
                  </a:lnTo>
                  <a:lnTo>
                    <a:pt x="2129648" y="5410200"/>
                  </a:lnTo>
                  <a:lnTo>
                    <a:pt x="2177048" y="5397500"/>
                  </a:lnTo>
                  <a:lnTo>
                    <a:pt x="2124904" y="5397500"/>
                  </a:lnTo>
                  <a:lnTo>
                    <a:pt x="2117763" y="5372100"/>
                  </a:lnTo>
                  <a:lnTo>
                    <a:pt x="2112287" y="5346700"/>
                  </a:lnTo>
                  <a:lnTo>
                    <a:pt x="2108570" y="5334000"/>
                  </a:lnTo>
                  <a:lnTo>
                    <a:pt x="2106703" y="5321300"/>
                  </a:lnTo>
                  <a:lnTo>
                    <a:pt x="2106923" y="5321300"/>
                  </a:lnTo>
                  <a:lnTo>
                    <a:pt x="2106593" y="5308600"/>
                  </a:lnTo>
                  <a:lnTo>
                    <a:pt x="2110453" y="5308600"/>
                  </a:lnTo>
                  <a:lnTo>
                    <a:pt x="2129180" y="5295900"/>
                  </a:lnTo>
                  <a:lnTo>
                    <a:pt x="2099312" y="5295900"/>
                  </a:lnTo>
                  <a:lnTo>
                    <a:pt x="2080010" y="5245100"/>
                  </a:lnTo>
                  <a:lnTo>
                    <a:pt x="2061761" y="5194300"/>
                  </a:lnTo>
                  <a:lnTo>
                    <a:pt x="2044478" y="5143500"/>
                  </a:lnTo>
                  <a:lnTo>
                    <a:pt x="2028077" y="5092700"/>
                  </a:lnTo>
                  <a:lnTo>
                    <a:pt x="2012471" y="5041900"/>
                  </a:lnTo>
                  <a:lnTo>
                    <a:pt x="1997576" y="4991100"/>
                  </a:lnTo>
                  <a:lnTo>
                    <a:pt x="1983304" y="4940300"/>
                  </a:lnTo>
                  <a:lnTo>
                    <a:pt x="1969572" y="4889500"/>
                  </a:lnTo>
                  <a:lnTo>
                    <a:pt x="1956294" y="4838700"/>
                  </a:lnTo>
                  <a:lnTo>
                    <a:pt x="1943383" y="4787900"/>
                  </a:lnTo>
                  <a:lnTo>
                    <a:pt x="1930755" y="4737100"/>
                  </a:lnTo>
                  <a:lnTo>
                    <a:pt x="1917592" y="4686300"/>
                  </a:lnTo>
                  <a:lnTo>
                    <a:pt x="1904873" y="4635500"/>
                  </a:lnTo>
                  <a:lnTo>
                    <a:pt x="1892547" y="4572000"/>
                  </a:lnTo>
                  <a:lnTo>
                    <a:pt x="1880563" y="4521200"/>
                  </a:lnTo>
                  <a:close/>
                </a:path>
                <a:path w="3012440" h="6629400">
                  <a:moveTo>
                    <a:pt x="1375665" y="6184900"/>
                  </a:moveTo>
                  <a:lnTo>
                    <a:pt x="1334610" y="6184900"/>
                  </a:lnTo>
                  <a:lnTo>
                    <a:pt x="1311781" y="6197600"/>
                  </a:lnTo>
                  <a:lnTo>
                    <a:pt x="1377430" y="6197600"/>
                  </a:lnTo>
                  <a:lnTo>
                    <a:pt x="1375665" y="6184900"/>
                  </a:lnTo>
                  <a:close/>
                </a:path>
                <a:path w="3012440" h="6629400">
                  <a:moveTo>
                    <a:pt x="814252" y="6172200"/>
                  </a:moveTo>
                  <a:lnTo>
                    <a:pt x="779901" y="6172200"/>
                  </a:lnTo>
                  <a:lnTo>
                    <a:pt x="770973" y="6184900"/>
                  </a:lnTo>
                  <a:lnTo>
                    <a:pt x="801315" y="6184900"/>
                  </a:lnTo>
                  <a:lnTo>
                    <a:pt x="814252" y="6172200"/>
                  </a:lnTo>
                  <a:close/>
                </a:path>
                <a:path w="3012440" h="6629400">
                  <a:moveTo>
                    <a:pt x="1674942" y="4445000"/>
                  </a:moveTo>
                  <a:lnTo>
                    <a:pt x="1657953" y="4445000"/>
                  </a:lnTo>
                  <a:lnTo>
                    <a:pt x="1653030" y="4495800"/>
                  </a:lnTo>
                  <a:lnTo>
                    <a:pt x="1647732" y="4546600"/>
                  </a:lnTo>
                  <a:lnTo>
                    <a:pt x="1642124" y="4597400"/>
                  </a:lnTo>
                  <a:lnTo>
                    <a:pt x="1636267" y="4648200"/>
                  </a:lnTo>
                  <a:lnTo>
                    <a:pt x="1630225" y="4699000"/>
                  </a:lnTo>
                  <a:lnTo>
                    <a:pt x="1624060" y="4762500"/>
                  </a:lnTo>
                  <a:lnTo>
                    <a:pt x="1611614" y="4864100"/>
                  </a:lnTo>
                  <a:lnTo>
                    <a:pt x="1605459" y="4914900"/>
                  </a:lnTo>
                  <a:lnTo>
                    <a:pt x="1599432" y="4965700"/>
                  </a:lnTo>
                  <a:lnTo>
                    <a:pt x="1593597" y="5016500"/>
                  </a:lnTo>
                  <a:lnTo>
                    <a:pt x="1588016" y="5067300"/>
                  </a:lnTo>
                  <a:lnTo>
                    <a:pt x="1409734" y="5067300"/>
                  </a:lnTo>
                  <a:lnTo>
                    <a:pt x="1461047" y="5080000"/>
                  </a:lnTo>
                  <a:lnTo>
                    <a:pt x="1580515" y="5080000"/>
                  </a:lnTo>
                  <a:lnTo>
                    <a:pt x="1585620" y="5092700"/>
                  </a:lnTo>
                  <a:lnTo>
                    <a:pt x="1586030" y="5118100"/>
                  </a:lnTo>
                  <a:lnTo>
                    <a:pt x="1584207" y="5130800"/>
                  </a:lnTo>
                  <a:lnTo>
                    <a:pt x="1582611" y="5143500"/>
                  </a:lnTo>
                  <a:lnTo>
                    <a:pt x="1581047" y="5168900"/>
                  </a:lnTo>
                  <a:lnTo>
                    <a:pt x="1579205" y="5181600"/>
                  </a:lnTo>
                  <a:lnTo>
                    <a:pt x="1577135" y="5194300"/>
                  </a:lnTo>
                  <a:lnTo>
                    <a:pt x="1574889" y="5207000"/>
                  </a:lnTo>
                  <a:lnTo>
                    <a:pt x="1420505" y="5207000"/>
                  </a:lnTo>
                  <a:lnTo>
                    <a:pt x="1471159" y="5219700"/>
                  </a:lnTo>
                  <a:lnTo>
                    <a:pt x="1572241" y="5219700"/>
                  </a:lnTo>
                  <a:lnTo>
                    <a:pt x="1569204" y="5245100"/>
                  </a:lnTo>
                  <a:lnTo>
                    <a:pt x="1566064" y="5257800"/>
                  </a:lnTo>
                  <a:lnTo>
                    <a:pt x="1562841" y="5283200"/>
                  </a:lnTo>
                  <a:lnTo>
                    <a:pt x="1559555" y="5295900"/>
                  </a:lnTo>
                  <a:lnTo>
                    <a:pt x="1558563" y="5295900"/>
                  </a:lnTo>
                  <a:lnTo>
                    <a:pt x="1557349" y="5308600"/>
                  </a:lnTo>
                  <a:lnTo>
                    <a:pt x="1404607" y="5308600"/>
                  </a:lnTo>
                  <a:lnTo>
                    <a:pt x="1454119" y="5321300"/>
                  </a:lnTo>
                  <a:lnTo>
                    <a:pt x="1552937" y="5321300"/>
                  </a:lnTo>
                  <a:lnTo>
                    <a:pt x="1542459" y="5384800"/>
                  </a:lnTo>
                  <a:lnTo>
                    <a:pt x="1531490" y="5435600"/>
                  </a:lnTo>
                  <a:lnTo>
                    <a:pt x="1520096" y="5486400"/>
                  </a:lnTo>
                  <a:lnTo>
                    <a:pt x="1508338" y="5537200"/>
                  </a:lnTo>
                  <a:lnTo>
                    <a:pt x="1496282" y="5588000"/>
                  </a:lnTo>
                  <a:lnTo>
                    <a:pt x="1483990" y="5638800"/>
                  </a:lnTo>
                  <a:lnTo>
                    <a:pt x="1471526" y="5689600"/>
                  </a:lnTo>
                  <a:lnTo>
                    <a:pt x="1459149" y="5740400"/>
                  </a:lnTo>
                  <a:lnTo>
                    <a:pt x="1446607" y="5791200"/>
                  </a:lnTo>
                  <a:lnTo>
                    <a:pt x="1433913" y="5829300"/>
                  </a:lnTo>
                  <a:lnTo>
                    <a:pt x="1421078" y="5880100"/>
                  </a:lnTo>
                  <a:lnTo>
                    <a:pt x="1408113" y="5930900"/>
                  </a:lnTo>
                  <a:lnTo>
                    <a:pt x="1395031" y="5981700"/>
                  </a:lnTo>
                  <a:lnTo>
                    <a:pt x="1381843" y="6032500"/>
                  </a:lnTo>
                  <a:lnTo>
                    <a:pt x="1371055" y="6070600"/>
                  </a:lnTo>
                  <a:lnTo>
                    <a:pt x="1361477" y="6108700"/>
                  </a:lnTo>
                  <a:lnTo>
                    <a:pt x="1356014" y="6146800"/>
                  </a:lnTo>
                  <a:lnTo>
                    <a:pt x="1357574" y="6184900"/>
                  </a:lnTo>
                  <a:lnTo>
                    <a:pt x="1371253" y="6184900"/>
                  </a:lnTo>
                  <a:lnTo>
                    <a:pt x="1369740" y="6172200"/>
                  </a:lnTo>
                  <a:lnTo>
                    <a:pt x="1369157" y="6159500"/>
                  </a:lnTo>
                  <a:lnTo>
                    <a:pt x="1369733" y="6146800"/>
                  </a:lnTo>
                  <a:lnTo>
                    <a:pt x="1371694" y="6134100"/>
                  </a:lnTo>
                  <a:lnTo>
                    <a:pt x="1382436" y="6096000"/>
                  </a:lnTo>
                  <a:lnTo>
                    <a:pt x="1393095" y="6057900"/>
                  </a:lnTo>
                  <a:lnTo>
                    <a:pt x="1406233" y="6007100"/>
                  </a:lnTo>
                  <a:lnTo>
                    <a:pt x="1419276" y="5956300"/>
                  </a:lnTo>
                  <a:lnTo>
                    <a:pt x="1432211" y="5905500"/>
                  </a:lnTo>
                  <a:lnTo>
                    <a:pt x="1445023" y="5854700"/>
                  </a:lnTo>
                  <a:lnTo>
                    <a:pt x="1457701" y="5816600"/>
                  </a:lnTo>
                  <a:lnTo>
                    <a:pt x="1470230" y="5765800"/>
                  </a:lnTo>
                  <a:lnTo>
                    <a:pt x="1482599" y="5715000"/>
                  </a:lnTo>
                  <a:lnTo>
                    <a:pt x="1494794" y="5664200"/>
                  </a:lnTo>
                  <a:lnTo>
                    <a:pt x="1506802" y="5613400"/>
                  </a:lnTo>
                  <a:lnTo>
                    <a:pt x="1518610" y="5562600"/>
                  </a:lnTo>
                  <a:lnTo>
                    <a:pt x="1530205" y="5511800"/>
                  </a:lnTo>
                  <a:lnTo>
                    <a:pt x="1541575" y="5461000"/>
                  </a:lnTo>
                  <a:lnTo>
                    <a:pt x="1551821" y="5410200"/>
                  </a:lnTo>
                  <a:lnTo>
                    <a:pt x="1561807" y="5372100"/>
                  </a:lnTo>
                  <a:lnTo>
                    <a:pt x="1571345" y="5321300"/>
                  </a:lnTo>
                  <a:lnTo>
                    <a:pt x="1580249" y="5283200"/>
                  </a:lnTo>
                  <a:lnTo>
                    <a:pt x="1588332" y="5232400"/>
                  </a:lnTo>
                  <a:lnTo>
                    <a:pt x="1595407" y="5181600"/>
                  </a:lnTo>
                  <a:lnTo>
                    <a:pt x="1598125" y="5168900"/>
                  </a:lnTo>
                  <a:lnTo>
                    <a:pt x="1601763" y="5143500"/>
                  </a:lnTo>
                  <a:lnTo>
                    <a:pt x="1604016" y="5118100"/>
                  </a:lnTo>
                  <a:lnTo>
                    <a:pt x="1602577" y="5092700"/>
                  </a:lnTo>
                  <a:lnTo>
                    <a:pt x="1607767" y="5041900"/>
                  </a:lnTo>
                  <a:lnTo>
                    <a:pt x="1613220" y="4991100"/>
                  </a:lnTo>
                  <a:lnTo>
                    <a:pt x="1618880" y="4940300"/>
                  </a:lnTo>
                  <a:lnTo>
                    <a:pt x="1624695" y="4889500"/>
                  </a:lnTo>
                  <a:lnTo>
                    <a:pt x="1630608" y="4838700"/>
                  </a:lnTo>
                  <a:lnTo>
                    <a:pt x="1642515" y="4749800"/>
                  </a:lnTo>
                  <a:lnTo>
                    <a:pt x="1648398" y="4699000"/>
                  </a:lnTo>
                  <a:lnTo>
                    <a:pt x="1654163" y="4648200"/>
                  </a:lnTo>
                  <a:lnTo>
                    <a:pt x="1659754" y="4597400"/>
                  </a:lnTo>
                  <a:lnTo>
                    <a:pt x="1665118" y="4546600"/>
                  </a:lnTo>
                  <a:lnTo>
                    <a:pt x="1670198" y="4495800"/>
                  </a:lnTo>
                  <a:lnTo>
                    <a:pt x="1674942" y="4445000"/>
                  </a:lnTo>
                  <a:close/>
                </a:path>
                <a:path w="3012440" h="6629400">
                  <a:moveTo>
                    <a:pt x="406518" y="1244600"/>
                  </a:moveTo>
                  <a:lnTo>
                    <a:pt x="389199" y="1244600"/>
                  </a:lnTo>
                  <a:lnTo>
                    <a:pt x="390545" y="1257300"/>
                  </a:lnTo>
                  <a:lnTo>
                    <a:pt x="391582" y="1257300"/>
                  </a:lnTo>
                  <a:lnTo>
                    <a:pt x="397337" y="1282700"/>
                  </a:lnTo>
                  <a:lnTo>
                    <a:pt x="404378" y="1308100"/>
                  </a:lnTo>
                  <a:lnTo>
                    <a:pt x="412761" y="1333500"/>
                  </a:lnTo>
                  <a:lnTo>
                    <a:pt x="422539" y="1371600"/>
                  </a:lnTo>
                  <a:lnTo>
                    <a:pt x="433770" y="1409700"/>
                  </a:lnTo>
                  <a:lnTo>
                    <a:pt x="446508" y="1435100"/>
                  </a:lnTo>
                  <a:lnTo>
                    <a:pt x="460809" y="1485900"/>
                  </a:lnTo>
                  <a:lnTo>
                    <a:pt x="476728" y="1524000"/>
                  </a:lnTo>
                  <a:lnTo>
                    <a:pt x="494320" y="1562100"/>
                  </a:lnTo>
                  <a:lnTo>
                    <a:pt x="513641" y="1612900"/>
                  </a:lnTo>
                  <a:lnTo>
                    <a:pt x="534746" y="1651000"/>
                  </a:lnTo>
                  <a:lnTo>
                    <a:pt x="557691" y="1701800"/>
                  </a:lnTo>
                  <a:lnTo>
                    <a:pt x="582531" y="1739900"/>
                  </a:lnTo>
                  <a:lnTo>
                    <a:pt x="609321" y="1790700"/>
                  </a:lnTo>
                  <a:lnTo>
                    <a:pt x="638117" y="1828800"/>
                  </a:lnTo>
                  <a:lnTo>
                    <a:pt x="668974" y="1879600"/>
                  </a:lnTo>
                  <a:lnTo>
                    <a:pt x="701947" y="1917700"/>
                  </a:lnTo>
                  <a:lnTo>
                    <a:pt x="737119" y="1955827"/>
                  </a:lnTo>
                  <a:lnTo>
                    <a:pt x="774464" y="1993900"/>
                  </a:lnTo>
                  <a:lnTo>
                    <a:pt x="814119" y="2032000"/>
                  </a:lnTo>
                  <a:lnTo>
                    <a:pt x="856112" y="2070100"/>
                  </a:lnTo>
                  <a:lnTo>
                    <a:pt x="900498" y="2108200"/>
                  </a:lnTo>
                  <a:lnTo>
                    <a:pt x="947333" y="2133600"/>
                  </a:lnTo>
                  <a:lnTo>
                    <a:pt x="996672" y="2171700"/>
                  </a:lnTo>
                  <a:lnTo>
                    <a:pt x="1048570" y="2184400"/>
                  </a:lnTo>
                  <a:lnTo>
                    <a:pt x="1103084" y="2209800"/>
                  </a:lnTo>
                  <a:lnTo>
                    <a:pt x="1121695" y="2222500"/>
                  </a:lnTo>
                  <a:lnTo>
                    <a:pt x="1158836" y="2222500"/>
                  </a:lnTo>
                  <a:lnTo>
                    <a:pt x="1177324" y="2235200"/>
                  </a:lnTo>
                  <a:lnTo>
                    <a:pt x="1173945" y="2286000"/>
                  </a:lnTo>
                  <a:lnTo>
                    <a:pt x="1170402" y="2336800"/>
                  </a:lnTo>
                  <a:lnTo>
                    <a:pt x="1166899" y="2400300"/>
                  </a:lnTo>
                  <a:lnTo>
                    <a:pt x="1163645" y="2451100"/>
                  </a:lnTo>
                  <a:lnTo>
                    <a:pt x="1128931" y="2489200"/>
                  </a:lnTo>
                  <a:lnTo>
                    <a:pt x="1095997" y="2527300"/>
                  </a:lnTo>
                  <a:lnTo>
                    <a:pt x="1064782" y="2565400"/>
                  </a:lnTo>
                  <a:lnTo>
                    <a:pt x="1035221" y="2603500"/>
                  </a:lnTo>
                  <a:lnTo>
                    <a:pt x="1007253" y="2641600"/>
                  </a:lnTo>
                  <a:lnTo>
                    <a:pt x="980814" y="2692400"/>
                  </a:lnTo>
                  <a:lnTo>
                    <a:pt x="955840" y="2730500"/>
                  </a:lnTo>
                  <a:lnTo>
                    <a:pt x="932270" y="2768600"/>
                  </a:lnTo>
                  <a:lnTo>
                    <a:pt x="910040" y="2819400"/>
                  </a:lnTo>
                  <a:lnTo>
                    <a:pt x="889087" y="2870200"/>
                  </a:lnTo>
                  <a:lnTo>
                    <a:pt x="869349" y="2908300"/>
                  </a:lnTo>
                  <a:lnTo>
                    <a:pt x="850761" y="2959100"/>
                  </a:lnTo>
                  <a:lnTo>
                    <a:pt x="833262" y="3009900"/>
                  </a:lnTo>
                  <a:lnTo>
                    <a:pt x="816788" y="3048000"/>
                  </a:lnTo>
                  <a:lnTo>
                    <a:pt x="801276" y="3098800"/>
                  </a:lnTo>
                  <a:lnTo>
                    <a:pt x="786663" y="3149600"/>
                  </a:lnTo>
                  <a:lnTo>
                    <a:pt x="772886" y="3200400"/>
                  </a:lnTo>
                  <a:lnTo>
                    <a:pt x="759883" y="3251200"/>
                  </a:lnTo>
                  <a:lnTo>
                    <a:pt x="747590" y="3289300"/>
                  </a:lnTo>
                  <a:lnTo>
                    <a:pt x="735945" y="3340100"/>
                  </a:lnTo>
                  <a:lnTo>
                    <a:pt x="724883" y="3390900"/>
                  </a:lnTo>
                  <a:lnTo>
                    <a:pt x="714344" y="3441700"/>
                  </a:lnTo>
                  <a:lnTo>
                    <a:pt x="704262" y="3492500"/>
                  </a:lnTo>
                  <a:lnTo>
                    <a:pt x="694549" y="3530600"/>
                  </a:lnTo>
                  <a:lnTo>
                    <a:pt x="685266" y="3581400"/>
                  </a:lnTo>
                  <a:lnTo>
                    <a:pt x="676377" y="3632200"/>
                  </a:lnTo>
                  <a:lnTo>
                    <a:pt x="667841" y="3683000"/>
                  </a:lnTo>
                  <a:lnTo>
                    <a:pt x="659621" y="3733800"/>
                  </a:lnTo>
                  <a:lnTo>
                    <a:pt x="651678" y="3771900"/>
                  </a:lnTo>
                  <a:lnTo>
                    <a:pt x="643973" y="3822700"/>
                  </a:lnTo>
                  <a:lnTo>
                    <a:pt x="636468" y="3873500"/>
                  </a:lnTo>
                  <a:lnTo>
                    <a:pt x="629124" y="3924300"/>
                  </a:lnTo>
                  <a:lnTo>
                    <a:pt x="621902" y="3975100"/>
                  </a:lnTo>
                  <a:lnTo>
                    <a:pt x="614765" y="4013200"/>
                  </a:lnTo>
                  <a:lnTo>
                    <a:pt x="607673" y="4064000"/>
                  </a:lnTo>
                  <a:lnTo>
                    <a:pt x="602436" y="4102100"/>
                  </a:lnTo>
                  <a:lnTo>
                    <a:pt x="596741" y="4127500"/>
                  </a:lnTo>
                  <a:lnTo>
                    <a:pt x="592337" y="4165600"/>
                  </a:lnTo>
                  <a:lnTo>
                    <a:pt x="590972" y="4191000"/>
                  </a:lnTo>
                  <a:lnTo>
                    <a:pt x="593114" y="4216400"/>
                  </a:lnTo>
                  <a:lnTo>
                    <a:pt x="598987" y="4229100"/>
                  </a:lnTo>
                  <a:lnTo>
                    <a:pt x="609371" y="4254500"/>
                  </a:lnTo>
                  <a:lnTo>
                    <a:pt x="659070" y="4305300"/>
                  </a:lnTo>
                  <a:lnTo>
                    <a:pt x="699581" y="4318000"/>
                  </a:lnTo>
                  <a:lnTo>
                    <a:pt x="744164" y="4330700"/>
                  </a:lnTo>
                  <a:lnTo>
                    <a:pt x="790405" y="4343400"/>
                  </a:lnTo>
                  <a:lnTo>
                    <a:pt x="786707" y="4394200"/>
                  </a:lnTo>
                  <a:lnTo>
                    <a:pt x="783574" y="4432300"/>
                  </a:lnTo>
                  <a:lnTo>
                    <a:pt x="781206" y="4483100"/>
                  </a:lnTo>
                  <a:lnTo>
                    <a:pt x="779804" y="4521200"/>
                  </a:lnTo>
                  <a:lnTo>
                    <a:pt x="779285" y="4572000"/>
                  </a:lnTo>
                  <a:lnTo>
                    <a:pt x="779407" y="4584700"/>
                  </a:lnTo>
                  <a:lnTo>
                    <a:pt x="779529" y="4597400"/>
                  </a:lnTo>
                  <a:lnTo>
                    <a:pt x="779651" y="4610100"/>
                  </a:lnTo>
                  <a:lnTo>
                    <a:pt x="779772" y="4622800"/>
                  </a:lnTo>
                  <a:lnTo>
                    <a:pt x="781161" y="4673600"/>
                  </a:lnTo>
                  <a:lnTo>
                    <a:pt x="783346" y="4724400"/>
                  </a:lnTo>
                  <a:lnTo>
                    <a:pt x="786223" y="4775200"/>
                  </a:lnTo>
                  <a:lnTo>
                    <a:pt x="789688" y="4826000"/>
                  </a:lnTo>
                  <a:lnTo>
                    <a:pt x="793637" y="4876800"/>
                  </a:lnTo>
                  <a:lnTo>
                    <a:pt x="797965" y="4927600"/>
                  </a:lnTo>
                  <a:lnTo>
                    <a:pt x="802568" y="4978400"/>
                  </a:lnTo>
                  <a:lnTo>
                    <a:pt x="807341" y="5029200"/>
                  </a:lnTo>
                  <a:lnTo>
                    <a:pt x="812181" y="5080000"/>
                  </a:lnTo>
                  <a:lnTo>
                    <a:pt x="804810" y="5092700"/>
                  </a:lnTo>
                  <a:lnTo>
                    <a:pt x="800980" y="5105400"/>
                  </a:lnTo>
                  <a:lnTo>
                    <a:pt x="799245" y="5118100"/>
                  </a:lnTo>
                  <a:lnTo>
                    <a:pt x="798160" y="5143500"/>
                  </a:lnTo>
                  <a:lnTo>
                    <a:pt x="794083" y="5194300"/>
                  </a:lnTo>
                  <a:lnTo>
                    <a:pt x="791844" y="5245100"/>
                  </a:lnTo>
                  <a:lnTo>
                    <a:pt x="791009" y="5295900"/>
                  </a:lnTo>
                  <a:lnTo>
                    <a:pt x="791036" y="5308600"/>
                  </a:lnTo>
                  <a:lnTo>
                    <a:pt x="791142" y="5359400"/>
                  </a:lnTo>
                  <a:lnTo>
                    <a:pt x="791810" y="5410200"/>
                  </a:lnTo>
                  <a:lnTo>
                    <a:pt x="793267" y="5511800"/>
                  </a:lnTo>
                  <a:lnTo>
                    <a:pt x="794133" y="5562600"/>
                  </a:lnTo>
                  <a:lnTo>
                    <a:pt x="795167" y="5613400"/>
                  </a:lnTo>
                  <a:lnTo>
                    <a:pt x="796355" y="5664200"/>
                  </a:lnTo>
                  <a:lnTo>
                    <a:pt x="797688" y="5715000"/>
                  </a:lnTo>
                  <a:lnTo>
                    <a:pt x="799154" y="5765800"/>
                  </a:lnTo>
                  <a:lnTo>
                    <a:pt x="800742" y="5816600"/>
                  </a:lnTo>
                  <a:lnTo>
                    <a:pt x="802439" y="5867400"/>
                  </a:lnTo>
                  <a:lnTo>
                    <a:pt x="804236" y="5918200"/>
                  </a:lnTo>
                  <a:lnTo>
                    <a:pt x="806120" y="5969000"/>
                  </a:lnTo>
                  <a:lnTo>
                    <a:pt x="808081" y="6019800"/>
                  </a:lnTo>
                  <a:lnTo>
                    <a:pt x="810107" y="6057900"/>
                  </a:lnTo>
                  <a:lnTo>
                    <a:pt x="810976" y="6083300"/>
                  </a:lnTo>
                  <a:lnTo>
                    <a:pt x="812657" y="6121400"/>
                  </a:lnTo>
                  <a:lnTo>
                    <a:pt x="813527" y="6134100"/>
                  </a:lnTo>
                  <a:lnTo>
                    <a:pt x="813681" y="6146800"/>
                  </a:lnTo>
                  <a:lnTo>
                    <a:pt x="813990" y="6159500"/>
                  </a:lnTo>
                  <a:lnTo>
                    <a:pt x="809125" y="6159500"/>
                  </a:lnTo>
                  <a:lnTo>
                    <a:pt x="788849" y="6172200"/>
                  </a:lnTo>
                  <a:lnTo>
                    <a:pt x="831463" y="6172200"/>
                  </a:lnTo>
                  <a:lnTo>
                    <a:pt x="831309" y="6159500"/>
                  </a:lnTo>
                  <a:lnTo>
                    <a:pt x="828928" y="6108700"/>
                  </a:lnTo>
                  <a:lnTo>
                    <a:pt x="826664" y="6057900"/>
                  </a:lnTo>
                  <a:lnTo>
                    <a:pt x="824516" y="6007100"/>
                  </a:lnTo>
                  <a:lnTo>
                    <a:pt x="822484" y="5956300"/>
                  </a:lnTo>
                  <a:lnTo>
                    <a:pt x="820565" y="5905500"/>
                  </a:lnTo>
                  <a:lnTo>
                    <a:pt x="818760" y="5854700"/>
                  </a:lnTo>
                  <a:lnTo>
                    <a:pt x="817067" y="5803900"/>
                  </a:lnTo>
                  <a:lnTo>
                    <a:pt x="815486" y="5740400"/>
                  </a:lnTo>
                  <a:lnTo>
                    <a:pt x="814014" y="5689600"/>
                  </a:lnTo>
                  <a:lnTo>
                    <a:pt x="812652" y="5638800"/>
                  </a:lnTo>
                  <a:lnTo>
                    <a:pt x="811397" y="5588000"/>
                  </a:lnTo>
                  <a:lnTo>
                    <a:pt x="810429" y="5537200"/>
                  </a:lnTo>
                  <a:lnTo>
                    <a:pt x="809572" y="5499100"/>
                  </a:lnTo>
                  <a:lnTo>
                    <a:pt x="808889" y="5448300"/>
                  </a:lnTo>
                  <a:lnTo>
                    <a:pt x="808778" y="5435600"/>
                  </a:lnTo>
                  <a:lnTo>
                    <a:pt x="808666" y="5422900"/>
                  </a:lnTo>
                  <a:lnTo>
                    <a:pt x="808554" y="5410200"/>
                  </a:lnTo>
                  <a:lnTo>
                    <a:pt x="808507" y="5308600"/>
                  </a:lnTo>
                  <a:lnTo>
                    <a:pt x="1506786" y="5308600"/>
                  </a:lnTo>
                  <a:lnTo>
                    <a:pt x="1457140" y="5295900"/>
                  </a:lnTo>
                  <a:lnTo>
                    <a:pt x="808915" y="5295900"/>
                  </a:lnTo>
                  <a:lnTo>
                    <a:pt x="809192" y="5270500"/>
                  </a:lnTo>
                  <a:lnTo>
                    <a:pt x="809552" y="5257800"/>
                  </a:lnTo>
                  <a:lnTo>
                    <a:pt x="810007" y="5232400"/>
                  </a:lnTo>
                  <a:lnTo>
                    <a:pt x="810570" y="5219700"/>
                  </a:lnTo>
                  <a:lnTo>
                    <a:pt x="810570" y="5207000"/>
                  </a:lnTo>
                  <a:lnTo>
                    <a:pt x="1524235" y="5207000"/>
                  </a:lnTo>
                  <a:lnTo>
                    <a:pt x="1473502" y="5194300"/>
                  </a:lnTo>
                  <a:lnTo>
                    <a:pt x="811243" y="5194300"/>
                  </a:lnTo>
                  <a:lnTo>
                    <a:pt x="812253" y="5168900"/>
                  </a:lnTo>
                  <a:lnTo>
                    <a:pt x="813733" y="5143500"/>
                  </a:lnTo>
                  <a:lnTo>
                    <a:pt x="816036" y="5130800"/>
                  </a:lnTo>
                  <a:lnTo>
                    <a:pt x="819516" y="5105400"/>
                  </a:lnTo>
                  <a:lnTo>
                    <a:pt x="825528" y="5092700"/>
                  </a:lnTo>
                  <a:lnTo>
                    <a:pt x="835834" y="5080000"/>
                  </a:lnTo>
                  <a:lnTo>
                    <a:pt x="1061140" y="5080000"/>
                  </a:lnTo>
                  <a:lnTo>
                    <a:pt x="1109848" y="5067300"/>
                  </a:lnTo>
                  <a:lnTo>
                    <a:pt x="828308" y="5067300"/>
                  </a:lnTo>
                  <a:lnTo>
                    <a:pt x="823358" y="5016500"/>
                  </a:lnTo>
                  <a:lnTo>
                    <a:pt x="818507" y="4965700"/>
                  </a:lnTo>
                  <a:lnTo>
                    <a:pt x="813866" y="4914900"/>
                  </a:lnTo>
                  <a:lnTo>
                    <a:pt x="809543" y="4851400"/>
                  </a:lnTo>
                  <a:lnTo>
                    <a:pt x="805647" y="4800600"/>
                  </a:lnTo>
                  <a:lnTo>
                    <a:pt x="802289" y="4749800"/>
                  </a:lnTo>
                  <a:lnTo>
                    <a:pt x="799576" y="4699000"/>
                  </a:lnTo>
                  <a:lnTo>
                    <a:pt x="797618" y="4648200"/>
                  </a:lnTo>
                  <a:lnTo>
                    <a:pt x="796525" y="4597400"/>
                  </a:lnTo>
                  <a:lnTo>
                    <a:pt x="796406" y="4533900"/>
                  </a:lnTo>
                  <a:lnTo>
                    <a:pt x="797386" y="4495800"/>
                  </a:lnTo>
                  <a:lnTo>
                    <a:pt x="799592" y="4445000"/>
                  </a:lnTo>
                  <a:lnTo>
                    <a:pt x="802740" y="4394200"/>
                  </a:lnTo>
                  <a:lnTo>
                    <a:pt x="806543" y="4356100"/>
                  </a:lnTo>
                  <a:lnTo>
                    <a:pt x="1652122" y="4356100"/>
                  </a:lnTo>
                  <a:lnTo>
                    <a:pt x="1649185" y="4343400"/>
                  </a:lnTo>
                  <a:lnTo>
                    <a:pt x="1638235" y="4292600"/>
                  </a:lnTo>
                  <a:lnTo>
                    <a:pt x="1628068" y="4229100"/>
                  </a:lnTo>
                  <a:lnTo>
                    <a:pt x="1625719" y="4216400"/>
                  </a:lnTo>
                  <a:lnTo>
                    <a:pt x="1065446" y="4216400"/>
                  </a:lnTo>
                  <a:lnTo>
                    <a:pt x="1062081" y="4191000"/>
                  </a:lnTo>
                  <a:lnTo>
                    <a:pt x="1621020" y="4191000"/>
                  </a:lnTo>
                  <a:lnTo>
                    <a:pt x="1618671" y="4178300"/>
                  </a:lnTo>
                  <a:lnTo>
                    <a:pt x="1610031" y="4127500"/>
                  </a:lnTo>
                  <a:lnTo>
                    <a:pt x="1606082" y="4102100"/>
                  </a:lnTo>
                  <a:lnTo>
                    <a:pt x="773494" y="4102100"/>
                  </a:lnTo>
                  <a:lnTo>
                    <a:pt x="769468" y="4076700"/>
                  </a:lnTo>
                  <a:lnTo>
                    <a:pt x="1602133" y="4076700"/>
                  </a:lnTo>
                  <a:lnTo>
                    <a:pt x="1600341" y="4064000"/>
                  </a:lnTo>
                  <a:lnTo>
                    <a:pt x="680788" y="4064000"/>
                  </a:lnTo>
                  <a:lnTo>
                    <a:pt x="683159" y="4051300"/>
                  </a:lnTo>
                  <a:lnTo>
                    <a:pt x="684814" y="4051300"/>
                  </a:lnTo>
                  <a:lnTo>
                    <a:pt x="686369" y="4038600"/>
                  </a:lnTo>
                  <a:lnTo>
                    <a:pt x="1265905" y="4038600"/>
                  </a:lnTo>
                  <a:lnTo>
                    <a:pt x="1263860" y="4025900"/>
                  </a:lnTo>
                  <a:lnTo>
                    <a:pt x="1265932" y="4025900"/>
                  </a:lnTo>
                  <a:lnTo>
                    <a:pt x="1271024" y="4013200"/>
                  </a:lnTo>
                  <a:lnTo>
                    <a:pt x="1593361" y="4013200"/>
                  </a:lnTo>
                  <a:lnTo>
                    <a:pt x="1588547" y="3975100"/>
                  </a:lnTo>
                  <a:lnTo>
                    <a:pt x="1582288" y="3924300"/>
                  </a:lnTo>
                  <a:lnTo>
                    <a:pt x="1576213" y="3873500"/>
                  </a:lnTo>
                  <a:lnTo>
                    <a:pt x="1570346" y="3822700"/>
                  </a:lnTo>
                  <a:lnTo>
                    <a:pt x="1564713" y="3771900"/>
                  </a:lnTo>
                  <a:lnTo>
                    <a:pt x="1559339" y="3721100"/>
                  </a:lnTo>
                  <a:lnTo>
                    <a:pt x="1554246" y="3670300"/>
                  </a:lnTo>
                  <a:lnTo>
                    <a:pt x="1549461" y="3619500"/>
                  </a:lnTo>
                  <a:lnTo>
                    <a:pt x="1545008" y="3568700"/>
                  </a:lnTo>
                  <a:lnTo>
                    <a:pt x="1540911" y="3517900"/>
                  </a:lnTo>
                  <a:lnTo>
                    <a:pt x="1537195" y="3467100"/>
                  </a:lnTo>
                  <a:lnTo>
                    <a:pt x="1533885" y="3416300"/>
                  </a:lnTo>
                  <a:lnTo>
                    <a:pt x="1531725" y="3378200"/>
                  </a:lnTo>
                  <a:lnTo>
                    <a:pt x="772365" y="3378200"/>
                  </a:lnTo>
                  <a:lnTo>
                    <a:pt x="778727" y="3365500"/>
                  </a:lnTo>
                  <a:lnTo>
                    <a:pt x="781569" y="3352800"/>
                  </a:lnTo>
                  <a:lnTo>
                    <a:pt x="1530399" y="3352800"/>
                  </a:lnTo>
                  <a:lnTo>
                    <a:pt x="1528581" y="3314700"/>
                  </a:lnTo>
                  <a:lnTo>
                    <a:pt x="1526635" y="3263900"/>
                  </a:lnTo>
                  <a:lnTo>
                    <a:pt x="1525555" y="3225800"/>
                  </a:lnTo>
                  <a:lnTo>
                    <a:pt x="1259520" y="3225800"/>
                  </a:lnTo>
                  <a:lnTo>
                    <a:pt x="1249247" y="3213100"/>
                  </a:lnTo>
                  <a:lnTo>
                    <a:pt x="1525195" y="3213100"/>
                  </a:lnTo>
                  <a:lnTo>
                    <a:pt x="1524283" y="3162300"/>
                  </a:lnTo>
                  <a:lnTo>
                    <a:pt x="1523924" y="3098800"/>
                  </a:lnTo>
                  <a:lnTo>
                    <a:pt x="1472960" y="3098800"/>
                  </a:lnTo>
                  <a:lnTo>
                    <a:pt x="1463670" y="3086100"/>
                  </a:lnTo>
                  <a:lnTo>
                    <a:pt x="1457130" y="3086100"/>
                  </a:lnTo>
                  <a:lnTo>
                    <a:pt x="1453817" y="3073400"/>
                  </a:lnTo>
                  <a:lnTo>
                    <a:pt x="1454207" y="3060700"/>
                  </a:lnTo>
                  <a:lnTo>
                    <a:pt x="835710" y="3060700"/>
                  </a:lnTo>
                  <a:lnTo>
                    <a:pt x="836217" y="3048000"/>
                  </a:lnTo>
                  <a:lnTo>
                    <a:pt x="2666055" y="3048000"/>
                  </a:lnTo>
                  <a:lnTo>
                    <a:pt x="2639814" y="2959100"/>
                  </a:lnTo>
                  <a:lnTo>
                    <a:pt x="975420" y="2959100"/>
                  </a:lnTo>
                  <a:lnTo>
                    <a:pt x="974074" y="2946400"/>
                  </a:lnTo>
                  <a:lnTo>
                    <a:pt x="977957" y="2946400"/>
                  </a:lnTo>
                  <a:lnTo>
                    <a:pt x="988095" y="2933700"/>
                  </a:lnTo>
                  <a:lnTo>
                    <a:pt x="2632316" y="2933700"/>
                  </a:lnTo>
                  <a:lnTo>
                    <a:pt x="2628561" y="2921000"/>
                  </a:lnTo>
                  <a:lnTo>
                    <a:pt x="2183700" y="2921000"/>
                  </a:lnTo>
                  <a:lnTo>
                    <a:pt x="2184970" y="2908300"/>
                  </a:lnTo>
                  <a:lnTo>
                    <a:pt x="2624805" y="2908300"/>
                  </a:lnTo>
                  <a:lnTo>
                    <a:pt x="2617294" y="2882900"/>
                  </a:lnTo>
                  <a:lnTo>
                    <a:pt x="1644054" y="2882900"/>
                  </a:lnTo>
                  <a:lnTo>
                    <a:pt x="1645378" y="2870200"/>
                  </a:lnTo>
                  <a:lnTo>
                    <a:pt x="2612269" y="2870200"/>
                  </a:lnTo>
                  <a:lnTo>
                    <a:pt x="2602220" y="2844800"/>
                  </a:lnTo>
                  <a:lnTo>
                    <a:pt x="1840382" y="2844800"/>
                  </a:lnTo>
                  <a:lnTo>
                    <a:pt x="1835297" y="2832100"/>
                  </a:lnTo>
                  <a:lnTo>
                    <a:pt x="1832798" y="2819400"/>
                  </a:lnTo>
                  <a:lnTo>
                    <a:pt x="1684773" y="2819400"/>
                  </a:lnTo>
                  <a:lnTo>
                    <a:pt x="1678306" y="2806700"/>
                  </a:lnTo>
                  <a:lnTo>
                    <a:pt x="1665785" y="2806700"/>
                  </a:lnTo>
                  <a:lnTo>
                    <a:pt x="1669853" y="2794000"/>
                  </a:lnTo>
                  <a:lnTo>
                    <a:pt x="2587069" y="2794000"/>
                  </a:lnTo>
                  <a:lnTo>
                    <a:pt x="2571818" y="2743200"/>
                  </a:lnTo>
                  <a:lnTo>
                    <a:pt x="2265993" y="2743200"/>
                  </a:lnTo>
                  <a:lnTo>
                    <a:pt x="2263518" y="2730500"/>
                  </a:lnTo>
                  <a:lnTo>
                    <a:pt x="2264145" y="2730500"/>
                  </a:lnTo>
                  <a:lnTo>
                    <a:pt x="2269530" y="2717800"/>
                  </a:lnTo>
                  <a:lnTo>
                    <a:pt x="1351851" y="2717800"/>
                  </a:lnTo>
                  <a:lnTo>
                    <a:pt x="1344079" y="2705100"/>
                  </a:lnTo>
                  <a:lnTo>
                    <a:pt x="1334849" y="2705100"/>
                  </a:lnTo>
                  <a:lnTo>
                    <a:pt x="1340034" y="2692400"/>
                  </a:lnTo>
                  <a:lnTo>
                    <a:pt x="1343895" y="2692400"/>
                  </a:lnTo>
                  <a:lnTo>
                    <a:pt x="1348969" y="2679700"/>
                  </a:lnTo>
                  <a:lnTo>
                    <a:pt x="2457494" y="2679700"/>
                  </a:lnTo>
                  <a:lnTo>
                    <a:pt x="2461261" y="2667000"/>
                  </a:lnTo>
                  <a:lnTo>
                    <a:pt x="2548682" y="2667000"/>
                  </a:lnTo>
                  <a:lnTo>
                    <a:pt x="2540919" y="2641600"/>
                  </a:lnTo>
                  <a:lnTo>
                    <a:pt x="2530350" y="2616200"/>
                  </a:lnTo>
                  <a:lnTo>
                    <a:pt x="1206417" y="2616200"/>
                  </a:lnTo>
                  <a:lnTo>
                    <a:pt x="1205053" y="2603500"/>
                  </a:lnTo>
                  <a:lnTo>
                    <a:pt x="1208220" y="2590800"/>
                  </a:lnTo>
                  <a:lnTo>
                    <a:pt x="1213506" y="2578100"/>
                  </a:lnTo>
                  <a:lnTo>
                    <a:pt x="1231018" y="2578100"/>
                  </a:lnTo>
                  <a:lnTo>
                    <a:pt x="1231828" y="2565400"/>
                  </a:lnTo>
                  <a:lnTo>
                    <a:pt x="2512602" y="2565400"/>
                  </a:lnTo>
                  <a:lnTo>
                    <a:pt x="2508448" y="2552700"/>
                  </a:lnTo>
                  <a:lnTo>
                    <a:pt x="1435736" y="2552700"/>
                  </a:lnTo>
                  <a:lnTo>
                    <a:pt x="1281789" y="2514600"/>
                  </a:lnTo>
                  <a:lnTo>
                    <a:pt x="1254949" y="2501900"/>
                  </a:lnTo>
                  <a:lnTo>
                    <a:pt x="1226164" y="2489200"/>
                  </a:lnTo>
                  <a:lnTo>
                    <a:pt x="1199820" y="2476500"/>
                  </a:lnTo>
                  <a:lnTo>
                    <a:pt x="1180302" y="2451100"/>
                  </a:lnTo>
                  <a:lnTo>
                    <a:pt x="1180902" y="2438400"/>
                  </a:lnTo>
                  <a:lnTo>
                    <a:pt x="1181543" y="2425700"/>
                  </a:lnTo>
                  <a:lnTo>
                    <a:pt x="1182226" y="2413000"/>
                  </a:lnTo>
                  <a:lnTo>
                    <a:pt x="1182950" y="2400300"/>
                  </a:lnTo>
                  <a:lnTo>
                    <a:pt x="1185782" y="2349500"/>
                  </a:lnTo>
                  <a:lnTo>
                    <a:pt x="1193699" y="2209800"/>
                  </a:lnTo>
                  <a:lnTo>
                    <a:pt x="1143306" y="2209800"/>
                  </a:lnTo>
                  <a:lnTo>
                    <a:pt x="1125834" y="2197100"/>
                  </a:lnTo>
                  <a:lnTo>
                    <a:pt x="1108268" y="2197100"/>
                  </a:lnTo>
                  <a:lnTo>
                    <a:pt x="1054700" y="2171700"/>
                  </a:lnTo>
                  <a:lnTo>
                    <a:pt x="1003694" y="2146300"/>
                  </a:lnTo>
                  <a:lnTo>
                    <a:pt x="955196" y="2120900"/>
                  </a:lnTo>
                  <a:lnTo>
                    <a:pt x="909153" y="2095500"/>
                  </a:lnTo>
                  <a:lnTo>
                    <a:pt x="865510" y="2057400"/>
                  </a:lnTo>
                  <a:lnTo>
                    <a:pt x="824214" y="2019300"/>
                  </a:lnTo>
                  <a:lnTo>
                    <a:pt x="785210" y="1981200"/>
                  </a:lnTo>
                  <a:lnTo>
                    <a:pt x="748445" y="1943100"/>
                  </a:lnTo>
                  <a:lnTo>
                    <a:pt x="713864" y="1905000"/>
                  </a:lnTo>
                  <a:lnTo>
                    <a:pt x="681414" y="1866900"/>
                  </a:lnTo>
                  <a:lnTo>
                    <a:pt x="651040" y="1816100"/>
                  </a:lnTo>
                  <a:lnTo>
                    <a:pt x="622688" y="1778000"/>
                  </a:lnTo>
                  <a:lnTo>
                    <a:pt x="596305" y="1727200"/>
                  </a:lnTo>
                  <a:lnTo>
                    <a:pt x="571836" y="1689100"/>
                  </a:lnTo>
                  <a:lnTo>
                    <a:pt x="549227" y="1638300"/>
                  </a:lnTo>
                  <a:lnTo>
                    <a:pt x="528425" y="1600200"/>
                  </a:lnTo>
                  <a:lnTo>
                    <a:pt x="509375" y="1562100"/>
                  </a:lnTo>
                  <a:lnTo>
                    <a:pt x="492023" y="1511300"/>
                  </a:lnTo>
                  <a:lnTo>
                    <a:pt x="476315" y="1473200"/>
                  </a:lnTo>
                  <a:lnTo>
                    <a:pt x="462198" y="1435100"/>
                  </a:lnTo>
                  <a:lnTo>
                    <a:pt x="449617" y="1397000"/>
                  </a:lnTo>
                  <a:lnTo>
                    <a:pt x="438518" y="1358900"/>
                  </a:lnTo>
                  <a:lnTo>
                    <a:pt x="428847" y="1333500"/>
                  </a:lnTo>
                  <a:lnTo>
                    <a:pt x="420551" y="1308100"/>
                  </a:lnTo>
                  <a:lnTo>
                    <a:pt x="413574" y="1270000"/>
                  </a:lnTo>
                  <a:lnTo>
                    <a:pt x="407191" y="1257300"/>
                  </a:lnTo>
                  <a:lnTo>
                    <a:pt x="406518" y="1244600"/>
                  </a:lnTo>
                  <a:close/>
                </a:path>
                <a:path w="3012440" h="6629400">
                  <a:moveTo>
                    <a:pt x="2677482" y="5384800"/>
                  </a:moveTo>
                  <a:lnTo>
                    <a:pt x="2543759" y="5384800"/>
                  </a:lnTo>
                  <a:lnTo>
                    <a:pt x="2202199" y="5473700"/>
                  </a:lnTo>
                  <a:lnTo>
                    <a:pt x="2154578" y="5499100"/>
                  </a:lnTo>
                  <a:lnTo>
                    <a:pt x="2185059" y="5499100"/>
                  </a:lnTo>
                  <a:lnTo>
                    <a:pt x="2210465" y="5486400"/>
                  </a:lnTo>
                  <a:lnTo>
                    <a:pt x="2573577" y="5397500"/>
                  </a:lnTo>
                  <a:lnTo>
                    <a:pt x="2625413" y="5397500"/>
                  </a:lnTo>
                  <a:lnTo>
                    <a:pt x="2677482" y="5384800"/>
                  </a:lnTo>
                  <a:close/>
                </a:path>
                <a:path w="3012440" h="6629400">
                  <a:moveTo>
                    <a:pt x="2622383" y="5283200"/>
                  </a:moveTo>
                  <a:lnTo>
                    <a:pt x="2518109" y="5283200"/>
                  </a:lnTo>
                  <a:lnTo>
                    <a:pt x="2172480" y="5372100"/>
                  </a:lnTo>
                  <a:lnTo>
                    <a:pt x="2124904" y="5397500"/>
                  </a:lnTo>
                  <a:lnTo>
                    <a:pt x="2177048" y="5397500"/>
                  </a:lnTo>
                  <a:lnTo>
                    <a:pt x="2225007" y="5372100"/>
                  </a:lnTo>
                  <a:lnTo>
                    <a:pt x="2471312" y="5308600"/>
                  </a:lnTo>
                  <a:lnTo>
                    <a:pt x="2521501" y="5308600"/>
                  </a:lnTo>
                  <a:lnTo>
                    <a:pt x="2622383" y="5283200"/>
                  </a:lnTo>
                  <a:close/>
                </a:path>
                <a:path w="3012440" h="6629400">
                  <a:moveTo>
                    <a:pt x="2782111" y="5372100"/>
                  </a:moveTo>
                  <a:lnTo>
                    <a:pt x="2640506" y="5372100"/>
                  </a:lnTo>
                  <a:lnTo>
                    <a:pt x="2592016" y="5384800"/>
                  </a:lnTo>
                  <a:lnTo>
                    <a:pt x="2729732" y="5384800"/>
                  </a:lnTo>
                  <a:lnTo>
                    <a:pt x="2782111" y="5372100"/>
                  </a:lnTo>
                  <a:close/>
                </a:path>
                <a:path w="3012440" h="6629400">
                  <a:moveTo>
                    <a:pt x="2673015" y="5156200"/>
                  </a:moveTo>
                  <a:lnTo>
                    <a:pt x="2568015" y="5156200"/>
                  </a:lnTo>
                  <a:lnTo>
                    <a:pt x="2331232" y="5207000"/>
                  </a:lnTo>
                  <a:lnTo>
                    <a:pt x="2276927" y="5219700"/>
                  </a:lnTo>
                  <a:lnTo>
                    <a:pt x="2227160" y="5232400"/>
                  </a:lnTo>
                  <a:lnTo>
                    <a:pt x="2183224" y="5257800"/>
                  </a:lnTo>
                  <a:lnTo>
                    <a:pt x="2146410" y="5270500"/>
                  </a:lnTo>
                  <a:lnTo>
                    <a:pt x="2118009" y="5283200"/>
                  </a:lnTo>
                  <a:lnTo>
                    <a:pt x="2099312" y="5295900"/>
                  </a:lnTo>
                  <a:lnTo>
                    <a:pt x="2129180" y="5295900"/>
                  </a:lnTo>
                  <a:lnTo>
                    <a:pt x="2159381" y="5283200"/>
                  </a:lnTo>
                  <a:lnTo>
                    <a:pt x="2199394" y="5270500"/>
                  </a:lnTo>
                  <a:lnTo>
                    <a:pt x="2247554" y="5245100"/>
                  </a:lnTo>
                  <a:lnTo>
                    <a:pt x="2302198" y="5232400"/>
                  </a:lnTo>
                  <a:lnTo>
                    <a:pt x="2361660" y="5219700"/>
                  </a:lnTo>
                  <a:lnTo>
                    <a:pt x="2614418" y="5168900"/>
                  </a:lnTo>
                  <a:lnTo>
                    <a:pt x="2673015" y="5156200"/>
                  </a:lnTo>
                  <a:close/>
                </a:path>
                <a:path w="3012440" h="6629400">
                  <a:moveTo>
                    <a:pt x="2816891" y="4432300"/>
                  </a:moveTo>
                  <a:lnTo>
                    <a:pt x="2121043" y="4432300"/>
                  </a:lnTo>
                  <a:lnTo>
                    <a:pt x="2118773" y="4445000"/>
                  </a:lnTo>
                  <a:lnTo>
                    <a:pt x="2800455" y="4445000"/>
                  </a:lnTo>
                  <a:lnTo>
                    <a:pt x="2801811" y="4483100"/>
                  </a:lnTo>
                  <a:lnTo>
                    <a:pt x="2803436" y="4533900"/>
                  </a:lnTo>
                  <a:lnTo>
                    <a:pt x="2805352" y="4584700"/>
                  </a:lnTo>
                  <a:lnTo>
                    <a:pt x="2807580" y="4635500"/>
                  </a:lnTo>
                  <a:lnTo>
                    <a:pt x="2810145" y="4686300"/>
                  </a:lnTo>
                  <a:lnTo>
                    <a:pt x="2813066" y="4737100"/>
                  </a:lnTo>
                  <a:lnTo>
                    <a:pt x="2816367" y="4787900"/>
                  </a:lnTo>
                  <a:lnTo>
                    <a:pt x="2820070" y="4838700"/>
                  </a:lnTo>
                  <a:lnTo>
                    <a:pt x="2824198" y="4889500"/>
                  </a:lnTo>
                  <a:lnTo>
                    <a:pt x="2828771" y="4940300"/>
                  </a:lnTo>
                  <a:lnTo>
                    <a:pt x="2833813" y="4991100"/>
                  </a:lnTo>
                  <a:lnTo>
                    <a:pt x="2839345" y="5041900"/>
                  </a:lnTo>
                  <a:lnTo>
                    <a:pt x="2845390" y="5092700"/>
                  </a:lnTo>
                  <a:lnTo>
                    <a:pt x="2851971" y="5130800"/>
                  </a:lnTo>
                  <a:lnTo>
                    <a:pt x="2774111" y="5130800"/>
                  </a:lnTo>
                  <a:lnTo>
                    <a:pt x="2729984" y="5143500"/>
                  </a:lnTo>
                  <a:lnTo>
                    <a:pt x="2811155" y="5143500"/>
                  </a:lnTo>
                  <a:lnTo>
                    <a:pt x="2833354" y="5156200"/>
                  </a:lnTo>
                  <a:lnTo>
                    <a:pt x="2855721" y="5156200"/>
                  </a:lnTo>
                  <a:lnTo>
                    <a:pt x="2859479" y="5168900"/>
                  </a:lnTo>
                  <a:lnTo>
                    <a:pt x="2863609" y="5194300"/>
                  </a:lnTo>
                  <a:lnTo>
                    <a:pt x="2868069" y="5219700"/>
                  </a:lnTo>
                  <a:lnTo>
                    <a:pt x="2872820" y="5245100"/>
                  </a:lnTo>
                  <a:lnTo>
                    <a:pt x="2822279" y="5245100"/>
                  </a:lnTo>
                  <a:lnTo>
                    <a:pt x="2771606" y="5257800"/>
                  </a:lnTo>
                  <a:lnTo>
                    <a:pt x="2670075" y="5257800"/>
                  </a:lnTo>
                  <a:lnTo>
                    <a:pt x="2568650" y="5283200"/>
                  </a:lnTo>
                  <a:lnTo>
                    <a:pt x="2672968" y="5283200"/>
                  </a:lnTo>
                  <a:lnTo>
                    <a:pt x="2723578" y="5270500"/>
                  </a:lnTo>
                  <a:lnTo>
                    <a:pt x="2892218" y="5270500"/>
                  </a:lnTo>
                  <a:lnTo>
                    <a:pt x="2887350" y="5232400"/>
                  </a:lnTo>
                  <a:lnTo>
                    <a:pt x="2882744" y="5207000"/>
                  </a:lnTo>
                  <a:lnTo>
                    <a:pt x="2878400" y="5181600"/>
                  </a:lnTo>
                  <a:lnTo>
                    <a:pt x="2874320" y="5156200"/>
                  </a:lnTo>
                  <a:lnTo>
                    <a:pt x="2870503" y="5143500"/>
                  </a:lnTo>
                  <a:lnTo>
                    <a:pt x="2863546" y="5092700"/>
                  </a:lnTo>
                  <a:lnTo>
                    <a:pt x="2857171" y="5041900"/>
                  </a:lnTo>
                  <a:lnTo>
                    <a:pt x="2851354" y="4991100"/>
                  </a:lnTo>
                  <a:lnTo>
                    <a:pt x="2846068" y="4940300"/>
                  </a:lnTo>
                  <a:lnTo>
                    <a:pt x="2841289" y="4889500"/>
                  </a:lnTo>
                  <a:lnTo>
                    <a:pt x="2836991" y="4838700"/>
                  </a:lnTo>
                  <a:lnTo>
                    <a:pt x="2833149" y="4787900"/>
                  </a:lnTo>
                  <a:lnTo>
                    <a:pt x="2829737" y="4737100"/>
                  </a:lnTo>
                  <a:lnTo>
                    <a:pt x="2826731" y="4686300"/>
                  </a:lnTo>
                  <a:lnTo>
                    <a:pt x="2824104" y="4635500"/>
                  </a:lnTo>
                  <a:lnTo>
                    <a:pt x="2821833" y="4584700"/>
                  </a:lnTo>
                  <a:lnTo>
                    <a:pt x="2819890" y="4533900"/>
                  </a:lnTo>
                  <a:lnTo>
                    <a:pt x="2818251" y="4483100"/>
                  </a:lnTo>
                  <a:lnTo>
                    <a:pt x="2816891" y="4432300"/>
                  </a:lnTo>
                  <a:close/>
                </a:path>
                <a:path w="3012440" h="6629400">
                  <a:moveTo>
                    <a:pt x="2811155" y="5143500"/>
                  </a:moveTo>
                  <a:lnTo>
                    <a:pt x="2680065" y="5143500"/>
                  </a:lnTo>
                  <a:lnTo>
                    <a:pt x="2625645" y="5156200"/>
                  </a:lnTo>
                  <a:lnTo>
                    <a:pt x="2773047" y="5156200"/>
                  </a:lnTo>
                  <a:lnTo>
                    <a:pt x="2811155" y="5143500"/>
                  </a:lnTo>
                  <a:close/>
                </a:path>
                <a:path w="3012440" h="6629400">
                  <a:moveTo>
                    <a:pt x="1534308" y="5054600"/>
                  </a:moveTo>
                  <a:lnTo>
                    <a:pt x="981842" y="5054600"/>
                  </a:lnTo>
                  <a:lnTo>
                    <a:pt x="931758" y="5067300"/>
                  </a:lnTo>
                  <a:lnTo>
                    <a:pt x="1560970" y="5067300"/>
                  </a:lnTo>
                  <a:lnTo>
                    <a:pt x="1534308" y="5054600"/>
                  </a:lnTo>
                  <a:close/>
                </a:path>
                <a:path w="3012440" h="6629400">
                  <a:moveTo>
                    <a:pt x="2108137" y="4521200"/>
                  </a:moveTo>
                  <a:lnTo>
                    <a:pt x="2011169" y="4521200"/>
                  </a:lnTo>
                  <a:lnTo>
                    <a:pt x="2059639" y="4533900"/>
                  </a:lnTo>
                  <a:lnTo>
                    <a:pt x="2108137" y="4521200"/>
                  </a:lnTo>
                  <a:close/>
                </a:path>
                <a:path w="3012440" h="6629400">
                  <a:moveTo>
                    <a:pt x="2569978" y="4483100"/>
                  </a:moveTo>
                  <a:lnTo>
                    <a:pt x="1721643" y="4483100"/>
                  </a:lnTo>
                  <a:lnTo>
                    <a:pt x="1731201" y="4495800"/>
                  </a:lnTo>
                  <a:lnTo>
                    <a:pt x="1761900" y="4508500"/>
                  </a:lnTo>
                  <a:lnTo>
                    <a:pt x="1794947" y="4521200"/>
                  </a:lnTo>
                  <a:lnTo>
                    <a:pt x="2301845" y="4521200"/>
                  </a:lnTo>
                  <a:lnTo>
                    <a:pt x="2355691" y="4508500"/>
                  </a:lnTo>
                  <a:lnTo>
                    <a:pt x="2409436" y="4508500"/>
                  </a:lnTo>
                  <a:lnTo>
                    <a:pt x="2463070" y="4495800"/>
                  </a:lnTo>
                  <a:lnTo>
                    <a:pt x="2516587" y="4495800"/>
                  </a:lnTo>
                  <a:lnTo>
                    <a:pt x="2569978" y="4483100"/>
                  </a:lnTo>
                  <a:close/>
                </a:path>
                <a:path w="3012440" h="6629400">
                  <a:moveTo>
                    <a:pt x="2666055" y="3048000"/>
                  </a:moveTo>
                  <a:lnTo>
                    <a:pt x="837364" y="3048000"/>
                  </a:lnTo>
                  <a:lnTo>
                    <a:pt x="838026" y="3060700"/>
                  </a:lnTo>
                  <a:lnTo>
                    <a:pt x="1664903" y="3060700"/>
                  </a:lnTo>
                  <a:lnTo>
                    <a:pt x="1668450" y="3073400"/>
                  </a:lnTo>
                  <a:lnTo>
                    <a:pt x="1676486" y="3086100"/>
                  </a:lnTo>
                  <a:lnTo>
                    <a:pt x="1674831" y="3098800"/>
                  </a:lnTo>
                  <a:lnTo>
                    <a:pt x="1540802" y="3098800"/>
                  </a:lnTo>
                  <a:lnTo>
                    <a:pt x="1541100" y="3149600"/>
                  </a:lnTo>
                  <a:lnTo>
                    <a:pt x="1542108" y="3213100"/>
                  </a:lnTo>
                  <a:lnTo>
                    <a:pt x="1543579" y="3263900"/>
                  </a:lnTo>
                  <a:lnTo>
                    <a:pt x="1545563" y="3314700"/>
                  </a:lnTo>
                  <a:lnTo>
                    <a:pt x="1548033" y="3365500"/>
                  </a:lnTo>
                  <a:lnTo>
                    <a:pt x="1550967" y="3416300"/>
                  </a:lnTo>
                  <a:lnTo>
                    <a:pt x="1554337" y="3467100"/>
                  </a:lnTo>
                  <a:lnTo>
                    <a:pt x="1558121" y="3517900"/>
                  </a:lnTo>
                  <a:lnTo>
                    <a:pt x="1562292" y="3568700"/>
                  </a:lnTo>
                  <a:lnTo>
                    <a:pt x="1566827" y="3619500"/>
                  </a:lnTo>
                  <a:lnTo>
                    <a:pt x="1571699" y="3670300"/>
                  </a:lnTo>
                  <a:lnTo>
                    <a:pt x="1576884" y="3721100"/>
                  </a:lnTo>
                  <a:lnTo>
                    <a:pt x="1582358" y="3771900"/>
                  </a:lnTo>
                  <a:lnTo>
                    <a:pt x="1588095" y="3822700"/>
                  </a:lnTo>
                  <a:lnTo>
                    <a:pt x="1594071" y="3873500"/>
                  </a:lnTo>
                  <a:lnTo>
                    <a:pt x="1600260" y="3924300"/>
                  </a:lnTo>
                  <a:lnTo>
                    <a:pt x="1606979" y="3987800"/>
                  </a:lnTo>
                  <a:lnTo>
                    <a:pt x="1614206" y="4038600"/>
                  </a:lnTo>
                  <a:lnTo>
                    <a:pt x="1621975" y="4089400"/>
                  </a:lnTo>
                  <a:lnTo>
                    <a:pt x="1630320" y="4140200"/>
                  </a:lnTo>
                  <a:lnTo>
                    <a:pt x="1639278" y="4191000"/>
                  </a:lnTo>
                  <a:lnTo>
                    <a:pt x="1648882" y="4254500"/>
                  </a:lnTo>
                  <a:lnTo>
                    <a:pt x="1659167" y="4305300"/>
                  </a:lnTo>
                  <a:lnTo>
                    <a:pt x="1666030" y="4343400"/>
                  </a:lnTo>
                  <a:lnTo>
                    <a:pt x="1673370" y="4381500"/>
                  </a:lnTo>
                  <a:lnTo>
                    <a:pt x="1683149" y="4419600"/>
                  </a:lnTo>
                  <a:lnTo>
                    <a:pt x="1697335" y="4457700"/>
                  </a:lnTo>
                  <a:lnTo>
                    <a:pt x="1704597" y="4470400"/>
                  </a:lnTo>
                  <a:lnTo>
                    <a:pt x="1712737" y="4483100"/>
                  </a:lnTo>
                  <a:lnTo>
                    <a:pt x="2623237" y="4483100"/>
                  </a:lnTo>
                  <a:lnTo>
                    <a:pt x="2676354" y="4470400"/>
                  </a:lnTo>
                  <a:lnTo>
                    <a:pt x="2740018" y="4457700"/>
                  </a:lnTo>
                  <a:lnTo>
                    <a:pt x="2771120" y="4445000"/>
                  </a:lnTo>
                  <a:lnTo>
                    <a:pt x="2113763" y="4445000"/>
                  </a:lnTo>
                  <a:lnTo>
                    <a:pt x="2121043" y="4432300"/>
                  </a:lnTo>
                  <a:lnTo>
                    <a:pt x="2816891" y="4432300"/>
                  </a:lnTo>
                  <a:lnTo>
                    <a:pt x="2834093" y="4419600"/>
                  </a:lnTo>
                  <a:lnTo>
                    <a:pt x="2849268" y="4406900"/>
                  </a:lnTo>
                  <a:lnTo>
                    <a:pt x="2862126" y="4394200"/>
                  </a:lnTo>
                  <a:lnTo>
                    <a:pt x="2872378" y="4368800"/>
                  </a:lnTo>
                  <a:lnTo>
                    <a:pt x="2875267" y="4356100"/>
                  </a:lnTo>
                  <a:lnTo>
                    <a:pt x="2752766" y="4356100"/>
                  </a:lnTo>
                  <a:lnTo>
                    <a:pt x="2746843" y="4343400"/>
                  </a:lnTo>
                  <a:lnTo>
                    <a:pt x="2745057" y="4343400"/>
                  </a:lnTo>
                  <a:lnTo>
                    <a:pt x="2745630" y="4330700"/>
                  </a:lnTo>
                  <a:lnTo>
                    <a:pt x="2881045" y="4330700"/>
                  </a:lnTo>
                  <a:lnTo>
                    <a:pt x="2883933" y="4318000"/>
                  </a:lnTo>
                  <a:lnTo>
                    <a:pt x="2886140" y="4267200"/>
                  </a:lnTo>
                  <a:lnTo>
                    <a:pt x="2885274" y="4254500"/>
                  </a:lnTo>
                  <a:lnTo>
                    <a:pt x="1995839" y="4254500"/>
                  </a:lnTo>
                  <a:lnTo>
                    <a:pt x="1992309" y="4241800"/>
                  </a:lnTo>
                  <a:lnTo>
                    <a:pt x="1988228" y="4241800"/>
                  </a:lnTo>
                  <a:lnTo>
                    <a:pt x="1993707" y="4229100"/>
                  </a:lnTo>
                  <a:lnTo>
                    <a:pt x="2883544" y="4229100"/>
                  </a:lnTo>
                  <a:lnTo>
                    <a:pt x="2882679" y="4216400"/>
                  </a:lnTo>
                  <a:lnTo>
                    <a:pt x="2877232" y="4165600"/>
                  </a:lnTo>
                  <a:lnTo>
                    <a:pt x="2873028" y="4127500"/>
                  </a:lnTo>
                  <a:lnTo>
                    <a:pt x="2249296" y="4127500"/>
                  </a:lnTo>
                  <a:lnTo>
                    <a:pt x="2243227" y="4114800"/>
                  </a:lnTo>
                  <a:lnTo>
                    <a:pt x="2242309" y="4102100"/>
                  </a:lnTo>
                  <a:lnTo>
                    <a:pt x="2247792" y="4089400"/>
                  </a:lnTo>
                  <a:lnTo>
                    <a:pt x="2525778" y="4089400"/>
                  </a:lnTo>
                  <a:lnTo>
                    <a:pt x="2521631" y="4076700"/>
                  </a:lnTo>
                  <a:lnTo>
                    <a:pt x="2523213" y="4076700"/>
                  </a:lnTo>
                  <a:lnTo>
                    <a:pt x="2528477" y="4064000"/>
                  </a:lnTo>
                  <a:lnTo>
                    <a:pt x="2054866" y="4064000"/>
                  </a:lnTo>
                  <a:lnTo>
                    <a:pt x="2049506" y="4051300"/>
                  </a:lnTo>
                  <a:lnTo>
                    <a:pt x="2048199" y="4051300"/>
                  </a:lnTo>
                  <a:lnTo>
                    <a:pt x="2051547" y="4038600"/>
                  </a:lnTo>
                  <a:lnTo>
                    <a:pt x="2864431" y="4038600"/>
                  </a:lnTo>
                  <a:lnTo>
                    <a:pt x="2861416" y="4000500"/>
                  </a:lnTo>
                  <a:lnTo>
                    <a:pt x="2856289" y="3949700"/>
                  </a:lnTo>
                  <a:lnTo>
                    <a:pt x="2850800" y="3898900"/>
                  </a:lnTo>
                  <a:lnTo>
                    <a:pt x="2847745" y="3873500"/>
                  </a:lnTo>
                  <a:lnTo>
                    <a:pt x="2080228" y="3873500"/>
                  </a:lnTo>
                  <a:lnTo>
                    <a:pt x="2081043" y="3860800"/>
                  </a:lnTo>
                  <a:lnTo>
                    <a:pt x="2081703" y="3860800"/>
                  </a:lnTo>
                  <a:lnTo>
                    <a:pt x="2082765" y="3835400"/>
                  </a:lnTo>
                  <a:lnTo>
                    <a:pt x="2843038" y="3835400"/>
                  </a:lnTo>
                  <a:lnTo>
                    <a:pt x="2838081" y="3797300"/>
                  </a:lnTo>
                  <a:lnTo>
                    <a:pt x="2830827" y="3733800"/>
                  </a:lnTo>
                  <a:lnTo>
                    <a:pt x="2822925" y="3683000"/>
                  </a:lnTo>
                  <a:lnTo>
                    <a:pt x="2818649" y="3657600"/>
                  </a:lnTo>
                  <a:lnTo>
                    <a:pt x="2083537" y="3657600"/>
                  </a:lnTo>
                  <a:lnTo>
                    <a:pt x="2082249" y="3644900"/>
                  </a:lnTo>
                  <a:lnTo>
                    <a:pt x="2079923" y="3632200"/>
                  </a:lnTo>
                  <a:lnTo>
                    <a:pt x="2078573" y="3619500"/>
                  </a:lnTo>
                  <a:lnTo>
                    <a:pt x="2265376" y="3619500"/>
                  </a:lnTo>
                  <a:lnTo>
                    <a:pt x="2268420" y="3606800"/>
                  </a:lnTo>
                  <a:lnTo>
                    <a:pt x="2809769" y="3606800"/>
                  </a:lnTo>
                  <a:lnTo>
                    <a:pt x="2805165" y="3581400"/>
                  </a:lnTo>
                  <a:lnTo>
                    <a:pt x="2795301" y="3530600"/>
                  </a:lnTo>
                  <a:lnTo>
                    <a:pt x="2784777" y="3479800"/>
                  </a:lnTo>
                  <a:lnTo>
                    <a:pt x="2773588" y="3429000"/>
                  </a:lnTo>
                  <a:lnTo>
                    <a:pt x="2761733" y="3378200"/>
                  </a:lnTo>
                  <a:lnTo>
                    <a:pt x="2749209" y="3327400"/>
                  </a:lnTo>
                  <a:lnTo>
                    <a:pt x="2736011" y="3276600"/>
                  </a:lnTo>
                  <a:lnTo>
                    <a:pt x="2609063" y="3276600"/>
                  </a:lnTo>
                  <a:lnTo>
                    <a:pt x="2609174" y="3263900"/>
                  </a:lnTo>
                  <a:lnTo>
                    <a:pt x="2609394" y="3251200"/>
                  </a:lnTo>
                  <a:lnTo>
                    <a:pt x="2729074" y="3251200"/>
                  </a:lnTo>
                  <a:lnTo>
                    <a:pt x="2722137" y="3225800"/>
                  </a:lnTo>
                  <a:lnTo>
                    <a:pt x="2718499" y="3213100"/>
                  </a:lnTo>
                  <a:lnTo>
                    <a:pt x="2256292" y="3213100"/>
                  </a:lnTo>
                  <a:lnTo>
                    <a:pt x="2259181" y="3200400"/>
                  </a:lnTo>
                  <a:lnTo>
                    <a:pt x="2714861" y="3200400"/>
                  </a:lnTo>
                  <a:lnTo>
                    <a:pt x="2707584" y="3175000"/>
                  </a:lnTo>
                  <a:lnTo>
                    <a:pt x="2692349" y="3124200"/>
                  </a:lnTo>
                  <a:lnTo>
                    <a:pt x="2677302" y="3086100"/>
                  </a:lnTo>
                  <a:lnTo>
                    <a:pt x="2666055" y="3048000"/>
                  </a:lnTo>
                  <a:close/>
                </a:path>
                <a:path w="3012440" h="6629400">
                  <a:moveTo>
                    <a:pt x="1652122" y="4356100"/>
                  </a:moveTo>
                  <a:lnTo>
                    <a:pt x="845428" y="4356100"/>
                  </a:lnTo>
                  <a:lnTo>
                    <a:pt x="863887" y="4368800"/>
                  </a:lnTo>
                  <a:lnTo>
                    <a:pt x="881368" y="4368800"/>
                  </a:lnTo>
                  <a:lnTo>
                    <a:pt x="932345" y="4381500"/>
                  </a:lnTo>
                  <a:lnTo>
                    <a:pt x="983515" y="4381500"/>
                  </a:lnTo>
                  <a:lnTo>
                    <a:pt x="1086363" y="4406900"/>
                  </a:lnTo>
                  <a:lnTo>
                    <a:pt x="1138003" y="4406900"/>
                  </a:lnTo>
                  <a:lnTo>
                    <a:pt x="1189764" y="4419600"/>
                  </a:lnTo>
                  <a:lnTo>
                    <a:pt x="1241625" y="4419600"/>
                  </a:lnTo>
                  <a:lnTo>
                    <a:pt x="1293570" y="4432300"/>
                  </a:lnTo>
                  <a:lnTo>
                    <a:pt x="1449717" y="4432300"/>
                  </a:lnTo>
                  <a:lnTo>
                    <a:pt x="1501808" y="4445000"/>
                  </a:lnTo>
                  <a:lnTo>
                    <a:pt x="1676265" y="4445000"/>
                  </a:lnTo>
                  <a:lnTo>
                    <a:pt x="1671837" y="4432300"/>
                  </a:lnTo>
                  <a:lnTo>
                    <a:pt x="1667895" y="4419600"/>
                  </a:lnTo>
                  <a:lnTo>
                    <a:pt x="1664305" y="4406900"/>
                  </a:lnTo>
                  <a:lnTo>
                    <a:pt x="1660932" y="4394200"/>
                  </a:lnTo>
                  <a:lnTo>
                    <a:pt x="1652122" y="4356100"/>
                  </a:lnTo>
                  <a:close/>
                </a:path>
                <a:path w="3012440" h="6629400">
                  <a:moveTo>
                    <a:pt x="2881045" y="4330700"/>
                  </a:moveTo>
                  <a:lnTo>
                    <a:pt x="2750704" y="4330700"/>
                  </a:lnTo>
                  <a:lnTo>
                    <a:pt x="2755282" y="4343400"/>
                  </a:lnTo>
                  <a:lnTo>
                    <a:pt x="2764603" y="4356100"/>
                  </a:lnTo>
                  <a:lnTo>
                    <a:pt x="2875267" y="4356100"/>
                  </a:lnTo>
                  <a:lnTo>
                    <a:pt x="2881045" y="4330700"/>
                  </a:lnTo>
                  <a:close/>
                </a:path>
                <a:path w="3012440" h="6629400">
                  <a:moveTo>
                    <a:pt x="2883544" y="4229100"/>
                  </a:moveTo>
                  <a:lnTo>
                    <a:pt x="2020218" y="4229100"/>
                  </a:lnTo>
                  <a:lnTo>
                    <a:pt x="2014768" y="4241800"/>
                  </a:lnTo>
                  <a:lnTo>
                    <a:pt x="2009959" y="4241800"/>
                  </a:lnTo>
                  <a:lnTo>
                    <a:pt x="2005481" y="4254500"/>
                  </a:lnTo>
                  <a:lnTo>
                    <a:pt x="2885274" y="4254500"/>
                  </a:lnTo>
                  <a:lnTo>
                    <a:pt x="2883544" y="4229100"/>
                  </a:lnTo>
                  <a:close/>
                </a:path>
                <a:path w="3012440" h="6629400">
                  <a:moveTo>
                    <a:pt x="1621020" y="4191000"/>
                  </a:moveTo>
                  <a:lnTo>
                    <a:pt x="1078964" y="4191000"/>
                  </a:lnTo>
                  <a:lnTo>
                    <a:pt x="1081474" y="4203700"/>
                  </a:lnTo>
                  <a:lnTo>
                    <a:pt x="1081815" y="4203700"/>
                  </a:lnTo>
                  <a:lnTo>
                    <a:pt x="1079028" y="4216400"/>
                  </a:lnTo>
                  <a:lnTo>
                    <a:pt x="1625719" y="4216400"/>
                  </a:lnTo>
                  <a:lnTo>
                    <a:pt x="1621020" y="4191000"/>
                  </a:lnTo>
                  <a:close/>
                </a:path>
                <a:path w="3012440" h="6629400">
                  <a:moveTo>
                    <a:pt x="2864431" y="4038600"/>
                  </a:moveTo>
                  <a:lnTo>
                    <a:pt x="2058503" y="4038600"/>
                  </a:lnTo>
                  <a:lnTo>
                    <a:pt x="2077801" y="4051300"/>
                  </a:lnTo>
                  <a:lnTo>
                    <a:pt x="2071292" y="4064000"/>
                  </a:lnTo>
                  <a:lnTo>
                    <a:pt x="2537250" y="4064000"/>
                  </a:lnTo>
                  <a:lnTo>
                    <a:pt x="2539346" y="4076700"/>
                  </a:lnTo>
                  <a:lnTo>
                    <a:pt x="2541332" y="4076700"/>
                  </a:lnTo>
                  <a:lnTo>
                    <a:pt x="2529620" y="4089400"/>
                  </a:lnTo>
                  <a:lnTo>
                    <a:pt x="2247792" y="4089400"/>
                  </a:lnTo>
                  <a:lnTo>
                    <a:pt x="2254741" y="4102100"/>
                  </a:lnTo>
                  <a:lnTo>
                    <a:pt x="2267868" y="4102100"/>
                  </a:lnTo>
                  <a:lnTo>
                    <a:pt x="2265531" y="4114800"/>
                  </a:lnTo>
                  <a:lnTo>
                    <a:pt x="2259264" y="4127500"/>
                  </a:lnTo>
                  <a:lnTo>
                    <a:pt x="2873028" y="4127500"/>
                  </a:lnTo>
                  <a:lnTo>
                    <a:pt x="2871627" y="4114800"/>
                  </a:lnTo>
                  <a:lnTo>
                    <a:pt x="2866442" y="4064000"/>
                  </a:lnTo>
                  <a:lnTo>
                    <a:pt x="2864431" y="4038600"/>
                  </a:lnTo>
                  <a:close/>
                </a:path>
                <a:path w="3012440" h="6629400">
                  <a:moveTo>
                    <a:pt x="1602133" y="4076700"/>
                  </a:moveTo>
                  <a:lnTo>
                    <a:pt x="779408" y="4076700"/>
                  </a:lnTo>
                  <a:lnTo>
                    <a:pt x="786422" y="4089400"/>
                  </a:lnTo>
                  <a:lnTo>
                    <a:pt x="790723" y="4089400"/>
                  </a:lnTo>
                  <a:lnTo>
                    <a:pt x="792523" y="4102100"/>
                  </a:lnTo>
                  <a:lnTo>
                    <a:pt x="1606082" y="4102100"/>
                  </a:lnTo>
                  <a:lnTo>
                    <a:pt x="1602133" y="4076700"/>
                  </a:lnTo>
                  <a:close/>
                </a:path>
                <a:path w="3012440" h="6629400">
                  <a:moveTo>
                    <a:pt x="1593361" y="4013200"/>
                  </a:moveTo>
                  <a:lnTo>
                    <a:pt x="1281569" y="4013200"/>
                  </a:lnTo>
                  <a:lnTo>
                    <a:pt x="1284327" y="4025900"/>
                  </a:lnTo>
                  <a:lnTo>
                    <a:pt x="1521663" y="4025900"/>
                  </a:lnTo>
                  <a:lnTo>
                    <a:pt x="1525279" y="4038600"/>
                  </a:lnTo>
                  <a:lnTo>
                    <a:pt x="1524035" y="4051300"/>
                  </a:lnTo>
                  <a:lnTo>
                    <a:pt x="699144" y="4051300"/>
                  </a:lnTo>
                  <a:lnTo>
                    <a:pt x="696298" y="4064000"/>
                  </a:lnTo>
                  <a:lnTo>
                    <a:pt x="1600341" y="4064000"/>
                  </a:lnTo>
                  <a:lnTo>
                    <a:pt x="1594965" y="4025900"/>
                  </a:lnTo>
                  <a:lnTo>
                    <a:pt x="1593361" y="4013200"/>
                  </a:lnTo>
                  <a:close/>
                </a:path>
                <a:path w="3012440" h="6629400">
                  <a:moveTo>
                    <a:pt x="1501972" y="4025900"/>
                  </a:moveTo>
                  <a:lnTo>
                    <a:pt x="1283170" y="4025900"/>
                  </a:lnTo>
                  <a:lnTo>
                    <a:pt x="1265905" y="4038600"/>
                  </a:lnTo>
                  <a:lnTo>
                    <a:pt x="694313" y="4038600"/>
                  </a:lnTo>
                  <a:lnTo>
                    <a:pt x="698527" y="4051300"/>
                  </a:lnTo>
                  <a:lnTo>
                    <a:pt x="1524035" y="4051300"/>
                  </a:lnTo>
                  <a:lnTo>
                    <a:pt x="1499435" y="4038600"/>
                  </a:lnTo>
                  <a:lnTo>
                    <a:pt x="1501972" y="4025900"/>
                  </a:lnTo>
                  <a:close/>
                </a:path>
                <a:path w="3012440" h="6629400">
                  <a:moveTo>
                    <a:pt x="2843038" y="3835400"/>
                  </a:moveTo>
                  <a:lnTo>
                    <a:pt x="2090707" y="3835400"/>
                  </a:lnTo>
                  <a:lnTo>
                    <a:pt x="2093610" y="3848100"/>
                  </a:lnTo>
                  <a:lnTo>
                    <a:pt x="2099953" y="3860800"/>
                  </a:lnTo>
                  <a:lnTo>
                    <a:pt x="2103724" y="3860800"/>
                  </a:lnTo>
                  <a:lnTo>
                    <a:pt x="2090707" y="3873500"/>
                  </a:lnTo>
                  <a:lnTo>
                    <a:pt x="2847745" y="3873500"/>
                  </a:lnTo>
                  <a:lnTo>
                    <a:pt x="2844690" y="3848100"/>
                  </a:lnTo>
                  <a:lnTo>
                    <a:pt x="2843038" y="3835400"/>
                  </a:lnTo>
                  <a:close/>
                </a:path>
                <a:path w="3012440" h="6629400">
                  <a:moveTo>
                    <a:pt x="2809769" y="3606800"/>
                  </a:moveTo>
                  <a:lnTo>
                    <a:pt x="2268420" y="3606800"/>
                  </a:lnTo>
                  <a:lnTo>
                    <a:pt x="2274528" y="3632200"/>
                  </a:lnTo>
                  <a:lnTo>
                    <a:pt x="2275507" y="3632200"/>
                  </a:lnTo>
                  <a:lnTo>
                    <a:pt x="2270406" y="3644900"/>
                  </a:lnTo>
                  <a:lnTo>
                    <a:pt x="2091590" y="3644900"/>
                  </a:lnTo>
                  <a:lnTo>
                    <a:pt x="2083537" y="3657600"/>
                  </a:lnTo>
                  <a:lnTo>
                    <a:pt x="2818649" y="3657600"/>
                  </a:lnTo>
                  <a:lnTo>
                    <a:pt x="2814372" y="3632200"/>
                  </a:lnTo>
                  <a:lnTo>
                    <a:pt x="2809769" y="3606800"/>
                  </a:lnTo>
                  <a:close/>
                </a:path>
                <a:path w="3012440" h="6629400">
                  <a:moveTo>
                    <a:pt x="2265376" y="3619500"/>
                  </a:moveTo>
                  <a:lnTo>
                    <a:pt x="2085240" y="3619500"/>
                  </a:lnTo>
                  <a:lnTo>
                    <a:pt x="2090459" y="3632200"/>
                  </a:lnTo>
                  <a:lnTo>
                    <a:pt x="2099201" y="3632200"/>
                  </a:lnTo>
                  <a:lnTo>
                    <a:pt x="2094568" y="3644900"/>
                  </a:lnTo>
                  <a:lnTo>
                    <a:pt x="2258271" y="3644900"/>
                  </a:lnTo>
                  <a:lnTo>
                    <a:pt x="2260571" y="3632200"/>
                  </a:lnTo>
                  <a:lnTo>
                    <a:pt x="2265376" y="3619500"/>
                  </a:lnTo>
                  <a:close/>
                </a:path>
                <a:path w="3012440" h="6629400">
                  <a:moveTo>
                    <a:pt x="1530399" y="3352800"/>
                  </a:moveTo>
                  <a:lnTo>
                    <a:pt x="781569" y="3352800"/>
                  </a:lnTo>
                  <a:lnTo>
                    <a:pt x="806943" y="3365500"/>
                  </a:lnTo>
                  <a:lnTo>
                    <a:pt x="815798" y="3365500"/>
                  </a:lnTo>
                  <a:lnTo>
                    <a:pt x="805630" y="3378200"/>
                  </a:lnTo>
                  <a:lnTo>
                    <a:pt x="1531725" y="3378200"/>
                  </a:lnTo>
                  <a:lnTo>
                    <a:pt x="1531005" y="3365500"/>
                  </a:lnTo>
                  <a:lnTo>
                    <a:pt x="1530399" y="3352800"/>
                  </a:lnTo>
                  <a:close/>
                </a:path>
                <a:path w="3012440" h="6629400">
                  <a:moveTo>
                    <a:pt x="2729074" y="3251200"/>
                  </a:moveTo>
                  <a:lnTo>
                    <a:pt x="2609394" y="3251200"/>
                  </a:lnTo>
                  <a:lnTo>
                    <a:pt x="2616675" y="3263900"/>
                  </a:lnTo>
                  <a:lnTo>
                    <a:pt x="2623735" y="3263900"/>
                  </a:lnTo>
                  <a:lnTo>
                    <a:pt x="2618329" y="3276600"/>
                  </a:lnTo>
                  <a:lnTo>
                    <a:pt x="2736011" y="3276600"/>
                  </a:lnTo>
                  <a:lnTo>
                    <a:pt x="2729074" y="3251200"/>
                  </a:lnTo>
                  <a:close/>
                </a:path>
                <a:path w="3012440" h="6629400">
                  <a:moveTo>
                    <a:pt x="1525195" y="3213100"/>
                  </a:moveTo>
                  <a:lnTo>
                    <a:pt x="1274331" y="3213100"/>
                  </a:lnTo>
                  <a:lnTo>
                    <a:pt x="1283223" y="3225800"/>
                  </a:lnTo>
                  <a:lnTo>
                    <a:pt x="1525555" y="3225800"/>
                  </a:lnTo>
                  <a:lnTo>
                    <a:pt x="1525195" y="3213100"/>
                  </a:lnTo>
                  <a:close/>
                </a:path>
                <a:path w="3012440" h="6629400">
                  <a:moveTo>
                    <a:pt x="2714861" y="3200400"/>
                  </a:moveTo>
                  <a:lnTo>
                    <a:pt x="2276583" y="3200400"/>
                  </a:lnTo>
                  <a:lnTo>
                    <a:pt x="2265552" y="3213100"/>
                  </a:lnTo>
                  <a:lnTo>
                    <a:pt x="2718499" y="3213100"/>
                  </a:lnTo>
                  <a:lnTo>
                    <a:pt x="2714861" y="3200400"/>
                  </a:lnTo>
                  <a:close/>
                </a:path>
                <a:path w="3012440" h="6629400">
                  <a:moveTo>
                    <a:pt x="1665013" y="3086100"/>
                  </a:moveTo>
                  <a:lnTo>
                    <a:pt x="1475718" y="3086100"/>
                  </a:lnTo>
                  <a:lnTo>
                    <a:pt x="1472960" y="3098800"/>
                  </a:lnTo>
                  <a:lnTo>
                    <a:pt x="1671522" y="3098800"/>
                  </a:lnTo>
                  <a:lnTo>
                    <a:pt x="1665013" y="3086100"/>
                  </a:lnTo>
                  <a:close/>
                </a:path>
                <a:path w="3012440" h="6629400">
                  <a:moveTo>
                    <a:pt x="1664903" y="3060700"/>
                  </a:moveTo>
                  <a:lnTo>
                    <a:pt x="1460838" y="3060700"/>
                  </a:lnTo>
                  <a:lnTo>
                    <a:pt x="1474141" y="3073400"/>
                  </a:lnTo>
                  <a:lnTo>
                    <a:pt x="1481454" y="3073400"/>
                  </a:lnTo>
                  <a:lnTo>
                    <a:pt x="1478145" y="3086100"/>
                  </a:lnTo>
                  <a:lnTo>
                    <a:pt x="1649680" y="3086100"/>
                  </a:lnTo>
                  <a:lnTo>
                    <a:pt x="1664903" y="3060700"/>
                  </a:lnTo>
                  <a:close/>
                </a:path>
                <a:path w="3012440" h="6629400">
                  <a:moveTo>
                    <a:pt x="2632316" y="2933700"/>
                  </a:moveTo>
                  <a:lnTo>
                    <a:pt x="988095" y="2933700"/>
                  </a:lnTo>
                  <a:lnTo>
                    <a:pt x="995418" y="2946400"/>
                  </a:lnTo>
                  <a:lnTo>
                    <a:pt x="997703" y="2959100"/>
                  </a:lnTo>
                  <a:lnTo>
                    <a:pt x="2639814" y="2959100"/>
                  </a:lnTo>
                  <a:lnTo>
                    <a:pt x="2632316" y="2933700"/>
                  </a:lnTo>
                  <a:close/>
                </a:path>
                <a:path w="3012440" h="6629400">
                  <a:moveTo>
                    <a:pt x="2624805" y="2908300"/>
                  </a:moveTo>
                  <a:lnTo>
                    <a:pt x="2197379" y="2908300"/>
                  </a:lnTo>
                  <a:lnTo>
                    <a:pt x="2192966" y="2921000"/>
                  </a:lnTo>
                  <a:lnTo>
                    <a:pt x="2628561" y="2921000"/>
                  </a:lnTo>
                  <a:lnTo>
                    <a:pt x="2624805" y="2908300"/>
                  </a:lnTo>
                  <a:close/>
                </a:path>
                <a:path w="3012440" h="6629400">
                  <a:moveTo>
                    <a:pt x="2612269" y="2870200"/>
                  </a:moveTo>
                  <a:lnTo>
                    <a:pt x="1667771" y="2870200"/>
                  </a:lnTo>
                  <a:lnTo>
                    <a:pt x="1664793" y="2882900"/>
                  </a:lnTo>
                  <a:lnTo>
                    <a:pt x="2617294" y="2882900"/>
                  </a:lnTo>
                  <a:lnTo>
                    <a:pt x="2612269" y="2870200"/>
                  </a:lnTo>
                  <a:close/>
                </a:path>
                <a:path w="3012440" h="6629400">
                  <a:moveTo>
                    <a:pt x="2587069" y="2794000"/>
                  </a:moveTo>
                  <a:lnTo>
                    <a:pt x="2295336" y="2794000"/>
                  </a:lnTo>
                  <a:lnTo>
                    <a:pt x="2299086" y="2806700"/>
                  </a:lnTo>
                  <a:lnTo>
                    <a:pt x="2288276" y="2806700"/>
                  </a:lnTo>
                  <a:lnTo>
                    <a:pt x="2280444" y="2819400"/>
                  </a:lnTo>
                  <a:lnTo>
                    <a:pt x="1832798" y="2819400"/>
                  </a:lnTo>
                  <a:lnTo>
                    <a:pt x="1844884" y="2832100"/>
                  </a:lnTo>
                  <a:lnTo>
                    <a:pt x="1854205" y="2832100"/>
                  </a:lnTo>
                  <a:lnTo>
                    <a:pt x="1855743" y="2844800"/>
                  </a:lnTo>
                  <a:lnTo>
                    <a:pt x="2602220" y="2844800"/>
                  </a:lnTo>
                  <a:lnTo>
                    <a:pt x="2587069" y="2794000"/>
                  </a:lnTo>
                  <a:close/>
                </a:path>
                <a:path w="3012440" h="6629400">
                  <a:moveTo>
                    <a:pt x="2277658" y="2794000"/>
                  </a:moveTo>
                  <a:lnTo>
                    <a:pt x="1693163" y="2794000"/>
                  </a:lnTo>
                  <a:lnTo>
                    <a:pt x="1695873" y="2806700"/>
                  </a:lnTo>
                  <a:lnTo>
                    <a:pt x="1695480" y="2806700"/>
                  </a:lnTo>
                  <a:lnTo>
                    <a:pt x="1691488" y="2819400"/>
                  </a:lnTo>
                  <a:lnTo>
                    <a:pt x="2280444" y="2819400"/>
                  </a:lnTo>
                  <a:lnTo>
                    <a:pt x="2277272" y="2806700"/>
                  </a:lnTo>
                  <a:lnTo>
                    <a:pt x="2277658" y="2794000"/>
                  </a:lnTo>
                  <a:close/>
                </a:path>
                <a:path w="3012440" h="6629400">
                  <a:moveTo>
                    <a:pt x="2548682" y="2667000"/>
                  </a:moveTo>
                  <a:lnTo>
                    <a:pt x="2469703" y="2667000"/>
                  </a:lnTo>
                  <a:lnTo>
                    <a:pt x="2474152" y="2679700"/>
                  </a:lnTo>
                  <a:lnTo>
                    <a:pt x="1348969" y="2679700"/>
                  </a:lnTo>
                  <a:lnTo>
                    <a:pt x="1355036" y="2692400"/>
                  </a:lnTo>
                  <a:lnTo>
                    <a:pt x="1939800" y="2692400"/>
                  </a:lnTo>
                  <a:lnTo>
                    <a:pt x="1943882" y="2705100"/>
                  </a:lnTo>
                  <a:lnTo>
                    <a:pt x="1945757" y="2705100"/>
                  </a:lnTo>
                  <a:lnTo>
                    <a:pt x="1944544" y="2717800"/>
                  </a:lnTo>
                  <a:lnTo>
                    <a:pt x="2281326" y="2717800"/>
                  </a:lnTo>
                  <a:lnTo>
                    <a:pt x="2279280" y="2730500"/>
                  </a:lnTo>
                  <a:lnTo>
                    <a:pt x="2274487" y="2743200"/>
                  </a:lnTo>
                  <a:lnTo>
                    <a:pt x="2571818" y="2743200"/>
                  </a:lnTo>
                  <a:lnTo>
                    <a:pt x="2556444" y="2692400"/>
                  </a:lnTo>
                  <a:lnTo>
                    <a:pt x="2548682" y="2667000"/>
                  </a:lnTo>
                  <a:close/>
                </a:path>
                <a:path w="3012440" h="6629400">
                  <a:moveTo>
                    <a:pt x="1929541" y="2705100"/>
                  </a:moveTo>
                  <a:lnTo>
                    <a:pt x="1358568" y="2705100"/>
                  </a:lnTo>
                  <a:lnTo>
                    <a:pt x="1351851" y="2717800"/>
                  </a:lnTo>
                  <a:lnTo>
                    <a:pt x="1935829" y="2717800"/>
                  </a:lnTo>
                  <a:lnTo>
                    <a:pt x="1929541" y="2705100"/>
                  </a:lnTo>
                  <a:close/>
                </a:path>
                <a:path w="3012440" h="6629400">
                  <a:moveTo>
                    <a:pt x="1932961" y="2692400"/>
                  </a:moveTo>
                  <a:lnTo>
                    <a:pt x="1359669" y="2692400"/>
                  </a:lnTo>
                  <a:lnTo>
                    <a:pt x="1364634" y="2705100"/>
                  </a:lnTo>
                  <a:lnTo>
                    <a:pt x="1931417" y="2705100"/>
                  </a:lnTo>
                  <a:lnTo>
                    <a:pt x="1932961" y="2692400"/>
                  </a:lnTo>
                  <a:close/>
                </a:path>
                <a:path w="3012440" h="6629400">
                  <a:moveTo>
                    <a:pt x="2512602" y="2565400"/>
                  </a:moveTo>
                  <a:lnTo>
                    <a:pt x="1232700" y="2565400"/>
                  </a:lnTo>
                  <a:lnTo>
                    <a:pt x="1252712" y="2578100"/>
                  </a:lnTo>
                  <a:lnTo>
                    <a:pt x="1258955" y="2578100"/>
                  </a:lnTo>
                  <a:lnTo>
                    <a:pt x="1253561" y="2590800"/>
                  </a:lnTo>
                  <a:lnTo>
                    <a:pt x="1228950" y="2590800"/>
                  </a:lnTo>
                  <a:lnTo>
                    <a:pt x="1225687" y="2603500"/>
                  </a:lnTo>
                  <a:lnTo>
                    <a:pt x="1218665" y="2616200"/>
                  </a:lnTo>
                  <a:lnTo>
                    <a:pt x="2530350" y="2616200"/>
                  </a:lnTo>
                  <a:lnTo>
                    <a:pt x="2525066" y="2603500"/>
                  </a:lnTo>
                  <a:lnTo>
                    <a:pt x="2512602" y="2565400"/>
                  </a:lnTo>
                  <a:close/>
                </a:path>
                <a:path w="3012440" h="6629400">
                  <a:moveTo>
                    <a:pt x="1231018" y="2578100"/>
                  </a:moveTo>
                  <a:lnTo>
                    <a:pt x="1213506" y="2578100"/>
                  </a:lnTo>
                  <a:lnTo>
                    <a:pt x="1219904" y="2590800"/>
                  </a:lnTo>
                  <a:lnTo>
                    <a:pt x="1229501" y="2590800"/>
                  </a:lnTo>
                  <a:lnTo>
                    <a:pt x="1231018" y="2578100"/>
                  </a:lnTo>
                  <a:close/>
                </a:path>
                <a:path w="3012440" h="6629400">
                  <a:moveTo>
                    <a:pt x="2425614" y="2374900"/>
                  </a:moveTo>
                  <a:lnTo>
                    <a:pt x="2407964" y="2374900"/>
                  </a:lnTo>
                  <a:lnTo>
                    <a:pt x="2373528" y="2387600"/>
                  </a:lnTo>
                  <a:lnTo>
                    <a:pt x="2336992" y="2413000"/>
                  </a:lnTo>
                  <a:lnTo>
                    <a:pt x="2262132" y="2438400"/>
                  </a:lnTo>
                  <a:lnTo>
                    <a:pt x="2213045" y="2463800"/>
                  </a:lnTo>
                  <a:lnTo>
                    <a:pt x="2011269" y="2514600"/>
                  </a:lnTo>
                  <a:lnTo>
                    <a:pt x="1959881" y="2514600"/>
                  </a:lnTo>
                  <a:lnTo>
                    <a:pt x="1856554" y="2540000"/>
                  </a:lnTo>
                  <a:lnTo>
                    <a:pt x="1753042" y="2540000"/>
                  </a:lnTo>
                  <a:lnTo>
                    <a:pt x="1701156" y="2552700"/>
                  </a:lnTo>
                  <a:lnTo>
                    <a:pt x="2508448" y="2552700"/>
                  </a:lnTo>
                  <a:lnTo>
                    <a:pt x="2490630" y="2501900"/>
                  </a:lnTo>
                  <a:lnTo>
                    <a:pt x="2322362" y="2501900"/>
                  </a:lnTo>
                  <a:lnTo>
                    <a:pt x="2318281" y="2489200"/>
                  </a:lnTo>
                  <a:lnTo>
                    <a:pt x="2484145" y="2489200"/>
                  </a:lnTo>
                  <a:lnTo>
                    <a:pt x="2471176" y="2463800"/>
                  </a:lnTo>
                  <a:lnTo>
                    <a:pt x="2449649" y="2413000"/>
                  </a:lnTo>
                  <a:lnTo>
                    <a:pt x="2425614" y="2374900"/>
                  </a:lnTo>
                  <a:close/>
                </a:path>
                <a:path w="3012440" h="6629400">
                  <a:moveTo>
                    <a:pt x="2484145" y="2489200"/>
                  </a:moveTo>
                  <a:lnTo>
                    <a:pt x="2333945" y="2489200"/>
                  </a:lnTo>
                  <a:lnTo>
                    <a:pt x="2331739" y="2501900"/>
                  </a:lnTo>
                  <a:lnTo>
                    <a:pt x="2490630" y="2501900"/>
                  </a:lnTo>
                  <a:lnTo>
                    <a:pt x="2484145" y="2489200"/>
                  </a:lnTo>
                  <a:close/>
                </a:path>
                <a:path w="3012440" h="6629400">
                  <a:moveTo>
                    <a:pt x="709126" y="1308100"/>
                  </a:moveTo>
                  <a:lnTo>
                    <a:pt x="497526" y="1308100"/>
                  </a:lnTo>
                  <a:lnTo>
                    <a:pt x="514683" y="1320800"/>
                  </a:lnTo>
                  <a:lnTo>
                    <a:pt x="694951" y="1320800"/>
                  </a:lnTo>
                  <a:lnTo>
                    <a:pt x="701763" y="1346200"/>
                  </a:lnTo>
                  <a:lnTo>
                    <a:pt x="711350" y="1384300"/>
                  </a:lnTo>
                  <a:lnTo>
                    <a:pt x="721411" y="1409700"/>
                  </a:lnTo>
                  <a:lnTo>
                    <a:pt x="729644" y="1447800"/>
                  </a:lnTo>
                  <a:lnTo>
                    <a:pt x="737422" y="1473200"/>
                  </a:lnTo>
                  <a:lnTo>
                    <a:pt x="746964" y="1498600"/>
                  </a:lnTo>
                  <a:lnTo>
                    <a:pt x="758318" y="1524000"/>
                  </a:lnTo>
                  <a:lnTo>
                    <a:pt x="771534" y="1562100"/>
                  </a:lnTo>
                  <a:lnTo>
                    <a:pt x="786662" y="1600200"/>
                  </a:lnTo>
                  <a:lnTo>
                    <a:pt x="803751" y="1638300"/>
                  </a:lnTo>
                  <a:lnTo>
                    <a:pt x="822850" y="1689100"/>
                  </a:lnTo>
                  <a:lnTo>
                    <a:pt x="844009" y="1727200"/>
                  </a:lnTo>
                  <a:lnTo>
                    <a:pt x="867277" y="1778000"/>
                  </a:lnTo>
                  <a:lnTo>
                    <a:pt x="892703" y="1828800"/>
                  </a:lnTo>
                  <a:lnTo>
                    <a:pt x="920337" y="1866900"/>
                  </a:lnTo>
                  <a:lnTo>
                    <a:pt x="950229" y="1917700"/>
                  </a:lnTo>
                  <a:lnTo>
                    <a:pt x="982428" y="1968500"/>
                  </a:lnTo>
                  <a:lnTo>
                    <a:pt x="1016982" y="2006600"/>
                  </a:lnTo>
                  <a:lnTo>
                    <a:pt x="1053943" y="2057400"/>
                  </a:lnTo>
                  <a:lnTo>
                    <a:pt x="1093358" y="2095500"/>
                  </a:lnTo>
                  <a:lnTo>
                    <a:pt x="1135277" y="2146300"/>
                  </a:lnTo>
                  <a:lnTo>
                    <a:pt x="1179751" y="2184400"/>
                  </a:lnTo>
                  <a:lnTo>
                    <a:pt x="1179445" y="2197100"/>
                  </a:lnTo>
                  <a:lnTo>
                    <a:pt x="1201789" y="2197100"/>
                  </a:lnTo>
                  <a:lnTo>
                    <a:pt x="1209176" y="2209800"/>
                  </a:lnTo>
                  <a:lnTo>
                    <a:pt x="1216605" y="2209800"/>
                  </a:lnTo>
                  <a:lnTo>
                    <a:pt x="1224096" y="2222500"/>
                  </a:lnTo>
                  <a:lnTo>
                    <a:pt x="1223434" y="2222500"/>
                  </a:lnTo>
                  <a:lnTo>
                    <a:pt x="1219683" y="2235200"/>
                  </a:lnTo>
                  <a:lnTo>
                    <a:pt x="1238354" y="2235200"/>
                  </a:lnTo>
                  <a:lnTo>
                    <a:pt x="1247606" y="2247900"/>
                  </a:lnTo>
                  <a:lnTo>
                    <a:pt x="1256859" y="2247900"/>
                  </a:lnTo>
                  <a:lnTo>
                    <a:pt x="1300390" y="2273300"/>
                  </a:lnTo>
                  <a:lnTo>
                    <a:pt x="1345897" y="2298700"/>
                  </a:lnTo>
                  <a:lnTo>
                    <a:pt x="1393421" y="2324100"/>
                  </a:lnTo>
                  <a:lnTo>
                    <a:pt x="1443005" y="2336800"/>
                  </a:lnTo>
                  <a:lnTo>
                    <a:pt x="1494691" y="2349500"/>
                  </a:lnTo>
                  <a:lnTo>
                    <a:pt x="1576432" y="2374900"/>
                  </a:lnTo>
                  <a:lnTo>
                    <a:pt x="1709636" y="2374900"/>
                  </a:lnTo>
                  <a:lnTo>
                    <a:pt x="1759702" y="2362200"/>
                  </a:lnTo>
                  <a:lnTo>
                    <a:pt x="1618068" y="2362200"/>
                  </a:lnTo>
                  <a:lnTo>
                    <a:pt x="1578584" y="2349500"/>
                  </a:lnTo>
                  <a:lnTo>
                    <a:pt x="1538851" y="2349500"/>
                  </a:lnTo>
                  <a:lnTo>
                    <a:pt x="1498993" y="2336800"/>
                  </a:lnTo>
                  <a:lnTo>
                    <a:pt x="1444323" y="2324100"/>
                  </a:lnTo>
                  <a:lnTo>
                    <a:pt x="1392007" y="2298700"/>
                  </a:lnTo>
                  <a:lnTo>
                    <a:pt x="1342007" y="2273300"/>
                  </a:lnTo>
                  <a:lnTo>
                    <a:pt x="1294286" y="2247900"/>
                  </a:lnTo>
                  <a:lnTo>
                    <a:pt x="1248807" y="2222500"/>
                  </a:lnTo>
                  <a:lnTo>
                    <a:pt x="1205534" y="2184400"/>
                  </a:lnTo>
                  <a:lnTo>
                    <a:pt x="1164428" y="2146300"/>
                  </a:lnTo>
                  <a:lnTo>
                    <a:pt x="1125453" y="2108200"/>
                  </a:lnTo>
                  <a:lnTo>
                    <a:pt x="1088571" y="2070100"/>
                  </a:lnTo>
                  <a:lnTo>
                    <a:pt x="1053745" y="2032000"/>
                  </a:lnTo>
                  <a:lnTo>
                    <a:pt x="1020938" y="1993900"/>
                  </a:lnTo>
                  <a:lnTo>
                    <a:pt x="990114" y="1943100"/>
                  </a:lnTo>
                  <a:lnTo>
                    <a:pt x="961233" y="1905000"/>
                  </a:lnTo>
                  <a:lnTo>
                    <a:pt x="934261" y="1866900"/>
                  </a:lnTo>
                  <a:lnTo>
                    <a:pt x="909158" y="1816100"/>
                  </a:lnTo>
                  <a:lnTo>
                    <a:pt x="885889" y="1778000"/>
                  </a:lnTo>
                  <a:lnTo>
                    <a:pt x="864416" y="1739900"/>
                  </a:lnTo>
                  <a:lnTo>
                    <a:pt x="844701" y="1689100"/>
                  </a:lnTo>
                  <a:lnTo>
                    <a:pt x="826708" y="1651000"/>
                  </a:lnTo>
                  <a:lnTo>
                    <a:pt x="810400" y="1612900"/>
                  </a:lnTo>
                  <a:lnTo>
                    <a:pt x="795738" y="1574800"/>
                  </a:lnTo>
                  <a:lnTo>
                    <a:pt x="782687" y="1549400"/>
                  </a:lnTo>
                  <a:lnTo>
                    <a:pt x="771209" y="1511300"/>
                  </a:lnTo>
                  <a:lnTo>
                    <a:pt x="761266" y="1485900"/>
                  </a:lnTo>
                  <a:lnTo>
                    <a:pt x="752821" y="1460500"/>
                  </a:lnTo>
                  <a:lnTo>
                    <a:pt x="745838" y="1435100"/>
                  </a:lnTo>
                  <a:lnTo>
                    <a:pt x="735673" y="1409700"/>
                  </a:lnTo>
                  <a:lnTo>
                    <a:pt x="723623" y="1358900"/>
                  </a:lnTo>
                  <a:lnTo>
                    <a:pt x="709126" y="1308100"/>
                  </a:lnTo>
                  <a:close/>
                </a:path>
                <a:path w="3012440" h="6629400">
                  <a:moveTo>
                    <a:pt x="2332789" y="1841500"/>
                  </a:moveTo>
                  <a:lnTo>
                    <a:pt x="2316295" y="1841500"/>
                  </a:lnTo>
                  <a:lnTo>
                    <a:pt x="2323113" y="1892300"/>
                  </a:lnTo>
                  <a:lnTo>
                    <a:pt x="2330155" y="1943100"/>
                  </a:lnTo>
                  <a:lnTo>
                    <a:pt x="2337436" y="1981200"/>
                  </a:lnTo>
                  <a:lnTo>
                    <a:pt x="2344965" y="2032000"/>
                  </a:lnTo>
                  <a:lnTo>
                    <a:pt x="2352755" y="2082800"/>
                  </a:lnTo>
                  <a:lnTo>
                    <a:pt x="2360818" y="2133600"/>
                  </a:lnTo>
                  <a:lnTo>
                    <a:pt x="2369167" y="2171700"/>
                  </a:lnTo>
                  <a:lnTo>
                    <a:pt x="2377812" y="2222500"/>
                  </a:lnTo>
                  <a:lnTo>
                    <a:pt x="2386766" y="2273300"/>
                  </a:lnTo>
                  <a:lnTo>
                    <a:pt x="2396040" y="2324100"/>
                  </a:lnTo>
                  <a:lnTo>
                    <a:pt x="2405648" y="2362200"/>
                  </a:lnTo>
                  <a:lnTo>
                    <a:pt x="2405979" y="2374900"/>
                  </a:lnTo>
                  <a:lnTo>
                    <a:pt x="2424621" y="2374900"/>
                  </a:lnTo>
                  <a:lnTo>
                    <a:pt x="2423298" y="2362200"/>
                  </a:lnTo>
                  <a:lnTo>
                    <a:pt x="2421974" y="2362200"/>
                  </a:lnTo>
                  <a:lnTo>
                    <a:pt x="2413647" y="2324100"/>
                  </a:lnTo>
                  <a:lnTo>
                    <a:pt x="2405662" y="2286000"/>
                  </a:lnTo>
                  <a:lnTo>
                    <a:pt x="2397945" y="2235200"/>
                  </a:lnTo>
                  <a:lnTo>
                    <a:pt x="2390425" y="2197100"/>
                  </a:lnTo>
                  <a:lnTo>
                    <a:pt x="2381845" y="2146300"/>
                  </a:lnTo>
                  <a:lnTo>
                    <a:pt x="2373556" y="2108200"/>
                  </a:lnTo>
                  <a:lnTo>
                    <a:pt x="2365548" y="2057400"/>
                  </a:lnTo>
                  <a:lnTo>
                    <a:pt x="2357814" y="2006600"/>
                  </a:lnTo>
                  <a:lnTo>
                    <a:pt x="2350404" y="1956217"/>
                  </a:lnTo>
                  <a:lnTo>
                    <a:pt x="2350347" y="1955827"/>
                  </a:lnTo>
                  <a:lnTo>
                    <a:pt x="2343127" y="1917700"/>
                  </a:lnTo>
                  <a:lnTo>
                    <a:pt x="2336156" y="1866900"/>
                  </a:lnTo>
                  <a:lnTo>
                    <a:pt x="2332789" y="1841500"/>
                  </a:lnTo>
                  <a:close/>
                </a:path>
                <a:path w="3012440" h="6629400">
                  <a:moveTo>
                    <a:pt x="2221434" y="1955827"/>
                  </a:moveTo>
                  <a:lnTo>
                    <a:pt x="2221185" y="1955827"/>
                  </a:lnTo>
                  <a:lnTo>
                    <a:pt x="2192401" y="1993900"/>
                  </a:lnTo>
                  <a:lnTo>
                    <a:pt x="2160700" y="2032000"/>
                  </a:lnTo>
                  <a:lnTo>
                    <a:pt x="2125772" y="2082800"/>
                  </a:lnTo>
                  <a:lnTo>
                    <a:pt x="2087287" y="2120900"/>
                  </a:lnTo>
                  <a:lnTo>
                    <a:pt x="2073388" y="2133600"/>
                  </a:lnTo>
                  <a:lnTo>
                    <a:pt x="2038775" y="2171700"/>
                  </a:lnTo>
                  <a:lnTo>
                    <a:pt x="2003198" y="2209800"/>
                  </a:lnTo>
                  <a:lnTo>
                    <a:pt x="1966197" y="2247900"/>
                  </a:lnTo>
                  <a:lnTo>
                    <a:pt x="1927310" y="2273300"/>
                  </a:lnTo>
                  <a:lnTo>
                    <a:pt x="1845350" y="2324100"/>
                  </a:lnTo>
                  <a:lnTo>
                    <a:pt x="1801996" y="2336800"/>
                  </a:lnTo>
                  <a:lnTo>
                    <a:pt x="1756116" y="2349500"/>
                  </a:lnTo>
                  <a:lnTo>
                    <a:pt x="1707811" y="2362200"/>
                  </a:lnTo>
                  <a:lnTo>
                    <a:pt x="1759702" y="2362200"/>
                  </a:lnTo>
                  <a:lnTo>
                    <a:pt x="1807270" y="2349500"/>
                  </a:lnTo>
                  <a:lnTo>
                    <a:pt x="1852227" y="2336800"/>
                  </a:lnTo>
                  <a:lnTo>
                    <a:pt x="1936953" y="2286000"/>
                  </a:lnTo>
                  <a:lnTo>
                    <a:pt x="1976765" y="2260600"/>
                  </a:lnTo>
                  <a:lnTo>
                    <a:pt x="2014449" y="2222500"/>
                  </a:lnTo>
                  <a:lnTo>
                    <a:pt x="2050554" y="2184400"/>
                  </a:lnTo>
                  <a:lnTo>
                    <a:pt x="2085633" y="2146300"/>
                  </a:lnTo>
                  <a:lnTo>
                    <a:pt x="2099642" y="2133600"/>
                  </a:lnTo>
                  <a:lnTo>
                    <a:pt x="2138705" y="2082800"/>
                  </a:lnTo>
                  <a:lnTo>
                    <a:pt x="2174199" y="2044700"/>
                  </a:lnTo>
                  <a:lnTo>
                    <a:pt x="2206447" y="2006600"/>
                  </a:lnTo>
                  <a:lnTo>
                    <a:pt x="2235767" y="1968500"/>
                  </a:lnTo>
                  <a:lnTo>
                    <a:pt x="2221537" y="1968500"/>
                  </a:lnTo>
                  <a:lnTo>
                    <a:pt x="2221434" y="1955827"/>
                  </a:lnTo>
                  <a:close/>
                </a:path>
                <a:path w="3012440" h="6629400">
                  <a:moveTo>
                    <a:pt x="1194422" y="2197100"/>
                  </a:moveTo>
                  <a:lnTo>
                    <a:pt x="1179047" y="2197100"/>
                  </a:lnTo>
                  <a:lnTo>
                    <a:pt x="1178587" y="2209800"/>
                  </a:lnTo>
                  <a:lnTo>
                    <a:pt x="1193699" y="2209800"/>
                  </a:lnTo>
                  <a:lnTo>
                    <a:pt x="1194422" y="2197100"/>
                  </a:lnTo>
                  <a:close/>
                </a:path>
                <a:path w="3012440" h="6629400">
                  <a:moveTo>
                    <a:pt x="1930327" y="1587500"/>
                  </a:moveTo>
                  <a:lnTo>
                    <a:pt x="1877915" y="1587500"/>
                  </a:lnTo>
                  <a:lnTo>
                    <a:pt x="1927014" y="1600200"/>
                  </a:lnTo>
                  <a:lnTo>
                    <a:pt x="1971405" y="1625600"/>
                  </a:lnTo>
                  <a:lnTo>
                    <a:pt x="2011809" y="1663700"/>
                  </a:lnTo>
                  <a:lnTo>
                    <a:pt x="2048946" y="1701800"/>
                  </a:lnTo>
                  <a:lnTo>
                    <a:pt x="2152933" y="1816100"/>
                  </a:lnTo>
                  <a:lnTo>
                    <a:pt x="2184056" y="1866900"/>
                  </a:lnTo>
                  <a:lnTo>
                    <a:pt x="2208011" y="1905000"/>
                  </a:lnTo>
                  <a:lnTo>
                    <a:pt x="2221434" y="1955827"/>
                  </a:lnTo>
                  <a:lnTo>
                    <a:pt x="2221537" y="1968500"/>
                  </a:lnTo>
                  <a:lnTo>
                    <a:pt x="2238084" y="1968500"/>
                  </a:lnTo>
                  <a:lnTo>
                    <a:pt x="2255870" y="1943100"/>
                  </a:lnTo>
                  <a:lnTo>
                    <a:pt x="2234885" y="1943100"/>
                  </a:lnTo>
                  <a:lnTo>
                    <a:pt x="2219581" y="1892300"/>
                  </a:lnTo>
                  <a:lnTo>
                    <a:pt x="2196277" y="1854200"/>
                  </a:lnTo>
                  <a:lnTo>
                    <a:pt x="2167509" y="1816100"/>
                  </a:lnTo>
                  <a:lnTo>
                    <a:pt x="2135812" y="1778000"/>
                  </a:lnTo>
                  <a:lnTo>
                    <a:pt x="2103724" y="1739900"/>
                  </a:lnTo>
                  <a:lnTo>
                    <a:pt x="2073641" y="1701800"/>
                  </a:lnTo>
                  <a:lnTo>
                    <a:pt x="2041618" y="1663700"/>
                  </a:lnTo>
                  <a:lnTo>
                    <a:pt x="2007297" y="1638300"/>
                  </a:lnTo>
                  <a:lnTo>
                    <a:pt x="1970320" y="1600200"/>
                  </a:lnTo>
                  <a:lnTo>
                    <a:pt x="1930327" y="1587500"/>
                  </a:lnTo>
                  <a:close/>
                </a:path>
                <a:path w="3012440" h="6629400">
                  <a:moveTo>
                    <a:pt x="2278720" y="1270000"/>
                  </a:moveTo>
                  <a:lnTo>
                    <a:pt x="2255072" y="1270000"/>
                  </a:lnTo>
                  <a:lnTo>
                    <a:pt x="2273837" y="1282700"/>
                  </a:lnTo>
                  <a:lnTo>
                    <a:pt x="2296894" y="1308100"/>
                  </a:lnTo>
                  <a:lnTo>
                    <a:pt x="2319558" y="1346200"/>
                  </a:lnTo>
                  <a:lnTo>
                    <a:pt x="2337144" y="1371600"/>
                  </a:lnTo>
                  <a:lnTo>
                    <a:pt x="2354256" y="1409700"/>
                  </a:lnTo>
                  <a:lnTo>
                    <a:pt x="2366980" y="1447800"/>
                  </a:lnTo>
                  <a:lnTo>
                    <a:pt x="2375344" y="1485900"/>
                  </a:lnTo>
                  <a:lnTo>
                    <a:pt x="2379374" y="1524000"/>
                  </a:lnTo>
                  <a:lnTo>
                    <a:pt x="2379305" y="1536700"/>
                  </a:lnTo>
                  <a:lnTo>
                    <a:pt x="2379236" y="1549400"/>
                  </a:lnTo>
                  <a:lnTo>
                    <a:pt x="2374541" y="1625600"/>
                  </a:lnTo>
                  <a:lnTo>
                    <a:pt x="2365731" y="1663700"/>
                  </a:lnTo>
                  <a:lnTo>
                    <a:pt x="2352695" y="1714500"/>
                  </a:lnTo>
                  <a:lnTo>
                    <a:pt x="2335459" y="1765300"/>
                  </a:lnTo>
                  <a:lnTo>
                    <a:pt x="2314050" y="1816100"/>
                  </a:lnTo>
                  <a:lnTo>
                    <a:pt x="2288496" y="1854200"/>
                  </a:lnTo>
                  <a:lnTo>
                    <a:pt x="2276086" y="1879600"/>
                  </a:lnTo>
                  <a:lnTo>
                    <a:pt x="2263014" y="1905000"/>
                  </a:lnTo>
                  <a:lnTo>
                    <a:pt x="2249280" y="1917700"/>
                  </a:lnTo>
                  <a:lnTo>
                    <a:pt x="2234885" y="1943100"/>
                  </a:lnTo>
                  <a:lnTo>
                    <a:pt x="2255870" y="1943100"/>
                  </a:lnTo>
                  <a:lnTo>
                    <a:pt x="2272570" y="1917700"/>
                  </a:lnTo>
                  <a:lnTo>
                    <a:pt x="2288298" y="1892300"/>
                  </a:lnTo>
                  <a:lnTo>
                    <a:pt x="2303168" y="1866900"/>
                  </a:lnTo>
                  <a:lnTo>
                    <a:pt x="2306522" y="1866900"/>
                  </a:lnTo>
                  <a:lnTo>
                    <a:pt x="2309814" y="1854200"/>
                  </a:lnTo>
                  <a:lnTo>
                    <a:pt x="2316295" y="1841500"/>
                  </a:lnTo>
                  <a:lnTo>
                    <a:pt x="2332789" y="1841500"/>
                  </a:lnTo>
                  <a:lnTo>
                    <a:pt x="2329422" y="1816100"/>
                  </a:lnTo>
                  <a:lnTo>
                    <a:pt x="2331297" y="1816100"/>
                  </a:lnTo>
                  <a:lnTo>
                    <a:pt x="2334827" y="1803400"/>
                  </a:lnTo>
                  <a:lnTo>
                    <a:pt x="2344509" y="1778000"/>
                  </a:lnTo>
                  <a:lnTo>
                    <a:pt x="2353374" y="1765300"/>
                  </a:lnTo>
                  <a:lnTo>
                    <a:pt x="2361431" y="1739900"/>
                  </a:lnTo>
                  <a:lnTo>
                    <a:pt x="2368693" y="1714500"/>
                  </a:lnTo>
                  <a:lnTo>
                    <a:pt x="2392070" y="1714500"/>
                  </a:lnTo>
                  <a:lnTo>
                    <a:pt x="2374429" y="1701800"/>
                  </a:lnTo>
                  <a:lnTo>
                    <a:pt x="2387013" y="1651000"/>
                  </a:lnTo>
                  <a:lnTo>
                    <a:pt x="2394390" y="1600200"/>
                  </a:lnTo>
                  <a:lnTo>
                    <a:pt x="2396529" y="1549400"/>
                  </a:lnTo>
                  <a:lnTo>
                    <a:pt x="2393395" y="1498600"/>
                  </a:lnTo>
                  <a:lnTo>
                    <a:pt x="2384957" y="1447800"/>
                  </a:lnTo>
                  <a:lnTo>
                    <a:pt x="2371182" y="1397000"/>
                  </a:lnTo>
                  <a:lnTo>
                    <a:pt x="2352036" y="1358900"/>
                  </a:lnTo>
                  <a:lnTo>
                    <a:pt x="2314668" y="1308100"/>
                  </a:lnTo>
                  <a:lnTo>
                    <a:pt x="2290234" y="1282700"/>
                  </a:lnTo>
                  <a:lnTo>
                    <a:pt x="2278720" y="1270000"/>
                  </a:lnTo>
                  <a:close/>
                </a:path>
                <a:path w="3012440" h="6629400">
                  <a:moveTo>
                    <a:pt x="750819" y="1104900"/>
                  </a:moveTo>
                  <a:lnTo>
                    <a:pt x="716618" y="1104900"/>
                  </a:lnTo>
                  <a:lnTo>
                    <a:pt x="736064" y="1117600"/>
                  </a:lnTo>
                  <a:lnTo>
                    <a:pt x="783275" y="1143000"/>
                  </a:lnTo>
                  <a:lnTo>
                    <a:pt x="825172" y="1168400"/>
                  </a:lnTo>
                  <a:lnTo>
                    <a:pt x="853281" y="1206500"/>
                  </a:lnTo>
                  <a:lnTo>
                    <a:pt x="859129" y="1244600"/>
                  </a:lnTo>
                  <a:lnTo>
                    <a:pt x="860165" y="1257300"/>
                  </a:lnTo>
                  <a:lnTo>
                    <a:pt x="888582" y="1295400"/>
                  </a:lnTo>
                  <a:lnTo>
                    <a:pt x="918383" y="1346200"/>
                  </a:lnTo>
                  <a:lnTo>
                    <a:pt x="949534" y="1384300"/>
                  </a:lnTo>
                  <a:lnTo>
                    <a:pt x="981998" y="1422400"/>
                  </a:lnTo>
                  <a:lnTo>
                    <a:pt x="1015738" y="1460500"/>
                  </a:lnTo>
                  <a:lnTo>
                    <a:pt x="1050719" y="1485900"/>
                  </a:lnTo>
                  <a:lnTo>
                    <a:pt x="1086903" y="1524000"/>
                  </a:lnTo>
                  <a:lnTo>
                    <a:pt x="1124256" y="1549400"/>
                  </a:lnTo>
                  <a:lnTo>
                    <a:pt x="1162740" y="1587500"/>
                  </a:lnTo>
                  <a:lnTo>
                    <a:pt x="1202320" y="1612900"/>
                  </a:lnTo>
                  <a:lnTo>
                    <a:pt x="1242959" y="1651000"/>
                  </a:lnTo>
                  <a:lnTo>
                    <a:pt x="1279707" y="1676400"/>
                  </a:lnTo>
                  <a:lnTo>
                    <a:pt x="1317116" y="1701800"/>
                  </a:lnTo>
                  <a:lnTo>
                    <a:pt x="1355147" y="1727200"/>
                  </a:lnTo>
                  <a:lnTo>
                    <a:pt x="1393756" y="1765300"/>
                  </a:lnTo>
                  <a:lnTo>
                    <a:pt x="1429349" y="1790700"/>
                  </a:lnTo>
                  <a:lnTo>
                    <a:pt x="1470326" y="1828800"/>
                  </a:lnTo>
                  <a:lnTo>
                    <a:pt x="1515482" y="1854200"/>
                  </a:lnTo>
                  <a:lnTo>
                    <a:pt x="1613497" y="1879600"/>
                  </a:lnTo>
                  <a:lnTo>
                    <a:pt x="1618682" y="1879600"/>
                  </a:lnTo>
                  <a:lnTo>
                    <a:pt x="1635496" y="1866900"/>
                  </a:lnTo>
                  <a:lnTo>
                    <a:pt x="1611181" y="1866900"/>
                  </a:lnTo>
                  <a:lnTo>
                    <a:pt x="1520074" y="1841500"/>
                  </a:lnTo>
                  <a:lnTo>
                    <a:pt x="1477485" y="1803400"/>
                  </a:lnTo>
                  <a:lnTo>
                    <a:pt x="1438561" y="1778000"/>
                  </a:lnTo>
                  <a:lnTo>
                    <a:pt x="1404566" y="1752600"/>
                  </a:lnTo>
                  <a:lnTo>
                    <a:pt x="1355841" y="1714500"/>
                  </a:lnTo>
                  <a:lnTo>
                    <a:pt x="1339813" y="1701800"/>
                  </a:lnTo>
                  <a:lnTo>
                    <a:pt x="1321114" y="1689100"/>
                  </a:lnTo>
                  <a:lnTo>
                    <a:pt x="1302569" y="1663700"/>
                  </a:lnTo>
                  <a:lnTo>
                    <a:pt x="1265904" y="1638300"/>
                  </a:lnTo>
                  <a:lnTo>
                    <a:pt x="1270146" y="1625600"/>
                  </a:lnTo>
                  <a:lnTo>
                    <a:pt x="1251564" y="1625600"/>
                  </a:lnTo>
                  <a:lnTo>
                    <a:pt x="1223980" y="1612900"/>
                  </a:lnTo>
                  <a:lnTo>
                    <a:pt x="1196863" y="1587500"/>
                  </a:lnTo>
                  <a:lnTo>
                    <a:pt x="1170262" y="1562100"/>
                  </a:lnTo>
                  <a:lnTo>
                    <a:pt x="1144230" y="1549400"/>
                  </a:lnTo>
                  <a:lnTo>
                    <a:pt x="1149771" y="1536700"/>
                  </a:lnTo>
                  <a:lnTo>
                    <a:pt x="1130882" y="1536700"/>
                  </a:lnTo>
                  <a:lnTo>
                    <a:pt x="1093119" y="1498600"/>
                  </a:lnTo>
                  <a:lnTo>
                    <a:pt x="1056597" y="1473200"/>
                  </a:lnTo>
                  <a:lnTo>
                    <a:pt x="1021356" y="1435100"/>
                  </a:lnTo>
                  <a:lnTo>
                    <a:pt x="987438" y="1397000"/>
                  </a:lnTo>
                  <a:lnTo>
                    <a:pt x="954884" y="1358900"/>
                  </a:lnTo>
                  <a:lnTo>
                    <a:pt x="923734" y="1320800"/>
                  </a:lnTo>
                  <a:lnTo>
                    <a:pt x="894031" y="1270000"/>
                  </a:lnTo>
                  <a:lnTo>
                    <a:pt x="1122057" y="1270000"/>
                  </a:lnTo>
                  <a:lnTo>
                    <a:pt x="1118527" y="1257300"/>
                  </a:lnTo>
                  <a:lnTo>
                    <a:pt x="883430" y="1257300"/>
                  </a:lnTo>
                  <a:lnTo>
                    <a:pt x="892554" y="1244600"/>
                  </a:lnTo>
                  <a:lnTo>
                    <a:pt x="876657" y="1244600"/>
                  </a:lnTo>
                  <a:lnTo>
                    <a:pt x="873433" y="1206500"/>
                  </a:lnTo>
                  <a:lnTo>
                    <a:pt x="859993" y="1181100"/>
                  </a:lnTo>
                  <a:lnTo>
                    <a:pt x="838699" y="1155700"/>
                  </a:lnTo>
                  <a:lnTo>
                    <a:pt x="811915" y="1143000"/>
                  </a:lnTo>
                  <a:lnTo>
                    <a:pt x="804314" y="1143000"/>
                  </a:lnTo>
                  <a:lnTo>
                    <a:pt x="799097" y="1130300"/>
                  </a:lnTo>
                  <a:lnTo>
                    <a:pt x="787977" y="1130300"/>
                  </a:lnTo>
                  <a:lnTo>
                    <a:pt x="790619" y="1117600"/>
                  </a:lnTo>
                  <a:lnTo>
                    <a:pt x="758074" y="1117600"/>
                  </a:lnTo>
                  <a:lnTo>
                    <a:pt x="750819" y="1104900"/>
                  </a:lnTo>
                  <a:close/>
                </a:path>
                <a:path w="3012440" h="6629400">
                  <a:moveTo>
                    <a:pt x="2267206" y="1257300"/>
                  </a:moveTo>
                  <a:lnTo>
                    <a:pt x="2134390" y="1257300"/>
                  </a:lnTo>
                  <a:lnTo>
                    <a:pt x="2087641" y="1282700"/>
                  </a:lnTo>
                  <a:lnTo>
                    <a:pt x="2045159" y="1320800"/>
                  </a:lnTo>
                  <a:lnTo>
                    <a:pt x="2007057" y="1358900"/>
                  </a:lnTo>
                  <a:lnTo>
                    <a:pt x="1973444" y="1409700"/>
                  </a:lnTo>
                  <a:lnTo>
                    <a:pt x="1944433" y="1447800"/>
                  </a:lnTo>
                  <a:lnTo>
                    <a:pt x="1932828" y="1460500"/>
                  </a:lnTo>
                  <a:lnTo>
                    <a:pt x="1921337" y="1485900"/>
                  </a:lnTo>
                  <a:lnTo>
                    <a:pt x="1898654" y="1511300"/>
                  </a:lnTo>
                  <a:lnTo>
                    <a:pt x="1840568" y="1612900"/>
                  </a:lnTo>
                  <a:lnTo>
                    <a:pt x="1810936" y="1651000"/>
                  </a:lnTo>
                  <a:lnTo>
                    <a:pt x="1780220" y="1689100"/>
                  </a:lnTo>
                  <a:lnTo>
                    <a:pt x="1747901" y="1727200"/>
                  </a:lnTo>
                  <a:lnTo>
                    <a:pt x="1713459" y="1765300"/>
                  </a:lnTo>
                  <a:lnTo>
                    <a:pt x="1676375" y="1803400"/>
                  </a:lnTo>
                  <a:lnTo>
                    <a:pt x="1659440" y="1828800"/>
                  </a:lnTo>
                  <a:lnTo>
                    <a:pt x="1642992" y="1841500"/>
                  </a:lnTo>
                  <a:lnTo>
                    <a:pt x="1626936" y="1854200"/>
                  </a:lnTo>
                  <a:lnTo>
                    <a:pt x="1611181" y="1866900"/>
                  </a:lnTo>
                  <a:lnTo>
                    <a:pt x="1635496" y="1866900"/>
                  </a:lnTo>
                  <a:lnTo>
                    <a:pt x="1652589" y="1854200"/>
                  </a:lnTo>
                  <a:lnTo>
                    <a:pt x="1670075" y="1841500"/>
                  </a:lnTo>
                  <a:lnTo>
                    <a:pt x="1688068" y="1816100"/>
                  </a:lnTo>
                  <a:lnTo>
                    <a:pt x="1724336" y="1790700"/>
                  </a:lnTo>
                  <a:lnTo>
                    <a:pt x="1758247" y="1752600"/>
                  </a:lnTo>
                  <a:lnTo>
                    <a:pt x="1790148" y="1701800"/>
                  </a:lnTo>
                  <a:lnTo>
                    <a:pt x="1820385" y="1663700"/>
                  </a:lnTo>
                  <a:lnTo>
                    <a:pt x="1849305" y="1625600"/>
                  </a:lnTo>
                  <a:lnTo>
                    <a:pt x="1877253" y="1587500"/>
                  </a:lnTo>
                  <a:lnTo>
                    <a:pt x="1930327" y="1587500"/>
                  </a:lnTo>
                  <a:lnTo>
                    <a:pt x="1908644" y="1574800"/>
                  </a:lnTo>
                  <a:lnTo>
                    <a:pt x="1872675" y="1574800"/>
                  </a:lnTo>
                  <a:lnTo>
                    <a:pt x="1876257" y="1562100"/>
                  </a:lnTo>
                  <a:lnTo>
                    <a:pt x="1886961" y="1562100"/>
                  </a:lnTo>
                  <a:lnTo>
                    <a:pt x="1912884" y="1524000"/>
                  </a:lnTo>
                  <a:lnTo>
                    <a:pt x="1924158" y="1511300"/>
                  </a:lnTo>
                  <a:lnTo>
                    <a:pt x="1935484" y="1485900"/>
                  </a:lnTo>
                  <a:lnTo>
                    <a:pt x="1958332" y="1460500"/>
                  </a:lnTo>
                  <a:lnTo>
                    <a:pt x="1983616" y="1422400"/>
                  </a:lnTo>
                  <a:lnTo>
                    <a:pt x="2012475" y="1384300"/>
                  </a:lnTo>
                  <a:lnTo>
                    <a:pt x="2044770" y="1346200"/>
                  </a:lnTo>
                  <a:lnTo>
                    <a:pt x="2080364" y="1308100"/>
                  </a:lnTo>
                  <a:lnTo>
                    <a:pt x="2119116" y="1282700"/>
                  </a:lnTo>
                  <a:lnTo>
                    <a:pt x="2160888" y="1270000"/>
                  </a:lnTo>
                  <a:lnTo>
                    <a:pt x="2278720" y="1270000"/>
                  </a:lnTo>
                  <a:lnTo>
                    <a:pt x="2267206" y="1257300"/>
                  </a:lnTo>
                  <a:close/>
                </a:path>
                <a:path w="3012440" h="6629400">
                  <a:moveTo>
                    <a:pt x="2392070" y="1714500"/>
                  </a:moveTo>
                  <a:lnTo>
                    <a:pt x="2368693" y="1714500"/>
                  </a:lnTo>
                  <a:lnTo>
                    <a:pt x="2403649" y="1752600"/>
                  </a:lnTo>
                  <a:lnTo>
                    <a:pt x="2441834" y="1765300"/>
                  </a:lnTo>
                  <a:lnTo>
                    <a:pt x="2482342" y="1778000"/>
                  </a:lnTo>
                  <a:lnTo>
                    <a:pt x="2566698" y="1778000"/>
                  </a:lnTo>
                  <a:lnTo>
                    <a:pt x="2587715" y="1765300"/>
                  </a:lnTo>
                  <a:lnTo>
                    <a:pt x="2490055" y="1765300"/>
                  </a:lnTo>
                  <a:lnTo>
                    <a:pt x="2448781" y="1752600"/>
                  </a:lnTo>
                  <a:lnTo>
                    <a:pt x="2409710" y="1727200"/>
                  </a:lnTo>
                  <a:lnTo>
                    <a:pt x="2392070" y="1714500"/>
                  </a:lnTo>
                  <a:close/>
                </a:path>
                <a:path w="3012440" h="6629400">
                  <a:moveTo>
                    <a:pt x="2191343" y="889000"/>
                  </a:moveTo>
                  <a:lnTo>
                    <a:pt x="2174544" y="889000"/>
                  </a:lnTo>
                  <a:lnTo>
                    <a:pt x="2181700" y="927100"/>
                  </a:lnTo>
                  <a:lnTo>
                    <a:pt x="2193159" y="952500"/>
                  </a:lnTo>
                  <a:lnTo>
                    <a:pt x="2206810" y="977900"/>
                  </a:lnTo>
                  <a:lnTo>
                    <a:pt x="2220544" y="1016000"/>
                  </a:lnTo>
                  <a:lnTo>
                    <a:pt x="2240031" y="1041400"/>
                  </a:lnTo>
                  <a:lnTo>
                    <a:pt x="2262849" y="1079500"/>
                  </a:lnTo>
                  <a:lnTo>
                    <a:pt x="2288396" y="1104900"/>
                  </a:lnTo>
                  <a:lnTo>
                    <a:pt x="2316074" y="1130300"/>
                  </a:lnTo>
                  <a:lnTo>
                    <a:pt x="2351982" y="1168400"/>
                  </a:lnTo>
                  <a:lnTo>
                    <a:pt x="2389177" y="1193800"/>
                  </a:lnTo>
                  <a:lnTo>
                    <a:pt x="2427106" y="1219200"/>
                  </a:lnTo>
                  <a:lnTo>
                    <a:pt x="2465216" y="1257300"/>
                  </a:lnTo>
                  <a:lnTo>
                    <a:pt x="2502954" y="1282700"/>
                  </a:lnTo>
                  <a:lnTo>
                    <a:pt x="2539766" y="1308100"/>
                  </a:lnTo>
                  <a:lnTo>
                    <a:pt x="2575100" y="1346200"/>
                  </a:lnTo>
                  <a:lnTo>
                    <a:pt x="2608401" y="1384300"/>
                  </a:lnTo>
                  <a:lnTo>
                    <a:pt x="2640013" y="1422400"/>
                  </a:lnTo>
                  <a:lnTo>
                    <a:pt x="2665245" y="1460500"/>
                  </a:lnTo>
                  <a:lnTo>
                    <a:pt x="2682662" y="1511300"/>
                  </a:lnTo>
                  <a:lnTo>
                    <a:pt x="2690828" y="1562100"/>
                  </a:lnTo>
                  <a:lnTo>
                    <a:pt x="2688308" y="1600200"/>
                  </a:lnTo>
                  <a:lnTo>
                    <a:pt x="2673666" y="1651000"/>
                  </a:lnTo>
                  <a:lnTo>
                    <a:pt x="2645466" y="1701800"/>
                  </a:lnTo>
                  <a:lnTo>
                    <a:pt x="2611239" y="1727200"/>
                  </a:lnTo>
                  <a:lnTo>
                    <a:pt x="2572870" y="1752600"/>
                  </a:lnTo>
                  <a:lnTo>
                    <a:pt x="2531947" y="1765300"/>
                  </a:lnTo>
                  <a:lnTo>
                    <a:pt x="2587715" y="1765300"/>
                  </a:lnTo>
                  <a:lnTo>
                    <a:pt x="2645137" y="1727200"/>
                  </a:lnTo>
                  <a:lnTo>
                    <a:pt x="2673649" y="1689100"/>
                  </a:lnTo>
                  <a:lnTo>
                    <a:pt x="2694003" y="1651000"/>
                  </a:lnTo>
                  <a:lnTo>
                    <a:pt x="2705937" y="1600200"/>
                  </a:lnTo>
                  <a:lnTo>
                    <a:pt x="2709187" y="1562100"/>
                  </a:lnTo>
                  <a:lnTo>
                    <a:pt x="2703490" y="1511300"/>
                  </a:lnTo>
                  <a:lnTo>
                    <a:pt x="2688325" y="1460500"/>
                  </a:lnTo>
                  <a:lnTo>
                    <a:pt x="2665234" y="1422400"/>
                  </a:lnTo>
                  <a:lnTo>
                    <a:pt x="2635806" y="1384300"/>
                  </a:lnTo>
                  <a:lnTo>
                    <a:pt x="2601631" y="1346200"/>
                  </a:lnTo>
                  <a:lnTo>
                    <a:pt x="2564295" y="1308100"/>
                  </a:lnTo>
                  <a:lnTo>
                    <a:pt x="2525389" y="1270000"/>
                  </a:lnTo>
                  <a:lnTo>
                    <a:pt x="2486502" y="1244600"/>
                  </a:lnTo>
                  <a:lnTo>
                    <a:pt x="2449221" y="1219200"/>
                  </a:lnTo>
                  <a:lnTo>
                    <a:pt x="2406458" y="1181100"/>
                  </a:lnTo>
                  <a:lnTo>
                    <a:pt x="2364336" y="1155700"/>
                  </a:lnTo>
                  <a:lnTo>
                    <a:pt x="2324034" y="1117600"/>
                  </a:lnTo>
                  <a:lnTo>
                    <a:pt x="2286731" y="1079500"/>
                  </a:lnTo>
                  <a:lnTo>
                    <a:pt x="2270233" y="1054100"/>
                  </a:lnTo>
                  <a:lnTo>
                    <a:pt x="2255347" y="1041400"/>
                  </a:lnTo>
                  <a:lnTo>
                    <a:pt x="2241869" y="1016000"/>
                  </a:lnTo>
                  <a:lnTo>
                    <a:pt x="2229590" y="990600"/>
                  </a:lnTo>
                  <a:lnTo>
                    <a:pt x="2215537" y="965200"/>
                  </a:lnTo>
                  <a:lnTo>
                    <a:pt x="2202301" y="927100"/>
                  </a:lnTo>
                  <a:lnTo>
                    <a:pt x="2192809" y="901700"/>
                  </a:lnTo>
                  <a:lnTo>
                    <a:pt x="2191343" y="889000"/>
                  </a:lnTo>
                  <a:close/>
                </a:path>
                <a:path w="3012440" h="6629400">
                  <a:moveTo>
                    <a:pt x="1210124" y="1524000"/>
                  </a:moveTo>
                  <a:lnTo>
                    <a:pt x="1166292" y="1524000"/>
                  </a:lnTo>
                  <a:lnTo>
                    <a:pt x="1198531" y="1536700"/>
                  </a:lnTo>
                  <a:lnTo>
                    <a:pt x="1222248" y="1562100"/>
                  </a:lnTo>
                  <a:lnTo>
                    <a:pt x="1239884" y="1587500"/>
                  </a:lnTo>
                  <a:lnTo>
                    <a:pt x="1253880" y="1625600"/>
                  </a:lnTo>
                  <a:lnTo>
                    <a:pt x="1270146" y="1625600"/>
                  </a:lnTo>
                  <a:lnTo>
                    <a:pt x="1278631" y="1600200"/>
                  </a:lnTo>
                  <a:lnTo>
                    <a:pt x="1262153" y="1600200"/>
                  </a:lnTo>
                  <a:lnTo>
                    <a:pt x="1248216" y="1574800"/>
                  </a:lnTo>
                  <a:lnTo>
                    <a:pt x="1231321" y="1549400"/>
                  </a:lnTo>
                  <a:lnTo>
                    <a:pt x="1210124" y="1524000"/>
                  </a:lnTo>
                  <a:close/>
                </a:path>
                <a:path w="3012440" h="6629400">
                  <a:moveTo>
                    <a:pt x="1397694" y="1371600"/>
                  </a:moveTo>
                  <a:lnTo>
                    <a:pt x="1376988" y="1371600"/>
                  </a:lnTo>
                  <a:lnTo>
                    <a:pt x="1365156" y="1384300"/>
                  </a:lnTo>
                  <a:lnTo>
                    <a:pt x="1354305" y="1397000"/>
                  </a:lnTo>
                  <a:lnTo>
                    <a:pt x="1344179" y="1422400"/>
                  </a:lnTo>
                  <a:lnTo>
                    <a:pt x="1334518" y="1435100"/>
                  </a:lnTo>
                  <a:lnTo>
                    <a:pt x="1314012" y="1473200"/>
                  </a:lnTo>
                  <a:lnTo>
                    <a:pt x="1295233" y="1511300"/>
                  </a:lnTo>
                  <a:lnTo>
                    <a:pt x="1278006" y="1562100"/>
                  </a:lnTo>
                  <a:lnTo>
                    <a:pt x="1262153" y="1600200"/>
                  </a:lnTo>
                  <a:lnTo>
                    <a:pt x="1278631" y="1600200"/>
                  </a:lnTo>
                  <a:lnTo>
                    <a:pt x="1292600" y="1562100"/>
                  </a:lnTo>
                  <a:lnTo>
                    <a:pt x="1307726" y="1524000"/>
                  </a:lnTo>
                  <a:lnTo>
                    <a:pt x="1323928" y="1498600"/>
                  </a:lnTo>
                  <a:lnTo>
                    <a:pt x="1342242" y="1460500"/>
                  </a:lnTo>
                  <a:lnTo>
                    <a:pt x="1362965" y="1409700"/>
                  </a:lnTo>
                  <a:lnTo>
                    <a:pt x="1387638" y="1384300"/>
                  </a:lnTo>
                  <a:lnTo>
                    <a:pt x="1397694" y="1371600"/>
                  </a:lnTo>
                  <a:close/>
                </a:path>
                <a:path w="3012440" h="6629400">
                  <a:moveTo>
                    <a:pt x="1886961" y="1562100"/>
                  </a:moveTo>
                  <a:lnTo>
                    <a:pt x="1876272" y="1562100"/>
                  </a:lnTo>
                  <a:lnTo>
                    <a:pt x="1872744" y="1574800"/>
                  </a:lnTo>
                  <a:lnTo>
                    <a:pt x="1908644" y="1574800"/>
                  </a:lnTo>
                  <a:lnTo>
                    <a:pt x="1886961" y="1562100"/>
                  </a:lnTo>
                  <a:close/>
                </a:path>
                <a:path w="3012440" h="6629400">
                  <a:moveTo>
                    <a:pt x="1417804" y="1346200"/>
                  </a:moveTo>
                  <a:lnTo>
                    <a:pt x="1368163" y="1346200"/>
                  </a:lnTo>
                  <a:lnTo>
                    <a:pt x="1365405" y="1358900"/>
                  </a:lnTo>
                  <a:lnTo>
                    <a:pt x="1362648" y="1358900"/>
                  </a:lnTo>
                  <a:lnTo>
                    <a:pt x="1346269" y="1371600"/>
                  </a:lnTo>
                  <a:lnTo>
                    <a:pt x="1320897" y="1384300"/>
                  </a:lnTo>
                  <a:lnTo>
                    <a:pt x="1286601" y="1409700"/>
                  </a:lnTo>
                  <a:lnTo>
                    <a:pt x="1243454" y="1447800"/>
                  </a:lnTo>
                  <a:lnTo>
                    <a:pt x="1191524" y="1485900"/>
                  </a:lnTo>
                  <a:lnTo>
                    <a:pt x="1130882" y="1536700"/>
                  </a:lnTo>
                  <a:lnTo>
                    <a:pt x="1160813" y="1536700"/>
                  </a:lnTo>
                  <a:lnTo>
                    <a:pt x="1166292" y="1524000"/>
                  </a:lnTo>
                  <a:lnTo>
                    <a:pt x="1210124" y="1524000"/>
                  </a:lnTo>
                  <a:lnTo>
                    <a:pt x="1183280" y="1511300"/>
                  </a:lnTo>
                  <a:lnTo>
                    <a:pt x="1240619" y="1473200"/>
                  </a:lnTo>
                  <a:lnTo>
                    <a:pt x="1288416" y="1435100"/>
                  </a:lnTo>
                  <a:lnTo>
                    <a:pt x="1326396" y="1397000"/>
                  </a:lnTo>
                  <a:lnTo>
                    <a:pt x="1354283" y="1384300"/>
                  </a:lnTo>
                  <a:lnTo>
                    <a:pt x="1371804" y="1371600"/>
                  </a:lnTo>
                  <a:lnTo>
                    <a:pt x="1397694" y="1371600"/>
                  </a:lnTo>
                  <a:lnTo>
                    <a:pt x="1417804" y="1346200"/>
                  </a:lnTo>
                  <a:close/>
                </a:path>
                <a:path w="3012440" h="6629400">
                  <a:moveTo>
                    <a:pt x="1397837" y="1320800"/>
                  </a:moveTo>
                  <a:lnTo>
                    <a:pt x="1380301" y="1320800"/>
                  </a:lnTo>
                  <a:lnTo>
                    <a:pt x="1377650" y="1333500"/>
                  </a:lnTo>
                  <a:lnTo>
                    <a:pt x="1374751" y="1346200"/>
                  </a:lnTo>
                  <a:lnTo>
                    <a:pt x="1422988" y="1346200"/>
                  </a:lnTo>
                  <a:lnTo>
                    <a:pt x="1439008" y="1333500"/>
                  </a:lnTo>
                  <a:lnTo>
                    <a:pt x="1395852" y="1333500"/>
                  </a:lnTo>
                  <a:lnTo>
                    <a:pt x="1397837" y="1320800"/>
                  </a:lnTo>
                  <a:close/>
                </a:path>
                <a:path w="3012440" h="6629400">
                  <a:moveTo>
                    <a:pt x="660218" y="1320800"/>
                  </a:moveTo>
                  <a:lnTo>
                    <a:pt x="570485" y="1320800"/>
                  </a:lnTo>
                  <a:lnTo>
                    <a:pt x="608963" y="1333500"/>
                  </a:lnTo>
                  <a:lnTo>
                    <a:pt x="635778" y="1333500"/>
                  </a:lnTo>
                  <a:lnTo>
                    <a:pt x="660218" y="1320800"/>
                  </a:lnTo>
                  <a:close/>
                </a:path>
                <a:path w="3012440" h="6629400">
                  <a:moveTo>
                    <a:pt x="1491161" y="1320800"/>
                  </a:moveTo>
                  <a:lnTo>
                    <a:pt x="1418355" y="1320800"/>
                  </a:lnTo>
                  <a:lnTo>
                    <a:pt x="1415928" y="1333500"/>
                  </a:lnTo>
                  <a:lnTo>
                    <a:pt x="1473032" y="1333500"/>
                  </a:lnTo>
                  <a:lnTo>
                    <a:pt x="1491161" y="1320800"/>
                  </a:lnTo>
                  <a:close/>
                </a:path>
                <a:path w="3012440" h="6629400">
                  <a:moveTo>
                    <a:pt x="1600218" y="1295400"/>
                  </a:moveTo>
                  <a:lnTo>
                    <a:pt x="1186064" y="1295400"/>
                  </a:lnTo>
                  <a:lnTo>
                    <a:pt x="1318351" y="1320800"/>
                  </a:lnTo>
                  <a:lnTo>
                    <a:pt x="1526682" y="1320800"/>
                  </a:lnTo>
                  <a:lnTo>
                    <a:pt x="1532418" y="1308100"/>
                  </a:lnTo>
                  <a:lnTo>
                    <a:pt x="1580891" y="1308100"/>
                  </a:lnTo>
                  <a:lnTo>
                    <a:pt x="1600218" y="1295400"/>
                  </a:lnTo>
                  <a:close/>
                </a:path>
                <a:path w="3012440" h="6629400">
                  <a:moveTo>
                    <a:pt x="1650010" y="1270000"/>
                  </a:moveTo>
                  <a:lnTo>
                    <a:pt x="1630485" y="1270000"/>
                  </a:lnTo>
                  <a:lnTo>
                    <a:pt x="1614347" y="1282700"/>
                  </a:lnTo>
                  <a:lnTo>
                    <a:pt x="1636442" y="1282700"/>
                  </a:lnTo>
                  <a:lnTo>
                    <a:pt x="1677980" y="1308100"/>
                  </a:lnTo>
                  <a:lnTo>
                    <a:pt x="1725340" y="1320800"/>
                  </a:lnTo>
                  <a:lnTo>
                    <a:pt x="1823752" y="1320800"/>
                  </a:lnTo>
                  <a:lnTo>
                    <a:pt x="1875862" y="1308100"/>
                  </a:lnTo>
                  <a:lnTo>
                    <a:pt x="1741073" y="1308100"/>
                  </a:lnTo>
                  <a:lnTo>
                    <a:pt x="1692294" y="1295400"/>
                  </a:lnTo>
                  <a:lnTo>
                    <a:pt x="1650010" y="1270000"/>
                  </a:lnTo>
                  <a:close/>
                </a:path>
                <a:path w="3012440" h="6629400">
                  <a:moveTo>
                    <a:pt x="500172" y="1244600"/>
                  </a:moveTo>
                  <a:lnTo>
                    <a:pt x="440914" y="1244600"/>
                  </a:lnTo>
                  <a:lnTo>
                    <a:pt x="440748" y="1257300"/>
                  </a:lnTo>
                  <a:lnTo>
                    <a:pt x="441267" y="1257300"/>
                  </a:lnTo>
                  <a:lnTo>
                    <a:pt x="452410" y="1270000"/>
                  </a:lnTo>
                  <a:lnTo>
                    <a:pt x="470236" y="1295400"/>
                  </a:lnTo>
                  <a:lnTo>
                    <a:pt x="487642" y="1308100"/>
                  </a:lnTo>
                  <a:lnTo>
                    <a:pt x="536989" y="1308100"/>
                  </a:lnTo>
                  <a:lnTo>
                    <a:pt x="517651" y="1295400"/>
                  </a:lnTo>
                  <a:lnTo>
                    <a:pt x="506472" y="1295400"/>
                  </a:lnTo>
                  <a:lnTo>
                    <a:pt x="494614" y="1282700"/>
                  </a:lnTo>
                  <a:lnTo>
                    <a:pt x="481939" y="1282700"/>
                  </a:lnTo>
                  <a:lnTo>
                    <a:pt x="470232" y="1270000"/>
                  </a:lnTo>
                  <a:lnTo>
                    <a:pt x="461277" y="1257300"/>
                  </a:lnTo>
                  <a:lnTo>
                    <a:pt x="500172" y="1244600"/>
                  </a:lnTo>
                  <a:close/>
                </a:path>
                <a:path w="3012440" h="6629400">
                  <a:moveTo>
                    <a:pt x="1983483" y="1092200"/>
                  </a:moveTo>
                  <a:lnTo>
                    <a:pt x="1966826" y="1092200"/>
                  </a:lnTo>
                  <a:lnTo>
                    <a:pt x="1967157" y="1104900"/>
                  </a:lnTo>
                  <a:lnTo>
                    <a:pt x="1968788" y="1117600"/>
                  </a:lnTo>
                  <a:lnTo>
                    <a:pt x="1970191" y="1143000"/>
                  </a:lnTo>
                  <a:lnTo>
                    <a:pt x="1973083" y="1168400"/>
                  </a:lnTo>
                  <a:lnTo>
                    <a:pt x="1979181" y="1181100"/>
                  </a:lnTo>
                  <a:lnTo>
                    <a:pt x="1984213" y="1193800"/>
                  </a:lnTo>
                  <a:lnTo>
                    <a:pt x="1989978" y="1206500"/>
                  </a:lnTo>
                  <a:lnTo>
                    <a:pt x="1996385" y="1206500"/>
                  </a:lnTo>
                  <a:lnTo>
                    <a:pt x="2003340" y="1219200"/>
                  </a:lnTo>
                  <a:lnTo>
                    <a:pt x="1969288" y="1244600"/>
                  </a:lnTo>
                  <a:lnTo>
                    <a:pt x="1928410" y="1270000"/>
                  </a:lnTo>
                  <a:lnTo>
                    <a:pt x="1839416" y="1295400"/>
                  </a:lnTo>
                  <a:lnTo>
                    <a:pt x="1791672" y="1308100"/>
                  </a:lnTo>
                  <a:lnTo>
                    <a:pt x="1875862" y="1308100"/>
                  </a:lnTo>
                  <a:lnTo>
                    <a:pt x="1927817" y="1295400"/>
                  </a:lnTo>
                  <a:lnTo>
                    <a:pt x="1975698" y="1270000"/>
                  </a:lnTo>
                  <a:lnTo>
                    <a:pt x="2015584" y="1231900"/>
                  </a:lnTo>
                  <a:lnTo>
                    <a:pt x="2055738" y="1231900"/>
                  </a:lnTo>
                  <a:lnTo>
                    <a:pt x="2011282" y="1206500"/>
                  </a:lnTo>
                  <a:lnTo>
                    <a:pt x="1990130" y="1155700"/>
                  </a:lnTo>
                  <a:lnTo>
                    <a:pt x="1984035" y="1104900"/>
                  </a:lnTo>
                  <a:lnTo>
                    <a:pt x="1983490" y="1092339"/>
                  </a:lnTo>
                  <a:lnTo>
                    <a:pt x="1983483" y="1092200"/>
                  </a:lnTo>
                  <a:close/>
                </a:path>
                <a:path w="3012440" h="6629400">
                  <a:moveTo>
                    <a:pt x="523435" y="1231900"/>
                  </a:moveTo>
                  <a:lnTo>
                    <a:pt x="367435" y="1231900"/>
                  </a:lnTo>
                  <a:lnTo>
                    <a:pt x="355790" y="1257300"/>
                  </a:lnTo>
                  <a:lnTo>
                    <a:pt x="332551" y="1270000"/>
                  </a:lnTo>
                  <a:lnTo>
                    <a:pt x="106594" y="1270000"/>
                  </a:lnTo>
                  <a:lnTo>
                    <a:pt x="129779" y="1282700"/>
                  </a:lnTo>
                  <a:lnTo>
                    <a:pt x="238315" y="1282700"/>
                  </a:lnTo>
                  <a:lnTo>
                    <a:pt x="280185" y="1295400"/>
                  </a:lnTo>
                  <a:lnTo>
                    <a:pt x="323766" y="1282700"/>
                  </a:lnTo>
                  <a:lnTo>
                    <a:pt x="360612" y="1270000"/>
                  </a:lnTo>
                  <a:lnTo>
                    <a:pt x="382272" y="1244600"/>
                  </a:lnTo>
                  <a:lnTo>
                    <a:pt x="500172" y="1244600"/>
                  </a:lnTo>
                  <a:lnTo>
                    <a:pt x="523435" y="1231900"/>
                  </a:lnTo>
                  <a:close/>
                </a:path>
                <a:path w="3012440" h="6629400">
                  <a:moveTo>
                    <a:pt x="1409641" y="1282700"/>
                  </a:moveTo>
                  <a:lnTo>
                    <a:pt x="1071068" y="1282700"/>
                  </a:lnTo>
                  <a:lnTo>
                    <a:pt x="1124754" y="1295400"/>
                  </a:lnTo>
                  <a:lnTo>
                    <a:pt x="1414274" y="1295400"/>
                  </a:lnTo>
                  <a:lnTo>
                    <a:pt x="1409641" y="1282700"/>
                  </a:lnTo>
                  <a:close/>
                </a:path>
                <a:path w="3012440" h="6629400">
                  <a:moveTo>
                    <a:pt x="1478806" y="1282700"/>
                  </a:moveTo>
                  <a:lnTo>
                    <a:pt x="1441079" y="1282700"/>
                  </a:lnTo>
                  <a:lnTo>
                    <a:pt x="1437329" y="1295400"/>
                  </a:lnTo>
                  <a:lnTo>
                    <a:pt x="1478144" y="1295400"/>
                  </a:lnTo>
                  <a:lnTo>
                    <a:pt x="1478806" y="1282700"/>
                  </a:lnTo>
                  <a:close/>
                </a:path>
                <a:path w="3012440" h="6629400">
                  <a:moveTo>
                    <a:pt x="1562299" y="1270000"/>
                  </a:moveTo>
                  <a:lnTo>
                    <a:pt x="1438211" y="1270000"/>
                  </a:lnTo>
                  <a:lnTo>
                    <a:pt x="1441741" y="1282700"/>
                  </a:lnTo>
                  <a:lnTo>
                    <a:pt x="1503626" y="1282700"/>
                  </a:lnTo>
                  <a:lnTo>
                    <a:pt x="1503295" y="1295400"/>
                  </a:lnTo>
                  <a:lnTo>
                    <a:pt x="1552495" y="1295400"/>
                  </a:lnTo>
                  <a:lnTo>
                    <a:pt x="1557598" y="1282700"/>
                  </a:lnTo>
                  <a:lnTo>
                    <a:pt x="1562299" y="1270000"/>
                  </a:lnTo>
                  <a:close/>
                </a:path>
                <a:path w="3012440" h="6629400">
                  <a:moveTo>
                    <a:pt x="1636442" y="1282700"/>
                  </a:moveTo>
                  <a:lnTo>
                    <a:pt x="1577479" y="1282700"/>
                  </a:lnTo>
                  <a:lnTo>
                    <a:pt x="1552495" y="1295400"/>
                  </a:lnTo>
                  <a:lnTo>
                    <a:pt x="1618987" y="1295400"/>
                  </a:lnTo>
                  <a:lnTo>
                    <a:pt x="1636442" y="1282700"/>
                  </a:lnTo>
                  <a:close/>
                </a:path>
                <a:path w="3012440" h="6629400">
                  <a:moveTo>
                    <a:pt x="1262374" y="1270000"/>
                  </a:moveTo>
                  <a:lnTo>
                    <a:pt x="942599" y="1270000"/>
                  </a:lnTo>
                  <a:lnTo>
                    <a:pt x="966022" y="1282700"/>
                  </a:lnTo>
                  <a:lnTo>
                    <a:pt x="1265904" y="1282700"/>
                  </a:lnTo>
                  <a:lnTo>
                    <a:pt x="1262374" y="1270000"/>
                  </a:lnTo>
                  <a:close/>
                </a:path>
                <a:path w="3012440" h="6629400">
                  <a:moveTo>
                    <a:pt x="1570365" y="1244600"/>
                  </a:moveTo>
                  <a:lnTo>
                    <a:pt x="1128014" y="1244600"/>
                  </a:lnTo>
                  <a:lnTo>
                    <a:pt x="1150628" y="1257300"/>
                  </a:lnTo>
                  <a:lnTo>
                    <a:pt x="1294364" y="1257300"/>
                  </a:lnTo>
                  <a:lnTo>
                    <a:pt x="1297894" y="1270000"/>
                  </a:lnTo>
                  <a:lnTo>
                    <a:pt x="1297233" y="1282700"/>
                  </a:lnTo>
                  <a:lnTo>
                    <a:pt x="1334408" y="1282700"/>
                  </a:lnTo>
                  <a:lnTo>
                    <a:pt x="1334739" y="1270000"/>
                  </a:lnTo>
                  <a:lnTo>
                    <a:pt x="1562299" y="1270000"/>
                  </a:lnTo>
                  <a:lnTo>
                    <a:pt x="1566565" y="1257300"/>
                  </a:lnTo>
                  <a:lnTo>
                    <a:pt x="1570365" y="1244600"/>
                  </a:lnTo>
                  <a:close/>
                </a:path>
                <a:path w="3012440" h="6629400">
                  <a:moveTo>
                    <a:pt x="1406772" y="1270000"/>
                  </a:moveTo>
                  <a:lnTo>
                    <a:pt x="1369708" y="1270000"/>
                  </a:lnTo>
                  <a:lnTo>
                    <a:pt x="1369377" y="1282700"/>
                  </a:lnTo>
                  <a:lnTo>
                    <a:pt x="1406111" y="1282700"/>
                  </a:lnTo>
                  <a:lnTo>
                    <a:pt x="1406772" y="1270000"/>
                  </a:lnTo>
                  <a:close/>
                </a:path>
                <a:path w="3012440" h="6629400">
                  <a:moveTo>
                    <a:pt x="325809" y="685800"/>
                  </a:moveTo>
                  <a:lnTo>
                    <a:pt x="57378" y="685800"/>
                  </a:lnTo>
                  <a:lnTo>
                    <a:pt x="45964" y="698500"/>
                  </a:lnTo>
                  <a:lnTo>
                    <a:pt x="40062" y="723900"/>
                  </a:lnTo>
                  <a:lnTo>
                    <a:pt x="33791" y="774700"/>
                  </a:lnTo>
                  <a:lnTo>
                    <a:pt x="28789" y="838200"/>
                  </a:lnTo>
                  <a:lnTo>
                    <a:pt x="24254" y="889000"/>
                  </a:lnTo>
                  <a:lnTo>
                    <a:pt x="19378" y="939800"/>
                  </a:lnTo>
                  <a:lnTo>
                    <a:pt x="14271" y="1003300"/>
                  </a:lnTo>
                  <a:lnTo>
                    <a:pt x="9121" y="1054100"/>
                  </a:lnTo>
                  <a:lnTo>
                    <a:pt x="4290" y="1104900"/>
                  </a:lnTo>
                  <a:lnTo>
                    <a:pt x="142" y="1155700"/>
                  </a:lnTo>
                  <a:lnTo>
                    <a:pt x="71" y="1168400"/>
                  </a:lnTo>
                  <a:lnTo>
                    <a:pt x="0" y="1181100"/>
                  </a:lnTo>
                  <a:lnTo>
                    <a:pt x="5165" y="1206500"/>
                  </a:lnTo>
                  <a:lnTo>
                    <a:pt x="17514" y="1231900"/>
                  </a:lnTo>
                  <a:lnTo>
                    <a:pt x="38925" y="1257300"/>
                  </a:lnTo>
                  <a:lnTo>
                    <a:pt x="58967" y="1270000"/>
                  </a:lnTo>
                  <a:lnTo>
                    <a:pt x="151375" y="1270000"/>
                  </a:lnTo>
                  <a:lnTo>
                    <a:pt x="127186" y="1257300"/>
                  </a:lnTo>
                  <a:lnTo>
                    <a:pt x="75948" y="1257300"/>
                  </a:lnTo>
                  <a:lnTo>
                    <a:pt x="68709" y="1244600"/>
                  </a:lnTo>
                  <a:lnTo>
                    <a:pt x="38308" y="1231900"/>
                  </a:lnTo>
                  <a:lnTo>
                    <a:pt x="22436" y="1206500"/>
                  </a:lnTo>
                  <a:lnTo>
                    <a:pt x="16928" y="1181100"/>
                  </a:lnTo>
                  <a:lnTo>
                    <a:pt x="17620" y="1143000"/>
                  </a:lnTo>
                  <a:lnTo>
                    <a:pt x="21324" y="1092339"/>
                  </a:lnTo>
                  <a:lnTo>
                    <a:pt x="25648" y="1054100"/>
                  </a:lnTo>
                  <a:lnTo>
                    <a:pt x="30215" y="1003300"/>
                  </a:lnTo>
                  <a:lnTo>
                    <a:pt x="34684" y="965200"/>
                  </a:lnTo>
                  <a:lnTo>
                    <a:pt x="38688" y="914400"/>
                  </a:lnTo>
                  <a:lnTo>
                    <a:pt x="42634" y="876300"/>
                  </a:lnTo>
                  <a:lnTo>
                    <a:pt x="46522" y="838200"/>
                  </a:lnTo>
                  <a:lnTo>
                    <a:pt x="50352" y="800100"/>
                  </a:lnTo>
                  <a:lnTo>
                    <a:pt x="51375" y="774700"/>
                  </a:lnTo>
                  <a:lnTo>
                    <a:pt x="53532" y="736600"/>
                  </a:lnTo>
                  <a:lnTo>
                    <a:pt x="61506" y="711200"/>
                  </a:lnTo>
                  <a:lnTo>
                    <a:pt x="79980" y="698500"/>
                  </a:lnTo>
                  <a:lnTo>
                    <a:pt x="372851" y="698500"/>
                  </a:lnTo>
                  <a:lnTo>
                    <a:pt x="325809" y="685800"/>
                  </a:lnTo>
                  <a:close/>
                </a:path>
                <a:path w="3012440" h="6629400">
                  <a:moveTo>
                    <a:pt x="279987" y="1193800"/>
                  </a:moveTo>
                  <a:lnTo>
                    <a:pt x="258016" y="1193800"/>
                  </a:lnTo>
                  <a:lnTo>
                    <a:pt x="260862" y="1206500"/>
                  </a:lnTo>
                  <a:lnTo>
                    <a:pt x="264271" y="1219200"/>
                  </a:lnTo>
                  <a:lnTo>
                    <a:pt x="292919" y="1219200"/>
                  </a:lnTo>
                  <a:lnTo>
                    <a:pt x="289637" y="1231900"/>
                  </a:lnTo>
                  <a:lnTo>
                    <a:pt x="285849" y="1231900"/>
                  </a:lnTo>
                  <a:lnTo>
                    <a:pt x="281460" y="1244600"/>
                  </a:lnTo>
                  <a:lnTo>
                    <a:pt x="276372" y="1244600"/>
                  </a:lnTo>
                  <a:lnTo>
                    <a:pt x="266593" y="1257300"/>
                  </a:lnTo>
                  <a:lnTo>
                    <a:pt x="254264" y="1257300"/>
                  </a:lnTo>
                  <a:lnTo>
                    <a:pt x="239882" y="1270000"/>
                  </a:lnTo>
                  <a:lnTo>
                    <a:pt x="281281" y="1270000"/>
                  </a:lnTo>
                  <a:lnTo>
                    <a:pt x="298222" y="1244600"/>
                  </a:lnTo>
                  <a:lnTo>
                    <a:pt x="309041" y="1219200"/>
                  </a:lnTo>
                  <a:lnTo>
                    <a:pt x="312275" y="1206500"/>
                  </a:lnTo>
                  <a:lnTo>
                    <a:pt x="274354" y="1206500"/>
                  </a:lnTo>
                  <a:lnTo>
                    <a:pt x="279987" y="1193800"/>
                  </a:lnTo>
                  <a:close/>
                </a:path>
                <a:path w="3012440" h="6629400">
                  <a:moveTo>
                    <a:pt x="1191223" y="1257300"/>
                  </a:moveTo>
                  <a:lnTo>
                    <a:pt x="1153827" y="1257300"/>
                  </a:lnTo>
                  <a:lnTo>
                    <a:pt x="1153496" y="1270000"/>
                  </a:lnTo>
                  <a:lnTo>
                    <a:pt x="1190561" y="1270000"/>
                  </a:lnTo>
                  <a:lnTo>
                    <a:pt x="1191223" y="1257300"/>
                  </a:lnTo>
                  <a:close/>
                </a:path>
                <a:path w="3012440" h="6629400">
                  <a:moveTo>
                    <a:pt x="1267228" y="1257300"/>
                  </a:moveTo>
                  <a:lnTo>
                    <a:pt x="1225971" y="1257300"/>
                  </a:lnTo>
                  <a:lnTo>
                    <a:pt x="1225640" y="1270000"/>
                  </a:lnTo>
                  <a:lnTo>
                    <a:pt x="1263036" y="1270000"/>
                  </a:lnTo>
                  <a:lnTo>
                    <a:pt x="1267228" y="1257300"/>
                  </a:lnTo>
                  <a:close/>
                </a:path>
                <a:path w="3012440" h="6629400">
                  <a:moveTo>
                    <a:pt x="1661647" y="1257300"/>
                  </a:moveTo>
                  <a:lnTo>
                    <a:pt x="1637655" y="1257300"/>
                  </a:lnTo>
                  <a:lnTo>
                    <a:pt x="1634236" y="1270000"/>
                  </a:lnTo>
                  <a:lnTo>
                    <a:pt x="1656298" y="1270000"/>
                  </a:lnTo>
                  <a:lnTo>
                    <a:pt x="1661647" y="1257300"/>
                  </a:lnTo>
                  <a:close/>
                </a:path>
                <a:path w="3012440" h="6629400">
                  <a:moveTo>
                    <a:pt x="1120183" y="825500"/>
                  </a:moveTo>
                  <a:lnTo>
                    <a:pt x="1030906" y="825500"/>
                  </a:lnTo>
                  <a:lnTo>
                    <a:pt x="1058979" y="838200"/>
                  </a:lnTo>
                  <a:lnTo>
                    <a:pt x="1084121" y="889000"/>
                  </a:lnTo>
                  <a:lnTo>
                    <a:pt x="1103099" y="952500"/>
                  </a:lnTo>
                  <a:lnTo>
                    <a:pt x="1112681" y="1016000"/>
                  </a:lnTo>
                  <a:lnTo>
                    <a:pt x="1113325" y="1054100"/>
                  </a:lnTo>
                  <a:lnTo>
                    <a:pt x="1109940" y="1091261"/>
                  </a:lnTo>
                  <a:lnTo>
                    <a:pt x="1101110" y="1143000"/>
                  </a:lnTo>
                  <a:lnTo>
                    <a:pt x="1085936" y="1181100"/>
                  </a:lnTo>
                  <a:lnTo>
                    <a:pt x="1063174" y="1219200"/>
                  </a:lnTo>
                  <a:lnTo>
                    <a:pt x="1031666" y="1244600"/>
                  </a:lnTo>
                  <a:lnTo>
                    <a:pt x="990256" y="1257300"/>
                  </a:lnTo>
                  <a:lnTo>
                    <a:pt x="1056499" y="1257300"/>
                  </a:lnTo>
                  <a:lnTo>
                    <a:pt x="1056863" y="1244600"/>
                  </a:lnTo>
                  <a:lnTo>
                    <a:pt x="1570365" y="1244600"/>
                  </a:lnTo>
                  <a:lnTo>
                    <a:pt x="1575343" y="1231900"/>
                  </a:lnTo>
                  <a:lnTo>
                    <a:pt x="1577170" y="1219200"/>
                  </a:lnTo>
                  <a:lnTo>
                    <a:pt x="1255024" y="1219200"/>
                  </a:lnTo>
                  <a:lnTo>
                    <a:pt x="1244988" y="1206500"/>
                  </a:lnTo>
                  <a:lnTo>
                    <a:pt x="1232810" y="1206500"/>
                  </a:lnTo>
                  <a:lnTo>
                    <a:pt x="1254211" y="1181100"/>
                  </a:lnTo>
                  <a:lnTo>
                    <a:pt x="1560768" y="1181100"/>
                  </a:lnTo>
                  <a:lnTo>
                    <a:pt x="1558893" y="1168400"/>
                  </a:lnTo>
                  <a:lnTo>
                    <a:pt x="1560678" y="1168400"/>
                  </a:lnTo>
                  <a:lnTo>
                    <a:pt x="1562588" y="1155700"/>
                  </a:lnTo>
                  <a:lnTo>
                    <a:pt x="1360441" y="1155700"/>
                  </a:lnTo>
                  <a:lnTo>
                    <a:pt x="1366839" y="1143000"/>
                  </a:lnTo>
                  <a:lnTo>
                    <a:pt x="1467665" y="1143000"/>
                  </a:lnTo>
                  <a:lnTo>
                    <a:pt x="1458398" y="1130300"/>
                  </a:lnTo>
                  <a:lnTo>
                    <a:pt x="1451669" y="1130300"/>
                  </a:lnTo>
                  <a:lnTo>
                    <a:pt x="1452552" y="1117600"/>
                  </a:lnTo>
                  <a:lnTo>
                    <a:pt x="1225611" y="1117600"/>
                  </a:lnTo>
                  <a:lnTo>
                    <a:pt x="1193167" y="1092200"/>
                  </a:lnTo>
                  <a:lnTo>
                    <a:pt x="1171251" y="1054100"/>
                  </a:lnTo>
                  <a:lnTo>
                    <a:pt x="1163203" y="1016000"/>
                  </a:lnTo>
                  <a:lnTo>
                    <a:pt x="1171251" y="977900"/>
                  </a:lnTo>
                  <a:lnTo>
                    <a:pt x="1193167" y="939800"/>
                  </a:lnTo>
                  <a:lnTo>
                    <a:pt x="1225611" y="927100"/>
                  </a:lnTo>
                  <a:lnTo>
                    <a:pt x="1265242" y="914400"/>
                  </a:lnTo>
                  <a:lnTo>
                    <a:pt x="1440411" y="914400"/>
                  </a:lnTo>
                  <a:lnTo>
                    <a:pt x="1432806" y="901700"/>
                  </a:lnTo>
                  <a:lnTo>
                    <a:pt x="1104402" y="901700"/>
                  </a:lnTo>
                  <a:lnTo>
                    <a:pt x="1102077" y="889000"/>
                  </a:lnTo>
                  <a:lnTo>
                    <a:pt x="1099648" y="889000"/>
                  </a:lnTo>
                  <a:lnTo>
                    <a:pt x="1097127" y="876300"/>
                  </a:lnTo>
                  <a:lnTo>
                    <a:pt x="1104517" y="876300"/>
                  </a:lnTo>
                  <a:lnTo>
                    <a:pt x="1107937" y="863600"/>
                  </a:lnTo>
                  <a:lnTo>
                    <a:pt x="1112681" y="863600"/>
                  </a:lnTo>
                  <a:lnTo>
                    <a:pt x="1417473" y="838200"/>
                  </a:lnTo>
                  <a:lnTo>
                    <a:pt x="1120444" y="838200"/>
                  </a:lnTo>
                  <a:lnTo>
                    <a:pt x="1120183" y="825500"/>
                  </a:lnTo>
                  <a:close/>
                </a:path>
                <a:path w="3012440" h="6629400">
                  <a:moveTo>
                    <a:pt x="1122940" y="1244600"/>
                  </a:moveTo>
                  <a:lnTo>
                    <a:pt x="1082146" y="1244600"/>
                  </a:lnTo>
                  <a:lnTo>
                    <a:pt x="1081837" y="1257300"/>
                  </a:lnTo>
                  <a:lnTo>
                    <a:pt x="1119189" y="1257300"/>
                  </a:lnTo>
                  <a:lnTo>
                    <a:pt x="1122940" y="1244600"/>
                  </a:lnTo>
                  <a:close/>
                </a:path>
                <a:path w="3012440" h="6629400">
                  <a:moveTo>
                    <a:pt x="1707152" y="1181100"/>
                  </a:moveTo>
                  <a:lnTo>
                    <a:pt x="1642289" y="1181100"/>
                  </a:lnTo>
                  <a:lnTo>
                    <a:pt x="1644274" y="1193800"/>
                  </a:lnTo>
                  <a:lnTo>
                    <a:pt x="1645708" y="1193800"/>
                  </a:lnTo>
                  <a:lnTo>
                    <a:pt x="1646591" y="1206500"/>
                  </a:lnTo>
                  <a:lnTo>
                    <a:pt x="1649724" y="1219200"/>
                  </a:lnTo>
                  <a:lnTo>
                    <a:pt x="1651307" y="1231900"/>
                  </a:lnTo>
                  <a:lnTo>
                    <a:pt x="1649786" y="1244600"/>
                  </a:lnTo>
                  <a:lnTo>
                    <a:pt x="1643612" y="1257300"/>
                  </a:lnTo>
                  <a:lnTo>
                    <a:pt x="1665164" y="1257300"/>
                  </a:lnTo>
                  <a:lnTo>
                    <a:pt x="1667172" y="1244600"/>
                  </a:lnTo>
                  <a:lnTo>
                    <a:pt x="1667991" y="1231900"/>
                  </a:lnTo>
                  <a:lnTo>
                    <a:pt x="1670970" y="1231900"/>
                  </a:lnTo>
                  <a:lnTo>
                    <a:pt x="1682642" y="1219200"/>
                  </a:lnTo>
                  <a:lnTo>
                    <a:pt x="1692867" y="1206500"/>
                  </a:lnTo>
                  <a:lnTo>
                    <a:pt x="1701188" y="1193800"/>
                  </a:lnTo>
                  <a:lnTo>
                    <a:pt x="1707152" y="1181100"/>
                  </a:lnTo>
                  <a:close/>
                </a:path>
                <a:path w="3012440" h="6629400">
                  <a:moveTo>
                    <a:pt x="2245475" y="1244600"/>
                  </a:moveTo>
                  <a:lnTo>
                    <a:pt x="2037426" y="1244600"/>
                  </a:lnTo>
                  <a:lnTo>
                    <a:pt x="2057515" y="1257300"/>
                  </a:lnTo>
                  <a:lnTo>
                    <a:pt x="2252865" y="1257300"/>
                  </a:lnTo>
                  <a:lnTo>
                    <a:pt x="2245475" y="1244600"/>
                  </a:lnTo>
                  <a:close/>
                </a:path>
                <a:path w="3012440" h="6629400">
                  <a:moveTo>
                    <a:pt x="920506" y="812800"/>
                  </a:moveTo>
                  <a:lnTo>
                    <a:pt x="884930" y="812800"/>
                  </a:lnTo>
                  <a:lnTo>
                    <a:pt x="898845" y="825500"/>
                  </a:lnTo>
                  <a:lnTo>
                    <a:pt x="911742" y="838200"/>
                  </a:lnTo>
                  <a:lnTo>
                    <a:pt x="932662" y="876300"/>
                  </a:lnTo>
                  <a:lnTo>
                    <a:pt x="940123" y="914400"/>
                  </a:lnTo>
                  <a:lnTo>
                    <a:pt x="944331" y="952500"/>
                  </a:lnTo>
                  <a:lnTo>
                    <a:pt x="945225" y="1003300"/>
                  </a:lnTo>
                  <a:lnTo>
                    <a:pt x="942745" y="1041400"/>
                  </a:lnTo>
                  <a:lnTo>
                    <a:pt x="937123" y="1091261"/>
                  </a:lnTo>
                  <a:lnTo>
                    <a:pt x="937040" y="1091998"/>
                  </a:lnTo>
                  <a:lnTo>
                    <a:pt x="936985" y="1092339"/>
                  </a:lnTo>
                  <a:lnTo>
                    <a:pt x="928309" y="1130300"/>
                  </a:lnTo>
                  <a:lnTo>
                    <a:pt x="916878" y="1168400"/>
                  </a:lnTo>
                  <a:lnTo>
                    <a:pt x="902978" y="1206500"/>
                  </a:lnTo>
                  <a:lnTo>
                    <a:pt x="896654" y="1206500"/>
                  </a:lnTo>
                  <a:lnTo>
                    <a:pt x="890128" y="1219200"/>
                  </a:lnTo>
                  <a:lnTo>
                    <a:pt x="883446" y="1231900"/>
                  </a:lnTo>
                  <a:lnTo>
                    <a:pt x="876657" y="1244600"/>
                  </a:lnTo>
                  <a:lnTo>
                    <a:pt x="892554" y="1244600"/>
                  </a:lnTo>
                  <a:lnTo>
                    <a:pt x="918123" y="1206500"/>
                  </a:lnTo>
                  <a:lnTo>
                    <a:pt x="932589" y="1168400"/>
                  </a:lnTo>
                  <a:lnTo>
                    <a:pt x="944484" y="1130300"/>
                  </a:lnTo>
                  <a:lnTo>
                    <a:pt x="953535" y="1092339"/>
                  </a:lnTo>
                  <a:lnTo>
                    <a:pt x="959601" y="1041400"/>
                  </a:lnTo>
                  <a:lnTo>
                    <a:pt x="962139" y="1003300"/>
                  </a:lnTo>
                  <a:lnTo>
                    <a:pt x="961184" y="952500"/>
                  </a:lnTo>
                  <a:lnTo>
                    <a:pt x="956787" y="914400"/>
                  </a:lnTo>
                  <a:lnTo>
                    <a:pt x="949000" y="876300"/>
                  </a:lnTo>
                  <a:lnTo>
                    <a:pt x="943086" y="863600"/>
                  </a:lnTo>
                  <a:lnTo>
                    <a:pt x="936325" y="838200"/>
                  </a:lnTo>
                  <a:lnTo>
                    <a:pt x="928777" y="825500"/>
                  </a:lnTo>
                  <a:lnTo>
                    <a:pt x="920506" y="812800"/>
                  </a:lnTo>
                  <a:close/>
                </a:path>
                <a:path w="3012440" h="6629400">
                  <a:moveTo>
                    <a:pt x="2055738" y="1231900"/>
                  </a:moveTo>
                  <a:lnTo>
                    <a:pt x="2026174" y="1231900"/>
                  </a:lnTo>
                  <a:lnTo>
                    <a:pt x="2031717" y="1244600"/>
                  </a:lnTo>
                  <a:lnTo>
                    <a:pt x="2080872" y="1244600"/>
                  </a:lnTo>
                  <a:lnTo>
                    <a:pt x="2055738" y="1231900"/>
                  </a:lnTo>
                  <a:close/>
                </a:path>
                <a:path w="3012440" h="6629400">
                  <a:moveTo>
                    <a:pt x="2060571" y="1041400"/>
                  </a:moveTo>
                  <a:lnTo>
                    <a:pt x="2043383" y="1041400"/>
                  </a:lnTo>
                  <a:lnTo>
                    <a:pt x="2047817" y="1091261"/>
                  </a:lnTo>
                  <a:lnTo>
                    <a:pt x="2047926" y="1092339"/>
                  </a:lnTo>
                  <a:lnTo>
                    <a:pt x="2059585" y="1155700"/>
                  </a:lnTo>
                  <a:lnTo>
                    <a:pt x="2079605" y="1206500"/>
                  </a:lnTo>
                  <a:lnTo>
                    <a:pt x="2109129" y="1244600"/>
                  </a:lnTo>
                  <a:lnTo>
                    <a:pt x="2133508" y="1244600"/>
                  </a:lnTo>
                  <a:lnTo>
                    <a:pt x="2104274" y="1206500"/>
                  </a:lnTo>
                  <a:lnTo>
                    <a:pt x="2083296" y="1168400"/>
                  </a:lnTo>
                  <a:lnTo>
                    <a:pt x="2069587" y="1117600"/>
                  </a:lnTo>
                  <a:lnTo>
                    <a:pt x="2062163" y="1079500"/>
                  </a:lnTo>
                  <a:lnTo>
                    <a:pt x="2060571" y="1041400"/>
                  </a:lnTo>
                  <a:close/>
                </a:path>
                <a:path w="3012440" h="6629400">
                  <a:moveTo>
                    <a:pt x="377197" y="1219200"/>
                  </a:moveTo>
                  <a:lnTo>
                    <a:pt x="372134" y="1219200"/>
                  </a:lnTo>
                  <a:lnTo>
                    <a:pt x="368262" y="1231900"/>
                  </a:lnTo>
                  <a:lnTo>
                    <a:pt x="399420" y="1231900"/>
                  </a:lnTo>
                  <a:lnTo>
                    <a:pt x="377197" y="1219200"/>
                  </a:lnTo>
                  <a:close/>
                </a:path>
                <a:path w="3012440" h="6629400">
                  <a:moveTo>
                    <a:pt x="547122" y="1219200"/>
                  </a:moveTo>
                  <a:lnTo>
                    <a:pt x="518809" y="1219200"/>
                  </a:lnTo>
                  <a:lnTo>
                    <a:pt x="501747" y="1231900"/>
                  </a:lnTo>
                  <a:lnTo>
                    <a:pt x="537081" y="1231900"/>
                  </a:lnTo>
                  <a:lnTo>
                    <a:pt x="547122" y="1219200"/>
                  </a:lnTo>
                  <a:close/>
                </a:path>
                <a:path w="3012440" h="6629400">
                  <a:moveTo>
                    <a:pt x="248761" y="1206500"/>
                  </a:moveTo>
                  <a:lnTo>
                    <a:pt x="211414" y="1206500"/>
                  </a:lnTo>
                  <a:lnTo>
                    <a:pt x="245397" y="1219200"/>
                  </a:lnTo>
                  <a:lnTo>
                    <a:pt x="248761" y="1206500"/>
                  </a:lnTo>
                  <a:close/>
                </a:path>
                <a:path w="3012440" h="6629400">
                  <a:moveTo>
                    <a:pt x="592684" y="1193800"/>
                  </a:moveTo>
                  <a:lnTo>
                    <a:pt x="552803" y="1193800"/>
                  </a:lnTo>
                  <a:lnTo>
                    <a:pt x="548722" y="1206500"/>
                  </a:lnTo>
                  <a:lnTo>
                    <a:pt x="536984" y="1206500"/>
                  </a:lnTo>
                  <a:lnTo>
                    <a:pt x="529200" y="1219200"/>
                  </a:lnTo>
                  <a:lnTo>
                    <a:pt x="557403" y="1219200"/>
                  </a:lnTo>
                  <a:lnTo>
                    <a:pt x="567177" y="1206500"/>
                  </a:lnTo>
                  <a:lnTo>
                    <a:pt x="592684" y="1193800"/>
                  </a:lnTo>
                  <a:close/>
                </a:path>
                <a:path w="3012440" h="6629400">
                  <a:moveTo>
                    <a:pt x="1317309" y="1181100"/>
                  </a:moveTo>
                  <a:lnTo>
                    <a:pt x="1254211" y="1181100"/>
                  </a:lnTo>
                  <a:lnTo>
                    <a:pt x="1260392" y="1193800"/>
                  </a:lnTo>
                  <a:lnTo>
                    <a:pt x="1276494" y="1219200"/>
                  </a:lnTo>
                  <a:lnTo>
                    <a:pt x="1577170" y="1219200"/>
                  </a:lnTo>
                  <a:lnTo>
                    <a:pt x="1578997" y="1206500"/>
                  </a:lnTo>
                  <a:lnTo>
                    <a:pt x="1581534" y="1193800"/>
                  </a:lnTo>
                  <a:lnTo>
                    <a:pt x="1314110" y="1193800"/>
                  </a:lnTo>
                  <a:lnTo>
                    <a:pt x="1317309" y="1181100"/>
                  </a:lnTo>
                  <a:close/>
                </a:path>
                <a:path w="3012440" h="6629400">
                  <a:moveTo>
                    <a:pt x="344433" y="711200"/>
                  </a:moveTo>
                  <a:lnTo>
                    <a:pt x="314639" y="711200"/>
                  </a:lnTo>
                  <a:lnTo>
                    <a:pt x="327587" y="723900"/>
                  </a:lnTo>
                  <a:lnTo>
                    <a:pt x="335670" y="723900"/>
                  </a:lnTo>
                  <a:lnTo>
                    <a:pt x="339857" y="736600"/>
                  </a:lnTo>
                  <a:lnTo>
                    <a:pt x="341114" y="749300"/>
                  </a:lnTo>
                  <a:lnTo>
                    <a:pt x="149103" y="749300"/>
                  </a:lnTo>
                  <a:lnTo>
                    <a:pt x="139330" y="762000"/>
                  </a:lnTo>
                  <a:lnTo>
                    <a:pt x="134114" y="774700"/>
                  </a:lnTo>
                  <a:lnTo>
                    <a:pt x="132106" y="774700"/>
                  </a:lnTo>
                  <a:lnTo>
                    <a:pt x="127216" y="838200"/>
                  </a:lnTo>
                  <a:lnTo>
                    <a:pt x="122306" y="889000"/>
                  </a:lnTo>
                  <a:lnTo>
                    <a:pt x="117355" y="939800"/>
                  </a:lnTo>
                  <a:lnTo>
                    <a:pt x="107251" y="1041400"/>
                  </a:lnTo>
                  <a:lnTo>
                    <a:pt x="102057" y="1104900"/>
                  </a:lnTo>
                  <a:lnTo>
                    <a:pt x="102148" y="1155700"/>
                  </a:lnTo>
                  <a:lnTo>
                    <a:pt x="128378" y="1193800"/>
                  </a:lnTo>
                  <a:lnTo>
                    <a:pt x="148312" y="1206500"/>
                  </a:lnTo>
                  <a:lnTo>
                    <a:pt x="252269" y="1206500"/>
                  </a:lnTo>
                  <a:lnTo>
                    <a:pt x="258016" y="1193800"/>
                  </a:lnTo>
                  <a:lnTo>
                    <a:pt x="285058" y="1193800"/>
                  </a:lnTo>
                  <a:lnTo>
                    <a:pt x="291137" y="1181100"/>
                  </a:lnTo>
                  <a:lnTo>
                    <a:pt x="317451" y="1181100"/>
                  </a:lnTo>
                  <a:lnTo>
                    <a:pt x="319394" y="1168400"/>
                  </a:lnTo>
                  <a:lnTo>
                    <a:pt x="320768" y="1155700"/>
                  </a:lnTo>
                  <a:lnTo>
                    <a:pt x="208111" y="1155700"/>
                  </a:lnTo>
                  <a:lnTo>
                    <a:pt x="202820" y="1130300"/>
                  </a:lnTo>
                  <a:lnTo>
                    <a:pt x="207422" y="1130300"/>
                  </a:lnTo>
                  <a:lnTo>
                    <a:pt x="215523" y="1117600"/>
                  </a:lnTo>
                  <a:lnTo>
                    <a:pt x="220731" y="1104900"/>
                  </a:lnTo>
                  <a:lnTo>
                    <a:pt x="122487" y="1104900"/>
                  </a:lnTo>
                  <a:lnTo>
                    <a:pt x="122487" y="1092200"/>
                  </a:lnTo>
                  <a:lnTo>
                    <a:pt x="327249" y="1092200"/>
                  </a:lnTo>
                  <a:lnTo>
                    <a:pt x="329606" y="1066800"/>
                  </a:lnTo>
                  <a:lnTo>
                    <a:pt x="334010" y="1016000"/>
                  </a:lnTo>
                  <a:lnTo>
                    <a:pt x="336294" y="990600"/>
                  </a:lnTo>
                  <a:lnTo>
                    <a:pt x="254133" y="990600"/>
                  </a:lnTo>
                  <a:lnTo>
                    <a:pt x="261915" y="977900"/>
                  </a:lnTo>
                  <a:lnTo>
                    <a:pt x="337435" y="977900"/>
                  </a:lnTo>
                  <a:lnTo>
                    <a:pt x="340877" y="939800"/>
                  </a:lnTo>
                  <a:lnTo>
                    <a:pt x="222286" y="939800"/>
                  </a:lnTo>
                  <a:lnTo>
                    <a:pt x="221729" y="914400"/>
                  </a:lnTo>
                  <a:lnTo>
                    <a:pt x="221383" y="914400"/>
                  </a:lnTo>
                  <a:lnTo>
                    <a:pt x="220940" y="901700"/>
                  </a:lnTo>
                  <a:lnTo>
                    <a:pt x="344343" y="901700"/>
                  </a:lnTo>
                  <a:lnTo>
                    <a:pt x="347841" y="863600"/>
                  </a:lnTo>
                  <a:lnTo>
                    <a:pt x="292348" y="863600"/>
                  </a:lnTo>
                  <a:lnTo>
                    <a:pt x="279571" y="850900"/>
                  </a:lnTo>
                  <a:lnTo>
                    <a:pt x="291209" y="812800"/>
                  </a:lnTo>
                  <a:lnTo>
                    <a:pt x="352591" y="812800"/>
                  </a:lnTo>
                  <a:lnTo>
                    <a:pt x="357452" y="762000"/>
                  </a:lnTo>
                  <a:lnTo>
                    <a:pt x="357097" y="736600"/>
                  </a:lnTo>
                  <a:lnTo>
                    <a:pt x="352664" y="723900"/>
                  </a:lnTo>
                  <a:lnTo>
                    <a:pt x="344433" y="711200"/>
                  </a:lnTo>
                  <a:close/>
                </a:path>
                <a:path w="3012440" h="6629400">
                  <a:moveTo>
                    <a:pt x="317451" y="1181100"/>
                  </a:moveTo>
                  <a:lnTo>
                    <a:pt x="291137" y="1181100"/>
                  </a:lnTo>
                  <a:lnTo>
                    <a:pt x="299792" y="1193800"/>
                  </a:lnTo>
                  <a:lnTo>
                    <a:pt x="298810" y="1193800"/>
                  </a:lnTo>
                  <a:lnTo>
                    <a:pt x="298137" y="1206500"/>
                  </a:lnTo>
                  <a:lnTo>
                    <a:pt x="312275" y="1206500"/>
                  </a:lnTo>
                  <a:lnTo>
                    <a:pt x="315508" y="1193800"/>
                  </a:lnTo>
                  <a:lnTo>
                    <a:pt x="317451" y="1181100"/>
                  </a:lnTo>
                  <a:close/>
                </a:path>
                <a:path w="3012440" h="6629400">
                  <a:moveTo>
                    <a:pt x="588467" y="1092339"/>
                  </a:moveTo>
                  <a:lnTo>
                    <a:pt x="585503" y="1104900"/>
                  </a:lnTo>
                  <a:lnTo>
                    <a:pt x="582605" y="1117600"/>
                  </a:lnTo>
                  <a:lnTo>
                    <a:pt x="576069" y="1143000"/>
                  </a:lnTo>
                  <a:lnTo>
                    <a:pt x="568750" y="1168400"/>
                  </a:lnTo>
                  <a:lnTo>
                    <a:pt x="560668" y="1181100"/>
                  </a:lnTo>
                  <a:lnTo>
                    <a:pt x="556785" y="1193800"/>
                  </a:lnTo>
                  <a:lnTo>
                    <a:pt x="703225" y="1193800"/>
                  </a:lnTo>
                  <a:lnTo>
                    <a:pt x="702706" y="1181100"/>
                  </a:lnTo>
                  <a:lnTo>
                    <a:pt x="576333" y="1181100"/>
                  </a:lnTo>
                  <a:lnTo>
                    <a:pt x="583184" y="1168400"/>
                  </a:lnTo>
                  <a:lnTo>
                    <a:pt x="589530" y="1155700"/>
                  </a:lnTo>
                  <a:lnTo>
                    <a:pt x="595353" y="1143000"/>
                  </a:lnTo>
                  <a:lnTo>
                    <a:pt x="600634" y="1117600"/>
                  </a:lnTo>
                  <a:lnTo>
                    <a:pt x="595670" y="1117600"/>
                  </a:lnTo>
                  <a:lnTo>
                    <a:pt x="591589" y="1104900"/>
                  </a:lnTo>
                  <a:lnTo>
                    <a:pt x="588467" y="1092339"/>
                  </a:lnTo>
                  <a:close/>
                </a:path>
                <a:path w="3012440" h="6629400">
                  <a:moveTo>
                    <a:pt x="1583161" y="1168400"/>
                  </a:moveTo>
                  <a:lnTo>
                    <a:pt x="1567828" y="1168400"/>
                  </a:lnTo>
                  <a:lnTo>
                    <a:pt x="1564408" y="1181100"/>
                  </a:lnTo>
                  <a:lnTo>
                    <a:pt x="1332863" y="1181100"/>
                  </a:lnTo>
                  <a:lnTo>
                    <a:pt x="1339041" y="1193800"/>
                  </a:lnTo>
                  <a:lnTo>
                    <a:pt x="1581534" y="1193800"/>
                  </a:lnTo>
                  <a:lnTo>
                    <a:pt x="1583161" y="1168400"/>
                  </a:lnTo>
                  <a:close/>
                </a:path>
                <a:path w="3012440" h="6629400">
                  <a:moveTo>
                    <a:pt x="691432" y="1168400"/>
                  </a:moveTo>
                  <a:lnTo>
                    <a:pt x="663413" y="1168400"/>
                  </a:lnTo>
                  <a:lnTo>
                    <a:pt x="666976" y="1181100"/>
                  </a:lnTo>
                  <a:lnTo>
                    <a:pt x="696451" y="1181100"/>
                  </a:lnTo>
                  <a:lnTo>
                    <a:pt x="691432" y="1168400"/>
                  </a:lnTo>
                  <a:close/>
                </a:path>
                <a:path w="3012440" h="6629400">
                  <a:moveTo>
                    <a:pt x="1881004" y="1054100"/>
                  </a:moveTo>
                  <a:lnTo>
                    <a:pt x="1866884" y="1054100"/>
                  </a:lnTo>
                  <a:lnTo>
                    <a:pt x="1819972" y="1104900"/>
                  </a:lnTo>
                  <a:lnTo>
                    <a:pt x="1768623" y="1143000"/>
                  </a:lnTo>
                  <a:lnTo>
                    <a:pt x="1719043" y="1155700"/>
                  </a:lnTo>
                  <a:lnTo>
                    <a:pt x="1677437" y="1168400"/>
                  </a:lnTo>
                  <a:lnTo>
                    <a:pt x="1598191" y="1168400"/>
                  </a:lnTo>
                  <a:lnTo>
                    <a:pt x="1605779" y="1181100"/>
                  </a:lnTo>
                  <a:lnTo>
                    <a:pt x="1711234" y="1181100"/>
                  </a:lnTo>
                  <a:lnTo>
                    <a:pt x="1757073" y="1155700"/>
                  </a:lnTo>
                  <a:lnTo>
                    <a:pt x="1802200" y="1143000"/>
                  </a:lnTo>
                  <a:lnTo>
                    <a:pt x="1844285" y="1104900"/>
                  </a:lnTo>
                  <a:lnTo>
                    <a:pt x="1881004" y="1054100"/>
                  </a:lnTo>
                  <a:close/>
                </a:path>
                <a:path w="3012440" h="6629400">
                  <a:moveTo>
                    <a:pt x="634129" y="1028700"/>
                  </a:moveTo>
                  <a:lnTo>
                    <a:pt x="591478" y="1028700"/>
                  </a:lnTo>
                  <a:lnTo>
                    <a:pt x="588743" y="1041400"/>
                  </a:lnTo>
                  <a:lnTo>
                    <a:pt x="583481" y="1054100"/>
                  </a:lnTo>
                  <a:lnTo>
                    <a:pt x="582015" y="1066800"/>
                  </a:lnTo>
                  <a:lnTo>
                    <a:pt x="583836" y="1079500"/>
                  </a:lnTo>
                  <a:lnTo>
                    <a:pt x="588367" y="1091998"/>
                  </a:lnTo>
                  <a:lnTo>
                    <a:pt x="591589" y="1104900"/>
                  </a:lnTo>
                  <a:lnTo>
                    <a:pt x="595726" y="1117600"/>
                  </a:lnTo>
                  <a:lnTo>
                    <a:pt x="600745" y="1117600"/>
                  </a:lnTo>
                  <a:lnTo>
                    <a:pt x="614605" y="1130300"/>
                  </a:lnTo>
                  <a:lnTo>
                    <a:pt x="645409" y="1155700"/>
                  </a:lnTo>
                  <a:lnTo>
                    <a:pt x="659530" y="1168400"/>
                  </a:lnTo>
                  <a:lnTo>
                    <a:pt x="682806" y="1168400"/>
                  </a:lnTo>
                  <a:lnTo>
                    <a:pt x="676595" y="1155700"/>
                  </a:lnTo>
                  <a:lnTo>
                    <a:pt x="669149" y="1155700"/>
                  </a:lnTo>
                  <a:lnTo>
                    <a:pt x="637463" y="1130300"/>
                  </a:lnTo>
                  <a:lnTo>
                    <a:pt x="612350" y="1104900"/>
                  </a:lnTo>
                  <a:lnTo>
                    <a:pt x="599373" y="1079500"/>
                  </a:lnTo>
                  <a:lnTo>
                    <a:pt x="604098" y="1041400"/>
                  </a:lnTo>
                  <a:lnTo>
                    <a:pt x="642716" y="1041400"/>
                  </a:lnTo>
                  <a:lnTo>
                    <a:pt x="634129" y="1028700"/>
                  </a:lnTo>
                  <a:close/>
                </a:path>
                <a:path w="3012440" h="6629400">
                  <a:moveTo>
                    <a:pt x="1617358" y="1155700"/>
                  </a:moveTo>
                  <a:lnTo>
                    <a:pt x="1575326" y="1155700"/>
                  </a:lnTo>
                  <a:lnTo>
                    <a:pt x="1574888" y="1168400"/>
                  </a:lnTo>
                  <a:lnTo>
                    <a:pt x="1623694" y="1168400"/>
                  </a:lnTo>
                  <a:lnTo>
                    <a:pt x="1617358" y="1155700"/>
                  </a:lnTo>
                  <a:close/>
                </a:path>
                <a:path w="3012440" h="6629400">
                  <a:moveTo>
                    <a:pt x="327249" y="1092200"/>
                  </a:moveTo>
                  <a:lnTo>
                    <a:pt x="127550" y="1092200"/>
                  </a:lnTo>
                  <a:lnTo>
                    <a:pt x="137842" y="1104900"/>
                  </a:lnTo>
                  <a:lnTo>
                    <a:pt x="227533" y="1104900"/>
                  </a:lnTo>
                  <a:lnTo>
                    <a:pt x="239796" y="1117600"/>
                  </a:lnTo>
                  <a:lnTo>
                    <a:pt x="246014" y="1117600"/>
                  </a:lnTo>
                  <a:lnTo>
                    <a:pt x="246294" y="1130300"/>
                  </a:lnTo>
                  <a:lnTo>
                    <a:pt x="246533" y="1143000"/>
                  </a:lnTo>
                  <a:lnTo>
                    <a:pt x="214840" y="1143000"/>
                  </a:lnTo>
                  <a:lnTo>
                    <a:pt x="208111" y="1155700"/>
                  </a:lnTo>
                  <a:lnTo>
                    <a:pt x="320768" y="1155700"/>
                  </a:lnTo>
                  <a:lnTo>
                    <a:pt x="324892" y="1117600"/>
                  </a:lnTo>
                  <a:lnTo>
                    <a:pt x="327236" y="1092339"/>
                  </a:lnTo>
                  <a:lnTo>
                    <a:pt x="327249" y="1092200"/>
                  </a:lnTo>
                  <a:close/>
                </a:path>
                <a:path w="3012440" h="6629400">
                  <a:moveTo>
                    <a:pt x="1566945" y="1130300"/>
                  </a:moveTo>
                  <a:lnTo>
                    <a:pt x="1535396" y="1130300"/>
                  </a:lnTo>
                  <a:lnTo>
                    <a:pt x="1527233" y="1143000"/>
                  </a:lnTo>
                  <a:lnTo>
                    <a:pt x="1366839" y="1143000"/>
                  </a:lnTo>
                  <a:lnTo>
                    <a:pt x="1369266" y="1155700"/>
                  </a:lnTo>
                  <a:lnTo>
                    <a:pt x="1562588" y="1155700"/>
                  </a:lnTo>
                  <a:lnTo>
                    <a:pt x="1566945" y="1130300"/>
                  </a:lnTo>
                  <a:close/>
                </a:path>
                <a:path w="3012440" h="6629400">
                  <a:moveTo>
                    <a:pt x="1584956" y="1104900"/>
                  </a:moveTo>
                  <a:lnTo>
                    <a:pt x="1572240" y="1104900"/>
                  </a:lnTo>
                  <a:lnTo>
                    <a:pt x="1569152" y="1117600"/>
                  </a:lnTo>
                  <a:lnTo>
                    <a:pt x="1566173" y="1117600"/>
                  </a:lnTo>
                  <a:lnTo>
                    <a:pt x="1563084" y="1130300"/>
                  </a:lnTo>
                  <a:lnTo>
                    <a:pt x="1576101" y="1130300"/>
                  </a:lnTo>
                  <a:lnTo>
                    <a:pt x="1575912" y="1143000"/>
                  </a:lnTo>
                  <a:lnTo>
                    <a:pt x="1575660" y="1155700"/>
                  </a:lnTo>
                  <a:lnTo>
                    <a:pt x="1584154" y="1155700"/>
                  </a:lnTo>
                  <a:lnTo>
                    <a:pt x="1584485" y="1143000"/>
                  </a:lnTo>
                  <a:lnTo>
                    <a:pt x="1584706" y="1130300"/>
                  </a:lnTo>
                  <a:lnTo>
                    <a:pt x="1584831" y="1117600"/>
                  </a:lnTo>
                  <a:lnTo>
                    <a:pt x="1584956" y="1104900"/>
                  </a:lnTo>
                  <a:close/>
                </a:path>
                <a:path w="3012440" h="6629400">
                  <a:moveTo>
                    <a:pt x="223268" y="1130300"/>
                  </a:moveTo>
                  <a:lnTo>
                    <a:pt x="219595" y="1143000"/>
                  </a:lnTo>
                  <a:lnTo>
                    <a:pt x="230505" y="1143000"/>
                  </a:lnTo>
                  <a:lnTo>
                    <a:pt x="223268" y="1130300"/>
                  </a:lnTo>
                  <a:close/>
                </a:path>
                <a:path w="3012440" h="6629400">
                  <a:moveTo>
                    <a:pt x="790040" y="800100"/>
                  </a:moveTo>
                  <a:lnTo>
                    <a:pt x="776185" y="800100"/>
                  </a:lnTo>
                  <a:lnTo>
                    <a:pt x="795694" y="825500"/>
                  </a:lnTo>
                  <a:lnTo>
                    <a:pt x="810829" y="863600"/>
                  </a:lnTo>
                  <a:lnTo>
                    <a:pt x="820810" y="914400"/>
                  </a:lnTo>
                  <a:lnTo>
                    <a:pt x="824862" y="977900"/>
                  </a:lnTo>
                  <a:lnTo>
                    <a:pt x="822207" y="1041400"/>
                  </a:lnTo>
                  <a:lnTo>
                    <a:pt x="815366" y="1091261"/>
                  </a:lnTo>
                  <a:lnTo>
                    <a:pt x="804314" y="1143000"/>
                  </a:lnTo>
                  <a:lnTo>
                    <a:pt x="811915" y="1143000"/>
                  </a:lnTo>
                  <a:lnTo>
                    <a:pt x="823282" y="1092339"/>
                  </a:lnTo>
                  <a:lnTo>
                    <a:pt x="830635" y="1041400"/>
                  </a:lnTo>
                  <a:lnTo>
                    <a:pt x="833319" y="977900"/>
                  </a:lnTo>
                  <a:lnTo>
                    <a:pt x="830026" y="927100"/>
                  </a:lnTo>
                  <a:lnTo>
                    <a:pt x="821331" y="876300"/>
                  </a:lnTo>
                  <a:lnTo>
                    <a:pt x="807811" y="838200"/>
                  </a:lnTo>
                  <a:lnTo>
                    <a:pt x="790040" y="800100"/>
                  </a:lnTo>
                  <a:close/>
                </a:path>
                <a:path w="3012440" h="6629400">
                  <a:moveTo>
                    <a:pt x="1566614" y="1104900"/>
                  </a:moveTo>
                  <a:lnTo>
                    <a:pt x="1530432" y="1104900"/>
                  </a:lnTo>
                  <a:lnTo>
                    <a:pt x="1537382" y="1117600"/>
                  </a:lnTo>
                  <a:lnTo>
                    <a:pt x="1536279" y="1130300"/>
                  </a:lnTo>
                  <a:lnTo>
                    <a:pt x="1561099" y="1130300"/>
                  </a:lnTo>
                  <a:lnTo>
                    <a:pt x="1559224" y="1117600"/>
                  </a:lnTo>
                  <a:lnTo>
                    <a:pt x="1563415" y="1117600"/>
                  </a:lnTo>
                  <a:lnTo>
                    <a:pt x="1566614" y="1104900"/>
                  </a:lnTo>
                  <a:close/>
                </a:path>
                <a:path w="3012440" h="6629400">
                  <a:moveTo>
                    <a:pt x="769312" y="800100"/>
                  </a:moveTo>
                  <a:lnTo>
                    <a:pt x="733891" y="800100"/>
                  </a:lnTo>
                  <a:lnTo>
                    <a:pt x="756273" y="812800"/>
                  </a:lnTo>
                  <a:lnTo>
                    <a:pt x="773693" y="850900"/>
                  </a:lnTo>
                  <a:lnTo>
                    <a:pt x="785269" y="901700"/>
                  </a:lnTo>
                  <a:lnTo>
                    <a:pt x="790118" y="965200"/>
                  </a:lnTo>
                  <a:lnTo>
                    <a:pt x="787359" y="1028700"/>
                  </a:lnTo>
                  <a:lnTo>
                    <a:pt x="784810" y="1054100"/>
                  </a:lnTo>
                  <a:lnTo>
                    <a:pt x="781527" y="1079500"/>
                  </a:lnTo>
                  <a:lnTo>
                    <a:pt x="777528" y="1104900"/>
                  </a:lnTo>
                  <a:lnTo>
                    <a:pt x="772831" y="1117600"/>
                  </a:lnTo>
                  <a:lnTo>
                    <a:pt x="790619" y="1117600"/>
                  </a:lnTo>
                  <a:lnTo>
                    <a:pt x="797700" y="1079500"/>
                  </a:lnTo>
                  <a:lnTo>
                    <a:pt x="804006" y="1028700"/>
                  </a:lnTo>
                  <a:lnTo>
                    <a:pt x="806939" y="977900"/>
                  </a:lnTo>
                  <a:lnTo>
                    <a:pt x="805127" y="927100"/>
                  </a:lnTo>
                  <a:lnTo>
                    <a:pt x="798380" y="876300"/>
                  </a:lnTo>
                  <a:lnTo>
                    <a:pt x="786505" y="838200"/>
                  </a:lnTo>
                  <a:lnTo>
                    <a:pt x="769312" y="800100"/>
                  </a:lnTo>
                  <a:close/>
                </a:path>
                <a:path w="3012440" h="6629400">
                  <a:moveTo>
                    <a:pt x="1440411" y="914400"/>
                  </a:moveTo>
                  <a:lnTo>
                    <a:pt x="1265242" y="914400"/>
                  </a:lnTo>
                  <a:lnTo>
                    <a:pt x="1304903" y="927100"/>
                  </a:lnTo>
                  <a:lnTo>
                    <a:pt x="1337303" y="939800"/>
                  </a:lnTo>
                  <a:lnTo>
                    <a:pt x="1359155" y="977900"/>
                  </a:lnTo>
                  <a:lnTo>
                    <a:pt x="1367170" y="1016000"/>
                  </a:lnTo>
                  <a:lnTo>
                    <a:pt x="1359156" y="1054100"/>
                  </a:lnTo>
                  <a:lnTo>
                    <a:pt x="1337419" y="1091998"/>
                  </a:lnTo>
                  <a:lnTo>
                    <a:pt x="1337303" y="1092200"/>
                  </a:lnTo>
                  <a:lnTo>
                    <a:pt x="1304903" y="1117600"/>
                  </a:lnTo>
                  <a:lnTo>
                    <a:pt x="1452552" y="1117600"/>
                  </a:lnTo>
                  <a:lnTo>
                    <a:pt x="1453324" y="1104900"/>
                  </a:lnTo>
                  <a:lnTo>
                    <a:pt x="1584956" y="1104900"/>
                  </a:lnTo>
                  <a:lnTo>
                    <a:pt x="1584973" y="1079500"/>
                  </a:lnTo>
                  <a:lnTo>
                    <a:pt x="1500758" y="1079500"/>
                  </a:lnTo>
                  <a:lnTo>
                    <a:pt x="1501420" y="1066800"/>
                  </a:lnTo>
                  <a:lnTo>
                    <a:pt x="1398499" y="1066800"/>
                  </a:lnTo>
                  <a:lnTo>
                    <a:pt x="1393976" y="1054100"/>
                  </a:lnTo>
                  <a:lnTo>
                    <a:pt x="1391439" y="1054100"/>
                  </a:lnTo>
                  <a:lnTo>
                    <a:pt x="1392542" y="1041400"/>
                  </a:lnTo>
                  <a:lnTo>
                    <a:pt x="1477151" y="1041400"/>
                  </a:lnTo>
                  <a:lnTo>
                    <a:pt x="1467885" y="1028700"/>
                  </a:lnTo>
                  <a:lnTo>
                    <a:pt x="1460936" y="1028700"/>
                  </a:lnTo>
                  <a:lnTo>
                    <a:pt x="1461818" y="1016000"/>
                  </a:lnTo>
                  <a:lnTo>
                    <a:pt x="1462590" y="1003300"/>
                  </a:lnTo>
                  <a:lnTo>
                    <a:pt x="1584706" y="1003300"/>
                  </a:lnTo>
                  <a:lnTo>
                    <a:pt x="1584226" y="965200"/>
                  </a:lnTo>
                  <a:lnTo>
                    <a:pt x="1583602" y="939800"/>
                  </a:lnTo>
                  <a:lnTo>
                    <a:pt x="1388571" y="939800"/>
                  </a:lnTo>
                  <a:lnTo>
                    <a:pt x="1389453" y="927100"/>
                  </a:lnTo>
                  <a:lnTo>
                    <a:pt x="1448015" y="927100"/>
                  </a:lnTo>
                  <a:lnTo>
                    <a:pt x="1440411" y="914400"/>
                  </a:lnTo>
                  <a:close/>
                </a:path>
                <a:path w="3012440" h="6629400">
                  <a:moveTo>
                    <a:pt x="651367" y="1041400"/>
                  </a:moveTo>
                  <a:lnTo>
                    <a:pt x="623069" y="1041400"/>
                  </a:lnTo>
                  <a:lnTo>
                    <a:pt x="636429" y="1054100"/>
                  </a:lnTo>
                  <a:lnTo>
                    <a:pt x="649382" y="1066800"/>
                  </a:lnTo>
                  <a:lnTo>
                    <a:pt x="659894" y="1079500"/>
                  </a:lnTo>
                  <a:lnTo>
                    <a:pt x="667803" y="1079500"/>
                  </a:lnTo>
                  <a:lnTo>
                    <a:pt x="681863" y="1092200"/>
                  </a:lnTo>
                  <a:lnTo>
                    <a:pt x="698343" y="1104900"/>
                  </a:lnTo>
                  <a:lnTo>
                    <a:pt x="743665" y="1104900"/>
                  </a:lnTo>
                  <a:lnTo>
                    <a:pt x="724764" y="1092200"/>
                  </a:lnTo>
                  <a:lnTo>
                    <a:pt x="707160" y="1092200"/>
                  </a:lnTo>
                  <a:lnTo>
                    <a:pt x="691546" y="1079500"/>
                  </a:lnTo>
                  <a:lnTo>
                    <a:pt x="678614" y="1066800"/>
                  </a:lnTo>
                  <a:lnTo>
                    <a:pt x="670341" y="1066800"/>
                  </a:lnTo>
                  <a:lnTo>
                    <a:pt x="669767" y="1054100"/>
                  </a:lnTo>
                  <a:lnTo>
                    <a:pt x="752148" y="1054100"/>
                  </a:lnTo>
                  <a:lnTo>
                    <a:pt x="651367" y="1041400"/>
                  </a:lnTo>
                  <a:close/>
                </a:path>
                <a:path w="3012440" h="6629400">
                  <a:moveTo>
                    <a:pt x="2225818" y="800100"/>
                  </a:moveTo>
                  <a:lnTo>
                    <a:pt x="2209002" y="800100"/>
                  </a:lnTo>
                  <a:lnTo>
                    <a:pt x="2194635" y="825500"/>
                  </a:lnTo>
                  <a:lnTo>
                    <a:pt x="2170255" y="876300"/>
                  </a:lnTo>
                  <a:lnTo>
                    <a:pt x="2143235" y="914400"/>
                  </a:lnTo>
                  <a:lnTo>
                    <a:pt x="2113766" y="952500"/>
                  </a:lnTo>
                  <a:lnTo>
                    <a:pt x="2082036" y="990600"/>
                  </a:lnTo>
                  <a:lnTo>
                    <a:pt x="2048237" y="1016000"/>
                  </a:lnTo>
                  <a:lnTo>
                    <a:pt x="2044045" y="1016000"/>
                  </a:lnTo>
                  <a:lnTo>
                    <a:pt x="2026116" y="1041400"/>
                  </a:lnTo>
                  <a:lnTo>
                    <a:pt x="2007752" y="1054100"/>
                  </a:lnTo>
                  <a:lnTo>
                    <a:pt x="1988975" y="1066800"/>
                  </a:lnTo>
                  <a:lnTo>
                    <a:pt x="1969805" y="1079500"/>
                  </a:lnTo>
                  <a:lnTo>
                    <a:pt x="1964400" y="1079500"/>
                  </a:lnTo>
                  <a:lnTo>
                    <a:pt x="1965217" y="1091261"/>
                  </a:lnTo>
                  <a:lnTo>
                    <a:pt x="1965282" y="1092200"/>
                  </a:lnTo>
                  <a:lnTo>
                    <a:pt x="1980174" y="1092200"/>
                  </a:lnTo>
                  <a:lnTo>
                    <a:pt x="1996411" y="1079500"/>
                  </a:lnTo>
                  <a:lnTo>
                    <a:pt x="2012358" y="1066800"/>
                  </a:lnTo>
                  <a:lnTo>
                    <a:pt x="2028015" y="1054100"/>
                  </a:lnTo>
                  <a:lnTo>
                    <a:pt x="2043383" y="1041400"/>
                  </a:lnTo>
                  <a:lnTo>
                    <a:pt x="2060571" y="1041400"/>
                  </a:lnTo>
                  <a:lnTo>
                    <a:pt x="2060040" y="1028700"/>
                  </a:lnTo>
                  <a:lnTo>
                    <a:pt x="2091613" y="1003300"/>
                  </a:lnTo>
                  <a:lnTo>
                    <a:pt x="2121263" y="965200"/>
                  </a:lnTo>
                  <a:lnTo>
                    <a:pt x="2148927" y="927100"/>
                  </a:lnTo>
                  <a:lnTo>
                    <a:pt x="2174544" y="889000"/>
                  </a:lnTo>
                  <a:lnTo>
                    <a:pt x="2191343" y="889000"/>
                  </a:lnTo>
                  <a:lnTo>
                    <a:pt x="2189877" y="876300"/>
                  </a:lnTo>
                  <a:lnTo>
                    <a:pt x="2214908" y="825500"/>
                  </a:lnTo>
                  <a:lnTo>
                    <a:pt x="2225818" y="800100"/>
                  </a:lnTo>
                  <a:close/>
                </a:path>
                <a:path w="3012440" h="6629400">
                  <a:moveTo>
                    <a:pt x="1584706" y="1003300"/>
                  </a:moveTo>
                  <a:lnTo>
                    <a:pt x="1539809" y="1003300"/>
                  </a:lnTo>
                  <a:lnTo>
                    <a:pt x="1546538" y="1016000"/>
                  </a:lnTo>
                  <a:lnTo>
                    <a:pt x="1545765" y="1028700"/>
                  </a:lnTo>
                  <a:lnTo>
                    <a:pt x="1544883" y="1028700"/>
                  </a:lnTo>
                  <a:lnTo>
                    <a:pt x="1536610" y="1041400"/>
                  </a:lnTo>
                  <a:lnTo>
                    <a:pt x="1392542" y="1041400"/>
                  </a:lnTo>
                  <a:lnTo>
                    <a:pt x="1398940" y="1054100"/>
                  </a:lnTo>
                  <a:lnTo>
                    <a:pt x="1410744" y="1054100"/>
                  </a:lnTo>
                  <a:lnTo>
                    <a:pt x="1408537" y="1066800"/>
                  </a:lnTo>
                  <a:lnTo>
                    <a:pt x="1514658" y="1066800"/>
                  </a:lnTo>
                  <a:lnTo>
                    <a:pt x="1514216" y="1079500"/>
                  </a:lnTo>
                  <a:lnTo>
                    <a:pt x="1584973" y="1079500"/>
                  </a:lnTo>
                  <a:lnTo>
                    <a:pt x="1584908" y="1028700"/>
                  </a:lnTo>
                  <a:lnTo>
                    <a:pt x="1584816" y="1016000"/>
                  </a:lnTo>
                  <a:lnTo>
                    <a:pt x="1584706" y="1003300"/>
                  </a:lnTo>
                  <a:close/>
                </a:path>
                <a:path w="3012440" h="6629400">
                  <a:moveTo>
                    <a:pt x="755557" y="1054100"/>
                  </a:moveTo>
                  <a:lnTo>
                    <a:pt x="669767" y="1054100"/>
                  </a:lnTo>
                  <a:lnTo>
                    <a:pt x="670341" y="1066800"/>
                  </a:lnTo>
                  <a:lnTo>
                    <a:pt x="754729" y="1066800"/>
                  </a:lnTo>
                  <a:lnTo>
                    <a:pt x="755557" y="1054100"/>
                  </a:lnTo>
                  <a:close/>
                </a:path>
                <a:path w="3012440" h="6629400">
                  <a:moveTo>
                    <a:pt x="1878466" y="1041400"/>
                  </a:moveTo>
                  <a:lnTo>
                    <a:pt x="1870414" y="1041400"/>
                  </a:lnTo>
                  <a:lnTo>
                    <a:pt x="1867656" y="1054100"/>
                  </a:lnTo>
                  <a:lnTo>
                    <a:pt x="1882438" y="1054100"/>
                  </a:lnTo>
                  <a:lnTo>
                    <a:pt x="1878466" y="1041400"/>
                  </a:lnTo>
                  <a:close/>
                </a:path>
                <a:path w="3012440" h="6629400">
                  <a:moveTo>
                    <a:pt x="576698" y="787402"/>
                  </a:moveTo>
                  <a:lnTo>
                    <a:pt x="543342" y="787402"/>
                  </a:lnTo>
                  <a:lnTo>
                    <a:pt x="565074" y="800100"/>
                  </a:lnTo>
                  <a:lnTo>
                    <a:pt x="583551" y="825500"/>
                  </a:lnTo>
                  <a:lnTo>
                    <a:pt x="596901" y="876300"/>
                  </a:lnTo>
                  <a:lnTo>
                    <a:pt x="603255" y="939800"/>
                  </a:lnTo>
                  <a:lnTo>
                    <a:pt x="600745" y="1016000"/>
                  </a:lnTo>
                  <a:lnTo>
                    <a:pt x="600535" y="1028700"/>
                  </a:lnTo>
                  <a:lnTo>
                    <a:pt x="617446" y="1028700"/>
                  </a:lnTo>
                  <a:lnTo>
                    <a:pt x="617490" y="1016000"/>
                  </a:lnTo>
                  <a:lnTo>
                    <a:pt x="620267" y="965200"/>
                  </a:lnTo>
                  <a:lnTo>
                    <a:pt x="617040" y="901700"/>
                  </a:lnTo>
                  <a:lnTo>
                    <a:pt x="608345" y="850900"/>
                  </a:lnTo>
                  <a:lnTo>
                    <a:pt x="594719" y="812800"/>
                  </a:lnTo>
                  <a:lnTo>
                    <a:pt x="576698" y="787402"/>
                  </a:lnTo>
                  <a:close/>
                </a:path>
                <a:path w="3012440" h="6629400">
                  <a:moveTo>
                    <a:pt x="1947492" y="838200"/>
                  </a:moveTo>
                  <a:lnTo>
                    <a:pt x="1917848" y="838200"/>
                  </a:lnTo>
                  <a:lnTo>
                    <a:pt x="1919282" y="850900"/>
                  </a:lnTo>
                  <a:lnTo>
                    <a:pt x="1921267" y="850900"/>
                  </a:lnTo>
                  <a:lnTo>
                    <a:pt x="1923774" y="889000"/>
                  </a:lnTo>
                  <a:lnTo>
                    <a:pt x="1919806" y="927100"/>
                  </a:lnTo>
                  <a:lnTo>
                    <a:pt x="1908764" y="965200"/>
                  </a:lnTo>
                  <a:lnTo>
                    <a:pt x="1890049" y="1003300"/>
                  </a:lnTo>
                  <a:lnTo>
                    <a:pt x="1888974" y="1003300"/>
                  </a:lnTo>
                  <a:lnTo>
                    <a:pt x="1892862" y="1016000"/>
                  </a:lnTo>
                  <a:lnTo>
                    <a:pt x="1898984" y="1016000"/>
                  </a:lnTo>
                  <a:lnTo>
                    <a:pt x="1904610" y="1003300"/>
                  </a:lnTo>
                  <a:lnTo>
                    <a:pt x="1924598" y="965200"/>
                  </a:lnTo>
                  <a:lnTo>
                    <a:pt x="1936270" y="927100"/>
                  </a:lnTo>
                  <a:lnTo>
                    <a:pt x="1940414" y="889000"/>
                  </a:lnTo>
                  <a:lnTo>
                    <a:pt x="1937814" y="850900"/>
                  </a:lnTo>
                  <a:lnTo>
                    <a:pt x="1947492" y="838200"/>
                  </a:lnTo>
                  <a:close/>
                </a:path>
                <a:path w="3012440" h="6629400">
                  <a:moveTo>
                    <a:pt x="337435" y="977900"/>
                  </a:moveTo>
                  <a:lnTo>
                    <a:pt x="272919" y="977900"/>
                  </a:lnTo>
                  <a:lnTo>
                    <a:pt x="276891" y="990600"/>
                  </a:lnTo>
                  <a:lnTo>
                    <a:pt x="336294" y="990600"/>
                  </a:lnTo>
                  <a:lnTo>
                    <a:pt x="337435" y="977900"/>
                  </a:lnTo>
                  <a:close/>
                </a:path>
                <a:path w="3012440" h="6629400">
                  <a:moveTo>
                    <a:pt x="344343" y="901700"/>
                  </a:moveTo>
                  <a:lnTo>
                    <a:pt x="258325" y="901700"/>
                  </a:lnTo>
                  <a:lnTo>
                    <a:pt x="261997" y="914400"/>
                  </a:lnTo>
                  <a:lnTo>
                    <a:pt x="269770" y="927100"/>
                  </a:lnTo>
                  <a:lnTo>
                    <a:pt x="229677" y="927100"/>
                  </a:lnTo>
                  <a:lnTo>
                    <a:pt x="222286" y="939800"/>
                  </a:lnTo>
                  <a:lnTo>
                    <a:pt x="340877" y="939800"/>
                  </a:lnTo>
                  <a:lnTo>
                    <a:pt x="344343" y="901700"/>
                  </a:lnTo>
                  <a:close/>
                </a:path>
                <a:path w="3012440" h="6629400">
                  <a:moveTo>
                    <a:pt x="1465458" y="927100"/>
                  </a:moveTo>
                  <a:lnTo>
                    <a:pt x="1395741" y="927100"/>
                  </a:lnTo>
                  <a:lnTo>
                    <a:pt x="1393976" y="939800"/>
                  </a:lnTo>
                  <a:lnTo>
                    <a:pt x="1488551" y="939800"/>
                  </a:lnTo>
                  <a:lnTo>
                    <a:pt x="1465458" y="927100"/>
                  </a:lnTo>
                  <a:close/>
                </a:path>
                <a:path w="3012440" h="6629400">
                  <a:moveTo>
                    <a:pt x="1464907" y="850900"/>
                  </a:moveTo>
                  <a:lnTo>
                    <a:pt x="1425967" y="850900"/>
                  </a:lnTo>
                  <a:lnTo>
                    <a:pt x="1435497" y="876300"/>
                  </a:lnTo>
                  <a:lnTo>
                    <a:pt x="1446526" y="889000"/>
                  </a:lnTo>
                  <a:lnTo>
                    <a:pt x="1457535" y="914400"/>
                  </a:lnTo>
                  <a:lnTo>
                    <a:pt x="1497063" y="914400"/>
                  </a:lnTo>
                  <a:lnTo>
                    <a:pt x="1525551" y="927100"/>
                  </a:lnTo>
                  <a:lnTo>
                    <a:pt x="1555142" y="927100"/>
                  </a:lnTo>
                  <a:lnTo>
                    <a:pt x="1553487" y="939800"/>
                  </a:lnTo>
                  <a:lnTo>
                    <a:pt x="1583602" y="939800"/>
                  </a:lnTo>
                  <a:lnTo>
                    <a:pt x="1582813" y="914400"/>
                  </a:lnTo>
                  <a:lnTo>
                    <a:pt x="1581837" y="889000"/>
                  </a:lnTo>
                  <a:lnTo>
                    <a:pt x="1486418" y="889000"/>
                  </a:lnTo>
                  <a:lnTo>
                    <a:pt x="1481329" y="876300"/>
                  </a:lnTo>
                  <a:lnTo>
                    <a:pt x="1479468" y="863600"/>
                  </a:lnTo>
                  <a:lnTo>
                    <a:pt x="1469650" y="863600"/>
                  </a:lnTo>
                  <a:lnTo>
                    <a:pt x="1464907" y="850900"/>
                  </a:lnTo>
                  <a:close/>
                </a:path>
                <a:path w="3012440" h="6629400">
                  <a:moveTo>
                    <a:pt x="258325" y="901700"/>
                  </a:moveTo>
                  <a:lnTo>
                    <a:pt x="220940" y="901700"/>
                  </a:lnTo>
                  <a:lnTo>
                    <a:pt x="244514" y="927100"/>
                  </a:lnTo>
                  <a:lnTo>
                    <a:pt x="258291" y="927100"/>
                  </a:lnTo>
                  <a:lnTo>
                    <a:pt x="257059" y="914400"/>
                  </a:lnTo>
                  <a:lnTo>
                    <a:pt x="258325" y="901700"/>
                  </a:lnTo>
                  <a:close/>
                </a:path>
                <a:path w="3012440" h="6629400">
                  <a:moveTo>
                    <a:pt x="1412398" y="863600"/>
                  </a:moveTo>
                  <a:lnTo>
                    <a:pt x="1113894" y="889000"/>
                  </a:lnTo>
                  <a:lnTo>
                    <a:pt x="1111931" y="889000"/>
                  </a:lnTo>
                  <a:lnTo>
                    <a:pt x="1116872" y="901700"/>
                  </a:lnTo>
                  <a:lnTo>
                    <a:pt x="1432806" y="901700"/>
                  </a:lnTo>
                  <a:lnTo>
                    <a:pt x="1420658" y="876300"/>
                  </a:lnTo>
                  <a:lnTo>
                    <a:pt x="1412398" y="863600"/>
                  </a:lnTo>
                  <a:close/>
                </a:path>
                <a:path w="3012440" h="6629400">
                  <a:moveTo>
                    <a:pt x="1647128" y="889000"/>
                  </a:moveTo>
                  <a:lnTo>
                    <a:pt x="1588941" y="889000"/>
                  </a:lnTo>
                  <a:lnTo>
                    <a:pt x="1596385" y="901700"/>
                  </a:lnTo>
                  <a:lnTo>
                    <a:pt x="1629470" y="901700"/>
                  </a:lnTo>
                  <a:lnTo>
                    <a:pt x="1647128" y="889000"/>
                  </a:lnTo>
                  <a:close/>
                </a:path>
                <a:path w="3012440" h="6629400">
                  <a:moveTo>
                    <a:pt x="1105290" y="876300"/>
                  </a:moveTo>
                  <a:lnTo>
                    <a:pt x="1098450" y="876300"/>
                  </a:lnTo>
                  <a:lnTo>
                    <a:pt x="1107620" y="889000"/>
                  </a:lnTo>
                  <a:lnTo>
                    <a:pt x="1109482" y="889000"/>
                  </a:lnTo>
                  <a:lnTo>
                    <a:pt x="1105290" y="876300"/>
                  </a:lnTo>
                  <a:close/>
                </a:path>
                <a:path w="3012440" h="6629400">
                  <a:moveTo>
                    <a:pt x="1656960" y="863600"/>
                  </a:moveTo>
                  <a:lnTo>
                    <a:pt x="1527012" y="863600"/>
                  </a:lnTo>
                  <a:lnTo>
                    <a:pt x="1525153" y="876300"/>
                  </a:lnTo>
                  <a:lnTo>
                    <a:pt x="1520077" y="889000"/>
                  </a:lnTo>
                  <a:lnTo>
                    <a:pt x="1683655" y="889000"/>
                  </a:lnTo>
                  <a:lnTo>
                    <a:pt x="1721246" y="876300"/>
                  </a:lnTo>
                  <a:lnTo>
                    <a:pt x="1660711" y="876300"/>
                  </a:lnTo>
                  <a:lnTo>
                    <a:pt x="1656960" y="863600"/>
                  </a:lnTo>
                  <a:close/>
                </a:path>
                <a:path w="3012440" h="6629400">
                  <a:moveTo>
                    <a:pt x="1820742" y="800100"/>
                  </a:moveTo>
                  <a:lnTo>
                    <a:pt x="1681890" y="800100"/>
                  </a:lnTo>
                  <a:lnTo>
                    <a:pt x="1681957" y="812800"/>
                  </a:lnTo>
                  <a:lnTo>
                    <a:pt x="1682023" y="825500"/>
                  </a:lnTo>
                  <a:lnTo>
                    <a:pt x="1682089" y="838200"/>
                  </a:lnTo>
                  <a:lnTo>
                    <a:pt x="1680580" y="850900"/>
                  </a:lnTo>
                  <a:lnTo>
                    <a:pt x="1675701" y="863600"/>
                  </a:lnTo>
                  <a:lnTo>
                    <a:pt x="1665785" y="876300"/>
                  </a:lnTo>
                  <a:lnTo>
                    <a:pt x="1721246" y="876300"/>
                  </a:lnTo>
                  <a:lnTo>
                    <a:pt x="1756944" y="850900"/>
                  </a:lnTo>
                  <a:lnTo>
                    <a:pt x="1788816" y="838200"/>
                  </a:lnTo>
                  <a:lnTo>
                    <a:pt x="1814927" y="812800"/>
                  </a:lnTo>
                  <a:lnTo>
                    <a:pt x="1820742" y="800100"/>
                  </a:lnTo>
                  <a:close/>
                </a:path>
                <a:path w="3012440" h="6629400">
                  <a:moveTo>
                    <a:pt x="352591" y="812800"/>
                  </a:moveTo>
                  <a:lnTo>
                    <a:pt x="291209" y="812800"/>
                  </a:lnTo>
                  <a:lnTo>
                    <a:pt x="300808" y="838200"/>
                  </a:lnTo>
                  <a:lnTo>
                    <a:pt x="308892" y="850900"/>
                  </a:lnTo>
                  <a:lnTo>
                    <a:pt x="304347" y="863600"/>
                  </a:lnTo>
                  <a:lnTo>
                    <a:pt x="347841" y="863600"/>
                  </a:lnTo>
                  <a:lnTo>
                    <a:pt x="352591" y="812800"/>
                  </a:lnTo>
                  <a:close/>
                </a:path>
                <a:path w="3012440" h="6629400">
                  <a:moveTo>
                    <a:pt x="1481329" y="850900"/>
                  </a:moveTo>
                  <a:lnTo>
                    <a:pt x="1474921" y="850900"/>
                  </a:lnTo>
                  <a:lnTo>
                    <a:pt x="1469650" y="863600"/>
                  </a:lnTo>
                  <a:lnTo>
                    <a:pt x="1479468" y="863600"/>
                  </a:lnTo>
                  <a:lnTo>
                    <a:pt x="1481329" y="850900"/>
                  </a:lnTo>
                  <a:close/>
                </a:path>
                <a:path w="3012440" h="6629400">
                  <a:moveTo>
                    <a:pt x="1559587" y="838200"/>
                  </a:moveTo>
                  <a:lnTo>
                    <a:pt x="1506825" y="838200"/>
                  </a:lnTo>
                  <a:lnTo>
                    <a:pt x="1512341" y="850900"/>
                  </a:lnTo>
                  <a:lnTo>
                    <a:pt x="1518739" y="850900"/>
                  </a:lnTo>
                  <a:lnTo>
                    <a:pt x="1525358" y="863600"/>
                  </a:lnTo>
                  <a:lnTo>
                    <a:pt x="1566945" y="863600"/>
                  </a:lnTo>
                  <a:lnTo>
                    <a:pt x="1559587" y="838200"/>
                  </a:lnTo>
                  <a:close/>
                </a:path>
                <a:path w="3012440" h="6629400">
                  <a:moveTo>
                    <a:pt x="1601321" y="800100"/>
                  </a:moveTo>
                  <a:lnTo>
                    <a:pt x="1558805" y="800100"/>
                  </a:lnTo>
                  <a:lnTo>
                    <a:pt x="1570405" y="825500"/>
                  </a:lnTo>
                  <a:lnTo>
                    <a:pt x="1583161" y="850900"/>
                  </a:lnTo>
                  <a:lnTo>
                    <a:pt x="1582411" y="863600"/>
                  </a:lnTo>
                  <a:lnTo>
                    <a:pt x="1656519" y="863600"/>
                  </a:lnTo>
                  <a:lnTo>
                    <a:pt x="1659166" y="850900"/>
                  </a:lnTo>
                  <a:lnTo>
                    <a:pt x="1664563" y="850900"/>
                  </a:lnTo>
                  <a:lnTo>
                    <a:pt x="1665220" y="838200"/>
                  </a:lnTo>
                  <a:lnTo>
                    <a:pt x="1665276" y="825500"/>
                  </a:lnTo>
                  <a:lnTo>
                    <a:pt x="1604000" y="825500"/>
                  </a:lnTo>
                  <a:lnTo>
                    <a:pt x="1601363" y="812800"/>
                  </a:lnTo>
                  <a:lnTo>
                    <a:pt x="1601321" y="800100"/>
                  </a:lnTo>
                  <a:close/>
                </a:path>
                <a:path w="3012440" h="6629400">
                  <a:moveTo>
                    <a:pt x="1482329" y="825500"/>
                  </a:moveTo>
                  <a:lnTo>
                    <a:pt x="1134260" y="825500"/>
                  </a:lnTo>
                  <a:lnTo>
                    <a:pt x="1135151" y="838200"/>
                  </a:lnTo>
                  <a:lnTo>
                    <a:pt x="1421554" y="838200"/>
                  </a:lnTo>
                  <a:lnTo>
                    <a:pt x="1424864" y="850900"/>
                  </a:lnTo>
                  <a:lnTo>
                    <a:pt x="1463031" y="850900"/>
                  </a:lnTo>
                  <a:lnTo>
                    <a:pt x="1460053" y="838200"/>
                  </a:lnTo>
                  <a:lnTo>
                    <a:pt x="1482329" y="825500"/>
                  </a:lnTo>
                  <a:close/>
                </a:path>
                <a:path w="3012440" h="6629400">
                  <a:moveTo>
                    <a:pt x="1541105" y="800100"/>
                  </a:moveTo>
                  <a:lnTo>
                    <a:pt x="1050051" y="800100"/>
                  </a:lnTo>
                  <a:lnTo>
                    <a:pt x="1031579" y="812800"/>
                  </a:lnTo>
                  <a:lnTo>
                    <a:pt x="920506" y="812800"/>
                  </a:lnTo>
                  <a:lnTo>
                    <a:pt x="948191" y="825500"/>
                  </a:lnTo>
                  <a:lnTo>
                    <a:pt x="1490279" y="825500"/>
                  </a:lnTo>
                  <a:lnTo>
                    <a:pt x="1487862" y="838200"/>
                  </a:lnTo>
                  <a:lnTo>
                    <a:pt x="1481867" y="850900"/>
                  </a:lnTo>
                  <a:lnTo>
                    <a:pt x="1486418" y="850900"/>
                  </a:lnTo>
                  <a:lnTo>
                    <a:pt x="1493988" y="838200"/>
                  </a:lnTo>
                  <a:lnTo>
                    <a:pt x="1559587" y="838200"/>
                  </a:lnTo>
                  <a:lnTo>
                    <a:pt x="1555907" y="825500"/>
                  </a:lnTo>
                  <a:lnTo>
                    <a:pt x="1541105" y="800100"/>
                  </a:lnTo>
                  <a:close/>
                </a:path>
                <a:path w="3012440" h="6629400">
                  <a:moveTo>
                    <a:pt x="1973445" y="825500"/>
                  </a:moveTo>
                  <a:lnTo>
                    <a:pt x="1938530" y="825500"/>
                  </a:lnTo>
                  <a:lnTo>
                    <a:pt x="1924136" y="838200"/>
                  </a:lnTo>
                  <a:lnTo>
                    <a:pt x="1965566" y="838200"/>
                  </a:lnTo>
                  <a:lnTo>
                    <a:pt x="1973445" y="825500"/>
                  </a:lnTo>
                  <a:close/>
                </a:path>
                <a:path w="3012440" h="6629400">
                  <a:moveTo>
                    <a:pt x="1664928" y="800100"/>
                  </a:moveTo>
                  <a:lnTo>
                    <a:pt x="1618240" y="800100"/>
                  </a:lnTo>
                  <a:lnTo>
                    <a:pt x="1618240" y="812800"/>
                  </a:lnTo>
                  <a:lnTo>
                    <a:pt x="1615603" y="825500"/>
                  </a:lnTo>
                  <a:lnTo>
                    <a:pt x="1665276" y="825500"/>
                  </a:lnTo>
                  <a:lnTo>
                    <a:pt x="1664928" y="800100"/>
                  </a:lnTo>
                  <a:close/>
                </a:path>
                <a:path w="3012440" h="6629400">
                  <a:moveTo>
                    <a:pt x="1990865" y="800100"/>
                  </a:moveTo>
                  <a:lnTo>
                    <a:pt x="1978155" y="800100"/>
                  </a:lnTo>
                  <a:lnTo>
                    <a:pt x="1973666" y="812800"/>
                  </a:lnTo>
                  <a:lnTo>
                    <a:pt x="1964794" y="812800"/>
                  </a:lnTo>
                  <a:lnTo>
                    <a:pt x="1952582" y="825500"/>
                  </a:lnTo>
                  <a:lnTo>
                    <a:pt x="1982380" y="825500"/>
                  </a:lnTo>
                  <a:lnTo>
                    <a:pt x="1985469" y="812800"/>
                  </a:lnTo>
                  <a:lnTo>
                    <a:pt x="1990865" y="800100"/>
                  </a:lnTo>
                  <a:close/>
                </a:path>
                <a:path w="3012440" h="6629400">
                  <a:moveTo>
                    <a:pt x="996776" y="800100"/>
                  </a:moveTo>
                  <a:lnTo>
                    <a:pt x="789996" y="800100"/>
                  </a:lnTo>
                  <a:lnTo>
                    <a:pt x="813310" y="812800"/>
                  </a:lnTo>
                  <a:lnTo>
                    <a:pt x="1031579" y="812800"/>
                  </a:lnTo>
                  <a:lnTo>
                    <a:pt x="996776" y="800100"/>
                  </a:lnTo>
                  <a:close/>
                </a:path>
                <a:path w="3012440" h="6629400">
                  <a:moveTo>
                    <a:pt x="775258" y="787402"/>
                  </a:moveTo>
                  <a:lnTo>
                    <a:pt x="670893" y="787402"/>
                  </a:lnTo>
                  <a:lnTo>
                    <a:pt x="702458" y="800100"/>
                  </a:lnTo>
                  <a:lnTo>
                    <a:pt x="775975" y="800100"/>
                  </a:lnTo>
                  <a:lnTo>
                    <a:pt x="775258" y="787402"/>
                  </a:lnTo>
                  <a:close/>
                </a:path>
                <a:path w="3012440" h="6629400">
                  <a:moveTo>
                    <a:pt x="833085" y="787402"/>
                  </a:moveTo>
                  <a:lnTo>
                    <a:pt x="775258" y="787402"/>
                  </a:lnTo>
                  <a:lnTo>
                    <a:pt x="775975" y="800100"/>
                  </a:lnTo>
                  <a:lnTo>
                    <a:pt x="854163" y="800100"/>
                  </a:lnTo>
                  <a:lnTo>
                    <a:pt x="833085" y="787402"/>
                  </a:lnTo>
                  <a:close/>
                </a:path>
                <a:path w="3012440" h="6629400">
                  <a:moveTo>
                    <a:pt x="688148" y="635000"/>
                  </a:moveTo>
                  <a:lnTo>
                    <a:pt x="490653" y="635000"/>
                  </a:lnTo>
                  <a:lnTo>
                    <a:pt x="528036" y="647700"/>
                  </a:lnTo>
                  <a:lnTo>
                    <a:pt x="635129" y="647700"/>
                  </a:lnTo>
                  <a:lnTo>
                    <a:pt x="704802" y="660400"/>
                  </a:lnTo>
                  <a:lnTo>
                    <a:pt x="828599" y="660400"/>
                  </a:lnTo>
                  <a:lnTo>
                    <a:pt x="856437" y="673100"/>
                  </a:lnTo>
                  <a:lnTo>
                    <a:pt x="861018" y="698500"/>
                  </a:lnTo>
                  <a:lnTo>
                    <a:pt x="865684" y="736600"/>
                  </a:lnTo>
                  <a:lnTo>
                    <a:pt x="870445" y="762000"/>
                  </a:lnTo>
                  <a:lnTo>
                    <a:pt x="875311" y="800100"/>
                  </a:lnTo>
                  <a:lnTo>
                    <a:pt x="892321" y="800100"/>
                  </a:lnTo>
                  <a:lnTo>
                    <a:pt x="888082" y="774700"/>
                  </a:lnTo>
                  <a:lnTo>
                    <a:pt x="883902" y="736600"/>
                  </a:lnTo>
                  <a:lnTo>
                    <a:pt x="879809" y="711200"/>
                  </a:lnTo>
                  <a:lnTo>
                    <a:pt x="875830" y="685800"/>
                  </a:lnTo>
                  <a:lnTo>
                    <a:pt x="1365847" y="685800"/>
                  </a:lnTo>
                  <a:lnTo>
                    <a:pt x="1106773" y="673100"/>
                  </a:lnTo>
                  <a:lnTo>
                    <a:pt x="744183" y="647700"/>
                  </a:lnTo>
                  <a:lnTo>
                    <a:pt x="688148" y="635000"/>
                  </a:lnTo>
                  <a:close/>
                </a:path>
                <a:path w="3012440" h="6629400">
                  <a:moveTo>
                    <a:pt x="1222772" y="711200"/>
                  </a:moveTo>
                  <a:lnTo>
                    <a:pt x="1207218" y="711200"/>
                  </a:lnTo>
                  <a:lnTo>
                    <a:pt x="1210798" y="736600"/>
                  </a:lnTo>
                  <a:lnTo>
                    <a:pt x="1214926" y="749300"/>
                  </a:lnTo>
                  <a:lnTo>
                    <a:pt x="1219613" y="774700"/>
                  </a:lnTo>
                  <a:lnTo>
                    <a:pt x="1224854" y="787402"/>
                  </a:lnTo>
                  <a:lnTo>
                    <a:pt x="1153609" y="800100"/>
                  </a:lnTo>
                  <a:lnTo>
                    <a:pt x="1442513" y="800100"/>
                  </a:lnTo>
                  <a:lnTo>
                    <a:pt x="1442168" y="790160"/>
                  </a:lnTo>
                  <a:lnTo>
                    <a:pt x="1442072" y="787402"/>
                  </a:lnTo>
                  <a:lnTo>
                    <a:pt x="1240422" y="787402"/>
                  </a:lnTo>
                  <a:lnTo>
                    <a:pt x="1235089" y="762000"/>
                  </a:lnTo>
                  <a:lnTo>
                    <a:pt x="1230356" y="749300"/>
                  </a:lnTo>
                  <a:lnTo>
                    <a:pt x="1226243" y="723900"/>
                  </a:lnTo>
                  <a:lnTo>
                    <a:pt x="1222772" y="711200"/>
                  </a:lnTo>
                  <a:close/>
                </a:path>
                <a:path w="3012440" h="6629400">
                  <a:moveTo>
                    <a:pt x="1553006" y="787402"/>
                  </a:moveTo>
                  <a:lnTo>
                    <a:pt x="1530417" y="787402"/>
                  </a:lnTo>
                  <a:lnTo>
                    <a:pt x="1541105" y="800100"/>
                  </a:lnTo>
                  <a:lnTo>
                    <a:pt x="1558805" y="800100"/>
                  </a:lnTo>
                  <a:lnTo>
                    <a:pt x="1553006" y="787402"/>
                  </a:lnTo>
                  <a:close/>
                </a:path>
                <a:path w="3012440" h="6629400">
                  <a:moveTo>
                    <a:pt x="1618240" y="787402"/>
                  </a:moveTo>
                  <a:lnTo>
                    <a:pt x="1601280" y="787402"/>
                  </a:lnTo>
                  <a:lnTo>
                    <a:pt x="1601321" y="800100"/>
                  </a:lnTo>
                  <a:lnTo>
                    <a:pt x="1618240" y="800100"/>
                  </a:lnTo>
                  <a:lnTo>
                    <a:pt x="1618240" y="787402"/>
                  </a:lnTo>
                  <a:close/>
                </a:path>
                <a:path w="3012440" h="6629400">
                  <a:moveTo>
                    <a:pt x="1681854" y="787402"/>
                  </a:moveTo>
                  <a:lnTo>
                    <a:pt x="1664833" y="787402"/>
                  </a:lnTo>
                  <a:lnTo>
                    <a:pt x="1664928" y="800100"/>
                  </a:lnTo>
                  <a:lnTo>
                    <a:pt x="1681890" y="800100"/>
                  </a:lnTo>
                  <a:lnTo>
                    <a:pt x="1681854" y="787402"/>
                  </a:lnTo>
                  <a:close/>
                </a:path>
                <a:path w="3012440" h="6629400">
                  <a:moveTo>
                    <a:pt x="1982643" y="787402"/>
                  </a:moveTo>
                  <a:lnTo>
                    <a:pt x="1830718" y="787402"/>
                  </a:lnTo>
                  <a:lnTo>
                    <a:pt x="1826041" y="800100"/>
                  </a:lnTo>
                  <a:lnTo>
                    <a:pt x="1978155" y="800100"/>
                  </a:lnTo>
                  <a:lnTo>
                    <a:pt x="1982643" y="787402"/>
                  </a:lnTo>
                  <a:close/>
                </a:path>
                <a:path w="3012440" h="6629400">
                  <a:moveTo>
                    <a:pt x="2216185" y="787402"/>
                  </a:moveTo>
                  <a:lnTo>
                    <a:pt x="1996260" y="787402"/>
                  </a:lnTo>
                  <a:lnTo>
                    <a:pt x="1990865" y="800100"/>
                  </a:lnTo>
                  <a:lnTo>
                    <a:pt x="2209002" y="800100"/>
                  </a:lnTo>
                  <a:lnTo>
                    <a:pt x="2216185" y="787402"/>
                  </a:lnTo>
                  <a:close/>
                </a:path>
                <a:path w="3012440" h="6629400">
                  <a:moveTo>
                    <a:pt x="535638" y="774700"/>
                  </a:moveTo>
                  <a:lnTo>
                    <a:pt x="452041" y="774700"/>
                  </a:lnTo>
                  <a:lnTo>
                    <a:pt x="482769" y="787402"/>
                  </a:lnTo>
                  <a:lnTo>
                    <a:pt x="535330" y="787402"/>
                  </a:lnTo>
                  <a:lnTo>
                    <a:pt x="535638" y="774700"/>
                  </a:lnTo>
                  <a:close/>
                </a:path>
                <a:path w="3012440" h="6629400">
                  <a:moveTo>
                    <a:pt x="702968" y="774700"/>
                  </a:moveTo>
                  <a:lnTo>
                    <a:pt x="535947" y="774700"/>
                  </a:lnTo>
                  <a:lnTo>
                    <a:pt x="535385" y="787402"/>
                  </a:lnTo>
                  <a:lnTo>
                    <a:pt x="734261" y="787402"/>
                  </a:lnTo>
                  <a:lnTo>
                    <a:pt x="702968" y="774700"/>
                  </a:lnTo>
                  <a:close/>
                </a:path>
                <a:path w="3012440" h="6629400">
                  <a:moveTo>
                    <a:pt x="745011" y="660400"/>
                  </a:moveTo>
                  <a:lnTo>
                    <a:pt x="728045" y="660400"/>
                  </a:lnTo>
                  <a:lnTo>
                    <a:pt x="743709" y="787402"/>
                  </a:lnTo>
                  <a:lnTo>
                    <a:pt x="760775" y="787402"/>
                  </a:lnTo>
                  <a:lnTo>
                    <a:pt x="745011" y="660400"/>
                  </a:lnTo>
                  <a:close/>
                </a:path>
                <a:path w="3012440" h="6629400">
                  <a:moveTo>
                    <a:pt x="1482005" y="703082"/>
                  </a:moveTo>
                  <a:lnTo>
                    <a:pt x="1477730" y="711200"/>
                  </a:lnTo>
                  <a:lnTo>
                    <a:pt x="1472822" y="723900"/>
                  </a:lnTo>
                  <a:lnTo>
                    <a:pt x="1469650" y="736600"/>
                  </a:lnTo>
                  <a:lnTo>
                    <a:pt x="1468806" y="736600"/>
                  </a:lnTo>
                  <a:lnTo>
                    <a:pt x="1468933" y="749300"/>
                  </a:lnTo>
                  <a:lnTo>
                    <a:pt x="1470053" y="762000"/>
                  </a:lnTo>
                  <a:lnTo>
                    <a:pt x="1472187" y="774700"/>
                  </a:lnTo>
                  <a:lnTo>
                    <a:pt x="1312199" y="774700"/>
                  </a:lnTo>
                  <a:lnTo>
                    <a:pt x="1288417" y="787402"/>
                  </a:lnTo>
                  <a:lnTo>
                    <a:pt x="1530417" y="787402"/>
                  </a:lnTo>
                  <a:lnTo>
                    <a:pt x="1519725" y="774700"/>
                  </a:lnTo>
                  <a:lnTo>
                    <a:pt x="1488955" y="762000"/>
                  </a:lnTo>
                  <a:lnTo>
                    <a:pt x="1483751" y="762000"/>
                  </a:lnTo>
                  <a:lnTo>
                    <a:pt x="1483315" y="749300"/>
                  </a:lnTo>
                  <a:lnTo>
                    <a:pt x="1601293" y="749300"/>
                  </a:lnTo>
                  <a:lnTo>
                    <a:pt x="1601363" y="736600"/>
                  </a:lnTo>
                  <a:lnTo>
                    <a:pt x="1604015" y="723900"/>
                  </a:lnTo>
                  <a:lnTo>
                    <a:pt x="1649900" y="723900"/>
                  </a:lnTo>
                  <a:lnTo>
                    <a:pt x="1631478" y="711200"/>
                  </a:lnTo>
                  <a:lnTo>
                    <a:pt x="1482005" y="711200"/>
                  </a:lnTo>
                  <a:lnTo>
                    <a:pt x="1482005" y="703082"/>
                  </a:lnTo>
                  <a:close/>
                </a:path>
                <a:path w="3012440" h="6629400">
                  <a:moveTo>
                    <a:pt x="1601293" y="749300"/>
                  </a:moveTo>
                  <a:lnTo>
                    <a:pt x="1493478" y="749300"/>
                  </a:lnTo>
                  <a:lnTo>
                    <a:pt x="1528262" y="762000"/>
                  </a:lnTo>
                  <a:lnTo>
                    <a:pt x="1553007" y="787402"/>
                  </a:lnTo>
                  <a:lnTo>
                    <a:pt x="1601280" y="787402"/>
                  </a:lnTo>
                  <a:lnTo>
                    <a:pt x="1601293" y="749300"/>
                  </a:lnTo>
                  <a:close/>
                </a:path>
                <a:path w="3012440" h="6629400">
                  <a:moveTo>
                    <a:pt x="1663025" y="723900"/>
                  </a:moveTo>
                  <a:lnTo>
                    <a:pt x="1615526" y="723900"/>
                  </a:lnTo>
                  <a:lnTo>
                    <a:pt x="1618240" y="736600"/>
                  </a:lnTo>
                  <a:lnTo>
                    <a:pt x="1618240" y="787402"/>
                  </a:lnTo>
                  <a:lnTo>
                    <a:pt x="1664833" y="787402"/>
                  </a:lnTo>
                  <a:lnTo>
                    <a:pt x="1664571" y="774700"/>
                  </a:lnTo>
                  <a:lnTo>
                    <a:pt x="1664792" y="774700"/>
                  </a:lnTo>
                  <a:lnTo>
                    <a:pt x="1665214" y="749300"/>
                  </a:lnTo>
                  <a:lnTo>
                    <a:pt x="1664833" y="736600"/>
                  </a:lnTo>
                  <a:lnTo>
                    <a:pt x="1663025" y="723900"/>
                  </a:lnTo>
                  <a:close/>
                </a:path>
                <a:path w="3012440" h="6629400">
                  <a:moveTo>
                    <a:pt x="1830150" y="698500"/>
                  </a:moveTo>
                  <a:lnTo>
                    <a:pt x="1665895" y="698500"/>
                  </a:lnTo>
                  <a:lnTo>
                    <a:pt x="1671300" y="711200"/>
                  </a:lnTo>
                  <a:lnTo>
                    <a:pt x="1678011" y="723900"/>
                  </a:lnTo>
                  <a:lnTo>
                    <a:pt x="1681215" y="736600"/>
                  </a:lnTo>
                  <a:lnTo>
                    <a:pt x="1682082" y="749300"/>
                  </a:lnTo>
                  <a:lnTo>
                    <a:pt x="1681780" y="762000"/>
                  </a:lnTo>
                  <a:lnTo>
                    <a:pt x="1681854" y="787402"/>
                  </a:lnTo>
                  <a:lnTo>
                    <a:pt x="1834672" y="787402"/>
                  </a:lnTo>
                  <a:lnTo>
                    <a:pt x="1841536" y="762000"/>
                  </a:lnTo>
                  <a:lnTo>
                    <a:pt x="1843001" y="736600"/>
                  </a:lnTo>
                  <a:lnTo>
                    <a:pt x="1839171" y="723900"/>
                  </a:lnTo>
                  <a:lnTo>
                    <a:pt x="1830150" y="698500"/>
                  </a:lnTo>
                  <a:close/>
                </a:path>
                <a:path w="3012440" h="6629400">
                  <a:moveTo>
                    <a:pt x="1926842" y="660400"/>
                  </a:moveTo>
                  <a:lnTo>
                    <a:pt x="1890490" y="660400"/>
                  </a:lnTo>
                  <a:lnTo>
                    <a:pt x="1891483" y="673100"/>
                  </a:lnTo>
                  <a:lnTo>
                    <a:pt x="1919104" y="673100"/>
                  </a:lnTo>
                  <a:lnTo>
                    <a:pt x="1937552" y="685800"/>
                  </a:lnTo>
                  <a:lnTo>
                    <a:pt x="1954201" y="698500"/>
                  </a:lnTo>
                  <a:lnTo>
                    <a:pt x="1968481" y="711200"/>
                  </a:lnTo>
                  <a:lnTo>
                    <a:pt x="1979917" y="736600"/>
                  </a:lnTo>
                  <a:lnTo>
                    <a:pt x="1984683" y="762000"/>
                  </a:lnTo>
                  <a:lnTo>
                    <a:pt x="1982644" y="787402"/>
                  </a:lnTo>
                  <a:lnTo>
                    <a:pt x="1996260" y="787402"/>
                  </a:lnTo>
                  <a:lnTo>
                    <a:pt x="1993520" y="736600"/>
                  </a:lnTo>
                  <a:lnTo>
                    <a:pt x="1980174" y="698500"/>
                  </a:lnTo>
                  <a:lnTo>
                    <a:pt x="1946887" y="673100"/>
                  </a:lnTo>
                  <a:lnTo>
                    <a:pt x="1926842" y="660400"/>
                  </a:lnTo>
                  <a:close/>
                </a:path>
                <a:path w="3012440" h="6629400">
                  <a:moveTo>
                    <a:pt x="1916772" y="25400"/>
                  </a:moveTo>
                  <a:lnTo>
                    <a:pt x="1863110" y="25400"/>
                  </a:lnTo>
                  <a:lnTo>
                    <a:pt x="1952536" y="50800"/>
                  </a:lnTo>
                  <a:lnTo>
                    <a:pt x="1996617" y="76200"/>
                  </a:lnTo>
                  <a:lnTo>
                    <a:pt x="2039963" y="88900"/>
                  </a:lnTo>
                  <a:lnTo>
                    <a:pt x="2081682" y="127000"/>
                  </a:lnTo>
                  <a:lnTo>
                    <a:pt x="2119848" y="152400"/>
                  </a:lnTo>
                  <a:lnTo>
                    <a:pt x="2154278" y="190500"/>
                  </a:lnTo>
                  <a:lnTo>
                    <a:pt x="2184789" y="228600"/>
                  </a:lnTo>
                  <a:lnTo>
                    <a:pt x="2211200" y="279400"/>
                  </a:lnTo>
                  <a:lnTo>
                    <a:pt x="2233328" y="317500"/>
                  </a:lnTo>
                  <a:lnTo>
                    <a:pt x="2250991" y="368300"/>
                  </a:lnTo>
                  <a:lnTo>
                    <a:pt x="2264007" y="419100"/>
                  </a:lnTo>
                  <a:lnTo>
                    <a:pt x="2271912" y="457200"/>
                  </a:lnTo>
                  <a:lnTo>
                    <a:pt x="2275471" y="508000"/>
                  </a:lnTo>
                  <a:lnTo>
                    <a:pt x="2274874" y="558800"/>
                  </a:lnTo>
                  <a:lnTo>
                    <a:pt x="2270311" y="609600"/>
                  </a:lnTo>
                  <a:lnTo>
                    <a:pt x="2261971" y="647700"/>
                  </a:lnTo>
                  <a:lnTo>
                    <a:pt x="2250044" y="698500"/>
                  </a:lnTo>
                  <a:lnTo>
                    <a:pt x="2234719" y="736600"/>
                  </a:lnTo>
                  <a:lnTo>
                    <a:pt x="2216185" y="787402"/>
                  </a:lnTo>
                  <a:lnTo>
                    <a:pt x="2231273" y="787402"/>
                  </a:lnTo>
                  <a:lnTo>
                    <a:pt x="2236729" y="774700"/>
                  </a:lnTo>
                  <a:lnTo>
                    <a:pt x="2255154" y="736600"/>
                  </a:lnTo>
                  <a:lnTo>
                    <a:pt x="2269999" y="685800"/>
                  </a:lnTo>
                  <a:lnTo>
                    <a:pt x="2281078" y="635000"/>
                  </a:lnTo>
                  <a:lnTo>
                    <a:pt x="2288205" y="584200"/>
                  </a:lnTo>
                  <a:lnTo>
                    <a:pt x="2291195" y="533400"/>
                  </a:lnTo>
                  <a:lnTo>
                    <a:pt x="2289864" y="482600"/>
                  </a:lnTo>
                  <a:lnTo>
                    <a:pt x="2284025" y="431800"/>
                  </a:lnTo>
                  <a:lnTo>
                    <a:pt x="2273494" y="381000"/>
                  </a:lnTo>
                  <a:lnTo>
                    <a:pt x="2259149" y="330200"/>
                  </a:lnTo>
                  <a:lnTo>
                    <a:pt x="2240374" y="292100"/>
                  </a:lnTo>
                  <a:lnTo>
                    <a:pt x="2217488" y="254000"/>
                  </a:lnTo>
                  <a:lnTo>
                    <a:pt x="2190807" y="215900"/>
                  </a:lnTo>
                  <a:lnTo>
                    <a:pt x="2160650" y="177800"/>
                  </a:lnTo>
                  <a:lnTo>
                    <a:pt x="2127334" y="139700"/>
                  </a:lnTo>
                  <a:lnTo>
                    <a:pt x="2091178" y="114300"/>
                  </a:lnTo>
                  <a:lnTo>
                    <a:pt x="2052498" y="88900"/>
                  </a:lnTo>
                  <a:lnTo>
                    <a:pt x="2011613" y="63500"/>
                  </a:lnTo>
                  <a:lnTo>
                    <a:pt x="1964564" y="38100"/>
                  </a:lnTo>
                  <a:lnTo>
                    <a:pt x="1916772" y="25400"/>
                  </a:lnTo>
                  <a:close/>
                </a:path>
                <a:path w="3012440" h="6629400">
                  <a:moveTo>
                    <a:pt x="517051" y="762000"/>
                  </a:moveTo>
                  <a:lnTo>
                    <a:pt x="410765" y="762000"/>
                  </a:lnTo>
                  <a:lnTo>
                    <a:pt x="410247" y="774700"/>
                  </a:lnTo>
                  <a:lnTo>
                    <a:pt x="560226" y="774700"/>
                  </a:lnTo>
                  <a:lnTo>
                    <a:pt x="517051" y="762000"/>
                  </a:lnTo>
                  <a:close/>
                </a:path>
                <a:path w="3012440" h="6629400">
                  <a:moveTo>
                    <a:pt x="1342571" y="711200"/>
                  </a:moveTo>
                  <a:lnTo>
                    <a:pt x="1326134" y="711200"/>
                  </a:lnTo>
                  <a:lnTo>
                    <a:pt x="1328018" y="723900"/>
                  </a:lnTo>
                  <a:lnTo>
                    <a:pt x="1330202" y="749300"/>
                  </a:lnTo>
                  <a:lnTo>
                    <a:pt x="1332696" y="762000"/>
                  </a:lnTo>
                  <a:lnTo>
                    <a:pt x="1335511" y="774700"/>
                  </a:lnTo>
                  <a:lnTo>
                    <a:pt x="1352389" y="774700"/>
                  </a:lnTo>
                  <a:lnTo>
                    <a:pt x="1349427" y="762000"/>
                  </a:lnTo>
                  <a:lnTo>
                    <a:pt x="1346818" y="736600"/>
                  </a:lnTo>
                  <a:lnTo>
                    <a:pt x="1344539" y="723900"/>
                  </a:lnTo>
                  <a:lnTo>
                    <a:pt x="1342571" y="711200"/>
                  </a:lnTo>
                  <a:close/>
                </a:path>
                <a:path w="3012440" h="6629400">
                  <a:moveTo>
                    <a:pt x="1376019" y="698500"/>
                  </a:moveTo>
                  <a:lnTo>
                    <a:pt x="1359669" y="698500"/>
                  </a:lnTo>
                  <a:lnTo>
                    <a:pt x="1360331" y="711200"/>
                  </a:lnTo>
                  <a:lnTo>
                    <a:pt x="1361765" y="711200"/>
                  </a:lnTo>
                  <a:lnTo>
                    <a:pt x="1364823" y="723900"/>
                  </a:lnTo>
                  <a:lnTo>
                    <a:pt x="1367860" y="749300"/>
                  </a:lnTo>
                  <a:lnTo>
                    <a:pt x="1370855" y="762000"/>
                  </a:lnTo>
                  <a:lnTo>
                    <a:pt x="1373789" y="774700"/>
                  </a:lnTo>
                  <a:lnTo>
                    <a:pt x="1390998" y="774700"/>
                  </a:lnTo>
                  <a:lnTo>
                    <a:pt x="1382407" y="736600"/>
                  </a:lnTo>
                  <a:lnTo>
                    <a:pt x="1376019" y="698500"/>
                  </a:lnTo>
                  <a:close/>
                </a:path>
                <a:path w="3012440" h="6629400">
                  <a:moveTo>
                    <a:pt x="372851" y="698500"/>
                  </a:moveTo>
                  <a:lnTo>
                    <a:pt x="214740" y="698500"/>
                  </a:lnTo>
                  <a:lnTo>
                    <a:pt x="250406" y="711200"/>
                  </a:lnTo>
                  <a:lnTo>
                    <a:pt x="361683" y="711200"/>
                  </a:lnTo>
                  <a:lnTo>
                    <a:pt x="387216" y="723900"/>
                  </a:lnTo>
                  <a:lnTo>
                    <a:pt x="405044" y="736600"/>
                  </a:lnTo>
                  <a:lnTo>
                    <a:pt x="410920" y="762000"/>
                  </a:lnTo>
                  <a:lnTo>
                    <a:pt x="427621" y="762000"/>
                  </a:lnTo>
                  <a:lnTo>
                    <a:pt x="411082" y="723900"/>
                  </a:lnTo>
                  <a:lnTo>
                    <a:pt x="372851" y="698500"/>
                  </a:lnTo>
                  <a:close/>
                </a:path>
                <a:path w="3012440" h="6629400">
                  <a:moveTo>
                    <a:pt x="1125477" y="685800"/>
                  </a:moveTo>
                  <a:lnTo>
                    <a:pt x="1000912" y="685800"/>
                  </a:lnTo>
                  <a:lnTo>
                    <a:pt x="1029303" y="698500"/>
                  </a:lnTo>
                  <a:lnTo>
                    <a:pt x="1061486" y="711200"/>
                  </a:lnTo>
                  <a:lnTo>
                    <a:pt x="1094523" y="698500"/>
                  </a:lnTo>
                  <a:lnTo>
                    <a:pt x="1125477" y="685800"/>
                  </a:lnTo>
                  <a:close/>
                </a:path>
                <a:path w="3012440" h="6629400">
                  <a:moveTo>
                    <a:pt x="1373899" y="685800"/>
                  </a:moveTo>
                  <a:lnTo>
                    <a:pt x="1125477" y="685800"/>
                  </a:lnTo>
                  <a:lnTo>
                    <a:pt x="1142825" y="698500"/>
                  </a:lnTo>
                  <a:lnTo>
                    <a:pt x="1162997" y="711200"/>
                  </a:lnTo>
                  <a:lnTo>
                    <a:pt x="1230414" y="711200"/>
                  </a:lnTo>
                  <a:lnTo>
                    <a:pt x="1237747" y="698500"/>
                  </a:lnTo>
                  <a:lnTo>
                    <a:pt x="1376019" y="698500"/>
                  </a:lnTo>
                  <a:lnTo>
                    <a:pt x="1373899" y="685800"/>
                  </a:lnTo>
                  <a:close/>
                </a:path>
                <a:path w="3012440" h="6629400">
                  <a:moveTo>
                    <a:pt x="1359669" y="698500"/>
                  </a:moveTo>
                  <a:lnTo>
                    <a:pt x="1251232" y="698500"/>
                  </a:lnTo>
                  <a:lnTo>
                    <a:pt x="1268769" y="711200"/>
                  </a:lnTo>
                  <a:lnTo>
                    <a:pt x="1354043" y="711200"/>
                  </a:lnTo>
                  <a:lnTo>
                    <a:pt x="1359669" y="698500"/>
                  </a:lnTo>
                  <a:close/>
                </a:path>
                <a:path w="3012440" h="6629400">
                  <a:moveTo>
                    <a:pt x="1484418" y="698500"/>
                  </a:moveTo>
                  <a:lnTo>
                    <a:pt x="1482005" y="698500"/>
                  </a:lnTo>
                  <a:lnTo>
                    <a:pt x="1482005" y="703082"/>
                  </a:lnTo>
                  <a:lnTo>
                    <a:pt x="1484418" y="698500"/>
                  </a:lnTo>
                  <a:close/>
                </a:path>
                <a:path w="3012440" h="6629400">
                  <a:moveTo>
                    <a:pt x="1000912" y="685800"/>
                  </a:moveTo>
                  <a:lnTo>
                    <a:pt x="875830" y="685800"/>
                  </a:lnTo>
                  <a:lnTo>
                    <a:pt x="904782" y="698500"/>
                  </a:lnTo>
                  <a:lnTo>
                    <a:pt x="970154" y="698500"/>
                  </a:lnTo>
                  <a:lnTo>
                    <a:pt x="1000912" y="685800"/>
                  </a:lnTo>
                  <a:close/>
                </a:path>
                <a:path w="3012440" h="6629400">
                  <a:moveTo>
                    <a:pt x="1571632" y="114300"/>
                  </a:moveTo>
                  <a:lnTo>
                    <a:pt x="1496360" y="114300"/>
                  </a:lnTo>
                  <a:lnTo>
                    <a:pt x="1449283" y="127000"/>
                  </a:lnTo>
                  <a:lnTo>
                    <a:pt x="1405448" y="139700"/>
                  </a:lnTo>
                  <a:lnTo>
                    <a:pt x="1365328" y="177800"/>
                  </a:lnTo>
                  <a:lnTo>
                    <a:pt x="1329392" y="215900"/>
                  </a:lnTo>
                  <a:lnTo>
                    <a:pt x="1298115" y="254000"/>
                  </a:lnTo>
                  <a:lnTo>
                    <a:pt x="1268908" y="292100"/>
                  </a:lnTo>
                  <a:lnTo>
                    <a:pt x="1245631" y="342900"/>
                  </a:lnTo>
                  <a:lnTo>
                    <a:pt x="1227667" y="393700"/>
                  </a:lnTo>
                  <a:lnTo>
                    <a:pt x="1214400" y="444500"/>
                  </a:lnTo>
                  <a:lnTo>
                    <a:pt x="1205215" y="495300"/>
                  </a:lnTo>
                  <a:lnTo>
                    <a:pt x="1199496" y="558800"/>
                  </a:lnTo>
                  <a:lnTo>
                    <a:pt x="1198691" y="571500"/>
                  </a:lnTo>
                  <a:lnTo>
                    <a:pt x="1198103" y="571500"/>
                  </a:lnTo>
                  <a:lnTo>
                    <a:pt x="1197743" y="584200"/>
                  </a:lnTo>
                  <a:lnTo>
                    <a:pt x="1197621" y="596900"/>
                  </a:lnTo>
                  <a:lnTo>
                    <a:pt x="957427" y="596900"/>
                  </a:lnTo>
                  <a:lnTo>
                    <a:pt x="960637" y="609600"/>
                  </a:lnTo>
                  <a:lnTo>
                    <a:pt x="1508423" y="635000"/>
                  </a:lnTo>
                  <a:lnTo>
                    <a:pt x="1557679" y="635000"/>
                  </a:lnTo>
                  <a:lnTo>
                    <a:pt x="1538176" y="647700"/>
                  </a:lnTo>
                  <a:lnTo>
                    <a:pt x="1520794" y="660400"/>
                  </a:lnTo>
                  <a:lnTo>
                    <a:pt x="1505665" y="673100"/>
                  </a:lnTo>
                  <a:lnTo>
                    <a:pt x="1492926" y="685800"/>
                  </a:lnTo>
                  <a:lnTo>
                    <a:pt x="1484418" y="698500"/>
                  </a:lnTo>
                  <a:lnTo>
                    <a:pt x="1827171" y="698500"/>
                  </a:lnTo>
                  <a:lnTo>
                    <a:pt x="1823972" y="685800"/>
                  </a:lnTo>
                  <a:lnTo>
                    <a:pt x="1820111" y="685800"/>
                  </a:lnTo>
                  <a:lnTo>
                    <a:pt x="1792507" y="660400"/>
                  </a:lnTo>
                  <a:lnTo>
                    <a:pt x="1752090" y="647700"/>
                  </a:lnTo>
                  <a:lnTo>
                    <a:pt x="1703379" y="635000"/>
                  </a:lnTo>
                  <a:lnTo>
                    <a:pt x="1650893" y="622300"/>
                  </a:lnTo>
                  <a:lnTo>
                    <a:pt x="1650451" y="622300"/>
                  </a:lnTo>
                  <a:lnTo>
                    <a:pt x="1397616" y="609600"/>
                  </a:lnTo>
                  <a:lnTo>
                    <a:pt x="1241187" y="609600"/>
                  </a:lnTo>
                  <a:lnTo>
                    <a:pt x="1214278" y="596900"/>
                  </a:lnTo>
                  <a:lnTo>
                    <a:pt x="1216342" y="546100"/>
                  </a:lnTo>
                  <a:lnTo>
                    <a:pt x="1222716" y="495300"/>
                  </a:lnTo>
                  <a:lnTo>
                    <a:pt x="1233475" y="444500"/>
                  </a:lnTo>
                  <a:lnTo>
                    <a:pt x="1248692" y="381000"/>
                  </a:lnTo>
                  <a:lnTo>
                    <a:pt x="1268441" y="330200"/>
                  </a:lnTo>
                  <a:lnTo>
                    <a:pt x="1289212" y="292100"/>
                  </a:lnTo>
                  <a:lnTo>
                    <a:pt x="1316030" y="254000"/>
                  </a:lnTo>
                  <a:lnTo>
                    <a:pt x="1348149" y="215900"/>
                  </a:lnTo>
                  <a:lnTo>
                    <a:pt x="1384820" y="177800"/>
                  </a:lnTo>
                  <a:lnTo>
                    <a:pt x="1425297" y="152400"/>
                  </a:lnTo>
                  <a:lnTo>
                    <a:pt x="1468833" y="127000"/>
                  </a:lnTo>
                  <a:lnTo>
                    <a:pt x="1572033" y="127000"/>
                  </a:lnTo>
                  <a:lnTo>
                    <a:pt x="1571632" y="114300"/>
                  </a:lnTo>
                  <a:close/>
                </a:path>
                <a:path w="3012440" h="6629400">
                  <a:moveTo>
                    <a:pt x="187665" y="673100"/>
                  </a:moveTo>
                  <a:lnTo>
                    <a:pt x="92494" y="673100"/>
                  </a:lnTo>
                  <a:lnTo>
                    <a:pt x="73242" y="685800"/>
                  </a:lnTo>
                  <a:lnTo>
                    <a:pt x="235309" y="685800"/>
                  </a:lnTo>
                  <a:lnTo>
                    <a:pt x="187665" y="673100"/>
                  </a:lnTo>
                  <a:close/>
                </a:path>
                <a:path w="3012440" h="6629400">
                  <a:moveTo>
                    <a:pt x="1485204" y="342900"/>
                  </a:moveTo>
                  <a:lnTo>
                    <a:pt x="1469650" y="342900"/>
                  </a:lnTo>
                  <a:lnTo>
                    <a:pt x="1492401" y="393700"/>
                  </a:lnTo>
                  <a:lnTo>
                    <a:pt x="1525636" y="431800"/>
                  </a:lnTo>
                  <a:lnTo>
                    <a:pt x="1566072" y="457200"/>
                  </a:lnTo>
                  <a:lnTo>
                    <a:pt x="1655415" y="508000"/>
                  </a:lnTo>
                  <a:lnTo>
                    <a:pt x="1701343" y="520700"/>
                  </a:lnTo>
                  <a:lnTo>
                    <a:pt x="1749111" y="533400"/>
                  </a:lnTo>
                  <a:lnTo>
                    <a:pt x="1795250" y="558800"/>
                  </a:lnTo>
                  <a:lnTo>
                    <a:pt x="1836286" y="584200"/>
                  </a:lnTo>
                  <a:lnTo>
                    <a:pt x="1868749" y="622300"/>
                  </a:lnTo>
                  <a:lnTo>
                    <a:pt x="1889167" y="660400"/>
                  </a:lnTo>
                  <a:lnTo>
                    <a:pt x="1905493" y="660400"/>
                  </a:lnTo>
                  <a:lnTo>
                    <a:pt x="1891176" y="622300"/>
                  </a:lnTo>
                  <a:lnTo>
                    <a:pt x="1870043" y="584200"/>
                  </a:lnTo>
                  <a:lnTo>
                    <a:pt x="1843195" y="558800"/>
                  </a:lnTo>
                  <a:lnTo>
                    <a:pt x="1811731" y="546100"/>
                  </a:lnTo>
                  <a:lnTo>
                    <a:pt x="1776751" y="520700"/>
                  </a:lnTo>
                  <a:lnTo>
                    <a:pt x="1739355" y="508000"/>
                  </a:lnTo>
                  <a:lnTo>
                    <a:pt x="1623671" y="469900"/>
                  </a:lnTo>
                  <a:lnTo>
                    <a:pt x="1587611" y="457200"/>
                  </a:lnTo>
                  <a:lnTo>
                    <a:pt x="1554634" y="431800"/>
                  </a:lnTo>
                  <a:lnTo>
                    <a:pt x="1525841" y="406400"/>
                  </a:lnTo>
                  <a:lnTo>
                    <a:pt x="1502331" y="381000"/>
                  </a:lnTo>
                  <a:lnTo>
                    <a:pt x="1485204" y="342900"/>
                  </a:lnTo>
                  <a:close/>
                </a:path>
                <a:path w="3012440" h="6629400">
                  <a:moveTo>
                    <a:pt x="519974" y="622300"/>
                  </a:moveTo>
                  <a:lnTo>
                    <a:pt x="354297" y="622300"/>
                  </a:lnTo>
                  <a:lnTo>
                    <a:pt x="489153" y="635000"/>
                  </a:lnTo>
                  <a:lnTo>
                    <a:pt x="576003" y="635000"/>
                  </a:lnTo>
                  <a:lnTo>
                    <a:pt x="519974" y="622300"/>
                  </a:lnTo>
                  <a:close/>
                </a:path>
                <a:path w="3012440" h="6629400">
                  <a:moveTo>
                    <a:pt x="282129" y="533400"/>
                  </a:moveTo>
                  <a:lnTo>
                    <a:pt x="251064" y="533400"/>
                  </a:lnTo>
                  <a:lnTo>
                    <a:pt x="260542" y="546100"/>
                  </a:lnTo>
                  <a:lnTo>
                    <a:pt x="271721" y="546100"/>
                  </a:lnTo>
                  <a:lnTo>
                    <a:pt x="280516" y="558800"/>
                  </a:lnTo>
                  <a:lnTo>
                    <a:pt x="287766" y="571500"/>
                  </a:lnTo>
                  <a:lnTo>
                    <a:pt x="294309" y="584200"/>
                  </a:lnTo>
                  <a:lnTo>
                    <a:pt x="303784" y="596900"/>
                  </a:lnTo>
                  <a:lnTo>
                    <a:pt x="315500" y="609600"/>
                  </a:lnTo>
                  <a:lnTo>
                    <a:pt x="331617" y="622300"/>
                  </a:lnTo>
                  <a:lnTo>
                    <a:pt x="444477" y="622300"/>
                  </a:lnTo>
                  <a:lnTo>
                    <a:pt x="444421" y="621984"/>
                  </a:lnTo>
                  <a:lnTo>
                    <a:pt x="356988" y="609600"/>
                  </a:lnTo>
                  <a:lnTo>
                    <a:pt x="339228" y="596900"/>
                  </a:lnTo>
                  <a:lnTo>
                    <a:pt x="326446" y="596900"/>
                  </a:lnTo>
                  <a:lnTo>
                    <a:pt x="316795" y="584200"/>
                  </a:lnTo>
                  <a:lnTo>
                    <a:pt x="308429" y="571500"/>
                  </a:lnTo>
                  <a:lnTo>
                    <a:pt x="301322" y="558800"/>
                  </a:lnTo>
                  <a:lnTo>
                    <a:pt x="292845" y="546100"/>
                  </a:lnTo>
                  <a:lnTo>
                    <a:pt x="282129" y="533400"/>
                  </a:lnTo>
                  <a:close/>
                </a:path>
                <a:path w="3012440" h="6629400">
                  <a:moveTo>
                    <a:pt x="444421" y="621984"/>
                  </a:moveTo>
                  <a:lnTo>
                    <a:pt x="444477" y="622300"/>
                  </a:lnTo>
                  <a:lnTo>
                    <a:pt x="446650" y="622300"/>
                  </a:lnTo>
                  <a:lnTo>
                    <a:pt x="444421" y="621984"/>
                  </a:lnTo>
                  <a:close/>
                </a:path>
                <a:path w="3012440" h="6629400">
                  <a:moveTo>
                    <a:pt x="327149" y="469900"/>
                  </a:moveTo>
                  <a:lnTo>
                    <a:pt x="311120" y="469900"/>
                  </a:lnTo>
                  <a:lnTo>
                    <a:pt x="310602" y="482600"/>
                  </a:lnTo>
                  <a:lnTo>
                    <a:pt x="311109" y="495300"/>
                  </a:lnTo>
                  <a:lnTo>
                    <a:pt x="315558" y="508000"/>
                  </a:lnTo>
                  <a:lnTo>
                    <a:pt x="324148" y="520700"/>
                  </a:lnTo>
                  <a:lnTo>
                    <a:pt x="337077" y="533400"/>
                  </a:lnTo>
                  <a:lnTo>
                    <a:pt x="348479" y="546100"/>
                  </a:lnTo>
                  <a:lnTo>
                    <a:pt x="372880" y="546100"/>
                  </a:lnTo>
                  <a:lnTo>
                    <a:pt x="384754" y="558800"/>
                  </a:lnTo>
                  <a:lnTo>
                    <a:pt x="402595" y="571500"/>
                  </a:lnTo>
                  <a:lnTo>
                    <a:pt x="416450" y="584200"/>
                  </a:lnTo>
                  <a:lnTo>
                    <a:pt x="440395" y="609600"/>
                  </a:lnTo>
                  <a:lnTo>
                    <a:pt x="442248" y="609600"/>
                  </a:lnTo>
                  <a:lnTo>
                    <a:pt x="444421" y="621984"/>
                  </a:lnTo>
                  <a:lnTo>
                    <a:pt x="446650" y="622300"/>
                  </a:lnTo>
                  <a:lnTo>
                    <a:pt x="492631" y="622300"/>
                  </a:lnTo>
                  <a:lnTo>
                    <a:pt x="470838" y="609600"/>
                  </a:lnTo>
                  <a:lnTo>
                    <a:pt x="452451" y="596900"/>
                  </a:lnTo>
                  <a:lnTo>
                    <a:pt x="435321" y="571500"/>
                  </a:lnTo>
                  <a:lnTo>
                    <a:pt x="416695" y="558800"/>
                  </a:lnTo>
                  <a:lnTo>
                    <a:pt x="394334" y="546100"/>
                  </a:lnTo>
                  <a:lnTo>
                    <a:pt x="345505" y="520700"/>
                  </a:lnTo>
                  <a:lnTo>
                    <a:pt x="335401" y="508000"/>
                  </a:lnTo>
                  <a:lnTo>
                    <a:pt x="329559" y="495300"/>
                  </a:lnTo>
                  <a:lnTo>
                    <a:pt x="327101" y="482600"/>
                  </a:lnTo>
                  <a:lnTo>
                    <a:pt x="327149" y="469900"/>
                  </a:lnTo>
                  <a:close/>
                </a:path>
                <a:path w="3012440" h="6629400">
                  <a:moveTo>
                    <a:pt x="1339349" y="596900"/>
                  </a:moveTo>
                  <a:lnTo>
                    <a:pt x="1322558" y="596900"/>
                  </a:lnTo>
                  <a:lnTo>
                    <a:pt x="1322163" y="609600"/>
                  </a:lnTo>
                  <a:lnTo>
                    <a:pt x="1338930" y="609600"/>
                  </a:lnTo>
                  <a:lnTo>
                    <a:pt x="1339349" y="596900"/>
                  </a:lnTo>
                  <a:close/>
                </a:path>
                <a:path w="3012440" h="6629400">
                  <a:moveTo>
                    <a:pt x="965728" y="533400"/>
                  </a:moveTo>
                  <a:lnTo>
                    <a:pt x="882775" y="533400"/>
                  </a:lnTo>
                  <a:lnTo>
                    <a:pt x="919457" y="546100"/>
                  </a:lnTo>
                  <a:lnTo>
                    <a:pt x="955173" y="546100"/>
                  </a:lnTo>
                  <a:lnTo>
                    <a:pt x="960133" y="558800"/>
                  </a:lnTo>
                  <a:lnTo>
                    <a:pt x="960224" y="571500"/>
                  </a:lnTo>
                  <a:lnTo>
                    <a:pt x="960314" y="584200"/>
                  </a:lnTo>
                  <a:lnTo>
                    <a:pt x="958409" y="596900"/>
                  </a:lnTo>
                  <a:lnTo>
                    <a:pt x="1031527" y="596900"/>
                  </a:lnTo>
                  <a:lnTo>
                    <a:pt x="976147" y="584200"/>
                  </a:lnTo>
                  <a:lnTo>
                    <a:pt x="977070" y="571500"/>
                  </a:lnTo>
                  <a:lnTo>
                    <a:pt x="974254" y="546100"/>
                  </a:lnTo>
                  <a:lnTo>
                    <a:pt x="965728" y="533400"/>
                  </a:lnTo>
                  <a:close/>
                </a:path>
                <a:path w="3012440" h="6629400">
                  <a:moveTo>
                    <a:pt x="1484873" y="317500"/>
                  </a:moveTo>
                  <a:lnTo>
                    <a:pt x="1476379" y="330200"/>
                  </a:lnTo>
                  <a:lnTo>
                    <a:pt x="1434285" y="342900"/>
                  </a:lnTo>
                  <a:lnTo>
                    <a:pt x="1399309" y="368300"/>
                  </a:lnTo>
                  <a:lnTo>
                    <a:pt x="1371263" y="406400"/>
                  </a:lnTo>
                  <a:lnTo>
                    <a:pt x="1349957" y="444500"/>
                  </a:lnTo>
                  <a:lnTo>
                    <a:pt x="1335202" y="482600"/>
                  </a:lnTo>
                  <a:lnTo>
                    <a:pt x="1326810" y="533400"/>
                  </a:lnTo>
                  <a:lnTo>
                    <a:pt x="1324590" y="571500"/>
                  </a:lnTo>
                  <a:lnTo>
                    <a:pt x="1323761" y="584200"/>
                  </a:lnTo>
                  <a:lnTo>
                    <a:pt x="1323087" y="596900"/>
                  </a:lnTo>
                  <a:lnTo>
                    <a:pt x="1339799" y="596900"/>
                  </a:lnTo>
                  <a:lnTo>
                    <a:pt x="1340311" y="584200"/>
                  </a:lnTo>
                  <a:lnTo>
                    <a:pt x="1341137" y="584200"/>
                  </a:lnTo>
                  <a:lnTo>
                    <a:pt x="1344014" y="533400"/>
                  </a:lnTo>
                  <a:lnTo>
                    <a:pt x="1353643" y="482600"/>
                  </a:lnTo>
                  <a:lnTo>
                    <a:pt x="1370686" y="431800"/>
                  </a:lnTo>
                  <a:lnTo>
                    <a:pt x="1395480" y="393700"/>
                  </a:lnTo>
                  <a:lnTo>
                    <a:pt x="1428356" y="368300"/>
                  </a:lnTo>
                  <a:lnTo>
                    <a:pt x="1469650" y="342900"/>
                  </a:lnTo>
                  <a:lnTo>
                    <a:pt x="1485204" y="342900"/>
                  </a:lnTo>
                  <a:lnTo>
                    <a:pt x="1489286" y="330200"/>
                  </a:lnTo>
                  <a:lnTo>
                    <a:pt x="1484873" y="317500"/>
                  </a:lnTo>
                  <a:close/>
                </a:path>
                <a:path w="3012440" h="6629400">
                  <a:moveTo>
                    <a:pt x="221613" y="368300"/>
                  </a:moveTo>
                  <a:lnTo>
                    <a:pt x="206302" y="368300"/>
                  </a:lnTo>
                  <a:lnTo>
                    <a:pt x="200047" y="381000"/>
                  </a:lnTo>
                  <a:lnTo>
                    <a:pt x="187449" y="393700"/>
                  </a:lnTo>
                  <a:lnTo>
                    <a:pt x="180448" y="419100"/>
                  </a:lnTo>
                  <a:lnTo>
                    <a:pt x="177430" y="444500"/>
                  </a:lnTo>
                  <a:lnTo>
                    <a:pt x="176782" y="457200"/>
                  </a:lnTo>
                  <a:lnTo>
                    <a:pt x="177195" y="482600"/>
                  </a:lnTo>
                  <a:lnTo>
                    <a:pt x="186500" y="508000"/>
                  </a:lnTo>
                  <a:lnTo>
                    <a:pt x="203174" y="520700"/>
                  </a:lnTo>
                  <a:lnTo>
                    <a:pt x="225695" y="533400"/>
                  </a:lnTo>
                  <a:lnTo>
                    <a:pt x="268308" y="533400"/>
                  </a:lnTo>
                  <a:lnTo>
                    <a:pt x="258259" y="520700"/>
                  </a:lnTo>
                  <a:lnTo>
                    <a:pt x="239989" y="520700"/>
                  </a:lnTo>
                  <a:lnTo>
                    <a:pt x="231751" y="508000"/>
                  </a:lnTo>
                  <a:lnTo>
                    <a:pt x="211575" y="508000"/>
                  </a:lnTo>
                  <a:lnTo>
                    <a:pt x="198809" y="495300"/>
                  </a:lnTo>
                  <a:lnTo>
                    <a:pt x="192948" y="482600"/>
                  </a:lnTo>
                  <a:lnTo>
                    <a:pt x="193484" y="457200"/>
                  </a:lnTo>
                  <a:lnTo>
                    <a:pt x="194572" y="444500"/>
                  </a:lnTo>
                  <a:lnTo>
                    <a:pt x="197543" y="419100"/>
                  </a:lnTo>
                  <a:lnTo>
                    <a:pt x="202996" y="406400"/>
                  </a:lnTo>
                  <a:lnTo>
                    <a:pt x="211531" y="393700"/>
                  </a:lnTo>
                  <a:lnTo>
                    <a:pt x="214222" y="381000"/>
                  </a:lnTo>
                  <a:lnTo>
                    <a:pt x="297709" y="381000"/>
                  </a:lnTo>
                  <a:lnTo>
                    <a:pt x="221613" y="368300"/>
                  </a:lnTo>
                  <a:close/>
                </a:path>
                <a:path w="3012440" h="6629400">
                  <a:moveTo>
                    <a:pt x="926367" y="520700"/>
                  </a:moveTo>
                  <a:lnTo>
                    <a:pt x="752936" y="520700"/>
                  </a:lnTo>
                  <a:lnTo>
                    <a:pt x="824881" y="533400"/>
                  </a:lnTo>
                  <a:lnTo>
                    <a:pt x="949518" y="533400"/>
                  </a:lnTo>
                  <a:lnTo>
                    <a:pt x="926367" y="520700"/>
                  </a:lnTo>
                  <a:close/>
                </a:path>
                <a:path w="3012440" h="6629400">
                  <a:moveTo>
                    <a:pt x="799777" y="508000"/>
                  </a:moveTo>
                  <a:lnTo>
                    <a:pt x="623800" y="508000"/>
                  </a:lnTo>
                  <a:lnTo>
                    <a:pt x="709929" y="520700"/>
                  </a:lnTo>
                  <a:lnTo>
                    <a:pt x="855301" y="520700"/>
                  </a:lnTo>
                  <a:lnTo>
                    <a:pt x="799777" y="508000"/>
                  </a:lnTo>
                  <a:close/>
                </a:path>
                <a:path w="3012440" h="6629400">
                  <a:moveTo>
                    <a:pt x="499764" y="393700"/>
                  </a:moveTo>
                  <a:lnTo>
                    <a:pt x="333514" y="393700"/>
                  </a:lnTo>
                  <a:lnTo>
                    <a:pt x="324065" y="406400"/>
                  </a:lnTo>
                  <a:lnTo>
                    <a:pt x="317905" y="419100"/>
                  </a:lnTo>
                  <a:lnTo>
                    <a:pt x="314210" y="444500"/>
                  </a:lnTo>
                  <a:lnTo>
                    <a:pt x="312157" y="457200"/>
                  </a:lnTo>
                  <a:lnTo>
                    <a:pt x="311484" y="469900"/>
                  </a:lnTo>
                  <a:lnTo>
                    <a:pt x="327149" y="469900"/>
                  </a:lnTo>
                  <a:lnTo>
                    <a:pt x="622818" y="508000"/>
                  </a:lnTo>
                  <a:lnTo>
                    <a:pt x="744266" y="508000"/>
                  </a:lnTo>
                  <a:lnTo>
                    <a:pt x="633265" y="495300"/>
                  </a:lnTo>
                  <a:lnTo>
                    <a:pt x="616718" y="495300"/>
                  </a:lnTo>
                  <a:lnTo>
                    <a:pt x="329167" y="457200"/>
                  </a:lnTo>
                  <a:lnTo>
                    <a:pt x="330304" y="444500"/>
                  </a:lnTo>
                  <a:lnTo>
                    <a:pt x="332014" y="444500"/>
                  </a:lnTo>
                  <a:lnTo>
                    <a:pt x="333348" y="431800"/>
                  </a:lnTo>
                  <a:lnTo>
                    <a:pt x="346219" y="406400"/>
                  </a:lnTo>
                  <a:lnTo>
                    <a:pt x="534254" y="406400"/>
                  </a:lnTo>
                  <a:lnTo>
                    <a:pt x="499764" y="393700"/>
                  </a:lnTo>
                  <a:close/>
                </a:path>
                <a:path w="3012440" h="6629400">
                  <a:moveTo>
                    <a:pt x="602060" y="419100"/>
                  </a:moveTo>
                  <a:lnTo>
                    <a:pt x="556377" y="419100"/>
                  </a:lnTo>
                  <a:lnTo>
                    <a:pt x="566970" y="431800"/>
                  </a:lnTo>
                  <a:lnTo>
                    <a:pt x="598362" y="431800"/>
                  </a:lnTo>
                  <a:lnTo>
                    <a:pt x="610161" y="444500"/>
                  </a:lnTo>
                  <a:lnTo>
                    <a:pt x="616074" y="457200"/>
                  </a:lnTo>
                  <a:lnTo>
                    <a:pt x="617720" y="469900"/>
                  </a:lnTo>
                  <a:lnTo>
                    <a:pt x="616718" y="495300"/>
                  </a:lnTo>
                  <a:lnTo>
                    <a:pt x="633265" y="495300"/>
                  </a:lnTo>
                  <a:lnTo>
                    <a:pt x="634469" y="482600"/>
                  </a:lnTo>
                  <a:lnTo>
                    <a:pt x="634315" y="469900"/>
                  </a:lnTo>
                  <a:lnTo>
                    <a:pt x="632163" y="457200"/>
                  </a:lnTo>
                  <a:lnTo>
                    <a:pt x="627374" y="444500"/>
                  </a:lnTo>
                  <a:lnTo>
                    <a:pt x="616025" y="431800"/>
                  </a:lnTo>
                  <a:lnTo>
                    <a:pt x="602060" y="419100"/>
                  </a:lnTo>
                  <a:close/>
                </a:path>
                <a:path w="3012440" h="6629400">
                  <a:moveTo>
                    <a:pt x="568522" y="406400"/>
                  </a:moveTo>
                  <a:lnTo>
                    <a:pt x="453687" y="406400"/>
                  </a:lnTo>
                  <a:lnTo>
                    <a:pt x="487978" y="419100"/>
                  </a:lnTo>
                  <a:lnTo>
                    <a:pt x="586039" y="419100"/>
                  </a:lnTo>
                  <a:lnTo>
                    <a:pt x="568522" y="406400"/>
                  </a:lnTo>
                  <a:close/>
                </a:path>
                <a:path w="3012440" h="6629400">
                  <a:moveTo>
                    <a:pt x="387096" y="381000"/>
                  </a:moveTo>
                  <a:lnTo>
                    <a:pt x="220267" y="381000"/>
                  </a:lnTo>
                  <a:lnTo>
                    <a:pt x="255308" y="393700"/>
                  </a:lnTo>
                  <a:lnTo>
                    <a:pt x="414792" y="393700"/>
                  </a:lnTo>
                  <a:lnTo>
                    <a:pt x="387096" y="381000"/>
                  </a:lnTo>
                  <a:close/>
                </a:path>
                <a:path w="3012440" h="6629400">
                  <a:moveTo>
                    <a:pt x="1820321" y="0"/>
                  </a:moveTo>
                  <a:lnTo>
                    <a:pt x="1772346" y="0"/>
                  </a:lnTo>
                  <a:lnTo>
                    <a:pt x="1678604" y="25400"/>
                  </a:lnTo>
                  <a:lnTo>
                    <a:pt x="1633520" y="50800"/>
                  </a:lnTo>
                  <a:lnTo>
                    <a:pt x="1590082" y="76200"/>
                  </a:lnTo>
                  <a:lnTo>
                    <a:pt x="1548633" y="101600"/>
                  </a:lnTo>
                  <a:lnTo>
                    <a:pt x="1546096" y="101600"/>
                  </a:lnTo>
                  <a:lnTo>
                    <a:pt x="1545545" y="114300"/>
                  </a:lnTo>
                  <a:lnTo>
                    <a:pt x="1561430" y="114300"/>
                  </a:lnTo>
                  <a:lnTo>
                    <a:pt x="1601576" y="88900"/>
                  </a:lnTo>
                  <a:lnTo>
                    <a:pt x="1643096" y="63500"/>
                  </a:lnTo>
                  <a:lnTo>
                    <a:pt x="1685757" y="38100"/>
                  </a:lnTo>
                  <a:lnTo>
                    <a:pt x="1729322" y="25400"/>
                  </a:lnTo>
                  <a:lnTo>
                    <a:pt x="1916772" y="25400"/>
                  </a:lnTo>
                  <a:lnTo>
                    <a:pt x="1820321" y="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08965" y="2774044"/>
              <a:ext cx="94647" cy="6731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4889330" y="2400356"/>
              <a:ext cx="130175" cy="41910"/>
            </a:xfrm>
            <a:custGeom>
              <a:avLst/>
              <a:gdLst/>
              <a:ahLst/>
              <a:cxnLst/>
              <a:rect l="l" t="t" r="r" b="b"/>
              <a:pathLst>
                <a:path w="130175" h="41910">
                  <a:moveTo>
                    <a:pt x="57665" y="0"/>
                  </a:moveTo>
                  <a:lnTo>
                    <a:pt x="16243" y="14077"/>
                  </a:lnTo>
                  <a:lnTo>
                    <a:pt x="0" y="29106"/>
                  </a:lnTo>
                  <a:lnTo>
                    <a:pt x="1103" y="37222"/>
                  </a:lnTo>
                  <a:lnTo>
                    <a:pt x="3971" y="40428"/>
                  </a:lnTo>
                  <a:lnTo>
                    <a:pt x="7942" y="41312"/>
                  </a:lnTo>
                  <a:lnTo>
                    <a:pt x="19635" y="40980"/>
                  </a:lnTo>
                  <a:lnTo>
                    <a:pt x="27136" y="37222"/>
                  </a:lnTo>
                  <a:lnTo>
                    <a:pt x="41653" y="33252"/>
                  </a:lnTo>
                  <a:lnTo>
                    <a:pt x="48620" y="31875"/>
                  </a:lnTo>
                  <a:lnTo>
                    <a:pt x="62657" y="29816"/>
                  </a:lnTo>
                  <a:lnTo>
                    <a:pt x="71296" y="28970"/>
                  </a:lnTo>
                  <a:lnTo>
                    <a:pt x="79976" y="28766"/>
                  </a:lnTo>
                  <a:lnTo>
                    <a:pt x="88656" y="29474"/>
                  </a:lnTo>
                  <a:lnTo>
                    <a:pt x="97295" y="31364"/>
                  </a:lnTo>
                  <a:lnTo>
                    <a:pt x="103693" y="33243"/>
                  </a:lnTo>
                  <a:lnTo>
                    <a:pt x="109870" y="35896"/>
                  </a:lnTo>
                  <a:lnTo>
                    <a:pt x="127851" y="39212"/>
                  </a:lnTo>
                  <a:lnTo>
                    <a:pt x="103403" y="7307"/>
                  </a:lnTo>
                  <a:lnTo>
                    <a:pt x="75856" y="148"/>
                  </a:lnTo>
                  <a:lnTo>
                    <a:pt x="57665" y="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04341" y="2758462"/>
              <a:ext cx="170321" cy="170555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3526059" y="2264815"/>
              <a:ext cx="1262380" cy="821055"/>
            </a:xfrm>
            <a:custGeom>
              <a:avLst/>
              <a:gdLst/>
              <a:ahLst/>
              <a:cxnLst/>
              <a:rect l="l" t="t" r="r" b="b"/>
              <a:pathLst>
                <a:path w="1262380" h="821055">
                  <a:moveTo>
                    <a:pt x="104711" y="15582"/>
                  </a:moveTo>
                  <a:lnTo>
                    <a:pt x="101409" y="11391"/>
                  </a:lnTo>
                  <a:lnTo>
                    <a:pt x="96748" y="10718"/>
                  </a:lnTo>
                  <a:lnTo>
                    <a:pt x="9880" y="660"/>
                  </a:lnTo>
                  <a:lnTo>
                    <a:pt x="5168" y="0"/>
                  </a:lnTo>
                  <a:lnTo>
                    <a:pt x="1092" y="3314"/>
                  </a:lnTo>
                  <a:lnTo>
                    <a:pt x="0" y="12598"/>
                  </a:lnTo>
                  <a:lnTo>
                    <a:pt x="3302" y="16802"/>
                  </a:lnTo>
                  <a:lnTo>
                    <a:pt x="95808" y="27635"/>
                  </a:lnTo>
                  <a:lnTo>
                    <a:pt x="99999" y="27635"/>
                  </a:lnTo>
                  <a:lnTo>
                    <a:pt x="103619" y="24434"/>
                  </a:lnTo>
                  <a:lnTo>
                    <a:pt x="104711" y="15582"/>
                  </a:lnTo>
                  <a:close/>
                </a:path>
                <a:path w="1262380" h="821055">
                  <a:moveTo>
                    <a:pt x="230365" y="456666"/>
                  </a:moveTo>
                  <a:lnTo>
                    <a:pt x="229971" y="404774"/>
                  </a:lnTo>
                  <a:lnTo>
                    <a:pt x="226491" y="353047"/>
                  </a:lnTo>
                  <a:lnTo>
                    <a:pt x="225856" y="346976"/>
                  </a:lnTo>
                  <a:lnTo>
                    <a:pt x="220230" y="344424"/>
                  </a:lnTo>
                  <a:lnTo>
                    <a:pt x="212064" y="345871"/>
                  </a:lnTo>
                  <a:lnTo>
                    <a:pt x="209118" y="348297"/>
                  </a:lnTo>
                  <a:lnTo>
                    <a:pt x="211797" y="385991"/>
                  </a:lnTo>
                  <a:lnTo>
                    <a:pt x="213283" y="433362"/>
                  </a:lnTo>
                  <a:lnTo>
                    <a:pt x="212382" y="480771"/>
                  </a:lnTo>
                  <a:lnTo>
                    <a:pt x="209346" y="528142"/>
                  </a:lnTo>
                  <a:lnTo>
                    <a:pt x="204444" y="575437"/>
                  </a:lnTo>
                  <a:lnTo>
                    <a:pt x="197929" y="622554"/>
                  </a:lnTo>
                  <a:lnTo>
                    <a:pt x="190080" y="669455"/>
                  </a:lnTo>
                  <a:lnTo>
                    <a:pt x="170789" y="765352"/>
                  </a:lnTo>
                  <a:lnTo>
                    <a:pt x="173024" y="768553"/>
                  </a:lnTo>
                  <a:lnTo>
                    <a:pt x="180517" y="772642"/>
                  </a:lnTo>
                  <a:lnTo>
                    <a:pt x="186664" y="771652"/>
                  </a:lnTo>
                  <a:lnTo>
                    <a:pt x="198615" y="714819"/>
                  </a:lnTo>
                  <a:lnTo>
                    <a:pt x="208280" y="663714"/>
                  </a:lnTo>
                  <a:lnTo>
                    <a:pt x="216636" y="612241"/>
                  </a:lnTo>
                  <a:lnTo>
                    <a:pt x="223342" y="560501"/>
                  </a:lnTo>
                  <a:lnTo>
                    <a:pt x="228041" y="508609"/>
                  </a:lnTo>
                  <a:lnTo>
                    <a:pt x="230365" y="456666"/>
                  </a:lnTo>
                  <a:close/>
                </a:path>
                <a:path w="1262380" h="821055">
                  <a:moveTo>
                    <a:pt x="319862" y="766013"/>
                  </a:moveTo>
                  <a:lnTo>
                    <a:pt x="316509" y="761809"/>
                  </a:lnTo>
                  <a:lnTo>
                    <a:pt x="206324" y="751535"/>
                  </a:lnTo>
                  <a:lnTo>
                    <a:pt x="202387" y="755065"/>
                  </a:lnTo>
                  <a:lnTo>
                    <a:pt x="201561" y="764247"/>
                  </a:lnTo>
                  <a:lnTo>
                    <a:pt x="204927" y="768337"/>
                  </a:lnTo>
                  <a:lnTo>
                    <a:pt x="311073" y="778281"/>
                  </a:lnTo>
                  <a:lnTo>
                    <a:pt x="315379" y="778281"/>
                  </a:lnTo>
                  <a:lnTo>
                    <a:pt x="319036" y="774966"/>
                  </a:lnTo>
                  <a:lnTo>
                    <a:pt x="319862" y="766013"/>
                  </a:lnTo>
                  <a:close/>
                </a:path>
                <a:path w="1262380" h="821055">
                  <a:moveTo>
                    <a:pt x="339775" y="733958"/>
                  </a:moveTo>
                  <a:lnTo>
                    <a:pt x="336410" y="729754"/>
                  </a:lnTo>
                  <a:lnTo>
                    <a:pt x="331762" y="729310"/>
                  </a:lnTo>
                  <a:lnTo>
                    <a:pt x="209791" y="717931"/>
                  </a:lnTo>
                  <a:lnTo>
                    <a:pt x="205536" y="721360"/>
                  </a:lnTo>
                  <a:lnTo>
                    <a:pt x="204673" y="730643"/>
                  </a:lnTo>
                  <a:lnTo>
                    <a:pt x="208076" y="734733"/>
                  </a:lnTo>
                  <a:lnTo>
                    <a:pt x="330987" y="746226"/>
                  </a:lnTo>
                  <a:lnTo>
                    <a:pt x="335280" y="746226"/>
                  </a:lnTo>
                  <a:lnTo>
                    <a:pt x="338950" y="742911"/>
                  </a:lnTo>
                  <a:lnTo>
                    <a:pt x="339775" y="733958"/>
                  </a:lnTo>
                  <a:close/>
                </a:path>
                <a:path w="1262380" h="821055">
                  <a:moveTo>
                    <a:pt x="355866" y="379133"/>
                  </a:moveTo>
                  <a:lnTo>
                    <a:pt x="352437" y="375043"/>
                  </a:lnTo>
                  <a:lnTo>
                    <a:pt x="247065" y="365213"/>
                  </a:lnTo>
                  <a:lnTo>
                    <a:pt x="242519" y="364655"/>
                  </a:lnTo>
                  <a:lnTo>
                    <a:pt x="238328" y="368198"/>
                  </a:lnTo>
                  <a:lnTo>
                    <a:pt x="237502" y="377482"/>
                  </a:lnTo>
                  <a:lnTo>
                    <a:pt x="240919" y="381571"/>
                  </a:lnTo>
                  <a:lnTo>
                    <a:pt x="245516" y="382016"/>
                  </a:lnTo>
                  <a:lnTo>
                    <a:pt x="347065" y="391401"/>
                  </a:lnTo>
                  <a:lnTo>
                    <a:pt x="351358" y="391401"/>
                  </a:lnTo>
                  <a:lnTo>
                    <a:pt x="355041" y="388200"/>
                  </a:lnTo>
                  <a:lnTo>
                    <a:pt x="355866" y="379133"/>
                  </a:lnTo>
                  <a:close/>
                </a:path>
                <a:path w="1262380" h="821055">
                  <a:moveTo>
                    <a:pt x="369100" y="600875"/>
                  </a:moveTo>
                  <a:lnTo>
                    <a:pt x="365683" y="596785"/>
                  </a:lnTo>
                  <a:lnTo>
                    <a:pt x="239001" y="585063"/>
                  </a:lnTo>
                  <a:lnTo>
                    <a:pt x="234810" y="588378"/>
                  </a:lnTo>
                  <a:lnTo>
                    <a:pt x="233934" y="597662"/>
                  </a:lnTo>
                  <a:lnTo>
                    <a:pt x="237337" y="601751"/>
                  </a:lnTo>
                  <a:lnTo>
                    <a:pt x="241998" y="602195"/>
                  </a:lnTo>
                  <a:lnTo>
                    <a:pt x="360311" y="613244"/>
                  </a:lnTo>
                  <a:lnTo>
                    <a:pt x="364604" y="613244"/>
                  </a:lnTo>
                  <a:lnTo>
                    <a:pt x="368274" y="609930"/>
                  </a:lnTo>
                  <a:lnTo>
                    <a:pt x="369100" y="600875"/>
                  </a:lnTo>
                  <a:close/>
                </a:path>
                <a:path w="1262380" h="821055">
                  <a:moveTo>
                    <a:pt x="369506" y="414286"/>
                  </a:moveTo>
                  <a:lnTo>
                    <a:pt x="366102" y="410197"/>
                  </a:lnTo>
                  <a:lnTo>
                    <a:pt x="239420" y="398475"/>
                  </a:lnTo>
                  <a:lnTo>
                    <a:pt x="235229" y="401802"/>
                  </a:lnTo>
                  <a:lnTo>
                    <a:pt x="234403" y="411086"/>
                  </a:lnTo>
                  <a:lnTo>
                    <a:pt x="237807" y="415175"/>
                  </a:lnTo>
                  <a:lnTo>
                    <a:pt x="242404" y="415721"/>
                  </a:lnTo>
                  <a:lnTo>
                    <a:pt x="360730" y="426669"/>
                  </a:lnTo>
                  <a:lnTo>
                    <a:pt x="365023" y="426669"/>
                  </a:lnTo>
                  <a:lnTo>
                    <a:pt x="368681" y="423354"/>
                  </a:lnTo>
                  <a:lnTo>
                    <a:pt x="369506" y="414286"/>
                  </a:lnTo>
                  <a:close/>
                </a:path>
                <a:path w="1262380" h="821055">
                  <a:moveTo>
                    <a:pt x="373761" y="550468"/>
                  </a:moveTo>
                  <a:lnTo>
                    <a:pt x="370395" y="546265"/>
                  </a:lnTo>
                  <a:lnTo>
                    <a:pt x="248246" y="534987"/>
                  </a:lnTo>
                  <a:lnTo>
                    <a:pt x="243649" y="534555"/>
                  </a:lnTo>
                  <a:lnTo>
                    <a:pt x="239522" y="537870"/>
                  </a:lnTo>
                  <a:lnTo>
                    <a:pt x="238633" y="547255"/>
                  </a:lnTo>
                  <a:lnTo>
                    <a:pt x="242049" y="551345"/>
                  </a:lnTo>
                  <a:lnTo>
                    <a:pt x="364959" y="562737"/>
                  </a:lnTo>
                  <a:lnTo>
                    <a:pt x="369252" y="562737"/>
                  </a:lnTo>
                  <a:lnTo>
                    <a:pt x="372922" y="559422"/>
                  </a:lnTo>
                  <a:lnTo>
                    <a:pt x="373761" y="550468"/>
                  </a:lnTo>
                  <a:close/>
                </a:path>
                <a:path w="1262380" h="821055">
                  <a:moveTo>
                    <a:pt x="540461" y="396379"/>
                  </a:moveTo>
                  <a:lnTo>
                    <a:pt x="537044" y="392290"/>
                  </a:lnTo>
                  <a:lnTo>
                    <a:pt x="427228" y="382016"/>
                  </a:lnTo>
                  <a:lnTo>
                    <a:pt x="422973" y="385330"/>
                  </a:lnTo>
                  <a:lnTo>
                    <a:pt x="422109" y="394728"/>
                  </a:lnTo>
                  <a:lnTo>
                    <a:pt x="425513" y="398818"/>
                  </a:lnTo>
                  <a:lnTo>
                    <a:pt x="430174" y="399249"/>
                  </a:lnTo>
                  <a:lnTo>
                    <a:pt x="531660" y="408647"/>
                  </a:lnTo>
                  <a:lnTo>
                    <a:pt x="535952" y="408647"/>
                  </a:lnTo>
                  <a:lnTo>
                    <a:pt x="539635" y="405333"/>
                  </a:lnTo>
                  <a:lnTo>
                    <a:pt x="540461" y="396379"/>
                  </a:lnTo>
                  <a:close/>
                </a:path>
                <a:path w="1262380" h="821055">
                  <a:moveTo>
                    <a:pt x="554164" y="431647"/>
                  </a:moveTo>
                  <a:lnTo>
                    <a:pt x="550748" y="427443"/>
                  </a:lnTo>
                  <a:lnTo>
                    <a:pt x="440918" y="417271"/>
                  </a:lnTo>
                  <a:lnTo>
                    <a:pt x="436676" y="420585"/>
                  </a:lnTo>
                  <a:lnTo>
                    <a:pt x="436219" y="425234"/>
                  </a:lnTo>
                  <a:lnTo>
                    <a:pt x="435800" y="429983"/>
                  </a:lnTo>
                  <a:lnTo>
                    <a:pt x="439216" y="434073"/>
                  </a:lnTo>
                  <a:lnTo>
                    <a:pt x="545325" y="443915"/>
                  </a:lnTo>
                  <a:lnTo>
                    <a:pt x="549617" y="443915"/>
                  </a:lnTo>
                  <a:lnTo>
                    <a:pt x="553288" y="440601"/>
                  </a:lnTo>
                  <a:lnTo>
                    <a:pt x="554164" y="431647"/>
                  </a:lnTo>
                  <a:close/>
                </a:path>
                <a:path w="1262380" h="821055">
                  <a:moveTo>
                    <a:pt x="558406" y="567715"/>
                  </a:moveTo>
                  <a:lnTo>
                    <a:pt x="554990" y="563511"/>
                  </a:lnTo>
                  <a:lnTo>
                    <a:pt x="449656" y="553783"/>
                  </a:lnTo>
                  <a:lnTo>
                    <a:pt x="444906" y="553339"/>
                  </a:lnTo>
                  <a:lnTo>
                    <a:pt x="440918" y="556768"/>
                  </a:lnTo>
                  <a:lnTo>
                    <a:pt x="440093" y="566051"/>
                  </a:lnTo>
                  <a:lnTo>
                    <a:pt x="443445" y="570141"/>
                  </a:lnTo>
                  <a:lnTo>
                    <a:pt x="549617" y="579983"/>
                  </a:lnTo>
                  <a:lnTo>
                    <a:pt x="553910" y="579983"/>
                  </a:lnTo>
                  <a:lnTo>
                    <a:pt x="557580" y="576770"/>
                  </a:lnTo>
                  <a:lnTo>
                    <a:pt x="558406" y="567715"/>
                  </a:lnTo>
                  <a:close/>
                </a:path>
                <a:path w="1262380" h="821055">
                  <a:moveTo>
                    <a:pt x="742632" y="152095"/>
                  </a:moveTo>
                  <a:lnTo>
                    <a:pt x="739228" y="148005"/>
                  </a:lnTo>
                  <a:lnTo>
                    <a:pt x="248094" y="103352"/>
                  </a:lnTo>
                  <a:lnTo>
                    <a:pt x="243598" y="106667"/>
                  </a:lnTo>
                  <a:lnTo>
                    <a:pt x="242773" y="115951"/>
                  </a:lnTo>
                  <a:lnTo>
                    <a:pt x="246138" y="120040"/>
                  </a:lnTo>
                  <a:lnTo>
                    <a:pt x="733844" y="164363"/>
                  </a:lnTo>
                  <a:lnTo>
                    <a:pt x="738149" y="164363"/>
                  </a:lnTo>
                  <a:lnTo>
                    <a:pt x="741807" y="161163"/>
                  </a:lnTo>
                  <a:lnTo>
                    <a:pt x="742632" y="152095"/>
                  </a:lnTo>
                  <a:close/>
                </a:path>
                <a:path w="1262380" h="821055">
                  <a:moveTo>
                    <a:pt x="773049" y="808240"/>
                  </a:moveTo>
                  <a:lnTo>
                    <a:pt x="769683" y="804138"/>
                  </a:lnTo>
                  <a:lnTo>
                    <a:pt x="726922" y="800163"/>
                  </a:lnTo>
                  <a:lnTo>
                    <a:pt x="722680" y="803592"/>
                  </a:lnTo>
                  <a:lnTo>
                    <a:pt x="721855" y="812876"/>
                  </a:lnTo>
                  <a:lnTo>
                    <a:pt x="725258" y="816965"/>
                  </a:lnTo>
                  <a:lnTo>
                    <a:pt x="729869" y="817410"/>
                  </a:lnTo>
                  <a:lnTo>
                    <a:pt x="764260" y="820508"/>
                  </a:lnTo>
                  <a:lnTo>
                    <a:pt x="768591" y="820508"/>
                  </a:lnTo>
                  <a:lnTo>
                    <a:pt x="772223" y="817295"/>
                  </a:lnTo>
                  <a:lnTo>
                    <a:pt x="773049" y="808240"/>
                  </a:lnTo>
                  <a:close/>
                </a:path>
                <a:path w="1262380" h="821055">
                  <a:moveTo>
                    <a:pt x="826566" y="779272"/>
                  </a:moveTo>
                  <a:lnTo>
                    <a:pt x="823150" y="775182"/>
                  </a:lnTo>
                  <a:lnTo>
                    <a:pt x="818502" y="774852"/>
                  </a:lnTo>
                  <a:lnTo>
                    <a:pt x="734631" y="766889"/>
                  </a:lnTo>
                  <a:lnTo>
                    <a:pt x="729767" y="766559"/>
                  </a:lnTo>
                  <a:lnTo>
                    <a:pt x="725843" y="769988"/>
                  </a:lnTo>
                  <a:lnTo>
                    <a:pt x="725004" y="779157"/>
                  </a:lnTo>
                  <a:lnTo>
                    <a:pt x="728370" y="783361"/>
                  </a:lnTo>
                  <a:lnTo>
                    <a:pt x="733018" y="783805"/>
                  </a:lnTo>
                  <a:lnTo>
                    <a:pt x="817727" y="791654"/>
                  </a:lnTo>
                  <a:lnTo>
                    <a:pt x="822058" y="791654"/>
                  </a:lnTo>
                  <a:lnTo>
                    <a:pt x="825741" y="788339"/>
                  </a:lnTo>
                  <a:lnTo>
                    <a:pt x="826566" y="779272"/>
                  </a:lnTo>
                  <a:close/>
                </a:path>
                <a:path w="1262380" h="821055">
                  <a:moveTo>
                    <a:pt x="842594" y="424573"/>
                  </a:moveTo>
                  <a:lnTo>
                    <a:pt x="839241" y="420471"/>
                  </a:lnTo>
                  <a:lnTo>
                    <a:pt x="767410" y="413740"/>
                  </a:lnTo>
                  <a:lnTo>
                    <a:pt x="762800" y="413397"/>
                  </a:lnTo>
                  <a:lnTo>
                    <a:pt x="758672" y="416725"/>
                  </a:lnTo>
                  <a:lnTo>
                    <a:pt x="757834" y="426008"/>
                  </a:lnTo>
                  <a:lnTo>
                    <a:pt x="761199" y="430098"/>
                  </a:lnTo>
                  <a:lnTo>
                    <a:pt x="765860" y="430644"/>
                  </a:lnTo>
                  <a:lnTo>
                    <a:pt x="833805" y="436841"/>
                  </a:lnTo>
                  <a:lnTo>
                    <a:pt x="838085" y="436841"/>
                  </a:lnTo>
                  <a:lnTo>
                    <a:pt x="841768" y="433628"/>
                  </a:lnTo>
                  <a:lnTo>
                    <a:pt x="842594" y="424573"/>
                  </a:lnTo>
                  <a:close/>
                </a:path>
                <a:path w="1262380" h="821055">
                  <a:moveTo>
                    <a:pt x="872642" y="647954"/>
                  </a:moveTo>
                  <a:lnTo>
                    <a:pt x="869226" y="643864"/>
                  </a:lnTo>
                  <a:lnTo>
                    <a:pt x="759396" y="633590"/>
                  </a:lnTo>
                  <a:lnTo>
                    <a:pt x="755154" y="636905"/>
                  </a:lnTo>
                  <a:lnTo>
                    <a:pt x="754278" y="646303"/>
                  </a:lnTo>
                  <a:lnTo>
                    <a:pt x="757682" y="650392"/>
                  </a:lnTo>
                  <a:lnTo>
                    <a:pt x="762342" y="650836"/>
                  </a:lnTo>
                  <a:lnTo>
                    <a:pt x="863854" y="660222"/>
                  </a:lnTo>
                  <a:lnTo>
                    <a:pt x="868133" y="660222"/>
                  </a:lnTo>
                  <a:lnTo>
                    <a:pt x="871816" y="656907"/>
                  </a:lnTo>
                  <a:lnTo>
                    <a:pt x="872642" y="647954"/>
                  </a:lnTo>
                  <a:close/>
                </a:path>
                <a:path w="1262380" h="821055">
                  <a:moveTo>
                    <a:pt x="873010" y="461378"/>
                  </a:moveTo>
                  <a:lnTo>
                    <a:pt x="869645" y="457288"/>
                  </a:lnTo>
                  <a:lnTo>
                    <a:pt x="759498" y="447001"/>
                  </a:lnTo>
                  <a:lnTo>
                    <a:pt x="755561" y="450430"/>
                  </a:lnTo>
                  <a:lnTo>
                    <a:pt x="754697" y="459714"/>
                  </a:lnTo>
                  <a:lnTo>
                    <a:pt x="758101" y="463804"/>
                  </a:lnTo>
                  <a:lnTo>
                    <a:pt x="863434" y="473646"/>
                  </a:lnTo>
                  <a:lnTo>
                    <a:pt x="868553" y="473646"/>
                  </a:lnTo>
                  <a:lnTo>
                    <a:pt x="872172" y="470433"/>
                  </a:lnTo>
                  <a:lnTo>
                    <a:pt x="873010" y="461378"/>
                  </a:lnTo>
                  <a:close/>
                </a:path>
                <a:path w="1262380" h="821055">
                  <a:moveTo>
                    <a:pt x="877290" y="597446"/>
                  </a:moveTo>
                  <a:lnTo>
                    <a:pt x="873874" y="593356"/>
                  </a:lnTo>
                  <a:lnTo>
                    <a:pt x="763790" y="583069"/>
                  </a:lnTo>
                  <a:lnTo>
                    <a:pt x="759815" y="586498"/>
                  </a:lnTo>
                  <a:lnTo>
                    <a:pt x="758990" y="595782"/>
                  </a:lnTo>
                  <a:lnTo>
                    <a:pt x="762393" y="599871"/>
                  </a:lnTo>
                  <a:lnTo>
                    <a:pt x="766991" y="600316"/>
                  </a:lnTo>
                  <a:lnTo>
                    <a:pt x="868502" y="609828"/>
                  </a:lnTo>
                  <a:lnTo>
                    <a:pt x="872794" y="609828"/>
                  </a:lnTo>
                  <a:lnTo>
                    <a:pt x="876465" y="606513"/>
                  </a:lnTo>
                  <a:lnTo>
                    <a:pt x="877290" y="597446"/>
                  </a:lnTo>
                  <a:close/>
                </a:path>
                <a:path w="1262380" h="821055">
                  <a:moveTo>
                    <a:pt x="1261999" y="291820"/>
                  </a:moveTo>
                  <a:lnTo>
                    <a:pt x="1261732" y="288607"/>
                  </a:lnTo>
                  <a:lnTo>
                    <a:pt x="1261630" y="287388"/>
                  </a:lnTo>
                  <a:lnTo>
                    <a:pt x="1261541" y="286283"/>
                  </a:lnTo>
                  <a:lnTo>
                    <a:pt x="1261440" y="285076"/>
                  </a:lnTo>
                  <a:lnTo>
                    <a:pt x="1257922" y="234556"/>
                  </a:lnTo>
                  <a:lnTo>
                    <a:pt x="1256271" y="228142"/>
                  </a:lnTo>
                  <a:lnTo>
                    <a:pt x="1256195" y="227812"/>
                  </a:lnTo>
                  <a:lnTo>
                    <a:pt x="1255522" y="225221"/>
                  </a:lnTo>
                  <a:lnTo>
                    <a:pt x="1250022" y="217716"/>
                  </a:lnTo>
                  <a:lnTo>
                    <a:pt x="1244904" y="214452"/>
                  </a:lnTo>
                  <a:lnTo>
                    <a:pt x="1244904" y="290817"/>
                  </a:lnTo>
                  <a:lnTo>
                    <a:pt x="1241590" y="294906"/>
                  </a:lnTo>
                  <a:lnTo>
                    <a:pt x="1236853" y="295135"/>
                  </a:lnTo>
                  <a:lnTo>
                    <a:pt x="1236179" y="303415"/>
                  </a:lnTo>
                  <a:lnTo>
                    <a:pt x="1236179" y="295135"/>
                  </a:lnTo>
                  <a:lnTo>
                    <a:pt x="1231773" y="295135"/>
                  </a:lnTo>
                  <a:lnTo>
                    <a:pt x="1228242" y="291820"/>
                  </a:lnTo>
                  <a:lnTo>
                    <a:pt x="1228001" y="288607"/>
                  </a:lnTo>
                  <a:lnTo>
                    <a:pt x="1224051" y="232130"/>
                  </a:lnTo>
                  <a:lnTo>
                    <a:pt x="1227467" y="228142"/>
                  </a:lnTo>
                  <a:lnTo>
                    <a:pt x="1232877" y="227812"/>
                  </a:lnTo>
                  <a:lnTo>
                    <a:pt x="1237183" y="227812"/>
                  </a:lnTo>
                  <a:lnTo>
                    <a:pt x="1240713" y="231355"/>
                  </a:lnTo>
                  <a:lnTo>
                    <a:pt x="1244587" y="285076"/>
                  </a:lnTo>
                  <a:lnTo>
                    <a:pt x="1244676" y="286283"/>
                  </a:lnTo>
                  <a:lnTo>
                    <a:pt x="1244790" y="288607"/>
                  </a:lnTo>
                  <a:lnTo>
                    <a:pt x="1244904" y="290817"/>
                  </a:lnTo>
                  <a:lnTo>
                    <a:pt x="1244904" y="214452"/>
                  </a:lnTo>
                  <a:lnTo>
                    <a:pt x="1242212" y="212725"/>
                  </a:lnTo>
                  <a:lnTo>
                    <a:pt x="1232877" y="210908"/>
                  </a:lnTo>
                  <a:lnTo>
                    <a:pt x="1230998" y="211124"/>
                  </a:lnTo>
                  <a:lnTo>
                    <a:pt x="1207503" y="238099"/>
                  </a:lnTo>
                  <a:lnTo>
                    <a:pt x="1210792" y="285076"/>
                  </a:lnTo>
                  <a:lnTo>
                    <a:pt x="1210868" y="286283"/>
                  </a:lnTo>
                  <a:lnTo>
                    <a:pt x="1236179" y="312039"/>
                  </a:lnTo>
                  <a:lnTo>
                    <a:pt x="1238059" y="312039"/>
                  </a:lnTo>
                  <a:lnTo>
                    <a:pt x="1244790" y="311594"/>
                  </a:lnTo>
                  <a:lnTo>
                    <a:pt x="1251077" y="308508"/>
                  </a:lnTo>
                  <a:lnTo>
                    <a:pt x="1255293" y="303644"/>
                  </a:lnTo>
                  <a:lnTo>
                    <a:pt x="1259789" y="298335"/>
                  </a:lnTo>
                  <a:lnTo>
                    <a:pt x="1261999" y="29182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332991" y="1393952"/>
            <a:ext cx="33864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204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Video</a:t>
            </a:r>
            <a:r>
              <a:rPr dirty="0" u="sng" sz="2400" spc="1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17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Streaming</a:t>
            </a:r>
            <a:r>
              <a:rPr dirty="0" u="sng" sz="2400" spc="6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18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050785" y="1393952"/>
            <a:ext cx="3357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24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Feed</a:t>
            </a:r>
            <a:r>
              <a:rPr dirty="0" u="sng" sz="2400" spc="9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2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Reception</a:t>
            </a:r>
            <a:r>
              <a:rPr dirty="0" u="sng" sz="2400" spc="1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22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Issues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332991" y="5495620"/>
            <a:ext cx="35267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19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Compatibility</a:t>
            </a:r>
            <a:r>
              <a:rPr dirty="0" u="sng" sz="2400" spc="1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19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050785" y="5495620"/>
            <a:ext cx="42151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 spc="19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Simultaneous</a:t>
            </a:r>
            <a:r>
              <a:rPr dirty="0" u="sng" sz="2400" spc="9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15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Alert</a:t>
            </a:r>
            <a:r>
              <a:rPr dirty="0" u="sng" sz="2400" spc="8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400" spc="1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505458" y="2341525"/>
            <a:ext cx="3820795" cy="2259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6055" marR="43815" indent="-173990">
              <a:lnSpc>
                <a:spcPct val="114599"/>
              </a:lnSpc>
              <a:spcBef>
                <a:spcPts val="95"/>
              </a:spcBef>
              <a:buFont typeface="Arial"/>
              <a:buChar char="•"/>
              <a:tabLst>
                <a:tab pos="186055" algn="l"/>
              </a:tabLst>
            </a:pPr>
            <a:r>
              <a:rPr dirty="0" sz="1600" spc="180" b="1" i="1">
                <a:latin typeface="Calibri"/>
                <a:cs typeface="Calibri"/>
              </a:rPr>
              <a:t>Challenge:</a:t>
            </a:r>
            <a:r>
              <a:rPr dirty="0" sz="1600" spc="315" b="1" i="1">
                <a:latin typeface="Calibri"/>
                <a:cs typeface="Calibri"/>
              </a:rPr>
              <a:t> </a:t>
            </a:r>
            <a:r>
              <a:rPr dirty="0" sz="1600" spc="155">
                <a:latin typeface="Calibri"/>
                <a:cs typeface="Calibri"/>
              </a:rPr>
              <a:t>Interference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 spc="170">
                <a:latin typeface="Calibri"/>
                <a:cs typeface="Calibri"/>
              </a:rPr>
              <a:t>and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 spc="145">
                <a:latin typeface="Calibri"/>
                <a:cs typeface="Calibri"/>
              </a:rPr>
              <a:t>noise </a:t>
            </a:r>
            <a:r>
              <a:rPr dirty="0" sz="1600" spc="90">
                <a:latin typeface="Calibri"/>
                <a:cs typeface="Calibri"/>
              </a:rPr>
              <a:t>in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 spc="140">
                <a:latin typeface="Calibri"/>
                <a:cs typeface="Calibri"/>
              </a:rPr>
              <a:t>the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170">
                <a:latin typeface="Calibri"/>
                <a:cs typeface="Calibri"/>
              </a:rPr>
              <a:t>video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170">
                <a:latin typeface="Calibri"/>
                <a:cs typeface="Calibri"/>
              </a:rPr>
              <a:t>feed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204">
                <a:latin typeface="Calibri"/>
                <a:cs typeface="Calibri"/>
              </a:rPr>
              <a:t>caused </a:t>
            </a:r>
            <a:r>
              <a:rPr dirty="0" sz="1600" spc="195">
                <a:latin typeface="Calibri"/>
                <a:cs typeface="Calibri"/>
              </a:rPr>
              <a:t>inaccuracies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 spc="90">
                <a:latin typeface="Calibri"/>
                <a:cs typeface="Calibri"/>
              </a:rPr>
              <a:t>in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175">
                <a:latin typeface="Calibri"/>
                <a:cs typeface="Calibri"/>
              </a:rPr>
              <a:t>drowsiness </a:t>
            </a:r>
            <a:r>
              <a:rPr dirty="0" sz="1600" spc="155">
                <a:latin typeface="Calibri"/>
                <a:cs typeface="Calibri"/>
              </a:rPr>
              <a:t>detection.</a:t>
            </a:r>
            <a:endParaRPr sz="1600">
              <a:latin typeface="Calibri"/>
              <a:cs typeface="Calibri"/>
            </a:endParaRPr>
          </a:p>
          <a:p>
            <a:pPr marL="186055" marR="337820" indent="-173990">
              <a:lnSpc>
                <a:spcPct val="114399"/>
              </a:lnSpc>
              <a:buFont typeface="Arial"/>
              <a:buChar char="•"/>
              <a:tabLst>
                <a:tab pos="186055" algn="l"/>
              </a:tabLst>
            </a:pPr>
            <a:r>
              <a:rPr dirty="0" sz="1600" spc="170" b="1" i="1">
                <a:latin typeface="Calibri"/>
                <a:cs typeface="Calibri"/>
              </a:rPr>
              <a:t>Solution:</a:t>
            </a:r>
            <a:r>
              <a:rPr dirty="0" sz="1600" spc="310" b="1" i="1">
                <a:latin typeface="Calibri"/>
                <a:cs typeface="Calibri"/>
              </a:rPr>
              <a:t> </a:t>
            </a:r>
            <a:r>
              <a:rPr dirty="0" sz="1600" spc="175">
                <a:latin typeface="Calibri"/>
                <a:cs typeface="Calibri"/>
              </a:rPr>
              <a:t>Implemented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 spc="120">
                <a:latin typeface="Calibri"/>
                <a:cs typeface="Calibri"/>
              </a:rPr>
              <a:t>filtering </a:t>
            </a:r>
            <a:r>
              <a:rPr dirty="0" sz="1600" spc="190">
                <a:latin typeface="Calibri"/>
                <a:cs typeface="Calibri"/>
              </a:rPr>
              <a:t>techniques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 spc="170">
                <a:latin typeface="Calibri"/>
                <a:cs typeface="Calibri"/>
              </a:rPr>
              <a:t>and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175">
                <a:latin typeface="Calibri"/>
                <a:cs typeface="Calibri"/>
              </a:rPr>
              <a:t>optimized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 spc="114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285"/>
              </a:spcBef>
            </a:pPr>
            <a:r>
              <a:rPr dirty="0" sz="1600" spc="190">
                <a:latin typeface="Calibri"/>
                <a:cs typeface="Calibri"/>
              </a:rPr>
              <a:t>camera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 spc="180">
                <a:latin typeface="Calibri"/>
                <a:cs typeface="Calibri"/>
              </a:rPr>
              <a:t>settings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 spc="125">
                <a:latin typeface="Calibri"/>
                <a:cs typeface="Calibri"/>
              </a:rPr>
              <a:t>to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 spc="185">
                <a:latin typeface="Calibri"/>
                <a:cs typeface="Calibri"/>
              </a:rPr>
              <a:t>enhance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 spc="150">
                <a:latin typeface="Calibri"/>
                <a:cs typeface="Calibri"/>
              </a:rPr>
              <a:t>image</a:t>
            </a:r>
            <a:endParaRPr sz="16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280"/>
              </a:spcBef>
            </a:pPr>
            <a:r>
              <a:rPr dirty="0" sz="1600" spc="130">
                <a:latin typeface="Calibri"/>
                <a:cs typeface="Calibri"/>
              </a:rPr>
              <a:t>clarity.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222997" y="2341525"/>
            <a:ext cx="3937000" cy="2259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marR="5080" indent="-173990">
              <a:lnSpc>
                <a:spcPct val="114399"/>
              </a:lnSpc>
              <a:spcBef>
                <a:spcPts val="100"/>
              </a:spcBef>
              <a:buFont typeface="Arial"/>
              <a:buChar char="•"/>
              <a:tabLst>
                <a:tab pos="186055" algn="l"/>
              </a:tabLst>
            </a:pPr>
            <a:r>
              <a:rPr dirty="0" sz="1600" spc="180" b="1" i="1">
                <a:latin typeface="Calibri"/>
                <a:cs typeface="Calibri"/>
              </a:rPr>
              <a:t>Challenge:</a:t>
            </a:r>
            <a:r>
              <a:rPr dirty="0" sz="1600" spc="305" b="1" i="1">
                <a:latin typeface="Calibri"/>
                <a:cs typeface="Calibri"/>
              </a:rPr>
              <a:t> </a:t>
            </a:r>
            <a:r>
              <a:rPr dirty="0" sz="1600" spc="200">
                <a:latin typeface="Calibri"/>
                <a:cs typeface="Calibri"/>
              </a:rPr>
              <a:t>Occasional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195">
                <a:latin typeface="Calibri"/>
                <a:cs typeface="Calibri"/>
              </a:rPr>
              <a:t>drops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 spc="65">
                <a:latin typeface="Calibri"/>
                <a:cs typeface="Calibri"/>
              </a:rPr>
              <a:t>in </a:t>
            </a:r>
            <a:r>
              <a:rPr dirty="0" sz="1600" spc="170">
                <a:latin typeface="Calibri"/>
                <a:cs typeface="Calibri"/>
              </a:rPr>
              <a:t>video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170">
                <a:latin typeface="Calibri"/>
                <a:cs typeface="Calibri"/>
              </a:rPr>
              <a:t>feed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180">
                <a:latin typeface="Calibri"/>
                <a:cs typeface="Calibri"/>
              </a:rPr>
              <a:t>reception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 spc="185">
                <a:latin typeface="Calibri"/>
                <a:cs typeface="Calibri"/>
              </a:rPr>
              <a:t>affected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 spc="170">
                <a:latin typeface="Calibri"/>
                <a:cs typeface="Calibri"/>
              </a:rPr>
              <a:t>real- </a:t>
            </a:r>
            <a:r>
              <a:rPr dirty="0" sz="1600" spc="155">
                <a:latin typeface="Calibri"/>
                <a:cs typeface="Calibri"/>
              </a:rPr>
              <a:t>time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 spc="150">
                <a:latin typeface="Calibri"/>
                <a:cs typeface="Calibri"/>
              </a:rPr>
              <a:t>analysis.</a:t>
            </a:r>
            <a:endParaRPr sz="1600">
              <a:latin typeface="Calibri"/>
              <a:cs typeface="Calibri"/>
            </a:endParaRPr>
          </a:p>
          <a:p>
            <a:pPr marL="186055" marR="349250" indent="-173990">
              <a:lnSpc>
                <a:spcPct val="114599"/>
              </a:lnSpc>
              <a:spcBef>
                <a:spcPts val="5"/>
              </a:spcBef>
              <a:buFont typeface="Arial"/>
              <a:buChar char="•"/>
              <a:tabLst>
                <a:tab pos="186055" algn="l"/>
              </a:tabLst>
            </a:pPr>
            <a:r>
              <a:rPr dirty="0" sz="1600" spc="170" b="1" i="1">
                <a:latin typeface="Calibri"/>
                <a:cs typeface="Calibri"/>
              </a:rPr>
              <a:t>Solution:</a:t>
            </a:r>
            <a:r>
              <a:rPr dirty="0" sz="1600" spc="290" b="1" i="1">
                <a:latin typeface="Calibri"/>
                <a:cs typeface="Calibri"/>
              </a:rPr>
              <a:t> </a:t>
            </a:r>
            <a:r>
              <a:rPr dirty="0" sz="1600" spc="175">
                <a:latin typeface="Calibri"/>
                <a:cs typeface="Calibri"/>
              </a:rPr>
              <a:t>Improved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 spc="135">
                <a:latin typeface="Calibri"/>
                <a:cs typeface="Calibri"/>
              </a:rPr>
              <a:t>network </a:t>
            </a:r>
            <a:r>
              <a:rPr dirty="0" sz="1600" spc="165">
                <a:latin typeface="Calibri"/>
                <a:cs typeface="Calibri"/>
              </a:rPr>
              <a:t>stability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204">
                <a:latin typeface="Calibri"/>
                <a:cs typeface="Calibri"/>
              </a:rPr>
              <a:t>by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 spc="165">
                <a:latin typeface="Calibri"/>
                <a:cs typeface="Calibri"/>
              </a:rPr>
              <a:t>using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120">
                <a:latin typeface="Calibri"/>
                <a:cs typeface="Calibri"/>
              </a:rPr>
              <a:t>wired </a:t>
            </a:r>
            <a:r>
              <a:rPr dirty="0" sz="1600" spc="195">
                <a:latin typeface="Calibri"/>
                <a:cs typeface="Calibri"/>
              </a:rPr>
              <a:t>connections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 spc="140">
                <a:latin typeface="Calibri"/>
                <a:cs typeface="Calibri"/>
              </a:rPr>
              <a:t>where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 spc="190">
                <a:latin typeface="Calibri"/>
                <a:cs typeface="Calibri"/>
              </a:rPr>
              <a:t>possible</a:t>
            </a:r>
            <a:r>
              <a:rPr dirty="0" sz="1600" spc="240">
                <a:latin typeface="Calibri"/>
                <a:cs typeface="Calibri"/>
              </a:rPr>
              <a:t> </a:t>
            </a:r>
            <a:r>
              <a:rPr dirty="0" sz="1600" spc="145">
                <a:latin typeface="Calibri"/>
                <a:cs typeface="Calibri"/>
              </a:rPr>
              <a:t>and </a:t>
            </a:r>
            <a:r>
              <a:rPr dirty="0" sz="1600" spc="165">
                <a:latin typeface="Calibri"/>
                <a:cs typeface="Calibri"/>
              </a:rPr>
              <a:t>optimizing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 spc="145">
                <a:latin typeface="Calibri"/>
                <a:cs typeface="Calibri"/>
              </a:rPr>
              <a:t>the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 spc="250">
                <a:latin typeface="Calibri"/>
                <a:cs typeface="Calibri"/>
              </a:rPr>
              <a:t>ESP32-</a:t>
            </a:r>
            <a:r>
              <a:rPr dirty="0" sz="1600" spc="150">
                <a:latin typeface="Calibri"/>
                <a:cs typeface="Calibri"/>
              </a:rPr>
              <a:t>CAM's </a:t>
            </a:r>
            <a:r>
              <a:rPr dirty="0" sz="1600" spc="170">
                <a:latin typeface="Calibri"/>
                <a:cs typeface="Calibri"/>
              </a:rPr>
              <a:t>streaming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 spc="150">
                <a:latin typeface="Calibri"/>
                <a:cs typeface="Calibri"/>
              </a:rPr>
              <a:t>settings.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235190" y="6456153"/>
            <a:ext cx="3951604" cy="226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marR="138430" indent="-173990">
              <a:lnSpc>
                <a:spcPct val="114599"/>
              </a:lnSpc>
              <a:spcBef>
                <a:spcPts val="100"/>
              </a:spcBef>
              <a:buFont typeface="Arial"/>
              <a:buChar char="•"/>
              <a:tabLst>
                <a:tab pos="186055" algn="l"/>
              </a:tabLst>
            </a:pPr>
            <a:r>
              <a:rPr dirty="0" sz="1600" spc="180" b="1" i="1">
                <a:latin typeface="Calibri"/>
                <a:cs typeface="Calibri"/>
              </a:rPr>
              <a:t>Challenge:</a:t>
            </a:r>
            <a:r>
              <a:rPr dirty="0" sz="1600" spc="320" b="1" i="1">
                <a:latin typeface="Calibri"/>
                <a:cs typeface="Calibri"/>
              </a:rPr>
              <a:t> </a:t>
            </a:r>
            <a:r>
              <a:rPr dirty="0" sz="1600" spc="155">
                <a:latin typeface="Calibri"/>
                <a:cs typeface="Calibri"/>
              </a:rPr>
              <a:t>Difficulty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 spc="165">
                <a:latin typeface="Calibri"/>
                <a:cs typeface="Calibri"/>
              </a:rPr>
              <a:t>managing </a:t>
            </a:r>
            <a:r>
              <a:rPr dirty="0" sz="1600" spc="150">
                <a:latin typeface="Calibri"/>
                <a:cs typeface="Calibri"/>
              </a:rPr>
              <a:t>multiple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 spc="130">
                <a:latin typeface="Calibri"/>
                <a:cs typeface="Calibri"/>
              </a:rPr>
              <a:t>alert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 spc="204">
                <a:latin typeface="Calibri"/>
                <a:cs typeface="Calibri"/>
              </a:rPr>
              <a:t>types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 spc="160">
                <a:latin typeface="Calibri"/>
                <a:cs typeface="Calibri"/>
              </a:rPr>
              <a:t>(drowsiness, </a:t>
            </a:r>
            <a:r>
              <a:rPr dirty="0" sz="1600" spc="210">
                <a:latin typeface="Calibri"/>
                <a:cs typeface="Calibri"/>
              </a:rPr>
              <a:t>accidents)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 spc="175">
                <a:latin typeface="Calibri"/>
                <a:cs typeface="Calibri"/>
              </a:rPr>
              <a:t>simultaneously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 spc="130">
                <a:latin typeface="Calibri"/>
                <a:cs typeface="Calibri"/>
              </a:rPr>
              <a:t>without </a:t>
            </a:r>
            <a:r>
              <a:rPr dirty="0" sz="1600" spc="215">
                <a:latin typeface="Calibri"/>
                <a:cs typeface="Calibri"/>
              </a:rPr>
              <a:t>system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 spc="135">
                <a:latin typeface="Calibri"/>
                <a:cs typeface="Calibri"/>
              </a:rPr>
              <a:t>overload.</a:t>
            </a:r>
            <a:endParaRPr sz="1600">
              <a:latin typeface="Calibri"/>
              <a:cs typeface="Calibri"/>
            </a:endParaRPr>
          </a:p>
          <a:p>
            <a:pPr marL="186055" marR="5080" indent="-173990">
              <a:lnSpc>
                <a:spcPct val="114399"/>
              </a:lnSpc>
              <a:buFont typeface="Arial"/>
              <a:buChar char="•"/>
              <a:tabLst>
                <a:tab pos="186055" algn="l"/>
              </a:tabLst>
            </a:pPr>
            <a:r>
              <a:rPr dirty="0" sz="1600" spc="170" b="1" i="1">
                <a:latin typeface="Calibri"/>
                <a:cs typeface="Calibri"/>
              </a:rPr>
              <a:t>Solution:</a:t>
            </a:r>
            <a:r>
              <a:rPr dirty="0" sz="1600" spc="295" b="1" i="1">
                <a:latin typeface="Calibri"/>
                <a:cs typeface="Calibri"/>
              </a:rPr>
              <a:t> </a:t>
            </a:r>
            <a:r>
              <a:rPr dirty="0" sz="1600" spc="145">
                <a:latin typeface="Calibri"/>
                <a:cs typeface="Calibri"/>
              </a:rPr>
              <a:t>Prioritized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 spc="130">
                <a:latin typeface="Calibri"/>
                <a:cs typeface="Calibri"/>
              </a:rPr>
              <a:t>alert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 spc="160">
                <a:latin typeface="Calibri"/>
                <a:cs typeface="Calibri"/>
              </a:rPr>
              <a:t>signals </a:t>
            </a:r>
            <a:r>
              <a:rPr dirty="0" sz="1600" spc="170">
                <a:latin typeface="Calibri"/>
                <a:cs typeface="Calibri"/>
              </a:rPr>
              <a:t>and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 spc="180">
                <a:latin typeface="Calibri"/>
                <a:cs typeface="Calibri"/>
              </a:rPr>
              <a:t>implemented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 spc="95">
                <a:latin typeface="Calibri"/>
                <a:cs typeface="Calibri"/>
              </a:rPr>
              <a:t>a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 spc="170">
                <a:latin typeface="Calibri"/>
                <a:cs typeface="Calibri"/>
              </a:rPr>
              <a:t>queuing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 spc="204">
                <a:latin typeface="Calibri"/>
                <a:cs typeface="Calibri"/>
              </a:rPr>
              <a:t>system</a:t>
            </a:r>
            <a:endParaRPr sz="16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285"/>
              </a:spcBef>
            </a:pPr>
            <a:r>
              <a:rPr dirty="0" sz="1600" spc="125">
                <a:latin typeface="Calibri"/>
                <a:cs typeface="Calibri"/>
              </a:rPr>
              <a:t>to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 spc="185">
                <a:latin typeface="Calibri"/>
                <a:cs typeface="Calibri"/>
              </a:rPr>
              <a:t>manage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 spc="170">
                <a:latin typeface="Calibri"/>
                <a:cs typeface="Calibri"/>
              </a:rPr>
              <a:t>and</a:t>
            </a:r>
            <a:r>
              <a:rPr dirty="0" sz="1600" spc="240">
                <a:latin typeface="Calibri"/>
                <a:cs typeface="Calibri"/>
              </a:rPr>
              <a:t> </a:t>
            </a:r>
            <a:r>
              <a:rPr dirty="0" sz="1600" spc="215">
                <a:latin typeface="Calibri"/>
                <a:cs typeface="Calibri"/>
              </a:rPr>
              <a:t>process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 spc="140">
                <a:latin typeface="Calibri"/>
                <a:cs typeface="Calibri"/>
              </a:rPr>
              <a:t>alerts</a:t>
            </a:r>
            <a:endParaRPr sz="1600">
              <a:latin typeface="Calibri"/>
              <a:cs typeface="Calibri"/>
            </a:endParaRPr>
          </a:p>
          <a:p>
            <a:pPr marL="186055">
              <a:lnSpc>
                <a:spcPct val="100000"/>
              </a:lnSpc>
              <a:spcBef>
                <a:spcPts val="280"/>
              </a:spcBef>
            </a:pPr>
            <a:r>
              <a:rPr dirty="0" sz="1600" spc="145">
                <a:latin typeface="Calibri"/>
                <a:cs typeface="Calibri"/>
              </a:rPr>
              <a:t>sequentially.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505458" y="6447180"/>
            <a:ext cx="3856354" cy="2259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6055" marR="5080" indent="-173990">
              <a:lnSpc>
                <a:spcPct val="114599"/>
              </a:lnSpc>
              <a:spcBef>
                <a:spcPts val="95"/>
              </a:spcBef>
              <a:buFont typeface="Arial"/>
              <a:buChar char="•"/>
              <a:tabLst>
                <a:tab pos="186055" algn="l"/>
              </a:tabLst>
            </a:pPr>
            <a:r>
              <a:rPr dirty="0" sz="1600" spc="180" b="1" i="1">
                <a:latin typeface="Calibri"/>
                <a:cs typeface="Calibri"/>
              </a:rPr>
              <a:t>Challenge:</a:t>
            </a:r>
            <a:r>
              <a:rPr dirty="0" sz="1600" spc="315" b="1" i="1">
                <a:latin typeface="Calibri"/>
                <a:cs typeface="Calibri"/>
              </a:rPr>
              <a:t> </a:t>
            </a:r>
            <a:r>
              <a:rPr dirty="0" sz="1600" spc="145">
                <a:latin typeface="Calibri"/>
                <a:cs typeface="Calibri"/>
              </a:rPr>
              <a:t>Integration</a:t>
            </a:r>
            <a:r>
              <a:rPr dirty="0" sz="1600" spc="335">
                <a:latin typeface="Calibri"/>
                <a:cs typeface="Calibri"/>
              </a:rPr>
              <a:t> </a:t>
            </a:r>
            <a:r>
              <a:rPr dirty="0" sz="1600" spc="185">
                <a:latin typeface="Calibri"/>
                <a:cs typeface="Calibri"/>
              </a:rPr>
              <a:t>issues </a:t>
            </a:r>
            <a:r>
              <a:rPr dirty="0" sz="1600" spc="175">
                <a:latin typeface="Calibri"/>
                <a:cs typeface="Calibri"/>
              </a:rPr>
              <a:t>between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 spc="150">
                <a:latin typeface="Calibri"/>
                <a:cs typeface="Calibri"/>
              </a:rPr>
              <a:t>different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 spc="145">
                <a:latin typeface="Calibri"/>
                <a:cs typeface="Calibri"/>
              </a:rPr>
              <a:t>hardware </a:t>
            </a:r>
            <a:r>
              <a:rPr dirty="0" sz="1600" spc="204">
                <a:latin typeface="Calibri"/>
                <a:cs typeface="Calibri"/>
              </a:rPr>
              <a:t>components</a:t>
            </a:r>
            <a:r>
              <a:rPr dirty="0" sz="1600" spc="280">
                <a:latin typeface="Calibri"/>
                <a:cs typeface="Calibri"/>
              </a:rPr>
              <a:t> </a:t>
            </a:r>
            <a:r>
              <a:rPr dirty="0" sz="1600" spc="160">
                <a:latin typeface="Calibri"/>
                <a:cs typeface="Calibri"/>
              </a:rPr>
              <a:t>(ESP32,</a:t>
            </a:r>
            <a:r>
              <a:rPr dirty="0" sz="1600" spc="285">
                <a:latin typeface="Calibri"/>
                <a:cs typeface="Calibri"/>
              </a:rPr>
              <a:t> </a:t>
            </a:r>
            <a:r>
              <a:rPr dirty="0" sz="1600" spc="165">
                <a:latin typeface="Calibri"/>
                <a:cs typeface="Calibri"/>
              </a:rPr>
              <a:t>sensors,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 spc="190">
                <a:latin typeface="Calibri"/>
                <a:cs typeface="Calibri"/>
              </a:rPr>
              <a:t>GPS) </a:t>
            </a:r>
            <a:r>
              <a:rPr dirty="0" sz="1600" spc="170">
                <a:latin typeface="Calibri"/>
                <a:cs typeface="Calibri"/>
              </a:rPr>
              <a:t>and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 spc="140">
                <a:latin typeface="Calibri"/>
                <a:cs typeface="Calibri"/>
              </a:rPr>
              <a:t>the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170">
                <a:latin typeface="Calibri"/>
                <a:cs typeface="Calibri"/>
              </a:rPr>
              <a:t>Python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 spc="125">
                <a:latin typeface="Calibri"/>
                <a:cs typeface="Calibri"/>
              </a:rPr>
              <a:t>server.</a:t>
            </a:r>
            <a:endParaRPr sz="1600">
              <a:latin typeface="Calibri"/>
              <a:cs typeface="Calibri"/>
            </a:endParaRPr>
          </a:p>
          <a:p>
            <a:pPr marL="186055" marR="411480" indent="-173990">
              <a:lnSpc>
                <a:spcPct val="114399"/>
              </a:lnSpc>
              <a:buFont typeface="Arial"/>
              <a:buChar char="•"/>
              <a:tabLst>
                <a:tab pos="186055" algn="l"/>
              </a:tabLst>
            </a:pPr>
            <a:r>
              <a:rPr dirty="0" sz="1600" spc="170" b="1" i="1">
                <a:latin typeface="Calibri"/>
                <a:cs typeface="Calibri"/>
              </a:rPr>
              <a:t>Solution:</a:t>
            </a:r>
            <a:r>
              <a:rPr dirty="0" sz="1600" spc="285" b="1" i="1">
                <a:latin typeface="Calibri"/>
                <a:cs typeface="Calibri"/>
              </a:rPr>
              <a:t> </a:t>
            </a:r>
            <a:r>
              <a:rPr dirty="0" sz="1600" spc="175">
                <a:latin typeface="Calibri"/>
                <a:cs typeface="Calibri"/>
              </a:rPr>
              <a:t>Standardized </a:t>
            </a:r>
            <a:r>
              <a:rPr dirty="0" sz="1600" spc="190">
                <a:latin typeface="Calibri"/>
                <a:cs typeface="Calibri"/>
              </a:rPr>
              <a:t>communication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 spc="185">
                <a:latin typeface="Calibri"/>
                <a:cs typeface="Calibri"/>
              </a:rPr>
              <a:t>protocols</a:t>
            </a:r>
            <a:r>
              <a:rPr dirty="0" sz="1600" spc="265">
                <a:latin typeface="Calibri"/>
                <a:cs typeface="Calibri"/>
              </a:rPr>
              <a:t> </a:t>
            </a:r>
            <a:r>
              <a:rPr dirty="0" sz="1600" spc="70">
                <a:latin typeface="Calibri"/>
                <a:cs typeface="Calibri"/>
              </a:rPr>
              <a:t>(e.g.,</a:t>
            </a:r>
            <a:endParaRPr sz="1600">
              <a:latin typeface="Calibri"/>
              <a:cs typeface="Calibri"/>
            </a:endParaRPr>
          </a:p>
          <a:p>
            <a:pPr marL="186055" marR="577215">
              <a:lnSpc>
                <a:spcPct val="114399"/>
              </a:lnSpc>
              <a:spcBef>
                <a:spcPts val="10"/>
              </a:spcBef>
            </a:pPr>
            <a:r>
              <a:rPr dirty="0" sz="1600" spc="170">
                <a:latin typeface="Calibri"/>
                <a:cs typeface="Calibri"/>
              </a:rPr>
              <a:t>MQTT)</a:t>
            </a:r>
            <a:r>
              <a:rPr dirty="0" sz="1600" spc="290">
                <a:latin typeface="Calibri"/>
                <a:cs typeface="Calibri"/>
              </a:rPr>
              <a:t> </a:t>
            </a:r>
            <a:r>
              <a:rPr dirty="0" sz="1600" spc="170">
                <a:latin typeface="Calibri"/>
                <a:cs typeface="Calibri"/>
              </a:rPr>
              <a:t>and</a:t>
            </a:r>
            <a:r>
              <a:rPr dirty="0" sz="1600" spc="270">
                <a:latin typeface="Calibri"/>
                <a:cs typeface="Calibri"/>
              </a:rPr>
              <a:t> </a:t>
            </a:r>
            <a:r>
              <a:rPr dirty="0" sz="1600" spc="175">
                <a:latin typeface="Calibri"/>
                <a:cs typeface="Calibri"/>
              </a:rPr>
              <a:t>ensured</a:t>
            </a:r>
            <a:r>
              <a:rPr dirty="0" sz="1600" spc="254">
                <a:latin typeface="Calibri"/>
                <a:cs typeface="Calibri"/>
              </a:rPr>
              <a:t> </a:t>
            </a:r>
            <a:r>
              <a:rPr dirty="0" sz="1600" spc="130">
                <a:latin typeface="Calibri"/>
                <a:cs typeface="Calibri"/>
              </a:rPr>
              <a:t>firmware </a:t>
            </a:r>
            <a:r>
              <a:rPr dirty="0" sz="1600" spc="180">
                <a:latin typeface="Calibri"/>
                <a:cs typeface="Calibri"/>
              </a:rPr>
              <a:t>compatibility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 spc="204">
                <a:latin typeface="Calibri"/>
                <a:cs typeface="Calibri"/>
              </a:rPr>
              <a:t>across</a:t>
            </a:r>
            <a:r>
              <a:rPr dirty="0" sz="1600" spc="275">
                <a:latin typeface="Calibri"/>
                <a:cs typeface="Calibri"/>
              </a:rPr>
              <a:t> </a:t>
            </a:r>
            <a:r>
              <a:rPr dirty="0" sz="1600" spc="170">
                <a:latin typeface="Calibri"/>
                <a:cs typeface="Calibri"/>
              </a:rPr>
              <a:t>devices.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5774" y="0"/>
            <a:ext cx="3601348" cy="1022003"/>
          </a:xfrm>
          <a:prstGeom prst="rect">
            <a:avLst/>
          </a:prstGeom>
        </p:spPr>
      </p:pic>
      <p:sp>
        <p:nvSpPr>
          <p:cNvPr id="42" name="object 42" descr=""/>
          <p:cNvSpPr/>
          <p:nvPr/>
        </p:nvSpPr>
        <p:spPr>
          <a:xfrm>
            <a:off x="8303100" y="9584718"/>
            <a:ext cx="2781935" cy="702310"/>
          </a:xfrm>
          <a:custGeom>
            <a:avLst/>
            <a:gdLst/>
            <a:ahLst/>
            <a:cxnLst/>
            <a:rect l="l" t="t" r="r" b="b"/>
            <a:pathLst>
              <a:path w="2781934" h="702309">
                <a:moveTo>
                  <a:pt x="1651072" y="70763"/>
                </a:moveTo>
                <a:lnTo>
                  <a:pt x="1617040" y="100718"/>
                </a:lnTo>
                <a:lnTo>
                  <a:pt x="1605199" y="165744"/>
                </a:lnTo>
                <a:lnTo>
                  <a:pt x="1604349" y="209126"/>
                </a:lnTo>
                <a:lnTo>
                  <a:pt x="1606526" y="251702"/>
                </a:lnTo>
                <a:lnTo>
                  <a:pt x="1611299" y="293565"/>
                </a:lnTo>
                <a:lnTo>
                  <a:pt x="1619216" y="343509"/>
                </a:lnTo>
                <a:lnTo>
                  <a:pt x="1628645" y="392918"/>
                </a:lnTo>
                <a:lnTo>
                  <a:pt x="1639698" y="442041"/>
                </a:lnTo>
                <a:lnTo>
                  <a:pt x="1652472" y="490973"/>
                </a:lnTo>
                <a:lnTo>
                  <a:pt x="1667061" y="539810"/>
                </a:lnTo>
                <a:lnTo>
                  <a:pt x="1671167" y="554713"/>
                </a:lnTo>
                <a:lnTo>
                  <a:pt x="1674526" y="569608"/>
                </a:lnTo>
                <a:lnTo>
                  <a:pt x="1677139" y="584496"/>
                </a:lnTo>
                <a:lnTo>
                  <a:pt x="1679006" y="599381"/>
                </a:lnTo>
                <a:lnTo>
                  <a:pt x="1683516" y="626080"/>
                </a:lnTo>
                <a:lnTo>
                  <a:pt x="1702243" y="677245"/>
                </a:lnTo>
                <a:lnTo>
                  <a:pt x="1767132" y="702280"/>
                </a:lnTo>
                <a:lnTo>
                  <a:pt x="1784521" y="686703"/>
                </a:lnTo>
                <a:lnTo>
                  <a:pt x="1799142" y="660965"/>
                </a:lnTo>
                <a:lnTo>
                  <a:pt x="1804430" y="631134"/>
                </a:lnTo>
                <a:lnTo>
                  <a:pt x="1806296" y="624033"/>
                </a:lnTo>
                <a:lnTo>
                  <a:pt x="1808909" y="617490"/>
                </a:lnTo>
                <a:lnTo>
                  <a:pt x="1812269" y="611319"/>
                </a:lnTo>
                <a:lnTo>
                  <a:pt x="1816375" y="605334"/>
                </a:lnTo>
                <a:lnTo>
                  <a:pt x="1831244" y="579902"/>
                </a:lnTo>
                <a:lnTo>
                  <a:pt x="1844247" y="553718"/>
                </a:lnTo>
                <a:lnTo>
                  <a:pt x="1850365" y="533856"/>
                </a:lnTo>
                <a:lnTo>
                  <a:pt x="1754658" y="533856"/>
                </a:lnTo>
                <a:lnTo>
                  <a:pt x="1745388" y="522724"/>
                </a:lnTo>
                <a:lnTo>
                  <a:pt x="1738732" y="510289"/>
                </a:lnTo>
                <a:lnTo>
                  <a:pt x="1735061" y="496738"/>
                </a:lnTo>
                <a:lnTo>
                  <a:pt x="1734937" y="490973"/>
                </a:lnTo>
                <a:lnTo>
                  <a:pt x="1734835" y="486226"/>
                </a:lnTo>
                <a:lnTo>
                  <a:pt x="1734785" y="480272"/>
                </a:lnTo>
                <a:lnTo>
                  <a:pt x="1735092" y="462969"/>
                </a:lnTo>
                <a:lnTo>
                  <a:pt x="1733008" y="444053"/>
                </a:lnTo>
                <a:lnTo>
                  <a:pt x="1728311" y="425881"/>
                </a:lnTo>
                <a:lnTo>
                  <a:pt x="1720814" y="408826"/>
                </a:lnTo>
                <a:lnTo>
                  <a:pt x="1717081" y="402531"/>
                </a:lnTo>
                <a:lnTo>
                  <a:pt x="1714841" y="395678"/>
                </a:lnTo>
                <a:lnTo>
                  <a:pt x="1714095" y="388453"/>
                </a:lnTo>
                <a:lnTo>
                  <a:pt x="1714841" y="381042"/>
                </a:lnTo>
                <a:lnTo>
                  <a:pt x="1715557" y="361382"/>
                </a:lnTo>
                <a:lnTo>
                  <a:pt x="1711762" y="321318"/>
                </a:lnTo>
                <a:lnTo>
                  <a:pt x="1701590" y="283487"/>
                </a:lnTo>
                <a:lnTo>
                  <a:pt x="1695928" y="264943"/>
                </a:lnTo>
                <a:lnTo>
                  <a:pt x="1691760" y="246400"/>
                </a:lnTo>
                <a:lnTo>
                  <a:pt x="1690951" y="228228"/>
                </a:lnTo>
                <a:lnTo>
                  <a:pt x="1690948" y="197467"/>
                </a:lnTo>
                <a:lnTo>
                  <a:pt x="1686969" y="168938"/>
                </a:lnTo>
                <a:lnTo>
                  <a:pt x="1681432" y="140317"/>
                </a:lnTo>
                <a:lnTo>
                  <a:pt x="1677071" y="111509"/>
                </a:lnTo>
                <a:lnTo>
                  <a:pt x="1677015" y="111137"/>
                </a:lnTo>
                <a:lnTo>
                  <a:pt x="1676331" y="104873"/>
                </a:lnTo>
                <a:lnTo>
                  <a:pt x="1674526" y="98237"/>
                </a:lnTo>
                <a:lnTo>
                  <a:pt x="1671976" y="91601"/>
                </a:lnTo>
                <a:lnTo>
                  <a:pt x="1669051" y="85337"/>
                </a:lnTo>
                <a:lnTo>
                  <a:pt x="1667061" y="79383"/>
                </a:lnTo>
                <a:lnTo>
                  <a:pt x="1663079" y="75414"/>
                </a:lnTo>
                <a:lnTo>
                  <a:pt x="1659097" y="73430"/>
                </a:lnTo>
                <a:lnTo>
                  <a:pt x="1651072" y="70763"/>
                </a:lnTo>
                <a:close/>
              </a:path>
              <a:path w="2781934" h="702309">
                <a:moveTo>
                  <a:pt x="1950135" y="157620"/>
                </a:moveTo>
                <a:lnTo>
                  <a:pt x="1909833" y="178613"/>
                </a:lnTo>
                <a:lnTo>
                  <a:pt x="1892214" y="215328"/>
                </a:lnTo>
                <a:lnTo>
                  <a:pt x="1888046" y="224259"/>
                </a:lnTo>
                <a:lnTo>
                  <a:pt x="1865989" y="266413"/>
                </a:lnTo>
                <a:lnTo>
                  <a:pt x="1845648" y="309450"/>
                </a:lnTo>
                <a:lnTo>
                  <a:pt x="1827076" y="353258"/>
                </a:lnTo>
                <a:lnTo>
                  <a:pt x="1810329" y="397727"/>
                </a:lnTo>
                <a:lnTo>
                  <a:pt x="1795462" y="442748"/>
                </a:lnTo>
                <a:lnTo>
                  <a:pt x="1782530" y="488210"/>
                </a:lnTo>
                <a:lnTo>
                  <a:pt x="1778455" y="501203"/>
                </a:lnTo>
                <a:lnTo>
                  <a:pt x="1772327" y="513266"/>
                </a:lnTo>
                <a:lnTo>
                  <a:pt x="1764333" y="524212"/>
                </a:lnTo>
                <a:lnTo>
                  <a:pt x="1754658" y="533856"/>
                </a:lnTo>
                <a:lnTo>
                  <a:pt x="1850365" y="533856"/>
                </a:lnTo>
                <a:lnTo>
                  <a:pt x="1852770" y="526047"/>
                </a:lnTo>
                <a:lnTo>
                  <a:pt x="1854173" y="496738"/>
                </a:lnTo>
                <a:lnTo>
                  <a:pt x="1854201" y="492179"/>
                </a:lnTo>
                <a:lnTo>
                  <a:pt x="1860174" y="486226"/>
                </a:lnTo>
                <a:lnTo>
                  <a:pt x="1862165" y="480272"/>
                </a:lnTo>
                <a:lnTo>
                  <a:pt x="1873736" y="458782"/>
                </a:lnTo>
                <a:lnTo>
                  <a:pt x="1884562" y="436363"/>
                </a:lnTo>
                <a:lnTo>
                  <a:pt x="1894640" y="413571"/>
                </a:lnTo>
                <a:lnTo>
                  <a:pt x="1903972" y="390965"/>
                </a:lnTo>
                <a:lnTo>
                  <a:pt x="1915513" y="358250"/>
                </a:lnTo>
                <a:lnTo>
                  <a:pt x="1929107" y="325721"/>
                </a:lnTo>
                <a:lnTo>
                  <a:pt x="1944493" y="293720"/>
                </a:lnTo>
                <a:lnTo>
                  <a:pt x="1961707" y="261966"/>
                </a:lnTo>
                <a:lnTo>
                  <a:pt x="1970604" y="243113"/>
                </a:lnTo>
                <a:lnTo>
                  <a:pt x="1976141" y="222770"/>
                </a:lnTo>
                <a:lnTo>
                  <a:pt x="1977945" y="201684"/>
                </a:lnTo>
                <a:lnTo>
                  <a:pt x="1975643" y="180598"/>
                </a:lnTo>
                <a:lnTo>
                  <a:pt x="1973652" y="178613"/>
                </a:lnTo>
                <a:lnTo>
                  <a:pt x="1973652" y="174644"/>
                </a:lnTo>
                <a:lnTo>
                  <a:pt x="1967804" y="165744"/>
                </a:lnTo>
                <a:lnTo>
                  <a:pt x="1959716" y="160008"/>
                </a:lnTo>
                <a:lnTo>
                  <a:pt x="1950135" y="157620"/>
                </a:lnTo>
                <a:close/>
              </a:path>
              <a:path w="2781934" h="702309">
                <a:moveTo>
                  <a:pt x="841509" y="700440"/>
                </a:moveTo>
                <a:lnTo>
                  <a:pt x="828911" y="700595"/>
                </a:lnTo>
                <a:lnTo>
                  <a:pt x="825757" y="702280"/>
                </a:lnTo>
                <a:lnTo>
                  <a:pt x="844129" y="702280"/>
                </a:lnTo>
                <a:lnTo>
                  <a:pt x="841509" y="700440"/>
                </a:lnTo>
                <a:close/>
              </a:path>
              <a:path w="2781934" h="702309">
                <a:moveTo>
                  <a:pt x="916508" y="0"/>
                </a:moveTo>
                <a:lnTo>
                  <a:pt x="892729" y="31753"/>
                </a:lnTo>
                <a:lnTo>
                  <a:pt x="892618" y="33738"/>
                </a:lnTo>
                <a:lnTo>
                  <a:pt x="892795" y="37428"/>
                </a:lnTo>
                <a:lnTo>
                  <a:pt x="892880" y="39195"/>
                </a:lnTo>
                <a:lnTo>
                  <a:pt x="909453" y="108374"/>
                </a:lnTo>
                <a:lnTo>
                  <a:pt x="920108" y="155798"/>
                </a:lnTo>
                <a:lnTo>
                  <a:pt x="929712" y="203413"/>
                </a:lnTo>
                <a:lnTo>
                  <a:pt x="939411" y="250837"/>
                </a:lnTo>
                <a:lnTo>
                  <a:pt x="950353" y="297689"/>
                </a:lnTo>
                <a:lnTo>
                  <a:pt x="964164" y="345319"/>
                </a:lnTo>
                <a:lnTo>
                  <a:pt x="978723" y="392950"/>
                </a:lnTo>
                <a:lnTo>
                  <a:pt x="994027" y="440580"/>
                </a:lnTo>
                <a:lnTo>
                  <a:pt x="1010079" y="488210"/>
                </a:lnTo>
                <a:lnTo>
                  <a:pt x="1049833" y="518351"/>
                </a:lnTo>
                <a:lnTo>
                  <a:pt x="1067813" y="515995"/>
                </a:lnTo>
                <a:lnTo>
                  <a:pt x="1075777" y="512025"/>
                </a:lnTo>
                <a:lnTo>
                  <a:pt x="1079758" y="508056"/>
                </a:lnTo>
                <a:lnTo>
                  <a:pt x="1090117" y="500211"/>
                </a:lnTo>
                <a:lnTo>
                  <a:pt x="1099916" y="491435"/>
                </a:lnTo>
                <a:lnTo>
                  <a:pt x="1108595" y="481543"/>
                </a:lnTo>
                <a:lnTo>
                  <a:pt x="1115594" y="470349"/>
                </a:lnTo>
                <a:lnTo>
                  <a:pt x="1126077" y="451340"/>
                </a:lnTo>
                <a:lnTo>
                  <a:pt x="1136747" y="432890"/>
                </a:lnTo>
                <a:lnTo>
                  <a:pt x="1147790" y="414811"/>
                </a:lnTo>
                <a:lnTo>
                  <a:pt x="1159393" y="396919"/>
                </a:lnTo>
                <a:lnTo>
                  <a:pt x="1063832" y="396919"/>
                </a:lnTo>
                <a:lnTo>
                  <a:pt x="1048278" y="377972"/>
                </a:lnTo>
                <a:lnTo>
                  <a:pt x="1034964" y="356979"/>
                </a:lnTo>
                <a:lnTo>
                  <a:pt x="1024637" y="334125"/>
                </a:lnTo>
                <a:lnTo>
                  <a:pt x="1018042" y="309597"/>
                </a:lnTo>
                <a:lnTo>
                  <a:pt x="1011229" y="285750"/>
                </a:lnTo>
                <a:lnTo>
                  <a:pt x="1005350" y="261718"/>
                </a:lnTo>
                <a:lnTo>
                  <a:pt x="999844" y="237314"/>
                </a:lnTo>
                <a:lnTo>
                  <a:pt x="994152" y="212351"/>
                </a:lnTo>
                <a:lnTo>
                  <a:pt x="991134" y="202242"/>
                </a:lnTo>
                <a:lnTo>
                  <a:pt x="987930" y="192505"/>
                </a:lnTo>
                <a:lnTo>
                  <a:pt x="984353" y="182768"/>
                </a:lnTo>
                <a:lnTo>
                  <a:pt x="980216" y="172659"/>
                </a:lnTo>
                <a:lnTo>
                  <a:pt x="978225" y="166706"/>
                </a:lnTo>
                <a:lnTo>
                  <a:pt x="972252" y="160752"/>
                </a:lnTo>
                <a:lnTo>
                  <a:pt x="972172" y="155798"/>
                </a:lnTo>
                <a:lnTo>
                  <a:pt x="970264" y="132471"/>
                </a:lnTo>
                <a:lnTo>
                  <a:pt x="970168" y="131293"/>
                </a:lnTo>
                <a:lnTo>
                  <a:pt x="963044" y="107664"/>
                </a:lnTo>
                <a:lnTo>
                  <a:pt x="954054" y="84779"/>
                </a:lnTo>
                <a:lnTo>
                  <a:pt x="946371" y="61522"/>
                </a:lnTo>
                <a:lnTo>
                  <a:pt x="927987" y="24280"/>
                </a:lnTo>
                <a:lnTo>
                  <a:pt x="923725" y="16620"/>
                </a:lnTo>
                <a:lnTo>
                  <a:pt x="919837" y="8589"/>
                </a:lnTo>
                <a:lnTo>
                  <a:pt x="916508" y="0"/>
                </a:lnTo>
                <a:close/>
              </a:path>
              <a:path w="2781934" h="702309">
                <a:moveTo>
                  <a:pt x="1340809" y="496"/>
                </a:moveTo>
                <a:lnTo>
                  <a:pt x="1327464" y="7690"/>
                </a:lnTo>
                <a:lnTo>
                  <a:pt x="1314679" y="23815"/>
                </a:lnTo>
                <a:lnTo>
                  <a:pt x="1213146" y="172659"/>
                </a:lnTo>
                <a:lnTo>
                  <a:pt x="1199738" y="192040"/>
                </a:lnTo>
                <a:lnTo>
                  <a:pt x="1186518" y="211607"/>
                </a:lnTo>
                <a:lnTo>
                  <a:pt x="1173671" y="231546"/>
                </a:lnTo>
                <a:lnTo>
                  <a:pt x="1161383" y="252043"/>
                </a:lnTo>
                <a:lnTo>
                  <a:pt x="1139640" y="286278"/>
                </a:lnTo>
                <a:lnTo>
                  <a:pt x="1118829" y="320512"/>
                </a:lnTo>
                <a:lnTo>
                  <a:pt x="1098392" y="354746"/>
                </a:lnTo>
                <a:lnTo>
                  <a:pt x="1077768" y="388980"/>
                </a:lnTo>
                <a:lnTo>
                  <a:pt x="1075777" y="390965"/>
                </a:lnTo>
                <a:lnTo>
                  <a:pt x="1071795" y="390965"/>
                </a:lnTo>
                <a:lnTo>
                  <a:pt x="1063832" y="396919"/>
                </a:lnTo>
                <a:lnTo>
                  <a:pt x="1159393" y="396919"/>
                </a:lnTo>
                <a:lnTo>
                  <a:pt x="1174946" y="376391"/>
                </a:lnTo>
                <a:lnTo>
                  <a:pt x="1207546" y="336078"/>
                </a:lnTo>
                <a:lnTo>
                  <a:pt x="1237627" y="295797"/>
                </a:lnTo>
                <a:lnTo>
                  <a:pt x="1263695" y="253315"/>
                </a:lnTo>
                <a:lnTo>
                  <a:pt x="1274862" y="230213"/>
                </a:lnTo>
                <a:lnTo>
                  <a:pt x="1285656" y="210863"/>
                </a:lnTo>
                <a:lnTo>
                  <a:pt x="1297010" y="191513"/>
                </a:lnTo>
                <a:lnTo>
                  <a:pt x="1308738" y="172163"/>
                </a:lnTo>
                <a:lnTo>
                  <a:pt x="1320652" y="152813"/>
                </a:lnTo>
                <a:lnTo>
                  <a:pt x="1332628" y="144317"/>
                </a:lnTo>
                <a:lnTo>
                  <a:pt x="1338818" y="132471"/>
                </a:lnTo>
                <a:lnTo>
                  <a:pt x="1343889" y="119882"/>
                </a:lnTo>
                <a:lnTo>
                  <a:pt x="1352505" y="109152"/>
                </a:lnTo>
                <a:lnTo>
                  <a:pt x="1371139" y="87229"/>
                </a:lnTo>
                <a:lnTo>
                  <a:pt x="1380626" y="63259"/>
                </a:lnTo>
                <a:lnTo>
                  <a:pt x="1383022" y="37428"/>
                </a:lnTo>
                <a:lnTo>
                  <a:pt x="1380377" y="9923"/>
                </a:lnTo>
                <a:lnTo>
                  <a:pt x="1357514" y="1488"/>
                </a:lnTo>
                <a:lnTo>
                  <a:pt x="1340809" y="496"/>
                </a:lnTo>
                <a:close/>
              </a:path>
              <a:path w="2781934" h="702309">
                <a:moveTo>
                  <a:pt x="2286217" y="337381"/>
                </a:moveTo>
                <a:lnTo>
                  <a:pt x="2250537" y="363894"/>
                </a:lnTo>
                <a:lnTo>
                  <a:pt x="2250381" y="381042"/>
                </a:lnTo>
                <a:lnTo>
                  <a:pt x="2252372" y="383027"/>
                </a:lnTo>
                <a:lnTo>
                  <a:pt x="2252372" y="385011"/>
                </a:lnTo>
                <a:lnTo>
                  <a:pt x="2264317" y="420734"/>
                </a:lnTo>
                <a:lnTo>
                  <a:pt x="2275547" y="457884"/>
                </a:lnTo>
                <a:lnTo>
                  <a:pt x="2288456" y="494664"/>
                </a:lnTo>
                <a:lnTo>
                  <a:pt x="2303232" y="530707"/>
                </a:lnTo>
                <a:lnTo>
                  <a:pt x="2320061" y="565643"/>
                </a:lnTo>
                <a:lnTo>
                  <a:pt x="2332006" y="586202"/>
                </a:lnTo>
                <a:lnTo>
                  <a:pt x="2343951" y="606575"/>
                </a:lnTo>
                <a:lnTo>
                  <a:pt x="2355897" y="627320"/>
                </a:lnTo>
                <a:lnTo>
                  <a:pt x="2383862" y="672346"/>
                </a:lnTo>
                <a:lnTo>
                  <a:pt x="2409725" y="702280"/>
                </a:lnTo>
                <a:lnTo>
                  <a:pt x="2545552" y="702280"/>
                </a:lnTo>
                <a:lnTo>
                  <a:pt x="2566367" y="675881"/>
                </a:lnTo>
                <a:lnTo>
                  <a:pt x="2591813" y="640313"/>
                </a:lnTo>
                <a:lnTo>
                  <a:pt x="2597806" y="631134"/>
                </a:lnTo>
                <a:lnTo>
                  <a:pt x="2479330" y="631134"/>
                </a:lnTo>
                <a:lnTo>
                  <a:pt x="2472314" y="622607"/>
                </a:lnTo>
                <a:lnTo>
                  <a:pt x="2465891" y="614265"/>
                </a:lnTo>
                <a:lnTo>
                  <a:pt x="2460292" y="606017"/>
                </a:lnTo>
                <a:lnTo>
                  <a:pt x="2455439" y="597396"/>
                </a:lnTo>
                <a:lnTo>
                  <a:pt x="2425624" y="551877"/>
                </a:lnTo>
                <a:lnTo>
                  <a:pt x="2396096" y="505793"/>
                </a:lnTo>
                <a:lnTo>
                  <a:pt x="2367141" y="459047"/>
                </a:lnTo>
                <a:lnTo>
                  <a:pt x="2339046" y="411542"/>
                </a:lnTo>
                <a:lnTo>
                  <a:pt x="2312098" y="363181"/>
                </a:lnTo>
                <a:lnTo>
                  <a:pt x="2310107" y="355242"/>
                </a:lnTo>
                <a:lnTo>
                  <a:pt x="2304134" y="349289"/>
                </a:lnTo>
                <a:lnTo>
                  <a:pt x="2300153" y="343335"/>
                </a:lnTo>
                <a:lnTo>
                  <a:pt x="2294180" y="339366"/>
                </a:lnTo>
                <a:lnTo>
                  <a:pt x="2286217" y="337381"/>
                </a:lnTo>
                <a:close/>
              </a:path>
              <a:path w="2781934" h="702309">
                <a:moveTo>
                  <a:pt x="2751330" y="338683"/>
                </a:moveTo>
                <a:lnTo>
                  <a:pt x="2712260" y="356483"/>
                </a:lnTo>
                <a:lnTo>
                  <a:pt x="2688369" y="379057"/>
                </a:lnTo>
                <a:lnTo>
                  <a:pt x="2668990" y="399927"/>
                </a:lnTo>
                <a:lnTo>
                  <a:pt x="2630977" y="442410"/>
                </a:lnTo>
                <a:lnTo>
                  <a:pt x="2563941" y="522697"/>
                </a:lnTo>
                <a:lnTo>
                  <a:pt x="2521138" y="585489"/>
                </a:lnTo>
                <a:lnTo>
                  <a:pt x="2513765" y="599598"/>
                </a:lnTo>
                <a:lnTo>
                  <a:pt x="2503966" y="612033"/>
                </a:lnTo>
                <a:lnTo>
                  <a:pt x="2492301" y="622607"/>
                </a:lnTo>
                <a:lnTo>
                  <a:pt x="2479330" y="631134"/>
                </a:lnTo>
                <a:lnTo>
                  <a:pt x="2597806" y="631134"/>
                </a:lnTo>
                <a:lnTo>
                  <a:pt x="2615765" y="603629"/>
                </a:lnTo>
                <a:lnTo>
                  <a:pt x="2638598" y="565643"/>
                </a:lnTo>
                <a:lnTo>
                  <a:pt x="2647837" y="553389"/>
                </a:lnTo>
                <a:lnTo>
                  <a:pt x="2657262" y="540571"/>
                </a:lnTo>
                <a:lnTo>
                  <a:pt x="2666314" y="527380"/>
                </a:lnTo>
                <a:lnTo>
                  <a:pt x="2674433" y="514010"/>
                </a:lnTo>
                <a:lnTo>
                  <a:pt x="2678166" y="504304"/>
                </a:lnTo>
                <a:lnTo>
                  <a:pt x="2683392" y="495901"/>
                </a:lnTo>
                <a:lnTo>
                  <a:pt x="2690111" y="488613"/>
                </a:lnTo>
                <a:lnTo>
                  <a:pt x="2698324" y="482256"/>
                </a:lnTo>
                <a:lnTo>
                  <a:pt x="2704234" y="478597"/>
                </a:lnTo>
                <a:lnTo>
                  <a:pt x="2709771" y="473822"/>
                </a:lnTo>
                <a:lnTo>
                  <a:pt x="2714562" y="468302"/>
                </a:lnTo>
                <a:lnTo>
                  <a:pt x="2718232" y="462411"/>
                </a:lnTo>
                <a:lnTo>
                  <a:pt x="2726413" y="449387"/>
                </a:lnTo>
                <a:lnTo>
                  <a:pt x="2735901" y="437107"/>
                </a:lnTo>
                <a:lnTo>
                  <a:pt x="2746509" y="425571"/>
                </a:lnTo>
                <a:lnTo>
                  <a:pt x="2758049" y="414780"/>
                </a:lnTo>
                <a:lnTo>
                  <a:pt x="2767381" y="403679"/>
                </a:lnTo>
                <a:lnTo>
                  <a:pt x="2774474" y="391461"/>
                </a:lnTo>
                <a:lnTo>
                  <a:pt x="2779327" y="378499"/>
                </a:lnTo>
                <a:lnTo>
                  <a:pt x="2781940" y="365165"/>
                </a:lnTo>
                <a:lnTo>
                  <a:pt x="2781940" y="359212"/>
                </a:lnTo>
                <a:lnTo>
                  <a:pt x="2779949" y="353258"/>
                </a:lnTo>
                <a:lnTo>
                  <a:pt x="2775967" y="349289"/>
                </a:lnTo>
                <a:lnTo>
                  <a:pt x="2768999" y="343025"/>
                </a:lnTo>
                <a:lnTo>
                  <a:pt x="2760538" y="339366"/>
                </a:lnTo>
                <a:lnTo>
                  <a:pt x="2751330" y="338683"/>
                </a:lnTo>
                <a:close/>
              </a:path>
              <a:path w="2781934" h="702309">
                <a:moveTo>
                  <a:pt x="24605" y="406346"/>
                </a:moveTo>
                <a:lnTo>
                  <a:pt x="0" y="432858"/>
                </a:lnTo>
                <a:lnTo>
                  <a:pt x="2706" y="440580"/>
                </a:lnTo>
                <a:lnTo>
                  <a:pt x="4697" y="446534"/>
                </a:lnTo>
                <a:lnTo>
                  <a:pt x="8678" y="452487"/>
                </a:lnTo>
                <a:lnTo>
                  <a:pt x="10669" y="458441"/>
                </a:lnTo>
                <a:lnTo>
                  <a:pt x="21401" y="483435"/>
                </a:lnTo>
                <a:lnTo>
                  <a:pt x="42865" y="532691"/>
                </a:lnTo>
                <a:lnTo>
                  <a:pt x="61405" y="583318"/>
                </a:lnTo>
                <a:lnTo>
                  <a:pt x="78514" y="635289"/>
                </a:lnTo>
                <a:lnTo>
                  <a:pt x="86322" y="660903"/>
                </a:lnTo>
                <a:lnTo>
                  <a:pt x="89681" y="669803"/>
                </a:lnTo>
                <a:lnTo>
                  <a:pt x="93788" y="678516"/>
                </a:lnTo>
                <a:lnTo>
                  <a:pt x="98640" y="686858"/>
                </a:lnTo>
                <a:lnTo>
                  <a:pt x="104240" y="694641"/>
                </a:lnTo>
                <a:lnTo>
                  <a:pt x="108221" y="700595"/>
                </a:lnTo>
                <a:lnTo>
                  <a:pt x="109911" y="702280"/>
                </a:lnTo>
                <a:lnTo>
                  <a:pt x="180272" y="702280"/>
                </a:lnTo>
                <a:lnTo>
                  <a:pt x="181852" y="701711"/>
                </a:lnTo>
                <a:lnTo>
                  <a:pt x="188104" y="696626"/>
                </a:lnTo>
                <a:lnTo>
                  <a:pt x="193237" y="690052"/>
                </a:lnTo>
                <a:lnTo>
                  <a:pt x="197810" y="682734"/>
                </a:lnTo>
                <a:lnTo>
                  <a:pt x="202351" y="675105"/>
                </a:lnTo>
                <a:lnTo>
                  <a:pt x="207266" y="667849"/>
                </a:lnTo>
                <a:lnTo>
                  <a:pt x="212928" y="662081"/>
                </a:lnTo>
                <a:lnTo>
                  <a:pt x="219709" y="658918"/>
                </a:lnTo>
                <a:lnTo>
                  <a:pt x="242448" y="649678"/>
                </a:lnTo>
                <a:lnTo>
                  <a:pt x="261268" y="635599"/>
                </a:lnTo>
                <a:lnTo>
                  <a:pt x="278222" y="619289"/>
                </a:lnTo>
                <a:lnTo>
                  <a:pt x="291093" y="607319"/>
                </a:lnTo>
                <a:lnTo>
                  <a:pt x="152020" y="607319"/>
                </a:lnTo>
                <a:lnTo>
                  <a:pt x="135969" y="581328"/>
                </a:lnTo>
                <a:lnTo>
                  <a:pt x="120664" y="554214"/>
                </a:lnTo>
                <a:lnTo>
                  <a:pt x="106106" y="526357"/>
                </a:lnTo>
                <a:lnTo>
                  <a:pt x="92294" y="498133"/>
                </a:lnTo>
                <a:lnTo>
                  <a:pt x="56459" y="426688"/>
                </a:lnTo>
                <a:lnTo>
                  <a:pt x="52477" y="420734"/>
                </a:lnTo>
                <a:lnTo>
                  <a:pt x="46505" y="414780"/>
                </a:lnTo>
                <a:lnTo>
                  <a:pt x="40532" y="410811"/>
                </a:lnTo>
                <a:lnTo>
                  <a:pt x="32755" y="407462"/>
                </a:lnTo>
                <a:lnTo>
                  <a:pt x="24605" y="406346"/>
                </a:lnTo>
                <a:close/>
              </a:path>
              <a:path w="2781934" h="702309">
                <a:moveTo>
                  <a:pt x="361060" y="406842"/>
                </a:moveTo>
                <a:lnTo>
                  <a:pt x="324914" y="426688"/>
                </a:lnTo>
                <a:lnTo>
                  <a:pt x="294366" y="463713"/>
                </a:lnTo>
                <a:lnTo>
                  <a:pt x="252558" y="518661"/>
                </a:lnTo>
                <a:lnTo>
                  <a:pt x="231654" y="545763"/>
                </a:lnTo>
                <a:lnTo>
                  <a:pt x="214452" y="564326"/>
                </a:lnTo>
                <a:lnTo>
                  <a:pt x="195570" y="581019"/>
                </a:lnTo>
                <a:lnTo>
                  <a:pt x="174822" y="595473"/>
                </a:lnTo>
                <a:lnTo>
                  <a:pt x="152020" y="607319"/>
                </a:lnTo>
                <a:lnTo>
                  <a:pt x="291093" y="607319"/>
                </a:lnTo>
                <a:lnTo>
                  <a:pt x="295362" y="603350"/>
                </a:lnTo>
                <a:lnTo>
                  <a:pt x="303698" y="593489"/>
                </a:lnTo>
                <a:lnTo>
                  <a:pt x="318879" y="571534"/>
                </a:lnTo>
                <a:lnTo>
                  <a:pt x="342893" y="543049"/>
                </a:lnTo>
                <a:lnTo>
                  <a:pt x="357078" y="522945"/>
                </a:lnTo>
                <a:lnTo>
                  <a:pt x="369770" y="501359"/>
                </a:lnTo>
                <a:lnTo>
                  <a:pt x="380968" y="478287"/>
                </a:lnTo>
                <a:lnTo>
                  <a:pt x="389056" y="456519"/>
                </a:lnTo>
                <a:lnTo>
                  <a:pt x="388932" y="439588"/>
                </a:lnTo>
                <a:lnTo>
                  <a:pt x="379848" y="424145"/>
                </a:lnTo>
                <a:lnTo>
                  <a:pt x="361060" y="40684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object 43" descr=""/>
          <p:cNvGrpSpPr/>
          <p:nvPr/>
        </p:nvGrpSpPr>
        <p:grpSpPr>
          <a:xfrm>
            <a:off x="12133991" y="9263439"/>
            <a:ext cx="2712720" cy="1023619"/>
            <a:chOff x="12133991" y="9263439"/>
            <a:chExt cx="2712720" cy="1023619"/>
          </a:xfrm>
        </p:grpSpPr>
        <p:sp>
          <p:nvSpPr>
            <p:cNvPr id="44" name="object 44" descr=""/>
            <p:cNvSpPr/>
            <p:nvPr/>
          </p:nvSpPr>
          <p:spPr>
            <a:xfrm>
              <a:off x="12133986" y="9277476"/>
              <a:ext cx="2599690" cy="897890"/>
            </a:xfrm>
            <a:custGeom>
              <a:avLst/>
              <a:gdLst/>
              <a:ahLst/>
              <a:cxnLst/>
              <a:rect l="l" t="t" r="r" b="b"/>
              <a:pathLst>
                <a:path w="2599690" h="897890">
                  <a:moveTo>
                    <a:pt x="2895" y="744537"/>
                  </a:moveTo>
                  <a:lnTo>
                    <a:pt x="584" y="743966"/>
                  </a:lnTo>
                  <a:lnTo>
                    <a:pt x="0" y="745121"/>
                  </a:lnTo>
                  <a:lnTo>
                    <a:pt x="2895" y="744537"/>
                  </a:lnTo>
                  <a:close/>
                </a:path>
                <a:path w="2599690" h="897890">
                  <a:moveTo>
                    <a:pt x="43535" y="514565"/>
                  </a:moveTo>
                  <a:lnTo>
                    <a:pt x="42367" y="508749"/>
                  </a:lnTo>
                  <a:lnTo>
                    <a:pt x="41211" y="514565"/>
                  </a:lnTo>
                  <a:lnTo>
                    <a:pt x="43535" y="514565"/>
                  </a:lnTo>
                  <a:close/>
                </a:path>
                <a:path w="2599690" h="897890">
                  <a:moveTo>
                    <a:pt x="45847" y="515150"/>
                  </a:moveTo>
                  <a:lnTo>
                    <a:pt x="44107" y="514565"/>
                  </a:lnTo>
                  <a:lnTo>
                    <a:pt x="43535" y="514565"/>
                  </a:lnTo>
                  <a:lnTo>
                    <a:pt x="45847" y="515150"/>
                  </a:lnTo>
                  <a:close/>
                </a:path>
                <a:path w="2599690" h="897890">
                  <a:moveTo>
                    <a:pt x="50495" y="516305"/>
                  </a:moveTo>
                  <a:lnTo>
                    <a:pt x="45847" y="515150"/>
                  </a:lnTo>
                  <a:lnTo>
                    <a:pt x="47586" y="515721"/>
                  </a:lnTo>
                  <a:lnTo>
                    <a:pt x="50495" y="516305"/>
                  </a:lnTo>
                  <a:close/>
                </a:path>
                <a:path w="2599690" h="897890">
                  <a:moveTo>
                    <a:pt x="135763" y="368769"/>
                  </a:moveTo>
                  <a:lnTo>
                    <a:pt x="134747" y="365721"/>
                  </a:lnTo>
                  <a:lnTo>
                    <a:pt x="135191" y="365277"/>
                  </a:lnTo>
                  <a:lnTo>
                    <a:pt x="135191" y="364693"/>
                  </a:lnTo>
                  <a:lnTo>
                    <a:pt x="134023" y="364121"/>
                  </a:lnTo>
                  <a:lnTo>
                    <a:pt x="134607" y="365861"/>
                  </a:lnTo>
                  <a:lnTo>
                    <a:pt x="133438" y="366445"/>
                  </a:lnTo>
                  <a:lnTo>
                    <a:pt x="135763" y="368769"/>
                  </a:lnTo>
                  <a:close/>
                </a:path>
                <a:path w="2599690" h="897890">
                  <a:moveTo>
                    <a:pt x="136347" y="389089"/>
                  </a:moveTo>
                  <a:lnTo>
                    <a:pt x="127063" y="380961"/>
                  </a:lnTo>
                  <a:lnTo>
                    <a:pt x="128219" y="385025"/>
                  </a:lnTo>
                  <a:lnTo>
                    <a:pt x="129959" y="387350"/>
                  </a:lnTo>
                  <a:lnTo>
                    <a:pt x="136347" y="391414"/>
                  </a:lnTo>
                  <a:lnTo>
                    <a:pt x="136347" y="389089"/>
                  </a:lnTo>
                  <a:close/>
                </a:path>
                <a:path w="2599690" h="897890">
                  <a:moveTo>
                    <a:pt x="149694" y="353656"/>
                  </a:moveTo>
                  <a:lnTo>
                    <a:pt x="147370" y="351917"/>
                  </a:lnTo>
                  <a:lnTo>
                    <a:pt x="146215" y="350761"/>
                  </a:lnTo>
                  <a:lnTo>
                    <a:pt x="146215" y="351332"/>
                  </a:lnTo>
                  <a:lnTo>
                    <a:pt x="147370" y="352501"/>
                  </a:lnTo>
                  <a:lnTo>
                    <a:pt x="149694" y="353656"/>
                  </a:lnTo>
                  <a:close/>
                </a:path>
                <a:path w="2599690" h="897890">
                  <a:moveTo>
                    <a:pt x="152019" y="346113"/>
                  </a:moveTo>
                  <a:lnTo>
                    <a:pt x="150850" y="344944"/>
                  </a:lnTo>
                  <a:lnTo>
                    <a:pt x="149694" y="344373"/>
                  </a:lnTo>
                  <a:lnTo>
                    <a:pt x="150850" y="345186"/>
                  </a:lnTo>
                  <a:lnTo>
                    <a:pt x="152019" y="346113"/>
                  </a:lnTo>
                  <a:close/>
                </a:path>
                <a:path w="2599690" h="897890">
                  <a:moveTo>
                    <a:pt x="153758" y="387934"/>
                  </a:moveTo>
                  <a:lnTo>
                    <a:pt x="150406" y="383552"/>
                  </a:lnTo>
                  <a:lnTo>
                    <a:pt x="145707" y="378637"/>
                  </a:lnTo>
                  <a:lnTo>
                    <a:pt x="139801" y="373722"/>
                  </a:lnTo>
                  <a:lnTo>
                    <a:pt x="132867" y="369341"/>
                  </a:lnTo>
                  <a:lnTo>
                    <a:pt x="137337" y="374167"/>
                  </a:lnTo>
                  <a:lnTo>
                    <a:pt x="139471" y="377037"/>
                  </a:lnTo>
                  <a:lnTo>
                    <a:pt x="141922" y="380123"/>
                  </a:lnTo>
                  <a:lnTo>
                    <a:pt x="147370" y="385610"/>
                  </a:lnTo>
                  <a:lnTo>
                    <a:pt x="147370" y="387934"/>
                  </a:lnTo>
                  <a:lnTo>
                    <a:pt x="142151" y="386194"/>
                  </a:lnTo>
                  <a:lnTo>
                    <a:pt x="138671" y="383286"/>
                  </a:lnTo>
                  <a:lnTo>
                    <a:pt x="140995" y="385610"/>
                  </a:lnTo>
                  <a:lnTo>
                    <a:pt x="134607" y="383870"/>
                  </a:lnTo>
                  <a:lnTo>
                    <a:pt x="140411" y="389089"/>
                  </a:lnTo>
                  <a:lnTo>
                    <a:pt x="149694" y="392582"/>
                  </a:lnTo>
                  <a:lnTo>
                    <a:pt x="152019" y="390258"/>
                  </a:lnTo>
                  <a:lnTo>
                    <a:pt x="146799" y="383286"/>
                  </a:lnTo>
                  <a:lnTo>
                    <a:pt x="149694" y="384441"/>
                  </a:lnTo>
                  <a:lnTo>
                    <a:pt x="151434" y="386765"/>
                  </a:lnTo>
                  <a:lnTo>
                    <a:pt x="153758" y="387934"/>
                  </a:lnTo>
                  <a:close/>
                </a:path>
                <a:path w="2599690" h="897890">
                  <a:moveTo>
                    <a:pt x="155727" y="341909"/>
                  </a:moveTo>
                  <a:lnTo>
                    <a:pt x="155498" y="339725"/>
                  </a:lnTo>
                  <a:lnTo>
                    <a:pt x="153758" y="340296"/>
                  </a:lnTo>
                  <a:lnTo>
                    <a:pt x="146215" y="337972"/>
                  </a:lnTo>
                  <a:lnTo>
                    <a:pt x="146799" y="341464"/>
                  </a:lnTo>
                  <a:lnTo>
                    <a:pt x="149110" y="343789"/>
                  </a:lnTo>
                  <a:lnTo>
                    <a:pt x="149212" y="341922"/>
                  </a:lnTo>
                  <a:lnTo>
                    <a:pt x="152527" y="341972"/>
                  </a:lnTo>
                  <a:lnTo>
                    <a:pt x="155727" y="341909"/>
                  </a:lnTo>
                  <a:close/>
                </a:path>
                <a:path w="2599690" h="897890">
                  <a:moveTo>
                    <a:pt x="189738" y="307822"/>
                  </a:moveTo>
                  <a:lnTo>
                    <a:pt x="189166" y="306654"/>
                  </a:lnTo>
                  <a:lnTo>
                    <a:pt x="186842" y="304330"/>
                  </a:lnTo>
                  <a:lnTo>
                    <a:pt x="189738" y="307822"/>
                  </a:lnTo>
                  <a:close/>
                </a:path>
                <a:path w="2599690" h="897890">
                  <a:moveTo>
                    <a:pt x="221081" y="279933"/>
                  </a:moveTo>
                  <a:lnTo>
                    <a:pt x="220510" y="279361"/>
                  </a:lnTo>
                  <a:lnTo>
                    <a:pt x="219341" y="278777"/>
                  </a:lnTo>
                  <a:lnTo>
                    <a:pt x="218770" y="278777"/>
                  </a:lnTo>
                  <a:lnTo>
                    <a:pt x="221081" y="279933"/>
                  </a:lnTo>
                  <a:close/>
                </a:path>
                <a:path w="2599690" h="897890">
                  <a:moveTo>
                    <a:pt x="346405" y="184670"/>
                  </a:moveTo>
                  <a:lnTo>
                    <a:pt x="345821" y="182346"/>
                  </a:lnTo>
                  <a:lnTo>
                    <a:pt x="345821" y="178866"/>
                  </a:lnTo>
                  <a:lnTo>
                    <a:pt x="344081" y="178866"/>
                  </a:lnTo>
                  <a:lnTo>
                    <a:pt x="343509" y="179451"/>
                  </a:lnTo>
                  <a:lnTo>
                    <a:pt x="346405" y="184670"/>
                  </a:lnTo>
                  <a:close/>
                </a:path>
                <a:path w="2599690" h="897890">
                  <a:moveTo>
                    <a:pt x="349313" y="176542"/>
                  </a:moveTo>
                  <a:lnTo>
                    <a:pt x="346989" y="175387"/>
                  </a:lnTo>
                  <a:lnTo>
                    <a:pt x="345821" y="176542"/>
                  </a:lnTo>
                  <a:lnTo>
                    <a:pt x="345821" y="178282"/>
                  </a:lnTo>
                  <a:lnTo>
                    <a:pt x="347560" y="178866"/>
                  </a:lnTo>
                  <a:lnTo>
                    <a:pt x="349313" y="178866"/>
                  </a:lnTo>
                  <a:lnTo>
                    <a:pt x="349313" y="176542"/>
                  </a:lnTo>
                  <a:close/>
                </a:path>
                <a:path w="2599690" h="897890">
                  <a:moveTo>
                    <a:pt x="366141" y="886231"/>
                  </a:moveTo>
                  <a:lnTo>
                    <a:pt x="363816" y="886231"/>
                  </a:lnTo>
                  <a:lnTo>
                    <a:pt x="363816" y="886802"/>
                  </a:lnTo>
                  <a:lnTo>
                    <a:pt x="366141" y="886231"/>
                  </a:lnTo>
                  <a:close/>
                </a:path>
                <a:path w="2599690" h="897890">
                  <a:moveTo>
                    <a:pt x="367880" y="897267"/>
                  </a:moveTo>
                  <a:lnTo>
                    <a:pt x="366725" y="894943"/>
                  </a:lnTo>
                  <a:lnTo>
                    <a:pt x="366725" y="896099"/>
                  </a:lnTo>
                  <a:lnTo>
                    <a:pt x="367880" y="897267"/>
                  </a:lnTo>
                  <a:close/>
                </a:path>
                <a:path w="2599690" h="897890">
                  <a:moveTo>
                    <a:pt x="408508" y="117297"/>
                  </a:moveTo>
                  <a:lnTo>
                    <a:pt x="407924" y="118452"/>
                  </a:lnTo>
                  <a:lnTo>
                    <a:pt x="407352" y="120192"/>
                  </a:lnTo>
                  <a:lnTo>
                    <a:pt x="407924" y="119621"/>
                  </a:lnTo>
                  <a:lnTo>
                    <a:pt x="408508" y="117297"/>
                  </a:lnTo>
                  <a:close/>
                </a:path>
                <a:path w="2599690" h="897890">
                  <a:moveTo>
                    <a:pt x="447395" y="529082"/>
                  </a:moveTo>
                  <a:lnTo>
                    <a:pt x="444500" y="526186"/>
                  </a:lnTo>
                  <a:lnTo>
                    <a:pt x="442747" y="525018"/>
                  </a:lnTo>
                  <a:lnTo>
                    <a:pt x="441591" y="524433"/>
                  </a:lnTo>
                  <a:lnTo>
                    <a:pt x="442175" y="525018"/>
                  </a:lnTo>
                  <a:lnTo>
                    <a:pt x="442175" y="525602"/>
                  </a:lnTo>
                  <a:lnTo>
                    <a:pt x="442747" y="526757"/>
                  </a:lnTo>
                  <a:lnTo>
                    <a:pt x="447395" y="529082"/>
                  </a:lnTo>
                  <a:close/>
                </a:path>
                <a:path w="2599690" h="897890">
                  <a:moveTo>
                    <a:pt x="458419" y="522109"/>
                  </a:moveTo>
                  <a:lnTo>
                    <a:pt x="454939" y="522693"/>
                  </a:lnTo>
                  <a:lnTo>
                    <a:pt x="457263" y="522693"/>
                  </a:lnTo>
                  <a:lnTo>
                    <a:pt x="458419" y="522109"/>
                  </a:lnTo>
                  <a:close/>
                </a:path>
                <a:path w="2599690" h="897890">
                  <a:moveTo>
                    <a:pt x="496735" y="68554"/>
                  </a:moveTo>
                  <a:lnTo>
                    <a:pt x="494995" y="67970"/>
                  </a:lnTo>
                  <a:lnTo>
                    <a:pt x="492671" y="68554"/>
                  </a:lnTo>
                  <a:lnTo>
                    <a:pt x="490931" y="69126"/>
                  </a:lnTo>
                  <a:lnTo>
                    <a:pt x="492671" y="69126"/>
                  </a:lnTo>
                  <a:lnTo>
                    <a:pt x="494411" y="68554"/>
                  </a:lnTo>
                  <a:lnTo>
                    <a:pt x="496735" y="68554"/>
                  </a:lnTo>
                  <a:close/>
                </a:path>
                <a:path w="2599690" h="897890">
                  <a:moveTo>
                    <a:pt x="513359" y="482612"/>
                  </a:moveTo>
                  <a:lnTo>
                    <a:pt x="512978" y="482612"/>
                  </a:lnTo>
                  <a:lnTo>
                    <a:pt x="512406" y="484936"/>
                  </a:lnTo>
                  <a:lnTo>
                    <a:pt x="512978" y="483781"/>
                  </a:lnTo>
                  <a:lnTo>
                    <a:pt x="513359" y="482612"/>
                  </a:lnTo>
                  <a:close/>
                </a:path>
                <a:path w="2599690" h="897890">
                  <a:moveTo>
                    <a:pt x="516470" y="65646"/>
                  </a:moveTo>
                  <a:lnTo>
                    <a:pt x="515886" y="64477"/>
                  </a:lnTo>
                  <a:lnTo>
                    <a:pt x="511238" y="61582"/>
                  </a:lnTo>
                  <a:lnTo>
                    <a:pt x="513562" y="64477"/>
                  </a:lnTo>
                  <a:lnTo>
                    <a:pt x="516470" y="67386"/>
                  </a:lnTo>
                  <a:lnTo>
                    <a:pt x="516470" y="65646"/>
                  </a:lnTo>
                  <a:close/>
                </a:path>
                <a:path w="2599690" h="897890">
                  <a:moveTo>
                    <a:pt x="561111" y="444271"/>
                  </a:moveTo>
                  <a:lnTo>
                    <a:pt x="559943" y="443115"/>
                  </a:lnTo>
                  <a:lnTo>
                    <a:pt x="559371" y="444855"/>
                  </a:lnTo>
                  <a:lnTo>
                    <a:pt x="560527" y="446595"/>
                  </a:lnTo>
                  <a:lnTo>
                    <a:pt x="561111" y="446024"/>
                  </a:lnTo>
                  <a:lnTo>
                    <a:pt x="561111" y="444271"/>
                  </a:lnTo>
                  <a:close/>
                </a:path>
                <a:path w="2599690" h="897890">
                  <a:moveTo>
                    <a:pt x="562851" y="439051"/>
                  </a:moveTo>
                  <a:lnTo>
                    <a:pt x="562267" y="441375"/>
                  </a:lnTo>
                  <a:lnTo>
                    <a:pt x="561682" y="443115"/>
                  </a:lnTo>
                  <a:lnTo>
                    <a:pt x="561682" y="444855"/>
                  </a:lnTo>
                  <a:lnTo>
                    <a:pt x="562267" y="445439"/>
                  </a:lnTo>
                  <a:lnTo>
                    <a:pt x="562851" y="445439"/>
                  </a:lnTo>
                  <a:lnTo>
                    <a:pt x="562851" y="439051"/>
                  </a:lnTo>
                  <a:close/>
                </a:path>
                <a:path w="2599690" h="897890">
                  <a:moveTo>
                    <a:pt x="582002" y="440791"/>
                  </a:moveTo>
                  <a:lnTo>
                    <a:pt x="579094" y="444271"/>
                  </a:lnTo>
                  <a:lnTo>
                    <a:pt x="577354" y="451243"/>
                  </a:lnTo>
                  <a:lnTo>
                    <a:pt x="582002" y="440791"/>
                  </a:lnTo>
                  <a:close/>
                </a:path>
                <a:path w="2599690" h="897890">
                  <a:moveTo>
                    <a:pt x="600557" y="626618"/>
                  </a:moveTo>
                  <a:lnTo>
                    <a:pt x="599998" y="623722"/>
                  </a:lnTo>
                  <a:lnTo>
                    <a:pt x="599414" y="624878"/>
                  </a:lnTo>
                  <a:lnTo>
                    <a:pt x="600557" y="626618"/>
                  </a:lnTo>
                  <a:close/>
                </a:path>
                <a:path w="2599690" h="897890">
                  <a:moveTo>
                    <a:pt x="603478" y="491324"/>
                  </a:moveTo>
                  <a:lnTo>
                    <a:pt x="600570" y="495388"/>
                  </a:lnTo>
                  <a:lnTo>
                    <a:pt x="603478" y="492493"/>
                  </a:lnTo>
                  <a:lnTo>
                    <a:pt x="603478" y="491324"/>
                  </a:lnTo>
                  <a:close/>
                </a:path>
                <a:path w="2599690" h="897890">
                  <a:moveTo>
                    <a:pt x="605218" y="633018"/>
                  </a:moveTo>
                  <a:lnTo>
                    <a:pt x="600595" y="626656"/>
                  </a:lnTo>
                  <a:lnTo>
                    <a:pt x="601738" y="628370"/>
                  </a:lnTo>
                  <a:lnTo>
                    <a:pt x="605218" y="633018"/>
                  </a:lnTo>
                  <a:close/>
                </a:path>
                <a:path w="2599690" h="897890">
                  <a:moveTo>
                    <a:pt x="607542" y="507009"/>
                  </a:moveTo>
                  <a:lnTo>
                    <a:pt x="605218" y="507593"/>
                  </a:lnTo>
                  <a:lnTo>
                    <a:pt x="605802" y="507593"/>
                  </a:lnTo>
                  <a:lnTo>
                    <a:pt x="607542" y="507009"/>
                  </a:lnTo>
                  <a:close/>
                </a:path>
                <a:path w="2599690" h="897890">
                  <a:moveTo>
                    <a:pt x="621792" y="548347"/>
                  </a:moveTo>
                  <a:lnTo>
                    <a:pt x="619734" y="547674"/>
                  </a:lnTo>
                  <a:lnTo>
                    <a:pt x="619734" y="549414"/>
                  </a:lnTo>
                  <a:lnTo>
                    <a:pt x="614502" y="555218"/>
                  </a:lnTo>
                  <a:lnTo>
                    <a:pt x="617982" y="555802"/>
                  </a:lnTo>
                  <a:lnTo>
                    <a:pt x="620890" y="554647"/>
                  </a:lnTo>
                  <a:lnTo>
                    <a:pt x="619163" y="554291"/>
                  </a:lnTo>
                  <a:lnTo>
                    <a:pt x="620522" y="551370"/>
                  </a:lnTo>
                  <a:lnTo>
                    <a:pt x="621792" y="548347"/>
                  </a:lnTo>
                  <a:close/>
                </a:path>
                <a:path w="2599690" h="897890">
                  <a:moveTo>
                    <a:pt x="624370" y="552894"/>
                  </a:moveTo>
                  <a:lnTo>
                    <a:pt x="622630" y="553478"/>
                  </a:lnTo>
                  <a:lnTo>
                    <a:pt x="621474" y="554062"/>
                  </a:lnTo>
                  <a:lnTo>
                    <a:pt x="620890" y="554647"/>
                  </a:lnTo>
                  <a:lnTo>
                    <a:pt x="624370" y="552894"/>
                  </a:lnTo>
                  <a:close/>
                </a:path>
                <a:path w="2599690" h="897890">
                  <a:moveTo>
                    <a:pt x="625538" y="559295"/>
                  </a:moveTo>
                  <a:lnTo>
                    <a:pt x="624370" y="558126"/>
                  </a:lnTo>
                  <a:lnTo>
                    <a:pt x="624370" y="559295"/>
                  </a:lnTo>
                  <a:lnTo>
                    <a:pt x="625538" y="559295"/>
                  </a:lnTo>
                  <a:close/>
                </a:path>
                <a:path w="2599690" h="897890">
                  <a:moveTo>
                    <a:pt x="923239" y="3492"/>
                  </a:moveTo>
                  <a:lnTo>
                    <a:pt x="922655" y="3492"/>
                  </a:lnTo>
                  <a:lnTo>
                    <a:pt x="922070" y="4648"/>
                  </a:lnTo>
                  <a:lnTo>
                    <a:pt x="923239" y="3492"/>
                  </a:lnTo>
                  <a:close/>
                </a:path>
                <a:path w="2599690" h="897890">
                  <a:moveTo>
                    <a:pt x="933678" y="0"/>
                  </a:moveTo>
                  <a:lnTo>
                    <a:pt x="933107" y="0"/>
                  </a:lnTo>
                  <a:lnTo>
                    <a:pt x="933107" y="2324"/>
                  </a:lnTo>
                  <a:lnTo>
                    <a:pt x="933678" y="0"/>
                  </a:lnTo>
                  <a:close/>
                </a:path>
                <a:path w="2599690" h="897890">
                  <a:moveTo>
                    <a:pt x="1212227" y="16268"/>
                  </a:moveTo>
                  <a:lnTo>
                    <a:pt x="1211072" y="26149"/>
                  </a:lnTo>
                  <a:lnTo>
                    <a:pt x="1205839" y="27305"/>
                  </a:lnTo>
                  <a:lnTo>
                    <a:pt x="1204099" y="32537"/>
                  </a:lnTo>
                  <a:lnTo>
                    <a:pt x="1205268" y="34277"/>
                  </a:lnTo>
                  <a:lnTo>
                    <a:pt x="1205839" y="36017"/>
                  </a:lnTo>
                  <a:lnTo>
                    <a:pt x="1206423" y="38341"/>
                  </a:lnTo>
                  <a:lnTo>
                    <a:pt x="1207592" y="30797"/>
                  </a:lnTo>
                  <a:lnTo>
                    <a:pt x="1211643" y="27305"/>
                  </a:lnTo>
                  <a:lnTo>
                    <a:pt x="1212227" y="16268"/>
                  </a:lnTo>
                  <a:close/>
                </a:path>
                <a:path w="2599690" h="897890">
                  <a:moveTo>
                    <a:pt x="1302727" y="60998"/>
                  </a:moveTo>
                  <a:lnTo>
                    <a:pt x="1299248" y="63906"/>
                  </a:lnTo>
                  <a:lnTo>
                    <a:pt x="1298079" y="66802"/>
                  </a:lnTo>
                  <a:lnTo>
                    <a:pt x="1296924" y="74358"/>
                  </a:lnTo>
                  <a:lnTo>
                    <a:pt x="1298663" y="73190"/>
                  </a:lnTo>
                  <a:lnTo>
                    <a:pt x="1302727" y="60998"/>
                  </a:lnTo>
                  <a:close/>
                </a:path>
                <a:path w="2599690" h="897890">
                  <a:moveTo>
                    <a:pt x="1315491" y="62738"/>
                  </a:moveTo>
                  <a:lnTo>
                    <a:pt x="1312824" y="68605"/>
                  </a:lnTo>
                  <a:lnTo>
                    <a:pt x="1311071" y="71742"/>
                  </a:lnTo>
                  <a:lnTo>
                    <a:pt x="1309204" y="75323"/>
                  </a:lnTo>
                  <a:lnTo>
                    <a:pt x="1306207" y="82486"/>
                  </a:lnTo>
                  <a:lnTo>
                    <a:pt x="1303883" y="83654"/>
                  </a:lnTo>
                  <a:lnTo>
                    <a:pt x="1303883" y="77838"/>
                  </a:lnTo>
                  <a:lnTo>
                    <a:pt x="1305052" y="73190"/>
                  </a:lnTo>
                  <a:lnTo>
                    <a:pt x="1303883" y="76098"/>
                  </a:lnTo>
                  <a:lnTo>
                    <a:pt x="1302727" y="69710"/>
                  </a:lnTo>
                  <a:lnTo>
                    <a:pt x="1300403" y="77266"/>
                  </a:lnTo>
                  <a:lnTo>
                    <a:pt x="1300988" y="87134"/>
                  </a:lnTo>
                  <a:lnTo>
                    <a:pt x="1303299" y="88303"/>
                  </a:lnTo>
                  <a:lnTo>
                    <a:pt x="1308531" y="81330"/>
                  </a:lnTo>
                  <a:lnTo>
                    <a:pt x="1308531" y="84239"/>
                  </a:lnTo>
                  <a:lnTo>
                    <a:pt x="1307363" y="87134"/>
                  </a:lnTo>
                  <a:lnTo>
                    <a:pt x="1306791" y="89458"/>
                  </a:lnTo>
                  <a:lnTo>
                    <a:pt x="1309204" y="84709"/>
                  </a:lnTo>
                  <a:lnTo>
                    <a:pt x="1311795" y="78498"/>
                  </a:lnTo>
                  <a:lnTo>
                    <a:pt x="1314056" y="71081"/>
                  </a:lnTo>
                  <a:lnTo>
                    <a:pt x="1315491" y="62738"/>
                  </a:lnTo>
                  <a:close/>
                </a:path>
                <a:path w="2599690" h="897890">
                  <a:moveTo>
                    <a:pt x="1319555" y="62738"/>
                  </a:moveTo>
                  <a:lnTo>
                    <a:pt x="1318971" y="62738"/>
                  </a:lnTo>
                  <a:lnTo>
                    <a:pt x="1318399" y="62153"/>
                  </a:lnTo>
                  <a:lnTo>
                    <a:pt x="1317231" y="65062"/>
                  </a:lnTo>
                  <a:lnTo>
                    <a:pt x="1319555" y="62738"/>
                  </a:lnTo>
                  <a:close/>
                </a:path>
                <a:path w="2599690" h="897890">
                  <a:moveTo>
                    <a:pt x="1320711" y="62153"/>
                  </a:moveTo>
                  <a:lnTo>
                    <a:pt x="1319555" y="63322"/>
                  </a:lnTo>
                  <a:lnTo>
                    <a:pt x="1320711" y="63322"/>
                  </a:lnTo>
                  <a:lnTo>
                    <a:pt x="1320711" y="62153"/>
                  </a:lnTo>
                  <a:close/>
                </a:path>
                <a:path w="2599690" h="897890">
                  <a:moveTo>
                    <a:pt x="1321879" y="60998"/>
                  </a:moveTo>
                  <a:lnTo>
                    <a:pt x="1321295" y="60413"/>
                  </a:lnTo>
                  <a:lnTo>
                    <a:pt x="1321295" y="60998"/>
                  </a:lnTo>
                  <a:lnTo>
                    <a:pt x="1320711" y="61582"/>
                  </a:lnTo>
                  <a:lnTo>
                    <a:pt x="1320711" y="62153"/>
                  </a:lnTo>
                  <a:lnTo>
                    <a:pt x="1321879" y="60998"/>
                  </a:lnTo>
                  <a:close/>
                </a:path>
                <a:path w="2599690" h="897890">
                  <a:moveTo>
                    <a:pt x="1337551" y="66802"/>
                  </a:moveTo>
                  <a:lnTo>
                    <a:pt x="1336967" y="66802"/>
                  </a:lnTo>
                  <a:lnTo>
                    <a:pt x="1336967" y="65646"/>
                  </a:lnTo>
                  <a:lnTo>
                    <a:pt x="1335227" y="67386"/>
                  </a:lnTo>
                  <a:lnTo>
                    <a:pt x="1334643" y="68554"/>
                  </a:lnTo>
                  <a:lnTo>
                    <a:pt x="1335227" y="67970"/>
                  </a:lnTo>
                  <a:lnTo>
                    <a:pt x="1335811" y="67970"/>
                  </a:lnTo>
                  <a:lnTo>
                    <a:pt x="1336370" y="67398"/>
                  </a:lnTo>
                  <a:lnTo>
                    <a:pt x="1335811" y="69126"/>
                  </a:lnTo>
                  <a:lnTo>
                    <a:pt x="1335811" y="71450"/>
                  </a:lnTo>
                  <a:lnTo>
                    <a:pt x="1336382" y="68554"/>
                  </a:lnTo>
                  <a:lnTo>
                    <a:pt x="1336967" y="67386"/>
                  </a:lnTo>
                  <a:lnTo>
                    <a:pt x="1337551" y="66802"/>
                  </a:lnTo>
                  <a:close/>
                </a:path>
                <a:path w="2599690" h="897890">
                  <a:moveTo>
                    <a:pt x="1344510" y="68834"/>
                  </a:moveTo>
                  <a:lnTo>
                    <a:pt x="1343939" y="70294"/>
                  </a:lnTo>
                  <a:lnTo>
                    <a:pt x="1344510" y="69126"/>
                  </a:lnTo>
                  <a:lnTo>
                    <a:pt x="1344510" y="68834"/>
                  </a:lnTo>
                  <a:close/>
                </a:path>
                <a:path w="2599690" h="897890">
                  <a:moveTo>
                    <a:pt x="1345095" y="67386"/>
                  </a:moveTo>
                  <a:lnTo>
                    <a:pt x="1344510" y="67970"/>
                  </a:lnTo>
                  <a:lnTo>
                    <a:pt x="1344510" y="68834"/>
                  </a:lnTo>
                  <a:lnTo>
                    <a:pt x="1345095" y="67386"/>
                  </a:lnTo>
                  <a:close/>
                </a:path>
                <a:path w="2599690" h="897890">
                  <a:moveTo>
                    <a:pt x="1350899" y="71450"/>
                  </a:moveTo>
                  <a:lnTo>
                    <a:pt x="1349743" y="70294"/>
                  </a:lnTo>
                  <a:lnTo>
                    <a:pt x="1348574" y="62738"/>
                  </a:lnTo>
                  <a:lnTo>
                    <a:pt x="1345679" y="64477"/>
                  </a:lnTo>
                  <a:lnTo>
                    <a:pt x="1344510" y="67386"/>
                  </a:lnTo>
                  <a:lnTo>
                    <a:pt x="1346327" y="66636"/>
                  </a:lnTo>
                  <a:lnTo>
                    <a:pt x="1347711" y="69634"/>
                  </a:lnTo>
                  <a:lnTo>
                    <a:pt x="1349082" y="72529"/>
                  </a:lnTo>
                  <a:lnTo>
                    <a:pt x="1350899" y="71450"/>
                  </a:lnTo>
                  <a:close/>
                </a:path>
                <a:path w="2599690" h="897890">
                  <a:moveTo>
                    <a:pt x="1395006" y="83070"/>
                  </a:moveTo>
                  <a:lnTo>
                    <a:pt x="1393266" y="87134"/>
                  </a:lnTo>
                  <a:lnTo>
                    <a:pt x="1394434" y="84810"/>
                  </a:lnTo>
                  <a:lnTo>
                    <a:pt x="1395006" y="83070"/>
                  </a:lnTo>
                  <a:close/>
                </a:path>
                <a:path w="2599690" h="897890">
                  <a:moveTo>
                    <a:pt x="1548193" y="131229"/>
                  </a:moveTo>
                  <a:lnTo>
                    <a:pt x="1547609" y="124841"/>
                  </a:lnTo>
                  <a:lnTo>
                    <a:pt x="1544129" y="132397"/>
                  </a:lnTo>
                  <a:lnTo>
                    <a:pt x="1548193" y="131229"/>
                  </a:lnTo>
                  <a:close/>
                </a:path>
                <a:path w="2599690" h="897890">
                  <a:moveTo>
                    <a:pt x="1583016" y="148082"/>
                  </a:moveTo>
                  <a:lnTo>
                    <a:pt x="1581848" y="146913"/>
                  </a:lnTo>
                  <a:lnTo>
                    <a:pt x="1580692" y="146342"/>
                  </a:lnTo>
                  <a:lnTo>
                    <a:pt x="1578952" y="152146"/>
                  </a:lnTo>
                  <a:lnTo>
                    <a:pt x="1583016" y="148082"/>
                  </a:lnTo>
                  <a:close/>
                </a:path>
                <a:path w="2599690" h="897890">
                  <a:moveTo>
                    <a:pt x="1587080" y="149821"/>
                  </a:moveTo>
                  <a:lnTo>
                    <a:pt x="1586496" y="147497"/>
                  </a:lnTo>
                  <a:lnTo>
                    <a:pt x="1585341" y="147497"/>
                  </a:lnTo>
                  <a:lnTo>
                    <a:pt x="1583588" y="148666"/>
                  </a:lnTo>
                  <a:lnTo>
                    <a:pt x="1584172" y="149237"/>
                  </a:lnTo>
                  <a:lnTo>
                    <a:pt x="1585341" y="150990"/>
                  </a:lnTo>
                  <a:lnTo>
                    <a:pt x="1587080" y="149821"/>
                  </a:lnTo>
                  <a:close/>
                </a:path>
                <a:path w="2599690" h="897890">
                  <a:moveTo>
                    <a:pt x="1668919" y="156794"/>
                  </a:moveTo>
                  <a:lnTo>
                    <a:pt x="1667167" y="156794"/>
                  </a:lnTo>
                  <a:lnTo>
                    <a:pt x="1666011" y="157568"/>
                  </a:lnTo>
                  <a:lnTo>
                    <a:pt x="1666011" y="157949"/>
                  </a:lnTo>
                  <a:lnTo>
                    <a:pt x="1668919" y="156794"/>
                  </a:lnTo>
                  <a:close/>
                </a:path>
                <a:path w="2599690" h="897890">
                  <a:moveTo>
                    <a:pt x="1761731" y="186423"/>
                  </a:moveTo>
                  <a:lnTo>
                    <a:pt x="1759407" y="184099"/>
                  </a:lnTo>
                  <a:lnTo>
                    <a:pt x="1757667" y="182930"/>
                  </a:lnTo>
                  <a:lnTo>
                    <a:pt x="1761731" y="186423"/>
                  </a:lnTo>
                  <a:close/>
                </a:path>
                <a:path w="2599690" h="897890">
                  <a:moveTo>
                    <a:pt x="1777403" y="197459"/>
                  </a:moveTo>
                  <a:lnTo>
                    <a:pt x="1776234" y="191643"/>
                  </a:lnTo>
                  <a:lnTo>
                    <a:pt x="1775663" y="195707"/>
                  </a:lnTo>
                  <a:lnTo>
                    <a:pt x="1775663" y="199783"/>
                  </a:lnTo>
                  <a:lnTo>
                    <a:pt x="1776818" y="198615"/>
                  </a:lnTo>
                  <a:lnTo>
                    <a:pt x="1777403" y="197459"/>
                  </a:lnTo>
                  <a:close/>
                </a:path>
                <a:path w="2599690" h="897890">
                  <a:moveTo>
                    <a:pt x="2126754" y="403034"/>
                  </a:moveTo>
                  <a:lnTo>
                    <a:pt x="2126183" y="403034"/>
                  </a:lnTo>
                  <a:lnTo>
                    <a:pt x="2125014" y="403618"/>
                  </a:lnTo>
                  <a:lnTo>
                    <a:pt x="2126754" y="403034"/>
                  </a:lnTo>
                  <a:close/>
                </a:path>
                <a:path w="2599690" h="897890">
                  <a:moveTo>
                    <a:pt x="2137206" y="406527"/>
                  </a:moveTo>
                  <a:lnTo>
                    <a:pt x="2136622" y="405358"/>
                  </a:lnTo>
                  <a:lnTo>
                    <a:pt x="2135467" y="407682"/>
                  </a:lnTo>
                  <a:lnTo>
                    <a:pt x="2137206" y="406527"/>
                  </a:lnTo>
                  <a:close/>
                </a:path>
                <a:path w="2599690" h="897890">
                  <a:moveTo>
                    <a:pt x="2314765" y="549414"/>
                  </a:moveTo>
                  <a:lnTo>
                    <a:pt x="2310117" y="545934"/>
                  </a:lnTo>
                  <a:lnTo>
                    <a:pt x="2308961" y="548830"/>
                  </a:lnTo>
                  <a:lnTo>
                    <a:pt x="2306637" y="551154"/>
                  </a:lnTo>
                  <a:lnTo>
                    <a:pt x="2304897" y="554062"/>
                  </a:lnTo>
                  <a:lnTo>
                    <a:pt x="2309533" y="548259"/>
                  </a:lnTo>
                  <a:lnTo>
                    <a:pt x="2314765" y="549414"/>
                  </a:lnTo>
                  <a:close/>
                </a:path>
                <a:path w="2599690" h="897890">
                  <a:moveTo>
                    <a:pt x="2409367" y="686447"/>
                  </a:moveTo>
                  <a:lnTo>
                    <a:pt x="2408783" y="687031"/>
                  </a:lnTo>
                  <a:lnTo>
                    <a:pt x="2409367" y="687031"/>
                  </a:lnTo>
                  <a:lnTo>
                    <a:pt x="2409367" y="686447"/>
                  </a:lnTo>
                  <a:close/>
                </a:path>
                <a:path w="2599690" h="897890">
                  <a:moveTo>
                    <a:pt x="2409952" y="660895"/>
                  </a:moveTo>
                  <a:lnTo>
                    <a:pt x="2405303" y="661479"/>
                  </a:lnTo>
                  <a:lnTo>
                    <a:pt x="2402979" y="663219"/>
                  </a:lnTo>
                  <a:lnTo>
                    <a:pt x="2397760" y="669023"/>
                  </a:lnTo>
                  <a:lnTo>
                    <a:pt x="2400084" y="669023"/>
                  </a:lnTo>
                  <a:lnTo>
                    <a:pt x="2409952" y="660895"/>
                  </a:lnTo>
                  <a:close/>
                </a:path>
                <a:path w="2599690" h="897890">
                  <a:moveTo>
                    <a:pt x="2420391" y="669607"/>
                  </a:moveTo>
                  <a:lnTo>
                    <a:pt x="2414968" y="673138"/>
                  </a:lnTo>
                  <a:lnTo>
                    <a:pt x="2411768" y="674763"/>
                  </a:lnTo>
                  <a:lnTo>
                    <a:pt x="2408237" y="676719"/>
                  </a:lnTo>
                  <a:lnTo>
                    <a:pt x="2401824" y="681228"/>
                  </a:lnTo>
                  <a:lnTo>
                    <a:pt x="2399500" y="680059"/>
                  </a:lnTo>
                  <a:lnTo>
                    <a:pt x="2402408" y="675411"/>
                  </a:lnTo>
                  <a:lnTo>
                    <a:pt x="2405888" y="672515"/>
                  </a:lnTo>
                  <a:lnTo>
                    <a:pt x="2402979" y="674255"/>
                  </a:lnTo>
                  <a:lnTo>
                    <a:pt x="2405888" y="668451"/>
                  </a:lnTo>
                  <a:lnTo>
                    <a:pt x="2399500" y="673671"/>
                  </a:lnTo>
                  <a:lnTo>
                    <a:pt x="2394280" y="682383"/>
                  </a:lnTo>
                  <a:lnTo>
                    <a:pt x="2396020" y="684707"/>
                  </a:lnTo>
                  <a:lnTo>
                    <a:pt x="2404148" y="681228"/>
                  </a:lnTo>
                  <a:lnTo>
                    <a:pt x="2402408" y="683552"/>
                  </a:lnTo>
                  <a:lnTo>
                    <a:pt x="2400084" y="685292"/>
                  </a:lnTo>
                  <a:lnTo>
                    <a:pt x="2398344" y="687031"/>
                  </a:lnTo>
                  <a:lnTo>
                    <a:pt x="2403259" y="684314"/>
                  </a:lnTo>
                  <a:lnTo>
                    <a:pt x="2408936" y="680504"/>
                  </a:lnTo>
                  <a:lnTo>
                    <a:pt x="2414828" y="675601"/>
                  </a:lnTo>
                  <a:lnTo>
                    <a:pt x="2420391" y="669607"/>
                  </a:lnTo>
                  <a:close/>
                </a:path>
                <a:path w="2599690" h="897890">
                  <a:moveTo>
                    <a:pt x="2425027" y="671347"/>
                  </a:moveTo>
                  <a:lnTo>
                    <a:pt x="2423871" y="671347"/>
                  </a:lnTo>
                  <a:lnTo>
                    <a:pt x="2423287" y="671347"/>
                  </a:lnTo>
                  <a:lnTo>
                    <a:pt x="2422715" y="671347"/>
                  </a:lnTo>
                  <a:lnTo>
                    <a:pt x="2422715" y="670191"/>
                  </a:lnTo>
                  <a:lnTo>
                    <a:pt x="2420391" y="671931"/>
                  </a:lnTo>
                  <a:lnTo>
                    <a:pt x="2423363" y="671436"/>
                  </a:lnTo>
                  <a:lnTo>
                    <a:pt x="2423871" y="671931"/>
                  </a:lnTo>
                  <a:lnTo>
                    <a:pt x="2425027" y="671347"/>
                  </a:lnTo>
                  <a:close/>
                </a:path>
                <a:path w="2599690" h="897890">
                  <a:moveTo>
                    <a:pt x="2426766" y="670191"/>
                  </a:moveTo>
                  <a:lnTo>
                    <a:pt x="2426182" y="670775"/>
                  </a:lnTo>
                  <a:lnTo>
                    <a:pt x="2425611" y="670775"/>
                  </a:lnTo>
                  <a:lnTo>
                    <a:pt x="2425611" y="671347"/>
                  </a:lnTo>
                  <a:lnTo>
                    <a:pt x="2426766" y="671347"/>
                  </a:lnTo>
                  <a:lnTo>
                    <a:pt x="2426766" y="670191"/>
                  </a:lnTo>
                  <a:close/>
                </a:path>
                <a:path w="2599690" h="897890">
                  <a:moveTo>
                    <a:pt x="2436634" y="682967"/>
                  </a:moveTo>
                  <a:lnTo>
                    <a:pt x="2435479" y="682967"/>
                  </a:lnTo>
                  <a:lnTo>
                    <a:pt x="2433155" y="684123"/>
                  </a:lnTo>
                  <a:lnTo>
                    <a:pt x="2435479" y="684123"/>
                  </a:lnTo>
                  <a:lnTo>
                    <a:pt x="2432570" y="687031"/>
                  </a:lnTo>
                  <a:lnTo>
                    <a:pt x="2434894" y="685292"/>
                  </a:lnTo>
                  <a:lnTo>
                    <a:pt x="2436050" y="684707"/>
                  </a:lnTo>
                  <a:lnTo>
                    <a:pt x="2436050" y="684123"/>
                  </a:lnTo>
                  <a:lnTo>
                    <a:pt x="2436050" y="683552"/>
                  </a:lnTo>
                  <a:lnTo>
                    <a:pt x="2436634" y="682967"/>
                  </a:lnTo>
                  <a:close/>
                </a:path>
                <a:path w="2599690" h="897890">
                  <a:moveTo>
                    <a:pt x="2441448" y="689559"/>
                  </a:moveTo>
                  <a:lnTo>
                    <a:pt x="2440698" y="689940"/>
                  </a:lnTo>
                  <a:lnTo>
                    <a:pt x="2439530" y="691095"/>
                  </a:lnTo>
                  <a:lnTo>
                    <a:pt x="2441448" y="689559"/>
                  </a:lnTo>
                  <a:close/>
                </a:path>
                <a:path w="2599690" h="897890">
                  <a:moveTo>
                    <a:pt x="2447658" y="687031"/>
                  </a:moveTo>
                  <a:lnTo>
                    <a:pt x="2444178" y="687031"/>
                  </a:lnTo>
                  <a:lnTo>
                    <a:pt x="2441854" y="688771"/>
                  </a:lnTo>
                  <a:lnTo>
                    <a:pt x="2443696" y="689127"/>
                  </a:lnTo>
                  <a:lnTo>
                    <a:pt x="2443086" y="692480"/>
                  </a:lnTo>
                  <a:lnTo>
                    <a:pt x="2442591" y="695718"/>
                  </a:lnTo>
                  <a:lnTo>
                    <a:pt x="2444750" y="695744"/>
                  </a:lnTo>
                  <a:lnTo>
                    <a:pt x="2444178" y="694004"/>
                  </a:lnTo>
                  <a:lnTo>
                    <a:pt x="2447658" y="687031"/>
                  </a:lnTo>
                  <a:close/>
                </a:path>
                <a:path w="2599690" h="897890">
                  <a:moveTo>
                    <a:pt x="2475509" y="730021"/>
                  </a:moveTo>
                  <a:lnTo>
                    <a:pt x="2473769" y="731177"/>
                  </a:lnTo>
                  <a:lnTo>
                    <a:pt x="2472029" y="732917"/>
                  </a:lnTo>
                  <a:lnTo>
                    <a:pt x="2475509" y="730021"/>
                  </a:lnTo>
                  <a:close/>
                </a:path>
                <a:path w="2599690" h="897890">
                  <a:moveTo>
                    <a:pt x="2484221" y="741641"/>
                  </a:moveTo>
                  <a:lnTo>
                    <a:pt x="2483637" y="743966"/>
                  </a:lnTo>
                  <a:lnTo>
                    <a:pt x="2483637" y="746277"/>
                  </a:lnTo>
                  <a:lnTo>
                    <a:pt x="2484221" y="741641"/>
                  </a:lnTo>
                  <a:close/>
                </a:path>
                <a:path w="2599690" h="897890">
                  <a:moveTo>
                    <a:pt x="2498725" y="763130"/>
                  </a:moveTo>
                  <a:lnTo>
                    <a:pt x="2497556" y="763714"/>
                  </a:lnTo>
                  <a:lnTo>
                    <a:pt x="2497556" y="764286"/>
                  </a:lnTo>
                  <a:lnTo>
                    <a:pt x="2496985" y="765454"/>
                  </a:lnTo>
                  <a:lnTo>
                    <a:pt x="2497556" y="764870"/>
                  </a:lnTo>
                  <a:lnTo>
                    <a:pt x="2498140" y="763714"/>
                  </a:lnTo>
                  <a:lnTo>
                    <a:pt x="2498725" y="763130"/>
                  </a:lnTo>
                  <a:close/>
                </a:path>
                <a:path w="2599690" h="897890">
                  <a:moveTo>
                    <a:pt x="2580551" y="848474"/>
                  </a:moveTo>
                  <a:lnTo>
                    <a:pt x="2572423" y="853109"/>
                  </a:lnTo>
                  <a:lnTo>
                    <a:pt x="2577058" y="854278"/>
                  </a:lnTo>
                  <a:lnTo>
                    <a:pt x="2580551" y="848474"/>
                  </a:lnTo>
                  <a:close/>
                </a:path>
                <a:path w="2599690" h="897890">
                  <a:moveTo>
                    <a:pt x="2599690" y="888542"/>
                  </a:moveTo>
                  <a:lnTo>
                    <a:pt x="2599118" y="887971"/>
                  </a:lnTo>
                  <a:lnTo>
                    <a:pt x="2596794" y="887387"/>
                  </a:lnTo>
                  <a:lnTo>
                    <a:pt x="2596794" y="886231"/>
                  </a:lnTo>
                  <a:lnTo>
                    <a:pt x="2596210" y="885063"/>
                  </a:lnTo>
                  <a:lnTo>
                    <a:pt x="2590990" y="888542"/>
                  </a:lnTo>
                  <a:lnTo>
                    <a:pt x="2593314" y="887971"/>
                  </a:lnTo>
                  <a:lnTo>
                    <a:pt x="2595054" y="887387"/>
                  </a:lnTo>
                  <a:lnTo>
                    <a:pt x="2596794" y="887971"/>
                  </a:lnTo>
                  <a:lnTo>
                    <a:pt x="2596794" y="890866"/>
                  </a:lnTo>
                  <a:lnTo>
                    <a:pt x="2599118" y="890866"/>
                  </a:lnTo>
                  <a:lnTo>
                    <a:pt x="2599690" y="888542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133986" y="9263443"/>
              <a:ext cx="2712720" cy="1023619"/>
            </a:xfrm>
            <a:custGeom>
              <a:avLst/>
              <a:gdLst/>
              <a:ahLst/>
              <a:cxnLst/>
              <a:rect l="l" t="t" r="r" b="b"/>
              <a:pathLst>
                <a:path w="2712719" h="1023620">
                  <a:moveTo>
                    <a:pt x="2895" y="758571"/>
                  </a:moveTo>
                  <a:lnTo>
                    <a:pt x="584" y="757999"/>
                  </a:lnTo>
                  <a:lnTo>
                    <a:pt x="0" y="759155"/>
                  </a:lnTo>
                  <a:lnTo>
                    <a:pt x="2895" y="758571"/>
                  </a:lnTo>
                  <a:close/>
                </a:path>
                <a:path w="2712719" h="1023620">
                  <a:moveTo>
                    <a:pt x="5219" y="770191"/>
                  </a:moveTo>
                  <a:lnTo>
                    <a:pt x="4064" y="769035"/>
                  </a:lnTo>
                  <a:lnTo>
                    <a:pt x="4064" y="769607"/>
                  </a:lnTo>
                  <a:lnTo>
                    <a:pt x="5219" y="770191"/>
                  </a:lnTo>
                  <a:close/>
                </a:path>
                <a:path w="2712719" h="1023620">
                  <a:moveTo>
                    <a:pt x="81203" y="431596"/>
                  </a:moveTo>
                  <a:lnTo>
                    <a:pt x="80048" y="430428"/>
                  </a:lnTo>
                  <a:lnTo>
                    <a:pt x="79463" y="430428"/>
                  </a:lnTo>
                  <a:lnTo>
                    <a:pt x="80632" y="431596"/>
                  </a:lnTo>
                  <a:lnTo>
                    <a:pt x="81203" y="431596"/>
                  </a:lnTo>
                  <a:close/>
                </a:path>
                <a:path w="2712719" h="1023620">
                  <a:moveTo>
                    <a:pt x="83527" y="473710"/>
                  </a:moveTo>
                  <a:lnTo>
                    <a:pt x="70827" y="469684"/>
                  </a:lnTo>
                  <a:lnTo>
                    <a:pt x="83527" y="477545"/>
                  </a:lnTo>
                  <a:lnTo>
                    <a:pt x="83527" y="473710"/>
                  </a:lnTo>
                  <a:close/>
                </a:path>
                <a:path w="2712719" h="1023620">
                  <a:moveTo>
                    <a:pt x="103847" y="416775"/>
                  </a:moveTo>
                  <a:lnTo>
                    <a:pt x="96227" y="413588"/>
                  </a:lnTo>
                  <a:lnTo>
                    <a:pt x="96227" y="415328"/>
                  </a:lnTo>
                  <a:lnTo>
                    <a:pt x="103847" y="416775"/>
                  </a:lnTo>
                  <a:close/>
                </a:path>
                <a:path w="2712719" h="1023620">
                  <a:moveTo>
                    <a:pt x="146215" y="365366"/>
                  </a:moveTo>
                  <a:lnTo>
                    <a:pt x="145630" y="364794"/>
                  </a:lnTo>
                  <a:lnTo>
                    <a:pt x="145046" y="364794"/>
                  </a:lnTo>
                  <a:lnTo>
                    <a:pt x="144475" y="364210"/>
                  </a:lnTo>
                  <a:lnTo>
                    <a:pt x="144475" y="365366"/>
                  </a:lnTo>
                  <a:lnTo>
                    <a:pt x="145046" y="365950"/>
                  </a:lnTo>
                  <a:lnTo>
                    <a:pt x="146215" y="367690"/>
                  </a:lnTo>
                  <a:lnTo>
                    <a:pt x="146215" y="365366"/>
                  </a:lnTo>
                  <a:close/>
                </a:path>
                <a:path w="2712719" h="1023620">
                  <a:moveTo>
                    <a:pt x="310997" y="210908"/>
                  </a:moveTo>
                  <a:lnTo>
                    <a:pt x="305193" y="208000"/>
                  </a:lnTo>
                  <a:lnTo>
                    <a:pt x="309257" y="215557"/>
                  </a:lnTo>
                  <a:lnTo>
                    <a:pt x="310997" y="210908"/>
                  </a:lnTo>
                  <a:close/>
                </a:path>
                <a:path w="2712719" h="1023620">
                  <a:moveTo>
                    <a:pt x="337566" y="815505"/>
                  </a:moveTo>
                  <a:lnTo>
                    <a:pt x="337108" y="815428"/>
                  </a:lnTo>
                  <a:lnTo>
                    <a:pt x="324827" y="816660"/>
                  </a:lnTo>
                  <a:lnTo>
                    <a:pt x="337108" y="818515"/>
                  </a:lnTo>
                  <a:lnTo>
                    <a:pt x="337566" y="818578"/>
                  </a:lnTo>
                  <a:lnTo>
                    <a:pt x="337566" y="815505"/>
                  </a:lnTo>
                  <a:close/>
                </a:path>
                <a:path w="2712719" h="1023620">
                  <a:moveTo>
                    <a:pt x="447598" y="552030"/>
                  </a:moveTo>
                  <a:lnTo>
                    <a:pt x="439127" y="550087"/>
                  </a:lnTo>
                  <a:lnTo>
                    <a:pt x="439127" y="551256"/>
                  </a:lnTo>
                  <a:lnTo>
                    <a:pt x="447598" y="552030"/>
                  </a:lnTo>
                  <a:close/>
                </a:path>
                <a:path w="2712719" h="1023620">
                  <a:moveTo>
                    <a:pt x="451827" y="552411"/>
                  </a:moveTo>
                  <a:lnTo>
                    <a:pt x="447598" y="552030"/>
                  </a:lnTo>
                  <a:lnTo>
                    <a:pt x="451827" y="552996"/>
                  </a:lnTo>
                  <a:lnTo>
                    <a:pt x="451827" y="552411"/>
                  </a:lnTo>
                  <a:close/>
                </a:path>
                <a:path w="2712719" h="1023620">
                  <a:moveTo>
                    <a:pt x="463105" y="695858"/>
                  </a:moveTo>
                  <a:lnTo>
                    <a:pt x="461238" y="696353"/>
                  </a:lnTo>
                  <a:lnTo>
                    <a:pt x="460298" y="697001"/>
                  </a:lnTo>
                  <a:lnTo>
                    <a:pt x="463105" y="695858"/>
                  </a:lnTo>
                  <a:close/>
                </a:path>
                <a:path w="2712719" h="1023620">
                  <a:moveTo>
                    <a:pt x="464527" y="111086"/>
                  </a:moveTo>
                  <a:lnTo>
                    <a:pt x="451827" y="102908"/>
                  </a:lnTo>
                  <a:lnTo>
                    <a:pt x="451827" y="114414"/>
                  </a:lnTo>
                  <a:lnTo>
                    <a:pt x="464527" y="111086"/>
                  </a:lnTo>
                  <a:close/>
                </a:path>
                <a:path w="2712719" h="1023620">
                  <a:moveTo>
                    <a:pt x="477227" y="693394"/>
                  </a:moveTo>
                  <a:lnTo>
                    <a:pt x="476072" y="694093"/>
                  </a:lnTo>
                  <a:lnTo>
                    <a:pt x="477227" y="694270"/>
                  </a:lnTo>
                  <a:lnTo>
                    <a:pt x="477227" y="693394"/>
                  </a:lnTo>
                  <a:close/>
                </a:path>
                <a:path w="2712719" h="1023620">
                  <a:moveTo>
                    <a:pt x="539394" y="487934"/>
                  </a:moveTo>
                  <a:lnTo>
                    <a:pt x="528040" y="480974"/>
                  </a:lnTo>
                  <a:lnTo>
                    <a:pt x="528040" y="491502"/>
                  </a:lnTo>
                  <a:lnTo>
                    <a:pt x="525957" y="492467"/>
                  </a:lnTo>
                  <a:lnTo>
                    <a:pt x="528040" y="493903"/>
                  </a:lnTo>
                  <a:lnTo>
                    <a:pt x="528040" y="493585"/>
                  </a:lnTo>
                  <a:lnTo>
                    <a:pt x="539394" y="487934"/>
                  </a:lnTo>
                  <a:close/>
                </a:path>
                <a:path w="2712719" h="1023620">
                  <a:moveTo>
                    <a:pt x="540727" y="487273"/>
                  </a:moveTo>
                  <a:lnTo>
                    <a:pt x="539394" y="487934"/>
                  </a:lnTo>
                  <a:lnTo>
                    <a:pt x="540727" y="488746"/>
                  </a:lnTo>
                  <a:lnTo>
                    <a:pt x="540727" y="487273"/>
                  </a:lnTo>
                  <a:close/>
                </a:path>
                <a:path w="2712719" h="1023620">
                  <a:moveTo>
                    <a:pt x="604240" y="627392"/>
                  </a:moveTo>
                  <a:lnTo>
                    <a:pt x="591527" y="625551"/>
                  </a:lnTo>
                  <a:lnTo>
                    <a:pt x="604240" y="628827"/>
                  </a:lnTo>
                  <a:lnTo>
                    <a:pt x="604240" y="627392"/>
                  </a:lnTo>
                  <a:close/>
                </a:path>
                <a:path w="2712719" h="1023620">
                  <a:moveTo>
                    <a:pt x="609307" y="632726"/>
                  </a:moveTo>
                  <a:lnTo>
                    <a:pt x="604431" y="630859"/>
                  </a:lnTo>
                  <a:lnTo>
                    <a:pt x="604240" y="630783"/>
                  </a:lnTo>
                  <a:lnTo>
                    <a:pt x="604240" y="632523"/>
                  </a:lnTo>
                  <a:lnTo>
                    <a:pt x="606475" y="632612"/>
                  </a:lnTo>
                  <a:lnTo>
                    <a:pt x="609307" y="632726"/>
                  </a:lnTo>
                  <a:close/>
                </a:path>
                <a:path w="2712719" h="1023620">
                  <a:moveTo>
                    <a:pt x="613206" y="636079"/>
                  </a:moveTo>
                  <a:lnTo>
                    <a:pt x="609600" y="635558"/>
                  </a:lnTo>
                  <a:lnTo>
                    <a:pt x="604431" y="634898"/>
                  </a:lnTo>
                  <a:lnTo>
                    <a:pt x="604240" y="634873"/>
                  </a:lnTo>
                  <a:lnTo>
                    <a:pt x="604240" y="635088"/>
                  </a:lnTo>
                  <a:lnTo>
                    <a:pt x="613206" y="636079"/>
                  </a:lnTo>
                  <a:close/>
                </a:path>
                <a:path w="2712719" h="1023620">
                  <a:moveTo>
                    <a:pt x="616077" y="648906"/>
                  </a:moveTo>
                  <a:lnTo>
                    <a:pt x="613206" y="648538"/>
                  </a:lnTo>
                  <a:lnTo>
                    <a:pt x="604431" y="647649"/>
                  </a:lnTo>
                  <a:lnTo>
                    <a:pt x="604240" y="647623"/>
                  </a:lnTo>
                  <a:lnTo>
                    <a:pt x="604240" y="648792"/>
                  </a:lnTo>
                  <a:lnTo>
                    <a:pt x="616077" y="648906"/>
                  </a:lnTo>
                  <a:close/>
                </a:path>
                <a:path w="2712719" h="1023620">
                  <a:moveTo>
                    <a:pt x="616470" y="485317"/>
                  </a:moveTo>
                  <a:lnTo>
                    <a:pt x="616077" y="485216"/>
                  </a:lnTo>
                  <a:lnTo>
                    <a:pt x="609307" y="485114"/>
                  </a:lnTo>
                  <a:lnTo>
                    <a:pt x="604240" y="485025"/>
                  </a:lnTo>
                  <a:lnTo>
                    <a:pt x="604240" y="487349"/>
                  </a:lnTo>
                  <a:lnTo>
                    <a:pt x="604240" y="487756"/>
                  </a:lnTo>
                  <a:lnTo>
                    <a:pt x="604240" y="488518"/>
                  </a:lnTo>
                  <a:lnTo>
                    <a:pt x="613206" y="487172"/>
                  </a:lnTo>
                  <a:lnTo>
                    <a:pt x="609307" y="487248"/>
                  </a:lnTo>
                  <a:lnTo>
                    <a:pt x="606475" y="487311"/>
                  </a:lnTo>
                  <a:lnTo>
                    <a:pt x="616077" y="485394"/>
                  </a:lnTo>
                  <a:lnTo>
                    <a:pt x="616470" y="485317"/>
                  </a:lnTo>
                  <a:close/>
                </a:path>
                <a:path w="2712719" h="1023620">
                  <a:moveTo>
                    <a:pt x="616953" y="535597"/>
                  </a:moveTo>
                  <a:lnTo>
                    <a:pt x="604240" y="535571"/>
                  </a:lnTo>
                  <a:lnTo>
                    <a:pt x="604240" y="537603"/>
                  </a:lnTo>
                  <a:lnTo>
                    <a:pt x="616077" y="536486"/>
                  </a:lnTo>
                  <a:lnTo>
                    <a:pt x="616953" y="536409"/>
                  </a:lnTo>
                  <a:lnTo>
                    <a:pt x="616953" y="535597"/>
                  </a:lnTo>
                  <a:close/>
                </a:path>
                <a:path w="2712719" h="1023620">
                  <a:moveTo>
                    <a:pt x="629627" y="492112"/>
                  </a:moveTo>
                  <a:lnTo>
                    <a:pt x="618439" y="492836"/>
                  </a:lnTo>
                  <a:lnTo>
                    <a:pt x="616953" y="492925"/>
                  </a:lnTo>
                  <a:lnTo>
                    <a:pt x="616953" y="496100"/>
                  </a:lnTo>
                  <a:lnTo>
                    <a:pt x="629627" y="492112"/>
                  </a:lnTo>
                  <a:close/>
                </a:path>
                <a:path w="2712719" h="1023620">
                  <a:moveTo>
                    <a:pt x="680427" y="37274"/>
                  </a:moveTo>
                  <a:lnTo>
                    <a:pt x="667727" y="33210"/>
                  </a:lnTo>
                  <a:lnTo>
                    <a:pt x="667727" y="37274"/>
                  </a:lnTo>
                  <a:lnTo>
                    <a:pt x="680427" y="37274"/>
                  </a:lnTo>
                  <a:close/>
                </a:path>
                <a:path w="2712719" h="1023620">
                  <a:moveTo>
                    <a:pt x="883640" y="862850"/>
                  </a:moveTo>
                  <a:lnTo>
                    <a:pt x="870927" y="865403"/>
                  </a:lnTo>
                  <a:lnTo>
                    <a:pt x="883640" y="867524"/>
                  </a:lnTo>
                  <a:lnTo>
                    <a:pt x="883640" y="862850"/>
                  </a:lnTo>
                  <a:close/>
                </a:path>
                <a:path w="2712719" h="1023620">
                  <a:moveTo>
                    <a:pt x="905243" y="881672"/>
                  </a:moveTo>
                  <a:lnTo>
                    <a:pt x="901763" y="877608"/>
                  </a:lnTo>
                  <a:lnTo>
                    <a:pt x="903503" y="879932"/>
                  </a:lnTo>
                  <a:lnTo>
                    <a:pt x="905243" y="881672"/>
                  </a:lnTo>
                  <a:close/>
                </a:path>
                <a:path w="2712719" h="1023620">
                  <a:moveTo>
                    <a:pt x="909027" y="836041"/>
                  </a:moveTo>
                  <a:lnTo>
                    <a:pt x="896327" y="832688"/>
                  </a:lnTo>
                  <a:lnTo>
                    <a:pt x="896327" y="835710"/>
                  </a:lnTo>
                  <a:lnTo>
                    <a:pt x="909027" y="840460"/>
                  </a:lnTo>
                  <a:lnTo>
                    <a:pt x="909027" y="836041"/>
                  </a:lnTo>
                  <a:close/>
                </a:path>
                <a:path w="2712719" h="1023620">
                  <a:moveTo>
                    <a:pt x="916851" y="812012"/>
                  </a:moveTo>
                  <a:lnTo>
                    <a:pt x="914527" y="809104"/>
                  </a:lnTo>
                  <a:lnTo>
                    <a:pt x="912202" y="806792"/>
                  </a:lnTo>
                  <a:lnTo>
                    <a:pt x="910463" y="804468"/>
                  </a:lnTo>
                  <a:lnTo>
                    <a:pt x="914527" y="810856"/>
                  </a:lnTo>
                  <a:lnTo>
                    <a:pt x="911631" y="815505"/>
                  </a:lnTo>
                  <a:lnTo>
                    <a:pt x="916851" y="812012"/>
                  </a:lnTo>
                  <a:close/>
                </a:path>
                <a:path w="2712719" h="1023620">
                  <a:moveTo>
                    <a:pt x="931354" y="884580"/>
                  </a:moveTo>
                  <a:lnTo>
                    <a:pt x="930783" y="883412"/>
                  </a:lnTo>
                  <a:lnTo>
                    <a:pt x="930783" y="885151"/>
                  </a:lnTo>
                  <a:lnTo>
                    <a:pt x="931354" y="886320"/>
                  </a:lnTo>
                  <a:lnTo>
                    <a:pt x="931354" y="884580"/>
                  </a:lnTo>
                  <a:close/>
                </a:path>
                <a:path w="2712719" h="1023620">
                  <a:moveTo>
                    <a:pt x="944613" y="805129"/>
                  </a:moveTo>
                  <a:lnTo>
                    <a:pt x="934427" y="799084"/>
                  </a:lnTo>
                  <a:lnTo>
                    <a:pt x="934427" y="798842"/>
                  </a:lnTo>
                  <a:lnTo>
                    <a:pt x="934148" y="798753"/>
                  </a:lnTo>
                  <a:lnTo>
                    <a:pt x="933856" y="798652"/>
                  </a:lnTo>
                  <a:lnTo>
                    <a:pt x="921893" y="797509"/>
                  </a:lnTo>
                  <a:lnTo>
                    <a:pt x="934427" y="804532"/>
                  </a:lnTo>
                  <a:lnTo>
                    <a:pt x="934427" y="806132"/>
                  </a:lnTo>
                  <a:lnTo>
                    <a:pt x="944613" y="805129"/>
                  </a:lnTo>
                  <a:close/>
                </a:path>
                <a:path w="2712719" h="1023620">
                  <a:moveTo>
                    <a:pt x="947127" y="804875"/>
                  </a:moveTo>
                  <a:lnTo>
                    <a:pt x="944613" y="805129"/>
                  </a:lnTo>
                  <a:lnTo>
                    <a:pt x="947127" y="806615"/>
                  </a:lnTo>
                  <a:lnTo>
                    <a:pt x="947127" y="804875"/>
                  </a:lnTo>
                  <a:close/>
                </a:path>
                <a:path w="2712719" h="1023620">
                  <a:moveTo>
                    <a:pt x="959827" y="879932"/>
                  </a:moveTo>
                  <a:lnTo>
                    <a:pt x="947127" y="882637"/>
                  </a:lnTo>
                  <a:lnTo>
                    <a:pt x="947127" y="884580"/>
                  </a:lnTo>
                  <a:lnTo>
                    <a:pt x="959827" y="879932"/>
                  </a:lnTo>
                  <a:close/>
                </a:path>
                <a:path w="2712719" h="1023620">
                  <a:moveTo>
                    <a:pt x="997927" y="523087"/>
                  </a:moveTo>
                  <a:lnTo>
                    <a:pt x="997216" y="523367"/>
                  </a:lnTo>
                  <a:lnTo>
                    <a:pt x="997927" y="524065"/>
                  </a:lnTo>
                  <a:lnTo>
                    <a:pt x="997927" y="523087"/>
                  </a:lnTo>
                  <a:close/>
                </a:path>
                <a:path w="2712719" h="1023620">
                  <a:moveTo>
                    <a:pt x="1002753" y="560539"/>
                  </a:moveTo>
                  <a:lnTo>
                    <a:pt x="1002169" y="559384"/>
                  </a:lnTo>
                  <a:lnTo>
                    <a:pt x="1002169" y="561124"/>
                  </a:lnTo>
                  <a:lnTo>
                    <a:pt x="1002753" y="562292"/>
                  </a:lnTo>
                  <a:lnTo>
                    <a:pt x="1002753" y="560539"/>
                  </a:lnTo>
                  <a:close/>
                </a:path>
                <a:path w="2712719" h="1023620">
                  <a:moveTo>
                    <a:pt x="1003909" y="510006"/>
                  </a:moveTo>
                  <a:lnTo>
                    <a:pt x="1002169" y="507682"/>
                  </a:lnTo>
                  <a:lnTo>
                    <a:pt x="998689" y="501878"/>
                  </a:lnTo>
                  <a:lnTo>
                    <a:pt x="1002169" y="508850"/>
                  </a:lnTo>
                  <a:lnTo>
                    <a:pt x="998689" y="512914"/>
                  </a:lnTo>
                  <a:lnTo>
                    <a:pt x="1003909" y="510006"/>
                  </a:lnTo>
                  <a:close/>
                </a:path>
                <a:path w="2712719" h="1023620">
                  <a:moveTo>
                    <a:pt x="1118209" y="882256"/>
                  </a:moveTo>
                  <a:lnTo>
                    <a:pt x="1116457" y="880503"/>
                  </a:lnTo>
                  <a:lnTo>
                    <a:pt x="1114717" y="881087"/>
                  </a:lnTo>
                  <a:lnTo>
                    <a:pt x="1113561" y="882256"/>
                  </a:lnTo>
                  <a:lnTo>
                    <a:pt x="1117041" y="883996"/>
                  </a:lnTo>
                  <a:lnTo>
                    <a:pt x="1118209" y="882256"/>
                  </a:lnTo>
                  <a:close/>
                </a:path>
                <a:path w="2712719" h="1023620">
                  <a:moveTo>
                    <a:pt x="1129817" y="544855"/>
                  </a:moveTo>
                  <a:lnTo>
                    <a:pt x="1126324" y="539635"/>
                  </a:lnTo>
                  <a:lnTo>
                    <a:pt x="1126324" y="548347"/>
                  </a:lnTo>
                  <a:lnTo>
                    <a:pt x="1129817" y="544855"/>
                  </a:lnTo>
                  <a:close/>
                </a:path>
                <a:path w="2712719" h="1023620">
                  <a:moveTo>
                    <a:pt x="1150327" y="860755"/>
                  </a:moveTo>
                  <a:lnTo>
                    <a:pt x="1137627" y="865403"/>
                  </a:lnTo>
                  <a:lnTo>
                    <a:pt x="1150327" y="871791"/>
                  </a:lnTo>
                  <a:lnTo>
                    <a:pt x="1150327" y="860755"/>
                  </a:lnTo>
                  <a:close/>
                </a:path>
                <a:path w="2712719" h="1023620">
                  <a:moveTo>
                    <a:pt x="1159992" y="799236"/>
                  </a:moveTo>
                  <a:lnTo>
                    <a:pt x="1158836" y="800392"/>
                  </a:lnTo>
                  <a:lnTo>
                    <a:pt x="1158836" y="800976"/>
                  </a:lnTo>
                  <a:lnTo>
                    <a:pt x="1159408" y="800392"/>
                  </a:lnTo>
                  <a:lnTo>
                    <a:pt x="1159992" y="799236"/>
                  </a:lnTo>
                  <a:close/>
                </a:path>
                <a:path w="2712719" h="1023620">
                  <a:moveTo>
                    <a:pt x="1201127" y="850887"/>
                  </a:moveTo>
                  <a:lnTo>
                    <a:pt x="1188427" y="856068"/>
                  </a:lnTo>
                  <a:lnTo>
                    <a:pt x="1188427" y="856322"/>
                  </a:lnTo>
                  <a:lnTo>
                    <a:pt x="1201127" y="850887"/>
                  </a:lnTo>
                  <a:close/>
                </a:path>
                <a:path w="2712719" h="1023620">
                  <a:moveTo>
                    <a:pt x="1201127" y="807948"/>
                  </a:moveTo>
                  <a:lnTo>
                    <a:pt x="1188427" y="805230"/>
                  </a:lnTo>
                  <a:lnTo>
                    <a:pt x="1188427" y="810501"/>
                  </a:lnTo>
                  <a:lnTo>
                    <a:pt x="1201127" y="807948"/>
                  </a:lnTo>
                  <a:close/>
                </a:path>
                <a:path w="2712719" h="1023620">
                  <a:moveTo>
                    <a:pt x="1201127" y="530923"/>
                  </a:moveTo>
                  <a:lnTo>
                    <a:pt x="1188427" y="534377"/>
                  </a:lnTo>
                  <a:lnTo>
                    <a:pt x="1188427" y="536905"/>
                  </a:lnTo>
                  <a:lnTo>
                    <a:pt x="1201127" y="530923"/>
                  </a:lnTo>
                  <a:close/>
                </a:path>
                <a:path w="2712719" h="1023620">
                  <a:moveTo>
                    <a:pt x="1213827" y="32689"/>
                  </a:moveTo>
                  <a:lnTo>
                    <a:pt x="1201127" y="41427"/>
                  </a:lnTo>
                  <a:lnTo>
                    <a:pt x="1201127" y="43078"/>
                  </a:lnTo>
                  <a:lnTo>
                    <a:pt x="1213827" y="43078"/>
                  </a:lnTo>
                  <a:lnTo>
                    <a:pt x="1213827" y="32689"/>
                  </a:lnTo>
                  <a:close/>
                </a:path>
                <a:path w="2712719" h="1023620">
                  <a:moveTo>
                    <a:pt x="1242415" y="447852"/>
                  </a:moveTo>
                  <a:lnTo>
                    <a:pt x="1241247" y="449021"/>
                  </a:lnTo>
                  <a:lnTo>
                    <a:pt x="1241831" y="449592"/>
                  </a:lnTo>
                  <a:lnTo>
                    <a:pt x="1242415" y="449021"/>
                  </a:lnTo>
                  <a:lnTo>
                    <a:pt x="1242415" y="447852"/>
                  </a:lnTo>
                  <a:close/>
                </a:path>
                <a:path w="2712719" h="1023620">
                  <a:moveTo>
                    <a:pt x="1252156" y="827582"/>
                  </a:moveTo>
                  <a:lnTo>
                    <a:pt x="1250530" y="827112"/>
                  </a:lnTo>
                  <a:lnTo>
                    <a:pt x="1243571" y="825373"/>
                  </a:lnTo>
                  <a:lnTo>
                    <a:pt x="1246479" y="826541"/>
                  </a:lnTo>
                  <a:lnTo>
                    <a:pt x="1249375" y="827112"/>
                  </a:lnTo>
                  <a:lnTo>
                    <a:pt x="1252156" y="827582"/>
                  </a:lnTo>
                  <a:close/>
                </a:path>
                <a:path w="2712719" h="1023620">
                  <a:moveTo>
                    <a:pt x="1254544" y="807250"/>
                  </a:moveTo>
                  <a:lnTo>
                    <a:pt x="1252359" y="807351"/>
                  </a:lnTo>
                  <a:lnTo>
                    <a:pt x="1251927" y="807491"/>
                  </a:lnTo>
                  <a:lnTo>
                    <a:pt x="1251927" y="807948"/>
                  </a:lnTo>
                  <a:lnTo>
                    <a:pt x="1254544" y="807250"/>
                  </a:lnTo>
                  <a:close/>
                </a:path>
                <a:path w="2712719" h="1023620">
                  <a:moveTo>
                    <a:pt x="1257503" y="828865"/>
                  </a:moveTo>
                  <a:lnTo>
                    <a:pt x="1254023" y="827697"/>
                  </a:lnTo>
                  <a:lnTo>
                    <a:pt x="1252855" y="827697"/>
                  </a:lnTo>
                  <a:lnTo>
                    <a:pt x="1254023" y="828116"/>
                  </a:lnTo>
                  <a:lnTo>
                    <a:pt x="1254594" y="828281"/>
                  </a:lnTo>
                  <a:lnTo>
                    <a:pt x="1257503" y="828865"/>
                  </a:lnTo>
                  <a:close/>
                </a:path>
                <a:path w="2712719" h="1023620">
                  <a:moveTo>
                    <a:pt x="1264627" y="831075"/>
                  </a:moveTo>
                  <a:lnTo>
                    <a:pt x="1263611" y="830961"/>
                  </a:lnTo>
                  <a:lnTo>
                    <a:pt x="1262672" y="830859"/>
                  </a:lnTo>
                  <a:lnTo>
                    <a:pt x="1263611" y="831100"/>
                  </a:lnTo>
                  <a:lnTo>
                    <a:pt x="1264285" y="831189"/>
                  </a:lnTo>
                  <a:lnTo>
                    <a:pt x="1264627" y="831227"/>
                  </a:lnTo>
                  <a:lnTo>
                    <a:pt x="1264627" y="831075"/>
                  </a:lnTo>
                  <a:close/>
                </a:path>
                <a:path w="2712719" h="1023620">
                  <a:moveTo>
                    <a:pt x="1270736" y="811110"/>
                  </a:moveTo>
                  <a:lnTo>
                    <a:pt x="1269098" y="811326"/>
                  </a:lnTo>
                  <a:lnTo>
                    <a:pt x="1264627" y="812012"/>
                  </a:lnTo>
                  <a:lnTo>
                    <a:pt x="1264627" y="812431"/>
                  </a:lnTo>
                  <a:lnTo>
                    <a:pt x="1270736" y="811110"/>
                  </a:lnTo>
                  <a:close/>
                </a:path>
                <a:path w="2712719" h="1023620">
                  <a:moveTo>
                    <a:pt x="1276146" y="832789"/>
                  </a:moveTo>
                  <a:lnTo>
                    <a:pt x="1271447" y="832332"/>
                  </a:lnTo>
                  <a:lnTo>
                    <a:pt x="1269098" y="832142"/>
                  </a:lnTo>
                  <a:lnTo>
                    <a:pt x="1267764" y="832027"/>
                  </a:lnTo>
                  <a:lnTo>
                    <a:pt x="1266748" y="831938"/>
                  </a:lnTo>
                  <a:lnTo>
                    <a:pt x="1265478" y="831837"/>
                  </a:lnTo>
                  <a:lnTo>
                    <a:pt x="1264627" y="831761"/>
                  </a:lnTo>
                  <a:lnTo>
                    <a:pt x="1265402" y="832015"/>
                  </a:lnTo>
                  <a:lnTo>
                    <a:pt x="1264627" y="831837"/>
                  </a:lnTo>
                  <a:lnTo>
                    <a:pt x="1264627" y="832421"/>
                  </a:lnTo>
                  <a:lnTo>
                    <a:pt x="1267460" y="832510"/>
                  </a:lnTo>
                  <a:lnTo>
                    <a:pt x="1267764" y="832523"/>
                  </a:lnTo>
                  <a:lnTo>
                    <a:pt x="1276146" y="832789"/>
                  </a:lnTo>
                  <a:close/>
                </a:path>
                <a:path w="2712719" h="1023620">
                  <a:moveTo>
                    <a:pt x="1276146" y="449021"/>
                  </a:moveTo>
                  <a:lnTo>
                    <a:pt x="1264627" y="446811"/>
                  </a:lnTo>
                  <a:lnTo>
                    <a:pt x="1264627" y="451840"/>
                  </a:lnTo>
                  <a:lnTo>
                    <a:pt x="1276146" y="449021"/>
                  </a:lnTo>
                  <a:close/>
                </a:path>
                <a:path w="2712719" h="1023620">
                  <a:moveTo>
                    <a:pt x="1277353" y="809675"/>
                  </a:moveTo>
                  <a:lnTo>
                    <a:pt x="1271447" y="810958"/>
                  </a:lnTo>
                  <a:lnTo>
                    <a:pt x="1277353" y="810044"/>
                  </a:lnTo>
                  <a:lnTo>
                    <a:pt x="1277353" y="809675"/>
                  </a:lnTo>
                  <a:close/>
                </a:path>
                <a:path w="2712719" h="1023620">
                  <a:moveTo>
                    <a:pt x="1277353" y="448729"/>
                  </a:moveTo>
                  <a:lnTo>
                    <a:pt x="1276146" y="449021"/>
                  </a:lnTo>
                  <a:lnTo>
                    <a:pt x="1277353" y="449249"/>
                  </a:lnTo>
                  <a:lnTo>
                    <a:pt x="1277353" y="448729"/>
                  </a:lnTo>
                  <a:close/>
                </a:path>
                <a:path w="2712719" h="1023620">
                  <a:moveTo>
                    <a:pt x="1278890" y="813879"/>
                  </a:moveTo>
                  <a:lnTo>
                    <a:pt x="1277353" y="813930"/>
                  </a:lnTo>
                  <a:lnTo>
                    <a:pt x="1277353" y="814285"/>
                  </a:lnTo>
                  <a:lnTo>
                    <a:pt x="1278890" y="813879"/>
                  </a:lnTo>
                  <a:close/>
                </a:path>
                <a:path w="2712719" h="1023620">
                  <a:moveTo>
                    <a:pt x="1315427" y="67906"/>
                  </a:moveTo>
                  <a:lnTo>
                    <a:pt x="1314831" y="68414"/>
                  </a:lnTo>
                  <a:lnTo>
                    <a:pt x="1315427" y="68287"/>
                  </a:lnTo>
                  <a:lnTo>
                    <a:pt x="1315427" y="67906"/>
                  </a:lnTo>
                  <a:close/>
                </a:path>
                <a:path w="2712719" h="1023620">
                  <a:moveTo>
                    <a:pt x="1328127" y="88646"/>
                  </a:moveTo>
                  <a:lnTo>
                    <a:pt x="1315427" y="95758"/>
                  </a:lnTo>
                  <a:lnTo>
                    <a:pt x="1328127" y="89712"/>
                  </a:lnTo>
                  <a:lnTo>
                    <a:pt x="1328127" y="88646"/>
                  </a:lnTo>
                  <a:close/>
                </a:path>
                <a:path w="2712719" h="1023620">
                  <a:moveTo>
                    <a:pt x="1340827" y="80746"/>
                  </a:moveTo>
                  <a:lnTo>
                    <a:pt x="1328127" y="82588"/>
                  </a:lnTo>
                  <a:lnTo>
                    <a:pt x="1328127" y="87223"/>
                  </a:lnTo>
                  <a:lnTo>
                    <a:pt x="1340827" y="84175"/>
                  </a:lnTo>
                  <a:lnTo>
                    <a:pt x="1340827" y="80746"/>
                  </a:lnTo>
                  <a:close/>
                </a:path>
                <a:path w="2712719" h="1023620">
                  <a:moveTo>
                    <a:pt x="1356118" y="483285"/>
                  </a:moveTo>
                  <a:lnTo>
                    <a:pt x="1353794" y="482701"/>
                  </a:lnTo>
                  <a:lnTo>
                    <a:pt x="1350314" y="483870"/>
                  </a:lnTo>
                  <a:lnTo>
                    <a:pt x="1356118" y="483285"/>
                  </a:lnTo>
                  <a:close/>
                </a:path>
                <a:path w="2712719" h="1023620">
                  <a:moveTo>
                    <a:pt x="1375854" y="480961"/>
                  </a:moveTo>
                  <a:lnTo>
                    <a:pt x="1375270" y="479806"/>
                  </a:lnTo>
                  <a:lnTo>
                    <a:pt x="1373530" y="478066"/>
                  </a:lnTo>
                  <a:lnTo>
                    <a:pt x="1372958" y="476897"/>
                  </a:lnTo>
                  <a:lnTo>
                    <a:pt x="1370634" y="475742"/>
                  </a:lnTo>
                  <a:lnTo>
                    <a:pt x="1372958" y="478637"/>
                  </a:lnTo>
                  <a:lnTo>
                    <a:pt x="1375854" y="481545"/>
                  </a:lnTo>
                  <a:lnTo>
                    <a:pt x="1375854" y="480961"/>
                  </a:lnTo>
                  <a:close/>
                </a:path>
                <a:path w="2712719" h="1023620">
                  <a:moveTo>
                    <a:pt x="1404327" y="455777"/>
                  </a:moveTo>
                  <a:lnTo>
                    <a:pt x="1391805" y="458698"/>
                  </a:lnTo>
                  <a:lnTo>
                    <a:pt x="1403286" y="456603"/>
                  </a:lnTo>
                  <a:lnTo>
                    <a:pt x="1403781" y="456514"/>
                  </a:lnTo>
                  <a:lnTo>
                    <a:pt x="1404327" y="456412"/>
                  </a:lnTo>
                  <a:lnTo>
                    <a:pt x="1404327" y="455777"/>
                  </a:lnTo>
                  <a:close/>
                </a:path>
                <a:path w="2712719" h="1023620">
                  <a:moveTo>
                    <a:pt x="1432737" y="113322"/>
                  </a:moveTo>
                  <a:lnTo>
                    <a:pt x="1432153" y="112153"/>
                  </a:lnTo>
                  <a:lnTo>
                    <a:pt x="1432153" y="115062"/>
                  </a:lnTo>
                  <a:lnTo>
                    <a:pt x="1432737" y="113906"/>
                  </a:lnTo>
                  <a:lnTo>
                    <a:pt x="1432737" y="113322"/>
                  </a:lnTo>
                  <a:close/>
                </a:path>
                <a:path w="2712719" h="1023620">
                  <a:moveTo>
                    <a:pt x="1556308" y="943825"/>
                  </a:moveTo>
                  <a:lnTo>
                    <a:pt x="1555153" y="941501"/>
                  </a:lnTo>
                  <a:lnTo>
                    <a:pt x="1553997" y="944410"/>
                  </a:lnTo>
                  <a:lnTo>
                    <a:pt x="1556308" y="943825"/>
                  </a:lnTo>
                  <a:close/>
                </a:path>
                <a:path w="2712719" h="1023620">
                  <a:moveTo>
                    <a:pt x="1565021" y="1011199"/>
                  </a:moveTo>
                  <a:lnTo>
                    <a:pt x="1555153" y="1010627"/>
                  </a:lnTo>
                  <a:lnTo>
                    <a:pt x="1558632" y="1012952"/>
                  </a:lnTo>
                  <a:lnTo>
                    <a:pt x="1562112" y="1014107"/>
                  </a:lnTo>
                  <a:lnTo>
                    <a:pt x="1565021" y="1014107"/>
                  </a:lnTo>
                  <a:lnTo>
                    <a:pt x="1564436" y="1013523"/>
                  </a:lnTo>
                  <a:lnTo>
                    <a:pt x="1565021" y="1012367"/>
                  </a:lnTo>
                  <a:lnTo>
                    <a:pt x="1565021" y="1011199"/>
                  </a:lnTo>
                  <a:close/>
                </a:path>
                <a:path w="2712719" h="1023620">
                  <a:moveTo>
                    <a:pt x="1582127" y="927557"/>
                  </a:moveTo>
                  <a:lnTo>
                    <a:pt x="1581277" y="927989"/>
                  </a:lnTo>
                  <a:lnTo>
                    <a:pt x="1582127" y="928141"/>
                  </a:lnTo>
                  <a:lnTo>
                    <a:pt x="1582127" y="927557"/>
                  </a:lnTo>
                  <a:close/>
                </a:path>
                <a:path w="2712719" h="1023620">
                  <a:moveTo>
                    <a:pt x="1671027" y="972870"/>
                  </a:moveTo>
                  <a:lnTo>
                    <a:pt x="1658327" y="971473"/>
                  </a:lnTo>
                  <a:lnTo>
                    <a:pt x="1658327" y="974026"/>
                  </a:lnTo>
                  <a:lnTo>
                    <a:pt x="1671027" y="972870"/>
                  </a:lnTo>
                  <a:close/>
                </a:path>
                <a:path w="2712719" h="1023620">
                  <a:moveTo>
                    <a:pt x="1671027" y="882561"/>
                  </a:moveTo>
                  <a:lnTo>
                    <a:pt x="1658327" y="881672"/>
                  </a:lnTo>
                  <a:lnTo>
                    <a:pt x="1658327" y="882611"/>
                  </a:lnTo>
                  <a:lnTo>
                    <a:pt x="1671027" y="882561"/>
                  </a:lnTo>
                  <a:close/>
                </a:path>
                <a:path w="2712719" h="1023620">
                  <a:moveTo>
                    <a:pt x="1861527" y="243344"/>
                  </a:moveTo>
                  <a:lnTo>
                    <a:pt x="1860105" y="244360"/>
                  </a:lnTo>
                  <a:lnTo>
                    <a:pt x="1861146" y="244182"/>
                  </a:lnTo>
                  <a:lnTo>
                    <a:pt x="1861527" y="244119"/>
                  </a:lnTo>
                  <a:lnTo>
                    <a:pt x="1861527" y="243344"/>
                  </a:lnTo>
                  <a:close/>
                </a:path>
                <a:path w="2712719" h="1023620">
                  <a:moveTo>
                    <a:pt x="2280628" y="535139"/>
                  </a:moveTo>
                  <a:lnTo>
                    <a:pt x="2279878" y="534987"/>
                  </a:lnTo>
                  <a:lnTo>
                    <a:pt x="2279358" y="535393"/>
                  </a:lnTo>
                  <a:lnTo>
                    <a:pt x="2280628" y="535139"/>
                  </a:lnTo>
                  <a:close/>
                </a:path>
                <a:path w="2712719" h="1023620">
                  <a:moveTo>
                    <a:pt x="2394928" y="626719"/>
                  </a:moveTo>
                  <a:lnTo>
                    <a:pt x="2382228" y="630110"/>
                  </a:lnTo>
                  <a:lnTo>
                    <a:pt x="2394928" y="629043"/>
                  </a:lnTo>
                  <a:lnTo>
                    <a:pt x="2394928" y="626719"/>
                  </a:lnTo>
                  <a:close/>
                </a:path>
                <a:path w="2712719" h="1023620">
                  <a:moveTo>
                    <a:pt x="2420366" y="651306"/>
                  </a:moveTo>
                  <a:lnTo>
                    <a:pt x="2408326" y="653135"/>
                  </a:lnTo>
                  <a:lnTo>
                    <a:pt x="2407640" y="653237"/>
                  </a:lnTo>
                  <a:lnTo>
                    <a:pt x="2419413" y="655294"/>
                  </a:lnTo>
                  <a:lnTo>
                    <a:pt x="2420099" y="655256"/>
                  </a:lnTo>
                  <a:lnTo>
                    <a:pt x="2419769" y="655358"/>
                  </a:lnTo>
                  <a:lnTo>
                    <a:pt x="2420366" y="655459"/>
                  </a:lnTo>
                  <a:lnTo>
                    <a:pt x="2420366" y="655167"/>
                  </a:lnTo>
                  <a:lnTo>
                    <a:pt x="2420366" y="651306"/>
                  </a:lnTo>
                  <a:close/>
                </a:path>
                <a:path w="2712719" h="1023620">
                  <a:moveTo>
                    <a:pt x="2420366" y="645668"/>
                  </a:moveTo>
                  <a:lnTo>
                    <a:pt x="2408326" y="649986"/>
                  </a:lnTo>
                  <a:lnTo>
                    <a:pt x="2419413" y="647547"/>
                  </a:lnTo>
                  <a:lnTo>
                    <a:pt x="2419769" y="647471"/>
                  </a:lnTo>
                  <a:lnTo>
                    <a:pt x="2420099" y="647407"/>
                  </a:lnTo>
                  <a:lnTo>
                    <a:pt x="2420366" y="647344"/>
                  </a:lnTo>
                  <a:lnTo>
                    <a:pt x="2420366" y="645668"/>
                  </a:lnTo>
                  <a:close/>
                </a:path>
                <a:path w="2712719" h="1023620">
                  <a:moveTo>
                    <a:pt x="2433028" y="702678"/>
                  </a:moveTo>
                  <a:lnTo>
                    <a:pt x="2421128" y="702348"/>
                  </a:lnTo>
                  <a:lnTo>
                    <a:pt x="2420366" y="702335"/>
                  </a:lnTo>
                  <a:lnTo>
                    <a:pt x="2420366" y="711695"/>
                  </a:lnTo>
                  <a:lnTo>
                    <a:pt x="2421128" y="711733"/>
                  </a:lnTo>
                  <a:lnTo>
                    <a:pt x="2432380" y="712127"/>
                  </a:lnTo>
                  <a:lnTo>
                    <a:pt x="2420366" y="715873"/>
                  </a:lnTo>
                  <a:lnTo>
                    <a:pt x="2420366" y="719074"/>
                  </a:lnTo>
                  <a:lnTo>
                    <a:pt x="2432380" y="717054"/>
                  </a:lnTo>
                  <a:lnTo>
                    <a:pt x="2433028" y="716940"/>
                  </a:lnTo>
                  <a:lnTo>
                    <a:pt x="2433028" y="712152"/>
                  </a:lnTo>
                  <a:lnTo>
                    <a:pt x="2433028" y="711923"/>
                  </a:lnTo>
                  <a:lnTo>
                    <a:pt x="2433028" y="707732"/>
                  </a:lnTo>
                  <a:lnTo>
                    <a:pt x="2433028" y="707555"/>
                  </a:lnTo>
                  <a:lnTo>
                    <a:pt x="2433028" y="702678"/>
                  </a:lnTo>
                  <a:close/>
                </a:path>
                <a:path w="2712719" h="1023620">
                  <a:moveTo>
                    <a:pt x="2433028" y="697001"/>
                  </a:moveTo>
                  <a:lnTo>
                    <a:pt x="2421128" y="701992"/>
                  </a:lnTo>
                  <a:lnTo>
                    <a:pt x="2433028" y="698500"/>
                  </a:lnTo>
                  <a:lnTo>
                    <a:pt x="2433028" y="697001"/>
                  </a:lnTo>
                  <a:close/>
                </a:path>
                <a:path w="2712719" h="1023620">
                  <a:moveTo>
                    <a:pt x="2433028" y="693432"/>
                  </a:moveTo>
                  <a:lnTo>
                    <a:pt x="2421128" y="691883"/>
                  </a:lnTo>
                  <a:lnTo>
                    <a:pt x="2420366" y="691781"/>
                  </a:lnTo>
                  <a:lnTo>
                    <a:pt x="2420366" y="694677"/>
                  </a:lnTo>
                  <a:lnTo>
                    <a:pt x="2432380" y="693496"/>
                  </a:lnTo>
                  <a:lnTo>
                    <a:pt x="2433028" y="693432"/>
                  </a:lnTo>
                  <a:close/>
                </a:path>
                <a:path w="2712719" h="1023620">
                  <a:moveTo>
                    <a:pt x="2496528" y="774217"/>
                  </a:moveTo>
                  <a:lnTo>
                    <a:pt x="2495080" y="774839"/>
                  </a:lnTo>
                  <a:lnTo>
                    <a:pt x="2496528" y="774827"/>
                  </a:lnTo>
                  <a:lnTo>
                    <a:pt x="2496528" y="774217"/>
                  </a:lnTo>
                  <a:close/>
                </a:path>
                <a:path w="2712719" h="1023620">
                  <a:moveTo>
                    <a:pt x="2534628" y="802525"/>
                  </a:moveTo>
                  <a:lnTo>
                    <a:pt x="2533218" y="804113"/>
                  </a:lnTo>
                  <a:lnTo>
                    <a:pt x="2534628" y="804316"/>
                  </a:lnTo>
                  <a:lnTo>
                    <a:pt x="2534628" y="802525"/>
                  </a:lnTo>
                  <a:close/>
                </a:path>
                <a:path w="2712719" h="1023620">
                  <a:moveTo>
                    <a:pt x="2623528" y="907808"/>
                  </a:moveTo>
                  <a:lnTo>
                    <a:pt x="2610828" y="903160"/>
                  </a:lnTo>
                  <a:lnTo>
                    <a:pt x="2610828" y="908977"/>
                  </a:lnTo>
                  <a:lnTo>
                    <a:pt x="2623528" y="907808"/>
                  </a:lnTo>
                  <a:close/>
                </a:path>
                <a:path w="2712719" h="1023620">
                  <a:moveTo>
                    <a:pt x="2661628" y="945565"/>
                  </a:moveTo>
                  <a:lnTo>
                    <a:pt x="2659596" y="946708"/>
                  </a:lnTo>
                  <a:lnTo>
                    <a:pt x="2661628" y="946150"/>
                  </a:lnTo>
                  <a:lnTo>
                    <a:pt x="2661628" y="945565"/>
                  </a:lnTo>
                  <a:close/>
                </a:path>
                <a:path w="2712719" h="1023620">
                  <a:moveTo>
                    <a:pt x="2661628" y="943241"/>
                  </a:moveTo>
                  <a:lnTo>
                    <a:pt x="2648928" y="940333"/>
                  </a:lnTo>
                  <a:lnTo>
                    <a:pt x="2648928" y="941298"/>
                  </a:lnTo>
                  <a:lnTo>
                    <a:pt x="2648928" y="944981"/>
                  </a:lnTo>
                  <a:lnTo>
                    <a:pt x="2661628" y="943241"/>
                  </a:lnTo>
                  <a:close/>
                </a:path>
                <a:path w="2712719" h="1023620">
                  <a:moveTo>
                    <a:pt x="2712428" y="1009459"/>
                  </a:moveTo>
                  <a:lnTo>
                    <a:pt x="2699728" y="1005763"/>
                  </a:lnTo>
                  <a:lnTo>
                    <a:pt x="2699728" y="1001699"/>
                  </a:lnTo>
                  <a:lnTo>
                    <a:pt x="2687028" y="999490"/>
                  </a:lnTo>
                  <a:lnTo>
                    <a:pt x="2687028" y="997292"/>
                  </a:lnTo>
                  <a:lnTo>
                    <a:pt x="2674328" y="992619"/>
                  </a:lnTo>
                  <a:lnTo>
                    <a:pt x="2687028" y="990142"/>
                  </a:lnTo>
                  <a:lnTo>
                    <a:pt x="2687028" y="992466"/>
                  </a:lnTo>
                  <a:lnTo>
                    <a:pt x="2699728" y="994575"/>
                  </a:lnTo>
                  <a:lnTo>
                    <a:pt x="2699728" y="991450"/>
                  </a:lnTo>
                  <a:lnTo>
                    <a:pt x="2687028" y="989152"/>
                  </a:lnTo>
                  <a:lnTo>
                    <a:pt x="2687028" y="987831"/>
                  </a:lnTo>
                  <a:lnTo>
                    <a:pt x="2674328" y="985405"/>
                  </a:lnTo>
                  <a:lnTo>
                    <a:pt x="2674328" y="976934"/>
                  </a:lnTo>
                  <a:lnTo>
                    <a:pt x="2687028" y="976350"/>
                  </a:lnTo>
                  <a:lnTo>
                    <a:pt x="2674328" y="972058"/>
                  </a:lnTo>
                  <a:lnTo>
                    <a:pt x="2674328" y="961072"/>
                  </a:lnTo>
                  <a:lnTo>
                    <a:pt x="2661628" y="957770"/>
                  </a:lnTo>
                  <a:lnTo>
                    <a:pt x="2661628" y="961517"/>
                  </a:lnTo>
                  <a:lnTo>
                    <a:pt x="2648928" y="962799"/>
                  </a:lnTo>
                  <a:lnTo>
                    <a:pt x="2648928" y="964082"/>
                  </a:lnTo>
                  <a:lnTo>
                    <a:pt x="2636228" y="965669"/>
                  </a:lnTo>
                  <a:lnTo>
                    <a:pt x="2636228" y="961491"/>
                  </a:lnTo>
                  <a:lnTo>
                    <a:pt x="2648928" y="957262"/>
                  </a:lnTo>
                  <a:lnTo>
                    <a:pt x="2648928" y="952690"/>
                  </a:lnTo>
                  <a:lnTo>
                    <a:pt x="2659596" y="946708"/>
                  </a:lnTo>
                  <a:lnTo>
                    <a:pt x="2648928" y="949629"/>
                  </a:lnTo>
                  <a:lnTo>
                    <a:pt x="2648928" y="947305"/>
                  </a:lnTo>
                  <a:lnTo>
                    <a:pt x="2636228" y="942657"/>
                  </a:lnTo>
                  <a:lnTo>
                    <a:pt x="2648928" y="941298"/>
                  </a:lnTo>
                  <a:lnTo>
                    <a:pt x="2636228" y="941501"/>
                  </a:lnTo>
                  <a:lnTo>
                    <a:pt x="2636228" y="932243"/>
                  </a:lnTo>
                  <a:lnTo>
                    <a:pt x="2623528" y="931481"/>
                  </a:lnTo>
                  <a:lnTo>
                    <a:pt x="2623528" y="914679"/>
                  </a:lnTo>
                  <a:lnTo>
                    <a:pt x="2636228" y="910132"/>
                  </a:lnTo>
                  <a:lnTo>
                    <a:pt x="2623528" y="908977"/>
                  </a:lnTo>
                  <a:lnTo>
                    <a:pt x="2623528" y="911301"/>
                  </a:lnTo>
                  <a:lnTo>
                    <a:pt x="2610828" y="914781"/>
                  </a:lnTo>
                  <a:lnTo>
                    <a:pt x="2610828" y="909548"/>
                  </a:lnTo>
                  <a:lnTo>
                    <a:pt x="2598128" y="910717"/>
                  </a:lnTo>
                  <a:lnTo>
                    <a:pt x="2598128" y="904900"/>
                  </a:lnTo>
                  <a:lnTo>
                    <a:pt x="2585428" y="906068"/>
                  </a:lnTo>
                  <a:lnTo>
                    <a:pt x="2585428" y="901420"/>
                  </a:lnTo>
                  <a:lnTo>
                    <a:pt x="2598128" y="897940"/>
                  </a:lnTo>
                  <a:lnTo>
                    <a:pt x="2598128" y="889838"/>
                  </a:lnTo>
                  <a:lnTo>
                    <a:pt x="2598128" y="885609"/>
                  </a:lnTo>
                  <a:lnTo>
                    <a:pt x="2598128" y="883412"/>
                  </a:lnTo>
                  <a:lnTo>
                    <a:pt x="2585428" y="887869"/>
                  </a:lnTo>
                  <a:lnTo>
                    <a:pt x="2585428" y="886066"/>
                  </a:lnTo>
                  <a:lnTo>
                    <a:pt x="2572728" y="882827"/>
                  </a:lnTo>
                  <a:lnTo>
                    <a:pt x="2585428" y="882827"/>
                  </a:lnTo>
                  <a:lnTo>
                    <a:pt x="2585428" y="883412"/>
                  </a:lnTo>
                  <a:lnTo>
                    <a:pt x="2598128" y="880503"/>
                  </a:lnTo>
                  <a:lnTo>
                    <a:pt x="2586901" y="879894"/>
                  </a:lnTo>
                  <a:lnTo>
                    <a:pt x="2585428" y="879805"/>
                  </a:lnTo>
                  <a:lnTo>
                    <a:pt x="2585428" y="874077"/>
                  </a:lnTo>
                  <a:lnTo>
                    <a:pt x="2572728" y="875220"/>
                  </a:lnTo>
                  <a:lnTo>
                    <a:pt x="2572728" y="863231"/>
                  </a:lnTo>
                  <a:lnTo>
                    <a:pt x="2585428" y="863765"/>
                  </a:lnTo>
                  <a:lnTo>
                    <a:pt x="2585428" y="860450"/>
                  </a:lnTo>
                  <a:lnTo>
                    <a:pt x="2572728" y="856957"/>
                  </a:lnTo>
                  <a:lnTo>
                    <a:pt x="2572728" y="854875"/>
                  </a:lnTo>
                  <a:lnTo>
                    <a:pt x="2560028" y="852411"/>
                  </a:lnTo>
                  <a:lnTo>
                    <a:pt x="2560028" y="863079"/>
                  </a:lnTo>
                  <a:lnTo>
                    <a:pt x="2560028" y="870635"/>
                  </a:lnTo>
                  <a:lnTo>
                    <a:pt x="2547328" y="870051"/>
                  </a:lnTo>
                  <a:lnTo>
                    <a:pt x="2547328" y="861923"/>
                  </a:lnTo>
                  <a:lnTo>
                    <a:pt x="2560028" y="863079"/>
                  </a:lnTo>
                  <a:lnTo>
                    <a:pt x="2560028" y="852411"/>
                  </a:lnTo>
                  <a:lnTo>
                    <a:pt x="2560028" y="849718"/>
                  </a:lnTo>
                  <a:lnTo>
                    <a:pt x="2547328" y="852932"/>
                  </a:lnTo>
                  <a:lnTo>
                    <a:pt x="2560028" y="848855"/>
                  </a:lnTo>
                  <a:lnTo>
                    <a:pt x="2560028" y="843026"/>
                  </a:lnTo>
                  <a:lnTo>
                    <a:pt x="2547328" y="841006"/>
                  </a:lnTo>
                  <a:lnTo>
                    <a:pt x="2560028" y="841006"/>
                  </a:lnTo>
                  <a:lnTo>
                    <a:pt x="2560028" y="830021"/>
                  </a:lnTo>
                  <a:lnTo>
                    <a:pt x="2547328" y="830021"/>
                  </a:lnTo>
                  <a:lnTo>
                    <a:pt x="2547328" y="829056"/>
                  </a:lnTo>
                  <a:lnTo>
                    <a:pt x="2534628" y="828090"/>
                  </a:lnTo>
                  <a:lnTo>
                    <a:pt x="2534628" y="824788"/>
                  </a:lnTo>
                  <a:lnTo>
                    <a:pt x="2547328" y="818984"/>
                  </a:lnTo>
                  <a:lnTo>
                    <a:pt x="2534628" y="816076"/>
                  </a:lnTo>
                  <a:lnTo>
                    <a:pt x="2534628" y="810729"/>
                  </a:lnTo>
                  <a:lnTo>
                    <a:pt x="2521928" y="817016"/>
                  </a:lnTo>
                  <a:lnTo>
                    <a:pt x="2521928" y="816724"/>
                  </a:lnTo>
                  <a:lnTo>
                    <a:pt x="2533218" y="804113"/>
                  </a:lnTo>
                  <a:lnTo>
                    <a:pt x="2521928" y="802424"/>
                  </a:lnTo>
                  <a:lnTo>
                    <a:pt x="2521928" y="799249"/>
                  </a:lnTo>
                  <a:lnTo>
                    <a:pt x="2509228" y="797991"/>
                  </a:lnTo>
                  <a:lnTo>
                    <a:pt x="2509228" y="806208"/>
                  </a:lnTo>
                  <a:lnTo>
                    <a:pt x="2509228" y="809104"/>
                  </a:lnTo>
                  <a:lnTo>
                    <a:pt x="2496528" y="808532"/>
                  </a:lnTo>
                  <a:lnTo>
                    <a:pt x="2509228" y="806208"/>
                  </a:lnTo>
                  <a:lnTo>
                    <a:pt x="2509228" y="797991"/>
                  </a:lnTo>
                  <a:lnTo>
                    <a:pt x="2509228" y="788060"/>
                  </a:lnTo>
                  <a:lnTo>
                    <a:pt x="2521928" y="786460"/>
                  </a:lnTo>
                  <a:lnTo>
                    <a:pt x="2521928" y="785291"/>
                  </a:lnTo>
                  <a:lnTo>
                    <a:pt x="2509228" y="781812"/>
                  </a:lnTo>
                  <a:lnTo>
                    <a:pt x="2496528" y="788200"/>
                  </a:lnTo>
                  <a:lnTo>
                    <a:pt x="2509228" y="785876"/>
                  </a:lnTo>
                  <a:lnTo>
                    <a:pt x="2496528" y="792264"/>
                  </a:lnTo>
                  <a:lnTo>
                    <a:pt x="2496528" y="788200"/>
                  </a:lnTo>
                  <a:lnTo>
                    <a:pt x="2496528" y="783704"/>
                  </a:lnTo>
                  <a:lnTo>
                    <a:pt x="2483828" y="787438"/>
                  </a:lnTo>
                  <a:lnTo>
                    <a:pt x="2483828" y="784466"/>
                  </a:lnTo>
                  <a:lnTo>
                    <a:pt x="2496528" y="781469"/>
                  </a:lnTo>
                  <a:lnTo>
                    <a:pt x="2483828" y="781812"/>
                  </a:lnTo>
                  <a:lnTo>
                    <a:pt x="2483828" y="779627"/>
                  </a:lnTo>
                  <a:lnTo>
                    <a:pt x="2495080" y="774839"/>
                  </a:lnTo>
                  <a:lnTo>
                    <a:pt x="2483828" y="774890"/>
                  </a:lnTo>
                  <a:lnTo>
                    <a:pt x="2483828" y="776579"/>
                  </a:lnTo>
                  <a:lnTo>
                    <a:pt x="2471128" y="776960"/>
                  </a:lnTo>
                  <a:lnTo>
                    <a:pt x="2471128" y="773099"/>
                  </a:lnTo>
                  <a:lnTo>
                    <a:pt x="2483828" y="772515"/>
                  </a:lnTo>
                  <a:lnTo>
                    <a:pt x="2483828" y="772947"/>
                  </a:lnTo>
                  <a:lnTo>
                    <a:pt x="2496528" y="761314"/>
                  </a:lnTo>
                  <a:lnTo>
                    <a:pt x="2496528" y="752932"/>
                  </a:lnTo>
                  <a:lnTo>
                    <a:pt x="2483828" y="756539"/>
                  </a:lnTo>
                  <a:lnTo>
                    <a:pt x="2471128" y="762520"/>
                  </a:lnTo>
                  <a:lnTo>
                    <a:pt x="2471128" y="758875"/>
                  </a:lnTo>
                  <a:lnTo>
                    <a:pt x="2458428" y="760310"/>
                  </a:lnTo>
                  <a:lnTo>
                    <a:pt x="2458428" y="860755"/>
                  </a:lnTo>
                  <a:lnTo>
                    <a:pt x="2458428" y="870966"/>
                  </a:lnTo>
                  <a:lnTo>
                    <a:pt x="2433028" y="875792"/>
                  </a:lnTo>
                  <a:lnTo>
                    <a:pt x="2433028" y="873201"/>
                  </a:lnTo>
                  <a:lnTo>
                    <a:pt x="2421128" y="871893"/>
                  </a:lnTo>
                  <a:lnTo>
                    <a:pt x="2420366" y="871816"/>
                  </a:lnTo>
                  <a:lnTo>
                    <a:pt x="2420366" y="857123"/>
                  </a:lnTo>
                  <a:lnTo>
                    <a:pt x="2433028" y="860513"/>
                  </a:lnTo>
                  <a:lnTo>
                    <a:pt x="2433028" y="867727"/>
                  </a:lnTo>
                  <a:lnTo>
                    <a:pt x="2445728" y="866571"/>
                  </a:lnTo>
                  <a:lnTo>
                    <a:pt x="2458428" y="860755"/>
                  </a:lnTo>
                  <a:lnTo>
                    <a:pt x="2458428" y="760310"/>
                  </a:lnTo>
                  <a:lnTo>
                    <a:pt x="2471128" y="756361"/>
                  </a:lnTo>
                  <a:lnTo>
                    <a:pt x="2471128" y="747534"/>
                  </a:lnTo>
                  <a:lnTo>
                    <a:pt x="2483828" y="744054"/>
                  </a:lnTo>
                  <a:lnTo>
                    <a:pt x="2483828" y="736206"/>
                  </a:lnTo>
                  <a:lnTo>
                    <a:pt x="2471128" y="734161"/>
                  </a:lnTo>
                  <a:lnTo>
                    <a:pt x="2471128" y="734796"/>
                  </a:lnTo>
                  <a:lnTo>
                    <a:pt x="2458428" y="728218"/>
                  </a:lnTo>
                  <a:lnTo>
                    <a:pt x="2458428" y="721398"/>
                  </a:lnTo>
                  <a:lnTo>
                    <a:pt x="2445728" y="722401"/>
                  </a:lnTo>
                  <a:lnTo>
                    <a:pt x="2445728" y="724662"/>
                  </a:lnTo>
                  <a:lnTo>
                    <a:pt x="2433028" y="726732"/>
                  </a:lnTo>
                  <a:lnTo>
                    <a:pt x="2433028" y="720128"/>
                  </a:lnTo>
                  <a:lnTo>
                    <a:pt x="2420366" y="722553"/>
                  </a:lnTo>
                  <a:lnTo>
                    <a:pt x="2420366" y="719696"/>
                  </a:lnTo>
                  <a:lnTo>
                    <a:pt x="2394928" y="690029"/>
                  </a:lnTo>
                  <a:lnTo>
                    <a:pt x="2394928" y="681723"/>
                  </a:lnTo>
                  <a:lnTo>
                    <a:pt x="2407640" y="672680"/>
                  </a:lnTo>
                  <a:lnTo>
                    <a:pt x="2407640" y="672071"/>
                  </a:lnTo>
                  <a:lnTo>
                    <a:pt x="2420366" y="663549"/>
                  </a:lnTo>
                  <a:lnTo>
                    <a:pt x="2420366" y="655459"/>
                  </a:lnTo>
                  <a:lnTo>
                    <a:pt x="2419413" y="655472"/>
                  </a:lnTo>
                  <a:lnTo>
                    <a:pt x="2407640" y="659244"/>
                  </a:lnTo>
                  <a:lnTo>
                    <a:pt x="2407640" y="653237"/>
                  </a:lnTo>
                  <a:lnTo>
                    <a:pt x="2407640" y="650240"/>
                  </a:lnTo>
                  <a:lnTo>
                    <a:pt x="2394928" y="652424"/>
                  </a:lnTo>
                  <a:lnTo>
                    <a:pt x="2394928" y="649376"/>
                  </a:lnTo>
                  <a:lnTo>
                    <a:pt x="2407640" y="646264"/>
                  </a:lnTo>
                  <a:lnTo>
                    <a:pt x="2407640" y="640956"/>
                  </a:lnTo>
                  <a:lnTo>
                    <a:pt x="2394928" y="645299"/>
                  </a:lnTo>
                  <a:lnTo>
                    <a:pt x="2394928" y="638479"/>
                  </a:lnTo>
                  <a:lnTo>
                    <a:pt x="2382228" y="636155"/>
                  </a:lnTo>
                  <a:lnTo>
                    <a:pt x="2382228" y="633107"/>
                  </a:lnTo>
                  <a:lnTo>
                    <a:pt x="2369528" y="631939"/>
                  </a:lnTo>
                  <a:lnTo>
                    <a:pt x="2369528" y="769035"/>
                  </a:lnTo>
                  <a:lnTo>
                    <a:pt x="2369528" y="775131"/>
                  </a:lnTo>
                  <a:lnTo>
                    <a:pt x="2356828" y="774255"/>
                  </a:lnTo>
                  <a:lnTo>
                    <a:pt x="2369528" y="769035"/>
                  </a:lnTo>
                  <a:lnTo>
                    <a:pt x="2369528" y="631939"/>
                  </a:lnTo>
                  <a:lnTo>
                    <a:pt x="2382228" y="625716"/>
                  </a:lnTo>
                  <a:lnTo>
                    <a:pt x="2382228" y="614222"/>
                  </a:lnTo>
                  <a:lnTo>
                    <a:pt x="2369528" y="613283"/>
                  </a:lnTo>
                  <a:lnTo>
                    <a:pt x="2369528" y="610933"/>
                  </a:lnTo>
                  <a:lnTo>
                    <a:pt x="2356828" y="611035"/>
                  </a:lnTo>
                  <a:lnTo>
                    <a:pt x="2356828" y="610450"/>
                  </a:lnTo>
                  <a:lnTo>
                    <a:pt x="2369528" y="608711"/>
                  </a:lnTo>
                  <a:lnTo>
                    <a:pt x="2369528" y="597674"/>
                  </a:lnTo>
                  <a:lnTo>
                    <a:pt x="2356828" y="603694"/>
                  </a:lnTo>
                  <a:lnTo>
                    <a:pt x="2356828" y="609168"/>
                  </a:lnTo>
                  <a:lnTo>
                    <a:pt x="2344128" y="609866"/>
                  </a:lnTo>
                  <a:lnTo>
                    <a:pt x="2344128" y="601662"/>
                  </a:lnTo>
                  <a:lnTo>
                    <a:pt x="2356828" y="600062"/>
                  </a:lnTo>
                  <a:lnTo>
                    <a:pt x="2356828" y="598233"/>
                  </a:lnTo>
                  <a:lnTo>
                    <a:pt x="2344128" y="599846"/>
                  </a:lnTo>
                  <a:lnTo>
                    <a:pt x="2344128" y="598335"/>
                  </a:lnTo>
                  <a:lnTo>
                    <a:pt x="2356828" y="595731"/>
                  </a:lnTo>
                  <a:lnTo>
                    <a:pt x="2356828" y="596366"/>
                  </a:lnTo>
                  <a:lnTo>
                    <a:pt x="2369528" y="590169"/>
                  </a:lnTo>
                  <a:lnTo>
                    <a:pt x="2356828" y="594588"/>
                  </a:lnTo>
                  <a:lnTo>
                    <a:pt x="2356828" y="587844"/>
                  </a:lnTo>
                  <a:lnTo>
                    <a:pt x="2344128" y="593915"/>
                  </a:lnTo>
                  <a:lnTo>
                    <a:pt x="2344128" y="583552"/>
                  </a:lnTo>
                  <a:lnTo>
                    <a:pt x="2331428" y="588429"/>
                  </a:lnTo>
                  <a:lnTo>
                    <a:pt x="2331428" y="582472"/>
                  </a:lnTo>
                  <a:lnTo>
                    <a:pt x="2344128" y="577481"/>
                  </a:lnTo>
                  <a:lnTo>
                    <a:pt x="2344128" y="572744"/>
                  </a:lnTo>
                  <a:lnTo>
                    <a:pt x="2331428" y="577773"/>
                  </a:lnTo>
                  <a:lnTo>
                    <a:pt x="2331428" y="574713"/>
                  </a:lnTo>
                  <a:lnTo>
                    <a:pt x="2318728" y="572668"/>
                  </a:lnTo>
                  <a:lnTo>
                    <a:pt x="2318728" y="570420"/>
                  </a:lnTo>
                  <a:lnTo>
                    <a:pt x="2306028" y="576224"/>
                  </a:lnTo>
                  <a:lnTo>
                    <a:pt x="2306028" y="581456"/>
                  </a:lnTo>
                  <a:lnTo>
                    <a:pt x="2293328" y="585520"/>
                  </a:lnTo>
                  <a:lnTo>
                    <a:pt x="2293328" y="580288"/>
                  </a:lnTo>
                  <a:lnTo>
                    <a:pt x="2306028" y="575335"/>
                  </a:lnTo>
                  <a:lnTo>
                    <a:pt x="2306028" y="571576"/>
                  </a:lnTo>
                  <a:lnTo>
                    <a:pt x="2293328" y="576808"/>
                  </a:lnTo>
                  <a:lnTo>
                    <a:pt x="2293328" y="567347"/>
                  </a:lnTo>
                  <a:lnTo>
                    <a:pt x="2306028" y="566928"/>
                  </a:lnTo>
                  <a:lnTo>
                    <a:pt x="2306028" y="568680"/>
                  </a:lnTo>
                  <a:lnTo>
                    <a:pt x="2318728" y="560997"/>
                  </a:lnTo>
                  <a:lnTo>
                    <a:pt x="2318728" y="545439"/>
                  </a:lnTo>
                  <a:lnTo>
                    <a:pt x="2306028" y="552411"/>
                  </a:lnTo>
                  <a:lnTo>
                    <a:pt x="2306028" y="545439"/>
                  </a:lnTo>
                  <a:lnTo>
                    <a:pt x="2293328" y="550087"/>
                  </a:lnTo>
                  <a:lnTo>
                    <a:pt x="2293328" y="539686"/>
                  </a:lnTo>
                  <a:lnTo>
                    <a:pt x="2280628" y="546163"/>
                  </a:lnTo>
                  <a:lnTo>
                    <a:pt x="2267928" y="548005"/>
                  </a:lnTo>
                  <a:lnTo>
                    <a:pt x="2267928" y="655027"/>
                  </a:lnTo>
                  <a:lnTo>
                    <a:pt x="2267928" y="660552"/>
                  </a:lnTo>
                  <a:lnTo>
                    <a:pt x="2255228" y="661276"/>
                  </a:lnTo>
                  <a:lnTo>
                    <a:pt x="2255228" y="655662"/>
                  </a:lnTo>
                  <a:lnTo>
                    <a:pt x="2255228" y="653580"/>
                  </a:lnTo>
                  <a:lnTo>
                    <a:pt x="2267928" y="655027"/>
                  </a:lnTo>
                  <a:lnTo>
                    <a:pt x="2267928" y="548005"/>
                  </a:lnTo>
                  <a:lnTo>
                    <a:pt x="2267928" y="544283"/>
                  </a:lnTo>
                  <a:lnTo>
                    <a:pt x="2279358" y="535393"/>
                  </a:lnTo>
                  <a:lnTo>
                    <a:pt x="2267928" y="537667"/>
                  </a:lnTo>
                  <a:lnTo>
                    <a:pt x="2267928" y="532663"/>
                  </a:lnTo>
                  <a:lnTo>
                    <a:pt x="2279358" y="534885"/>
                  </a:lnTo>
                  <a:lnTo>
                    <a:pt x="2279878" y="534987"/>
                  </a:lnTo>
                  <a:lnTo>
                    <a:pt x="2280628" y="534403"/>
                  </a:lnTo>
                  <a:lnTo>
                    <a:pt x="2280628" y="529526"/>
                  </a:lnTo>
                  <a:lnTo>
                    <a:pt x="2267928" y="531215"/>
                  </a:lnTo>
                  <a:lnTo>
                    <a:pt x="2267928" y="523278"/>
                  </a:lnTo>
                  <a:lnTo>
                    <a:pt x="2255228" y="522884"/>
                  </a:lnTo>
                  <a:lnTo>
                    <a:pt x="2255228" y="522185"/>
                  </a:lnTo>
                  <a:lnTo>
                    <a:pt x="2242528" y="520750"/>
                  </a:lnTo>
                  <a:lnTo>
                    <a:pt x="2242528" y="686549"/>
                  </a:lnTo>
                  <a:lnTo>
                    <a:pt x="2242528" y="696417"/>
                  </a:lnTo>
                  <a:lnTo>
                    <a:pt x="2229828" y="701065"/>
                  </a:lnTo>
                  <a:lnTo>
                    <a:pt x="2229828" y="731697"/>
                  </a:lnTo>
                  <a:lnTo>
                    <a:pt x="2229828" y="739711"/>
                  </a:lnTo>
                  <a:lnTo>
                    <a:pt x="2217128" y="738466"/>
                  </a:lnTo>
                  <a:lnTo>
                    <a:pt x="2217128" y="731342"/>
                  </a:lnTo>
                  <a:lnTo>
                    <a:pt x="2229828" y="731697"/>
                  </a:lnTo>
                  <a:lnTo>
                    <a:pt x="2229828" y="701065"/>
                  </a:lnTo>
                  <a:lnTo>
                    <a:pt x="2229828" y="695985"/>
                  </a:lnTo>
                  <a:lnTo>
                    <a:pt x="2217128" y="694093"/>
                  </a:lnTo>
                  <a:lnTo>
                    <a:pt x="2217128" y="688289"/>
                  </a:lnTo>
                  <a:lnTo>
                    <a:pt x="2229828" y="688898"/>
                  </a:lnTo>
                  <a:lnTo>
                    <a:pt x="2229828" y="686003"/>
                  </a:lnTo>
                  <a:lnTo>
                    <a:pt x="2242528" y="686549"/>
                  </a:lnTo>
                  <a:lnTo>
                    <a:pt x="2242528" y="520750"/>
                  </a:lnTo>
                  <a:lnTo>
                    <a:pt x="2242528" y="518490"/>
                  </a:lnTo>
                  <a:lnTo>
                    <a:pt x="2255228" y="516242"/>
                  </a:lnTo>
                  <a:lnTo>
                    <a:pt x="2255228" y="511797"/>
                  </a:lnTo>
                  <a:lnTo>
                    <a:pt x="2242528" y="511060"/>
                  </a:lnTo>
                  <a:lnTo>
                    <a:pt x="2242528" y="491426"/>
                  </a:lnTo>
                  <a:lnTo>
                    <a:pt x="2229828" y="485025"/>
                  </a:lnTo>
                  <a:lnTo>
                    <a:pt x="2229828" y="485838"/>
                  </a:lnTo>
                  <a:lnTo>
                    <a:pt x="2229828" y="491248"/>
                  </a:lnTo>
                  <a:lnTo>
                    <a:pt x="2217128" y="493166"/>
                  </a:lnTo>
                  <a:lnTo>
                    <a:pt x="2217128" y="492582"/>
                  </a:lnTo>
                  <a:lnTo>
                    <a:pt x="2229828" y="485838"/>
                  </a:lnTo>
                  <a:lnTo>
                    <a:pt x="2229828" y="485025"/>
                  </a:lnTo>
                  <a:lnTo>
                    <a:pt x="2229828" y="484390"/>
                  </a:lnTo>
                  <a:lnTo>
                    <a:pt x="2217128" y="485444"/>
                  </a:lnTo>
                  <a:lnTo>
                    <a:pt x="2217128" y="486435"/>
                  </a:lnTo>
                  <a:lnTo>
                    <a:pt x="2204428" y="486333"/>
                  </a:lnTo>
                  <a:lnTo>
                    <a:pt x="2204428" y="680732"/>
                  </a:lnTo>
                  <a:lnTo>
                    <a:pt x="2204428" y="683641"/>
                  </a:lnTo>
                  <a:lnTo>
                    <a:pt x="2204428" y="832345"/>
                  </a:lnTo>
                  <a:lnTo>
                    <a:pt x="2191728" y="836942"/>
                  </a:lnTo>
                  <a:lnTo>
                    <a:pt x="2191728" y="836358"/>
                  </a:lnTo>
                  <a:lnTo>
                    <a:pt x="2179028" y="836942"/>
                  </a:lnTo>
                  <a:lnTo>
                    <a:pt x="2179028" y="820724"/>
                  </a:lnTo>
                  <a:lnTo>
                    <a:pt x="2179028" y="809104"/>
                  </a:lnTo>
                  <a:lnTo>
                    <a:pt x="2191728" y="810856"/>
                  </a:lnTo>
                  <a:lnTo>
                    <a:pt x="2179028" y="820724"/>
                  </a:lnTo>
                  <a:lnTo>
                    <a:pt x="2191728" y="818400"/>
                  </a:lnTo>
                  <a:lnTo>
                    <a:pt x="2191728" y="830021"/>
                  </a:lnTo>
                  <a:lnTo>
                    <a:pt x="2204428" y="832345"/>
                  </a:lnTo>
                  <a:lnTo>
                    <a:pt x="2204428" y="683641"/>
                  </a:lnTo>
                  <a:lnTo>
                    <a:pt x="2191728" y="684809"/>
                  </a:lnTo>
                  <a:lnTo>
                    <a:pt x="2191728" y="695845"/>
                  </a:lnTo>
                  <a:lnTo>
                    <a:pt x="2191728" y="696417"/>
                  </a:lnTo>
                  <a:lnTo>
                    <a:pt x="2191728" y="698741"/>
                  </a:lnTo>
                  <a:lnTo>
                    <a:pt x="2191728" y="702233"/>
                  </a:lnTo>
                  <a:lnTo>
                    <a:pt x="2179028" y="709206"/>
                  </a:lnTo>
                  <a:lnTo>
                    <a:pt x="2179028" y="701065"/>
                  </a:lnTo>
                  <a:lnTo>
                    <a:pt x="2191728" y="698741"/>
                  </a:lnTo>
                  <a:lnTo>
                    <a:pt x="2191728" y="696417"/>
                  </a:lnTo>
                  <a:lnTo>
                    <a:pt x="2179028" y="698741"/>
                  </a:lnTo>
                  <a:lnTo>
                    <a:pt x="2179028" y="696417"/>
                  </a:lnTo>
                  <a:lnTo>
                    <a:pt x="2191728" y="695845"/>
                  </a:lnTo>
                  <a:lnTo>
                    <a:pt x="2191728" y="684809"/>
                  </a:lnTo>
                  <a:lnTo>
                    <a:pt x="2191728" y="684225"/>
                  </a:lnTo>
                  <a:lnTo>
                    <a:pt x="2179028" y="684225"/>
                  </a:lnTo>
                  <a:lnTo>
                    <a:pt x="2179028" y="672020"/>
                  </a:lnTo>
                  <a:lnTo>
                    <a:pt x="2166328" y="670166"/>
                  </a:lnTo>
                  <a:lnTo>
                    <a:pt x="2166328" y="690029"/>
                  </a:lnTo>
                  <a:lnTo>
                    <a:pt x="2166328" y="694093"/>
                  </a:lnTo>
                  <a:lnTo>
                    <a:pt x="2166328" y="800582"/>
                  </a:lnTo>
                  <a:lnTo>
                    <a:pt x="2166328" y="806208"/>
                  </a:lnTo>
                  <a:lnTo>
                    <a:pt x="2153628" y="806208"/>
                  </a:lnTo>
                  <a:lnTo>
                    <a:pt x="2153628" y="798804"/>
                  </a:lnTo>
                  <a:lnTo>
                    <a:pt x="2166328" y="800582"/>
                  </a:lnTo>
                  <a:lnTo>
                    <a:pt x="2166328" y="694093"/>
                  </a:lnTo>
                  <a:lnTo>
                    <a:pt x="2153628" y="694093"/>
                  </a:lnTo>
                  <a:lnTo>
                    <a:pt x="2153628" y="690029"/>
                  </a:lnTo>
                  <a:lnTo>
                    <a:pt x="2166328" y="690029"/>
                  </a:lnTo>
                  <a:lnTo>
                    <a:pt x="2166328" y="670166"/>
                  </a:lnTo>
                  <a:lnTo>
                    <a:pt x="2166328" y="670026"/>
                  </a:lnTo>
                  <a:lnTo>
                    <a:pt x="2179028" y="669404"/>
                  </a:lnTo>
                  <a:lnTo>
                    <a:pt x="2179028" y="670280"/>
                  </a:lnTo>
                  <a:lnTo>
                    <a:pt x="2191728" y="668540"/>
                  </a:lnTo>
                  <a:lnTo>
                    <a:pt x="2191728" y="681901"/>
                  </a:lnTo>
                  <a:lnTo>
                    <a:pt x="2204428" y="680732"/>
                  </a:lnTo>
                  <a:lnTo>
                    <a:pt x="2204428" y="486333"/>
                  </a:lnTo>
                  <a:lnTo>
                    <a:pt x="2204428" y="472567"/>
                  </a:lnTo>
                  <a:lnTo>
                    <a:pt x="2191728" y="476605"/>
                  </a:lnTo>
                  <a:lnTo>
                    <a:pt x="2191728" y="475157"/>
                  </a:lnTo>
                  <a:lnTo>
                    <a:pt x="2179028" y="468490"/>
                  </a:lnTo>
                  <a:lnTo>
                    <a:pt x="2166328" y="463321"/>
                  </a:lnTo>
                  <a:lnTo>
                    <a:pt x="2166328" y="448894"/>
                  </a:lnTo>
                  <a:lnTo>
                    <a:pt x="2153628" y="445744"/>
                  </a:lnTo>
                  <a:lnTo>
                    <a:pt x="2153628" y="655180"/>
                  </a:lnTo>
                  <a:lnTo>
                    <a:pt x="2153628" y="659828"/>
                  </a:lnTo>
                  <a:lnTo>
                    <a:pt x="2153628" y="663308"/>
                  </a:lnTo>
                  <a:lnTo>
                    <a:pt x="2140928" y="666597"/>
                  </a:lnTo>
                  <a:lnTo>
                    <a:pt x="2140928" y="660374"/>
                  </a:lnTo>
                  <a:lnTo>
                    <a:pt x="2153628" y="659828"/>
                  </a:lnTo>
                  <a:lnTo>
                    <a:pt x="2153628" y="655180"/>
                  </a:lnTo>
                  <a:lnTo>
                    <a:pt x="2140928" y="657910"/>
                  </a:lnTo>
                  <a:lnTo>
                    <a:pt x="2140928" y="655180"/>
                  </a:lnTo>
                  <a:lnTo>
                    <a:pt x="2153628" y="655180"/>
                  </a:lnTo>
                  <a:lnTo>
                    <a:pt x="2153628" y="445744"/>
                  </a:lnTo>
                  <a:lnTo>
                    <a:pt x="2153628" y="421716"/>
                  </a:lnTo>
                  <a:lnTo>
                    <a:pt x="2140928" y="433336"/>
                  </a:lnTo>
                  <a:lnTo>
                    <a:pt x="2128228" y="433336"/>
                  </a:lnTo>
                  <a:lnTo>
                    <a:pt x="2128228" y="654011"/>
                  </a:lnTo>
                  <a:lnTo>
                    <a:pt x="2128228" y="656336"/>
                  </a:lnTo>
                  <a:lnTo>
                    <a:pt x="2117445" y="656805"/>
                  </a:lnTo>
                  <a:lnTo>
                    <a:pt x="2128228" y="654011"/>
                  </a:lnTo>
                  <a:lnTo>
                    <a:pt x="2128228" y="433336"/>
                  </a:lnTo>
                  <a:lnTo>
                    <a:pt x="2128228" y="432943"/>
                  </a:lnTo>
                  <a:lnTo>
                    <a:pt x="2140928" y="424040"/>
                  </a:lnTo>
                  <a:lnTo>
                    <a:pt x="2128228" y="431596"/>
                  </a:lnTo>
                  <a:lnTo>
                    <a:pt x="2128228" y="424929"/>
                  </a:lnTo>
                  <a:lnTo>
                    <a:pt x="2140928" y="418807"/>
                  </a:lnTo>
                  <a:lnTo>
                    <a:pt x="2128228" y="419366"/>
                  </a:lnTo>
                  <a:lnTo>
                    <a:pt x="2128228" y="409511"/>
                  </a:lnTo>
                  <a:lnTo>
                    <a:pt x="2115528" y="411264"/>
                  </a:lnTo>
                  <a:lnTo>
                    <a:pt x="2115528" y="402666"/>
                  </a:lnTo>
                  <a:lnTo>
                    <a:pt x="2128228" y="399910"/>
                  </a:lnTo>
                  <a:lnTo>
                    <a:pt x="2117445" y="400621"/>
                  </a:lnTo>
                  <a:lnTo>
                    <a:pt x="2115528" y="400748"/>
                  </a:lnTo>
                  <a:lnTo>
                    <a:pt x="2115528" y="397903"/>
                  </a:lnTo>
                  <a:lnTo>
                    <a:pt x="2102827" y="397319"/>
                  </a:lnTo>
                  <a:lnTo>
                    <a:pt x="2102827" y="618007"/>
                  </a:lnTo>
                  <a:lnTo>
                    <a:pt x="2102827" y="626135"/>
                  </a:lnTo>
                  <a:lnTo>
                    <a:pt x="2102827" y="999007"/>
                  </a:lnTo>
                  <a:lnTo>
                    <a:pt x="2102827" y="1005979"/>
                  </a:lnTo>
                  <a:lnTo>
                    <a:pt x="2090127" y="1006563"/>
                  </a:lnTo>
                  <a:lnTo>
                    <a:pt x="2090127" y="989711"/>
                  </a:lnTo>
                  <a:lnTo>
                    <a:pt x="2102827" y="999007"/>
                  </a:lnTo>
                  <a:lnTo>
                    <a:pt x="2102827" y="626135"/>
                  </a:lnTo>
                  <a:lnTo>
                    <a:pt x="2090127" y="621487"/>
                  </a:lnTo>
                  <a:lnTo>
                    <a:pt x="2090127" y="615683"/>
                  </a:lnTo>
                  <a:lnTo>
                    <a:pt x="2102827" y="618007"/>
                  </a:lnTo>
                  <a:lnTo>
                    <a:pt x="2102827" y="397319"/>
                  </a:lnTo>
                  <a:lnTo>
                    <a:pt x="2115528" y="390931"/>
                  </a:lnTo>
                  <a:lnTo>
                    <a:pt x="2102827" y="387159"/>
                  </a:lnTo>
                  <a:lnTo>
                    <a:pt x="2102827" y="384683"/>
                  </a:lnTo>
                  <a:lnTo>
                    <a:pt x="2090127" y="382435"/>
                  </a:lnTo>
                  <a:lnTo>
                    <a:pt x="2090127" y="384543"/>
                  </a:lnTo>
                  <a:lnTo>
                    <a:pt x="2090127" y="543699"/>
                  </a:lnTo>
                  <a:lnTo>
                    <a:pt x="2090127" y="549503"/>
                  </a:lnTo>
                  <a:lnTo>
                    <a:pt x="2090127" y="607542"/>
                  </a:lnTo>
                  <a:lnTo>
                    <a:pt x="2090127" y="609866"/>
                  </a:lnTo>
                  <a:lnTo>
                    <a:pt x="2077427" y="609866"/>
                  </a:lnTo>
                  <a:lnTo>
                    <a:pt x="2077427" y="729526"/>
                  </a:lnTo>
                  <a:lnTo>
                    <a:pt x="2077427" y="738187"/>
                  </a:lnTo>
                  <a:lnTo>
                    <a:pt x="2064727" y="737666"/>
                  </a:lnTo>
                  <a:lnTo>
                    <a:pt x="2064727" y="729526"/>
                  </a:lnTo>
                  <a:lnTo>
                    <a:pt x="2077427" y="729526"/>
                  </a:lnTo>
                  <a:lnTo>
                    <a:pt x="2077427" y="609866"/>
                  </a:lnTo>
                  <a:lnTo>
                    <a:pt x="2077427" y="609511"/>
                  </a:lnTo>
                  <a:lnTo>
                    <a:pt x="2077427" y="606920"/>
                  </a:lnTo>
                  <a:lnTo>
                    <a:pt x="2087803" y="606488"/>
                  </a:lnTo>
                  <a:lnTo>
                    <a:pt x="2077427" y="609511"/>
                  </a:lnTo>
                  <a:lnTo>
                    <a:pt x="2090127" y="607542"/>
                  </a:lnTo>
                  <a:lnTo>
                    <a:pt x="2090127" y="549503"/>
                  </a:lnTo>
                  <a:lnTo>
                    <a:pt x="2077427" y="549503"/>
                  </a:lnTo>
                  <a:lnTo>
                    <a:pt x="2077427" y="543699"/>
                  </a:lnTo>
                  <a:lnTo>
                    <a:pt x="2090127" y="543699"/>
                  </a:lnTo>
                  <a:lnTo>
                    <a:pt x="2090127" y="384543"/>
                  </a:lnTo>
                  <a:lnTo>
                    <a:pt x="2077427" y="396163"/>
                  </a:lnTo>
                  <a:lnTo>
                    <a:pt x="2077427" y="392671"/>
                  </a:lnTo>
                  <a:lnTo>
                    <a:pt x="2064727" y="394995"/>
                  </a:lnTo>
                  <a:lnTo>
                    <a:pt x="2064727" y="392087"/>
                  </a:lnTo>
                  <a:lnTo>
                    <a:pt x="2077427" y="383260"/>
                  </a:lnTo>
                  <a:lnTo>
                    <a:pt x="2077427" y="364947"/>
                  </a:lnTo>
                  <a:lnTo>
                    <a:pt x="2064727" y="359562"/>
                  </a:lnTo>
                  <a:lnTo>
                    <a:pt x="2064727" y="360718"/>
                  </a:lnTo>
                  <a:lnTo>
                    <a:pt x="2052027" y="357238"/>
                  </a:lnTo>
                  <a:lnTo>
                    <a:pt x="2052027" y="361899"/>
                  </a:lnTo>
                  <a:lnTo>
                    <a:pt x="2052027" y="804519"/>
                  </a:lnTo>
                  <a:lnTo>
                    <a:pt x="2052027" y="808939"/>
                  </a:lnTo>
                  <a:lnTo>
                    <a:pt x="2039327" y="810856"/>
                  </a:lnTo>
                  <a:lnTo>
                    <a:pt x="2039327" y="910717"/>
                  </a:lnTo>
                  <a:lnTo>
                    <a:pt x="2039327" y="917689"/>
                  </a:lnTo>
                  <a:lnTo>
                    <a:pt x="2026627" y="917105"/>
                  </a:lnTo>
                  <a:lnTo>
                    <a:pt x="2026627" y="910717"/>
                  </a:lnTo>
                  <a:lnTo>
                    <a:pt x="2039327" y="910717"/>
                  </a:lnTo>
                  <a:lnTo>
                    <a:pt x="2039327" y="810856"/>
                  </a:lnTo>
                  <a:lnTo>
                    <a:pt x="2039327" y="803884"/>
                  </a:lnTo>
                  <a:lnTo>
                    <a:pt x="2052027" y="804519"/>
                  </a:lnTo>
                  <a:lnTo>
                    <a:pt x="2052027" y="361899"/>
                  </a:lnTo>
                  <a:lnTo>
                    <a:pt x="2039327" y="368274"/>
                  </a:lnTo>
                  <a:lnTo>
                    <a:pt x="2039327" y="352590"/>
                  </a:lnTo>
                  <a:lnTo>
                    <a:pt x="2026627" y="349681"/>
                  </a:lnTo>
                  <a:lnTo>
                    <a:pt x="2026627" y="351624"/>
                  </a:lnTo>
                  <a:lnTo>
                    <a:pt x="2026627" y="533247"/>
                  </a:lnTo>
                  <a:lnTo>
                    <a:pt x="2026627" y="537311"/>
                  </a:lnTo>
                  <a:lnTo>
                    <a:pt x="2026627" y="539635"/>
                  </a:lnTo>
                  <a:lnTo>
                    <a:pt x="2013927" y="539635"/>
                  </a:lnTo>
                  <a:lnTo>
                    <a:pt x="2026627" y="537311"/>
                  </a:lnTo>
                  <a:lnTo>
                    <a:pt x="2013927" y="532079"/>
                  </a:lnTo>
                  <a:lnTo>
                    <a:pt x="2026627" y="533247"/>
                  </a:lnTo>
                  <a:lnTo>
                    <a:pt x="2026627" y="351624"/>
                  </a:lnTo>
                  <a:lnTo>
                    <a:pt x="2013927" y="349681"/>
                  </a:lnTo>
                  <a:lnTo>
                    <a:pt x="2026627" y="345668"/>
                  </a:lnTo>
                  <a:lnTo>
                    <a:pt x="2013927" y="342760"/>
                  </a:lnTo>
                  <a:lnTo>
                    <a:pt x="2013927" y="342569"/>
                  </a:lnTo>
                  <a:lnTo>
                    <a:pt x="2001227" y="343344"/>
                  </a:lnTo>
                  <a:lnTo>
                    <a:pt x="2001227" y="714197"/>
                  </a:lnTo>
                  <a:lnTo>
                    <a:pt x="2001227" y="723163"/>
                  </a:lnTo>
                  <a:lnTo>
                    <a:pt x="1988527" y="722579"/>
                  </a:lnTo>
                  <a:lnTo>
                    <a:pt x="1988527" y="722363"/>
                  </a:lnTo>
                  <a:lnTo>
                    <a:pt x="2001227" y="714197"/>
                  </a:lnTo>
                  <a:lnTo>
                    <a:pt x="2001227" y="343344"/>
                  </a:lnTo>
                  <a:lnTo>
                    <a:pt x="2001227" y="342188"/>
                  </a:lnTo>
                  <a:lnTo>
                    <a:pt x="1988527" y="339166"/>
                  </a:lnTo>
                  <a:lnTo>
                    <a:pt x="1988527" y="316598"/>
                  </a:lnTo>
                  <a:lnTo>
                    <a:pt x="1975827" y="317207"/>
                  </a:lnTo>
                  <a:lnTo>
                    <a:pt x="1975827" y="316623"/>
                  </a:lnTo>
                  <a:lnTo>
                    <a:pt x="1963127" y="321271"/>
                  </a:lnTo>
                  <a:lnTo>
                    <a:pt x="1963127" y="626135"/>
                  </a:lnTo>
                  <a:lnTo>
                    <a:pt x="1963127" y="955446"/>
                  </a:lnTo>
                  <a:lnTo>
                    <a:pt x="1963127" y="961834"/>
                  </a:lnTo>
                  <a:lnTo>
                    <a:pt x="1950427" y="965898"/>
                  </a:lnTo>
                  <a:lnTo>
                    <a:pt x="1950427" y="952538"/>
                  </a:lnTo>
                  <a:lnTo>
                    <a:pt x="1963127" y="955446"/>
                  </a:lnTo>
                  <a:lnTo>
                    <a:pt x="1963127" y="626135"/>
                  </a:lnTo>
                  <a:lnTo>
                    <a:pt x="1950427" y="625843"/>
                  </a:lnTo>
                  <a:lnTo>
                    <a:pt x="1950427" y="618578"/>
                  </a:lnTo>
                  <a:lnTo>
                    <a:pt x="1963127" y="626135"/>
                  </a:lnTo>
                  <a:lnTo>
                    <a:pt x="1963127" y="321271"/>
                  </a:lnTo>
                  <a:lnTo>
                    <a:pt x="1963127" y="308851"/>
                  </a:lnTo>
                  <a:lnTo>
                    <a:pt x="1950427" y="304838"/>
                  </a:lnTo>
                  <a:lnTo>
                    <a:pt x="1950427" y="291477"/>
                  </a:lnTo>
                  <a:lnTo>
                    <a:pt x="1937727" y="287362"/>
                  </a:lnTo>
                  <a:lnTo>
                    <a:pt x="1937727" y="763219"/>
                  </a:lnTo>
                  <a:lnTo>
                    <a:pt x="1937727" y="770242"/>
                  </a:lnTo>
                  <a:lnTo>
                    <a:pt x="1937727" y="959510"/>
                  </a:lnTo>
                  <a:lnTo>
                    <a:pt x="1937727" y="965733"/>
                  </a:lnTo>
                  <a:lnTo>
                    <a:pt x="1936661" y="965898"/>
                  </a:lnTo>
                  <a:lnTo>
                    <a:pt x="1937727" y="966647"/>
                  </a:lnTo>
                  <a:lnTo>
                    <a:pt x="1937727" y="969378"/>
                  </a:lnTo>
                  <a:lnTo>
                    <a:pt x="1925027" y="967638"/>
                  </a:lnTo>
                  <a:lnTo>
                    <a:pt x="1936661" y="965898"/>
                  </a:lnTo>
                  <a:lnTo>
                    <a:pt x="1925027" y="957770"/>
                  </a:lnTo>
                  <a:lnTo>
                    <a:pt x="1937727" y="959510"/>
                  </a:lnTo>
                  <a:lnTo>
                    <a:pt x="1937727" y="770242"/>
                  </a:lnTo>
                  <a:lnTo>
                    <a:pt x="1925027" y="769607"/>
                  </a:lnTo>
                  <a:lnTo>
                    <a:pt x="1925027" y="763219"/>
                  </a:lnTo>
                  <a:lnTo>
                    <a:pt x="1937727" y="763219"/>
                  </a:lnTo>
                  <a:lnTo>
                    <a:pt x="1937727" y="287362"/>
                  </a:lnTo>
                  <a:lnTo>
                    <a:pt x="1925027" y="284670"/>
                  </a:lnTo>
                  <a:lnTo>
                    <a:pt x="1925027" y="733018"/>
                  </a:lnTo>
                  <a:lnTo>
                    <a:pt x="1925027" y="743470"/>
                  </a:lnTo>
                  <a:lnTo>
                    <a:pt x="1912327" y="740562"/>
                  </a:lnTo>
                  <a:lnTo>
                    <a:pt x="1912327" y="735914"/>
                  </a:lnTo>
                  <a:lnTo>
                    <a:pt x="1925027" y="733018"/>
                  </a:lnTo>
                  <a:lnTo>
                    <a:pt x="1925027" y="284670"/>
                  </a:lnTo>
                  <a:lnTo>
                    <a:pt x="1925027" y="284099"/>
                  </a:lnTo>
                  <a:lnTo>
                    <a:pt x="1912327" y="282295"/>
                  </a:lnTo>
                  <a:lnTo>
                    <a:pt x="1912327" y="278803"/>
                  </a:lnTo>
                  <a:lnTo>
                    <a:pt x="1899627" y="274256"/>
                  </a:lnTo>
                  <a:lnTo>
                    <a:pt x="1899627" y="445528"/>
                  </a:lnTo>
                  <a:lnTo>
                    <a:pt x="1899627" y="450926"/>
                  </a:lnTo>
                  <a:lnTo>
                    <a:pt x="1886927" y="452932"/>
                  </a:lnTo>
                  <a:lnTo>
                    <a:pt x="1886927" y="445528"/>
                  </a:lnTo>
                  <a:lnTo>
                    <a:pt x="1899627" y="445528"/>
                  </a:lnTo>
                  <a:lnTo>
                    <a:pt x="1899627" y="274256"/>
                  </a:lnTo>
                  <a:lnTo>
                    <a:pt x="1899627" y="267830"/>
                  </a:lnTo>
                  <a:lnTo>
                    <a:pt x="1886927" y="261467"/>
                  </a:lnTo>
                  <a:lnTo>
                    <a:pt x="1874227" y="261442"/>
                  </a:lnTo>
                  <a:lnTo>
                    <a:pt x="1874227" y="847394"/>
                  </a:lnTo>
                  <a:lnTo>
                    <a:pt x="1861527" y="852043"/>
                  </a:lnTo>
                  <a:lnTo>
                    <a:pt x="1861527" y="847979"/>
                  </a:lnTo>
                  <a:lnTo>
                    <a:pt x="1874227" y="847394"/>
                  </a:lnTo>
                  <a:lnTo>
                    <a:pt x="1874227" y="261442"/>
                  </a:lnTo>
                  <a:lnTo>
                    <a:pt x="1874227" y="255638"/>
                  </a:lnTo>
                  <a:lnTo>
                    <a:pt x="1886927" y="258089"/>
                  </a:lnTo>
                  <a:lnTo>
                    <a:pt x="1886927" y="248488"/>
                  </a:lnTo>
                  <a:lnTo>
                    <a:pt x="1874227" y="245287"/>
                  </a:lnTo>
                  <a:lnTo>
                    <a:pt x="1874227" y="242277"/>
                  </a:lnTo>
                  <a:lnTo>
                    <a:pt x="1861527" y="244563"/>
                  </a:lnTo>
                  <a:lnTo>
                    <a:pt x="1861527" y="258279"/>
                  </a:lnTo>
                  <a:lnTo>
                    <a:pt x="1861146" y="258127"/>
                  </a:lnTo>
                  <a:lnTo>
                    <a:pt x="1861146" y="892124"/>
                  </a:lnTo>
                  <a:lnTo>
                    <a:pt x="1848827" y="911606"/>
                  </a:lnTo>
                  <a:lnTo>
                    <a:pt x="1848827" y="912431"/>
                  </a:lnTo>
                  <a:lnTo>
                    <a:pt x="1836127" y="909993"/>
                  </a:lnTo>
                  <a:lnTo>
                    <a:pt x="1823427" y="896048"/>
                  </a:lnTo>
                  <a:lnTo>
                    <a:pt x="1848827" y="881672"/>
                  </a:lnTo>
                  <a:lnTo>
                    <a:pt x="1848827" y="893800"/>
                  </a:lnTo>
                  <a:lnTo>
                    <a:pt x="1861146" y="892124"/>
                  </a:lnTo>
                  <a:lnTo>
                    <a:pt x="1861146" y="258127"/>
                  </a:lnTo>
                  <a:lnTo>
                    <a:pt x="1848827" y="253161"/>
                  </a:lnTo>
                  <a:lnTo>
                    <a:pt x="1848827" y="252349"/>
                  </a:lnTo>
                  <a:lnTo>
                    <a:pt x="1860105" y="244360"/>
                  </a:lnTo>
                  <a:lnTo>
                    <a:pt x="1848827" y="246202"/>
                  </a:lnTo>
                  <a:lnTo>
                    <a:pt x="1848827" y="242849"/>
                  </a:lnTo>
                  <a:lnTo>
                    <a:pt x="1836127" y="238785"/>
                  </a:lnTo>
                  <a:lnTo>
                    <a:pt x="1823427" y="231813"/>
                  </a:lnTo>
                  <a:lnTo>
                    <a:pt x="1823427" y="435076"/>
                  </a:lnTo>
                  <a:lnTo>
                    <a:pt x="1823427" y="443204"/>
                  </a:lnTo>
                  <a:lnTo>
                    <a:pt x="1823427" y="508266"/>
                  </a:lnTo>
                  <a:lnTo>
                    <a:pt x="1810727" y="517563"/>
                  </a:lnTo>
                  <a:lnTo>
                    <a:pt x="1823427" y="514654"/>
                  </a:lnTo>
                  <a:lnTo>
                    <a:pt x="1823427" y="526275"/>
                  </a:lnTo>
                  <a:lnTo>
                    <a:pt x="1810727" y="525106"/>
                  </a:lnTo>
                  <a:lnTo>
                    <a:pt x="1810727" y="594766"/>
                  </a:lnTo>
                  <a:lnTo>
                    <a:pt x="1810727" y="600583"/>
                  </a:lnTo>
                  <a:lnTo>
                    <a:pt x="1798027" y="602894"/>
                  </a:lnTo>
                  <a:lnTo>
                    <a:pt x="1798027" y="605802"/>
                  </a:lnTo>
                  <a:lnTo>
                    <a:pt x="1810727" y="608711"/>
                  </a:lnTo>
                  <a:lnTo>
                    <a:pt x="1798027" y="615010"/>
                  </a:lnTo>
                  <a:lnTo>
                    <a:pt x="1785327" y="627595"/>
                  </a:lnTo>
                  <a:lnTo>
                    <a:pt x="1772627" y="626770"/>
                  </a:lnTo>
                  <a:lnTo>
                    <a:pt x="1772627" y="857859"/>
                  </a:lnTo>
                  <a:lnTo>
                    <a:pt x="1772627" y="867727"/>
                  </a:lnTo>
                  <a:lnTo>
                    <a:pt x="1759927" y="867727"/>
                  </a:lnTo>
                  <a:lnTo>
                    <a:pt x="1759927" y="857275"/>
                  </a:lnTo>
                  <a:lnTo>
                    <a:pt x="1772627" y="857859"/>
                  </a:lnTo>
                  <a:lnTo>
                    <a:pt x="1772627" y="626770"/>
                  </a:lnTo>
                  <a:lnTo>
                    <a:pt x="1772627" y="626503"/>
                  </a:lnTo>
                  <a:lnTo>
                    <a:pt x="1759927" y="612876"/>
                  </a:lnTo>
                  <a:lnTo>
                    <a:pt x="1772627" y="594182"/>
                  </a:lnTo>
                  <a:lnTo>
                    <a:pt x="1772627" y="612775"/>
                  </a:lnTo>
                  <a:lnTo>
                    <a:pt x="1785327" y="614159"/>
                  </a:lnTo>
                  <a:lnTo>
                    <a:pt x="1785327" y="596506"/>
                  </a:lnTo>
                  <a:lnTo>
                    <a:pt x="1798027" y="601738"/>
                  </a:lnTo>
                  <a:lnTo>
                    <a:pt x="1798027" y="594690"/>
                  </a:lnTo>
                  <a:lnTo>
                    <a:pt x="1810727" y="594766"/>
                  </a:lnTo>
                  <a:lnTo>
                    <a:pt x="1810727" y="525106"/>
                  </a:lnTo>
                  <a:lnTo>
                    <a:pt x="1810727" y="517563"/>
                  </a:lnTo>
                  <a:lnTo>
                    <a:pt x="1810727" y="510590"/>
                  </a:lnTo>
                  <a:lnTo>
                    <a:pt x="1823427" y="508266"/>
                  </a:lnTo>
                  <a:lnTo>
                    <a:pt x="1823427" y="443204"/>
                  </a:lnTo>
                  <a:lnTo>
                    <a:pt x="1810727" y="443204"/>
                  </a:lnTo>
                  <a:lnTo>
                    <a:pt x="1823427" y="435076"/>
                  </a:lnTo>
                  <a:lnTo>
                    <a:pt x="1823427" y="231813"/>
                  </a:lnTo>
                  <a:lnTo>
                    <a:pt x="1823427" y="219621"/>
                  </a:lnTo>
                  <a:lnTo>
                    <a:pt x="1810727" y="223685"/>
                  </a:lnTo>
                  <a:lnTo>
                    <a:pt x="1810727" y="292811"/>
                  </a:lnTo>
                  <a:lnTo>
                    <a:pt x="1810727" y="303085"/>
                  </a:lnTo>
                  <a:lnTo>
                    <a:pt x="1798027" y="303555"/>
                  </a:lnTo>
                  <a:lnTo>
                    <a:pt x="1785327" y="297053"/>
                  </a:lnTo>
                  <a:lnTo>
                    <a:pt x="1785327" y="346925"/>
                  </a:lnTo>
                  <a:lnTo>
                    <a:pt x="1785327" y="355282"/>
                  </a:lnTo>
                  <a:lnTo>
                    <a:pt x="1772627" y="355498"/>
                  </a:lnTo>
                  <a:lnTo>
                    <a:pt x="1772627" y="345084"/>
                  </a:lnTo>
                  <a:lnTo>
                    <a:pt x="1785327" y="346925"/>
                  </a:lnTo>
                  <a:lnTo>
                    <a:pt x="1785327" y="297053"/>
                  </a:lnTo>
                  <a:lnTo>
                    <a:pt x="1798027" y="286423"/>
                  </a:lnTo>
                  <a:lnTo>
                    <a:pt x="1798027" y="297459"/>
                  </a:lnTo>
                  <a:lnTo>
                    <a:pt x="1810727" y="292811"/>
                  </a:lnTo>
                  <a:lnTo>
                    <a:pt x="1810727" y="223685"/>
                  </a:lnTo>
                  <a:lnTo>
                    <a:pt x="1810727" y="216141"/>
                  </a:lnTo>
                  <a:lnTo>
                    <a:pt x="1798027" y="217297"/>
                  </a:lnTo>
                  <a:lnTo>
                    <a:pt x="1798027" y="213817"/>
                  </a:lnTo>
                  <a:lnTo>
                    <a:pt x="1785327" y="220776"/>
                  </a:lnTo>
                  <a:lnTo>
                    <a:pt x="1785327" y="215861"/>
                  </a:lnTo>
                  <a:lnTo>
                    <a:pt x="1772627" y="213995"/>
                  </a:lnTo>
                  <a:lnTo>
                    <a:pt x="1772627" y="205752"/>
                  </a:lnTo>
                  <a:lnTo>
                    <a:pt x="1759927" y="205397"/>
                  </a:lnTo>
                  <a:lnTo>
                    <a:pt x="1759927" y="402551"/>
                  </a:lnTo>
                  <a:lnTo>
                    <a:pt x="1759927" y="417652"/>
                  </a:lnTo>
                  <a:lnTo>
                    <a:pt x="1747227" y="415036"/>
                  </a:lnTo>
                  <a:lnTo>
                    <a:pt x="1747227" y="444284"/>
                  </a:lnTo>
                  <a:lnTo>
                    <a:pt x="1747227" y="796201"/>
                  </a:lnTo>
                  <a:lnTo>
                    <a:pt x="1747227" y="808240"/>
                  </a:lnTo>
                  <a:lnTo>
                    <a:pt x="1734527" y="808532"/>
                  </a:lnTo>
                  <a:lnTo>
                    <a:pt x="1734527" y="801687"/>
                  </a:lnTo>
                  <a:lnTo>
                    <a:pt x="1747227" y="796201"/>
                  </a:lnTo>
                  <a:lnTo>
                    <a:pt x="1747227" y="444322"/>
                  </a:lnTo>
                  <a:lnTo>
                    <a:pt x="1746669" y="444373"/>
                  </a:lnTo>
                  <a:lnTo>
                    <a:pt x="1734527" y="446112"/>
                  </a:lnTo>
                  <a:lnTo>
                    <a:pt x="1734527" y="445528"/>
                  </a:lnTo>
                  <a:lnTo>
                    <a:pt x="1746669" y="444373"/>
                  </a:lnTo>
                  <a:lnTo>
                    <a:pt x="1747227" y="444284"/>
                  </a:lnTo>
                  <a:lnTo>
                    <a:pt x="1747227" y="415036"/>
                  </a:lnTo>
                  <a:lnTo>
                    <a:pt x="1747227" y="402551"/>
                  </a:lnTo>
                  <a:lnTo>
                    <a:pt x="1759927" y="402551"/>
                  </a:lnTo>
                  <a:lnTo>
                    <a:pt x="1759927" y="205397"/>
                  </a:lnTo>
                  <a:lnTo>
                    <a:pt x="1759927" y="196380"/>
                  </a:lnTo>
                  <a:lnTo>
                    <a:pt x="1747227" y="205105"/>
                  </a:lnTo>
                  <a:lnTo>
                    <a:pt x="1747227" y="347306"/>
                  </a:lnTo>
                  <a:lnTo>
                    <a:pt x="1747227" y="355549"/>
                  </a:lnTo>
                  <a:lnTo>
                    <a:pt x="1734527" y="354330"/>
                  </a:lnTo>
                  <a:lnTo>
                    <a:pt x="1734527" y="352120"/>
                  </a:lnTo>
                  <a:lnTo>
                    <a:pt x="1721827" y="349110"/>
                  </a:lnTo>
                  <a:lnTo>
                    <a:pt x="1734527" y="342455"/>
                  </a:lnTo>
                  <a:lnTo>
                    <a:pt x="1734527" y="349681"/>
                  </a:lnTo>
                  <a:lnTo>
                    <a:pt x="1746669" y="347408"/>
                  </a:lnTo>
                  <a:lnTo>
                    <a:pt x="1747227" y="347306"/>
                  </a:lnTo>
                  <a:lnTo>
                    <a:pt x="1747227" y="205105"/>
                  </a:lnTo>
                  <a:lnTo>
                    <a:pt x="1747227" y="188772"/>
                  </a:lnTo>
                  <a:lnTo>
                    <a:pt x="1734527" y="191249"/>
                  </a:lnTo>
                  <a:lnTo>
                    <a:pt x="1721827" y="192316"/>
                  </a:lnTo>
                  <a:lnTo>
                    <a:pt x="1721827" y="193624"/>
                  </a:lnTo>
                  <a:lnTo>
                    <a:pt x="1709127" y="194056"/>
                  </a:lnTo>
                  <a:lnTo>
                    <a:pt x="1709127" y="280606"/>
                  </a:lnTo>
                  <a:lnTo>
                    <a:pt x="1709127" y="284683"/>
                  </a:lnTo>
                  <a:lnTo>
                    <a:pt x="1696427" y="284683"/>
                  </a:lnTo>
                  <a:lnTo>
                    <a:pt x="1696427" y="529755"/>
                  </a:lnTo>
                  <a:lnTo>
                    <a:pt x="1696427" y="530923"/>
                  </a:lnTo>
                  <a:lnTo>
                    <a:pt x="1696427" y="698169"/>
                  </a:lnTo>
                  <a:lnTo>
                    <a:pt x="1696427" y="708621"/>
                  </a:lnTo>
                  <a:lnTo>
                    <a:pt x="1683727" y="708672"/>
                  </a:lnTo>
                  <a:lnTo>
                    <a:pt x="1683727" y="698169"/>
                  </a:lnTo>
                  <a:lnTo>
                    <a:pt x="1696427" y="698169"/>
                  </a:lnTo>
                  <a:lnTo>
                    <a:pt x="1696427" y="530923"/>
                  </a:lnTo>
                  <a:lnTo>
                    <a:pt x="1683727" y="530923"/>
                  </a:lnTo>
                  <a:lnTo>
                    <a:pt x="1683727" y="678992"/>
                  </a:lnTo>
                  <a:lnTo>
                    <a:pt x="1683727" y="689444"/>
                  </a:lnTo>
                  <a:lnTo>
                    <a:pt x="1671027" y="688289"/>
                  </a:lnTo>
                  <a:lnTo>
                    <a:pt x="1671027" y="677837"/>
                  </a:lnTo>
                  <a:lnTo>
                    <a:pt x="1683727" y="678992"/>
                  </a:lnTo>
                  <a:lnTo>
                    <a:pt x="1683727" y="530923"/>
                  </a:lnTo>
                  <a:lnTo>
                    <a:pt x="1683727" y="528015"/>
                  </a:lnTo>
                  <a:lnTo>
                    <a:pt x="1696427" y="529755"/>
                  </a:lnTo>
                  <a:lnTo>
                    <a:pt x="1696427" y="284683"/>
                  </a:lnTo>
                  <a:lnTo>
                    <a:pt x="1696427" y="280606"/>
                  </a:lnTo>
                  <a:lnTo>
                    <a:pt x="1709127" y="280606"/>
                  </a:lnTo>
                  <a:lnTo>
                    <a:pt x="1709127" y="194056"/>
                  </a:lnTo>
                  <a:lnTo>
                    <a:pt x="1709127" y="187617"/>
                  </a:lnTo>
                  <a:lnTo>
                    <a:pt x="1721827" y="187198"/>
                  </a:lnTo>
                  <a:lnTo>
                    <a:pt x="1721827" y="179971"/>
                  </a:lnTo>
                  <a:lnTo>
                    <a:pt x="1709127" y="183400"/>
                  </a:lnTo>
                  <a:lnTo>
                    <a:pt x="1696427" y="189103"/>
                  </a:lnTo>
                  <a:lnTo>
                    <a:pt x="1696427" y="186512"/>
                  </a:lnTo>
                  <a:lnTo>
                    <a:pt x="1683727" y="183603"/>
                  </a:lnTo>
                  <a:lnTo>
                    <a:pt x="1696427" y="180124"/>
                  </a:lnTo>
                  <a:lnTo>
                    <a:pt x="1696427" y="177800"/>
                  </a:lnTo>
                  <a:lnTo>
                    <a:pt x="1683727" y="177838"/>
                  </a:lnTo>
                  <a:lnTo>
                    <a:pt x="1683727" y="175475"/>
                  </a:lnTo>
                  <a:lnTo>
                    <a:pt x="1671027" y="173545"/>
                  </a:lnTo>
                  <a:lnTo>
                    <a:pt x="1671027" y="182283"/>
                  </a:lnTo>
                  <a:lnTo>
                    <a:pt x="1671027" y="516394"/>
                  </a:lnTo>
                  <a:lnTo>
                    <a:pt x="1671027" y="517563"/>
                  </a:lnTo>
                  <a:lnTo>
                    <a:pt x="1658327" y="517563"/>
                  </a:lnTo>
                  <a:lnTo>
                    <a:pt x="1671027" y="516394"/>
                  </a:lnTo>
                  <a:lnTo>
                    <a:pt x="1671027" y="182283"/>
                  </a:lnTo>
                  <a:lnTo>
                    <a:pt x="1658327" y="188976"/>
                  </a:lnTo>
                  <a:lnTo>
                    <a:pt x="1658327" y="240538"/>
                  </a:lnTo>
                  <a:lnTo>
                    <a:pt x="1658327" y="252145"/>
                  </a:lnTo>
                  <a:lnTo>
                    <a:pt x="1645627" y="251587"/>
                  </a:lnTo>
                  <a:lnTo>
                    <a:pt x="1645627" y="408774"/>
                  </a:lnTo>
                  <a:lnTo>
                    <a:pt x="1645627" y="413004"/>
                  </a:lnTo>
                  <a:lnTo>
                    <a:pt x="1632927" y="413004"/>
                  </a:lnTo>
                  <a:lnTo>
                    <a:pt x="1632927" y="446697"/>
                  </a:lnTo>
                  <a:lnTo>
                    <a:pt x="1632927" y="457149"/>
                  </a:lnTo>
                  <a:lnTo>
                    <a:pt x="1620227" y="453669"/>
                  </a:lnTo>
                  <a:lnTo>
                    <a:pt x="1620227" y="447268"/>
                  </a:lnTo>
                  <a:lnTo>
                    <a:pt x="1632927" y="446697"/>
                  </a:lnTo>
                  <a:lnTo>
                    <a:pt x="1632927" y="413004"/>
                  </a:lnTo>
                  <a:lnTo>
                    <a:pt x="1632927" y="406615"/>
                  </a:lnTo>
                  <a:lnTo>
                    <a:pt x="1645627" y="408774"/>
                  </a:lnTo>
                  <a:lnTo>
                    <a:pt x="1645627" y="251587"/>
                  </a:lnTo>
                  <a:lnTo>
                    <a:pt x="1645627" y="239433"/>
                  </a:lnTo>
                  <a:lnTo>
                    <a:pt x="1658327" y="240538"/>
                  </a:lnTo>
                  <a:lnTo>
                    <a:pt x="1658327" y="188976"/>
                  </a:lnTo>
                  <a:lnTo>
                    <a:pt x="1658327" y="167347"/>
                  </a:lnTo>
                  <a:lnTo>
                    <a:pt x="1645627" y="175539"/>
                  </a:lnTo>
                  <a:lnTo>
                    <a:pt x="1645627" y="167779"/>
                  </a:lnTo>
                  <a:lnTo>
                    <a:pt x="1632927" y="169367"/>
                  </a:lnTo>
                  <a:lnTo>
                    <a:pt x="1632927" y="171145"/>
                  </a:lnTo>
                  <a:lnTo>
                    <a:pt x="1620227" y="172935"/>
                  </a:lnTo>
                  <a:lnTo>
                    <a:pt x="1620227" y="161112"/>
                  </a:lnTo>
                  <a:lnTo>
                    <a:pt x="1607527" y="159207"/>
                  </a:lnTo>
                  <a:lnTo>
                    <a:pt x="1607527" y="157226"/>
                  </a:lnTo>
                  <a:lnTo>
                    <a:pt x="1594827" y="157467"/>
                  </a:lnTo>
                  <a:lnTo>
                    <a:pt x="1607527" y="163855"/>
                  </a:lnTo>
                  <a:lnTo>
                    <a:pt x="1594827" y="166471"/>
                  </a:lnTo>
                  <a:lnTo>
                    <a:pt x="1594827" y="174307"/>
                  </a:lnTo>
                  <a:lnTo>
                    <a:pt x="1594827" y="339280"/>
                  </a:lnTo>
                  <a:lnTo>
                    <a:pt x="1594827" y="343928"/>
                  </a:lnTo>
                  <a:lnTo>
                    <a:pt x="1582127" y="347408"/>
                  </a:lnTo>
                  <a:lnTo>
                    <a:pt x="1582127" y="557644"/>
                  </a:lnTo>
                  <a:lnTo>
                    <a:pt x="1569427" y="569252"/>
                  </a:lnTo>
                  <a:lnTo>
                    <a:pt x="1581277" y="568718"/>
                  </a:lnTo>
                  <a:lnTo>
                    <a:pt x="1582127" y="568680"/>
                  </a:lnTo>
                  <a:lnTo>
                    <a:pt x="1582127" y="572833"/>
                  </a:lnTo>
                  <a:lnTo>
                    <a:pt x="1569427" y="572960"/>
                  </a:lnTo>
                  <a:lnTo>
                    <a:pt x="1569427" y="570357"/>
                  </a:lnTo>
                  <a:lnTo>
                    <a:pt x="1556727" y="567740"/>
                  </a:lnTo>
                  <a:lnTo>
                    <a:pt x="1556727" y="685965"/>
                  </a:lnTo>
                  <a:lnTo>
                    <a:pt x="1556727" y="697585"/>
                  </a:lnTo>
                  <a:lnTo>
                    <a:pt x="1544027" y="701954"/>
                  </a:lnTo>
                  <a:lnTo>
                    <a:pt x="1544027" y="698334"/>
                  </a:lnTo>
                  <a:lnTo>
                    <a:pt x="1543215" y="697738"/>
                  </a:lnTo>
                  <a:lnTo>
                    <a:pt x="1531327" y="688936"/>
                  </a:lnTo>
                  <a:lnTo>
                    <a:pt x="1531327" y="947305"/>
                  </a:lnTo>
                  <a:lnTo>
                    <a:pt x="1518627" y="947839"/>
                  </a:lnTo>
                  <a:lnTo>
                    <a:pt x="1518627" y="947674"/>
                  </a:lnTo>
                  <a:lnTo>
                    <a:pt x="1531327" y="945565"/>
                  </a:lnTo>
                  <a:lnTo>
                    <a:pt x="1531327" y="845654"/>
                  </a:lnTo>
                  <a:lnTo>
                    <a:pt x="1518627" y="849630"/>
                  </a:lnTo>
                  <a:lnTo>
                    <a:pt x="1518627" y="845134"/>
                  </a:lnTo>
                  <a:lnTo>
                    <a:pt x="1531327" y="845654"/>
                  </a:lnTo>
                  <a:lnTo>
                    <a:pt x="1531327" y="750468"/>
                  </a:lnTo>
                  <a:lnTo>
                    <a:pt x="1518627" y="751674"/>
                  </a:lnTo>
                  <a:lnTo>
                    <a:pt x="1505927" y="749211"/>
                  </a:lnTo>
                  <a:lnTo>
                    <a:pt x="1505927" y="861339"/>
                  </a:lnTo>
                  <a:lnTo>
                    <a:pt x="1505927" y="868311"/>
                  </a:lnTo>
                  <a:lnTo>
                    <a:pt x="1493227" y="865403"/>
                  </a:lnTo>
                  <a:lnTo>
                    <a:pt x="1493227" y="892124"/>
                  </a:lnTo>
                  <a:lnTo>
                    <a:pt x="1493227" y="898512"/>
                  </a:lnTo>
                  <a:lnTo>
                    <a:pt x="1480527" y="899033"/>
                  </a:lnTo>
                  <a:lnTo>
                    <a:pt x="1480527" y="889520"/>
                  </a:lnTo>
                  <a:lnTo>
                    <a:pt x="1493227" y="892124"/>
                  </a:lnTo>
                  <a:lnTo>
                    <a:pt x="1493227" y="865403"/>
                  </a:lnTo>
                  <a:lnTo>
                    <a:pt x="1493227" y="863079"/>
                  </a:lnTo>
                  <a:lnTo>
                    <a:pt x="1505927" y="861339"/>
                  </a:lnTo>
                  <a:lnTo>
                    <a:pt x="1505927" y="749211"/>
                  </a:lnTo>
                  <a:lnTo>
                    <a:pt x="1505927" y="737171"/>
                  </a:lnTo>
                  <a:lnTo>
                    <a:pt x="1518627" y="739521"/>
                  </a:lnTo>
                  <a:lnTo>
                    <a:pt x="1518627" y="742619"/>
                  </a:lnTo>
                  <a:lnTo>
                    <a:pt x="1531327" y="737666"/>
                  </a:lnTo>
                  <a:lnTo>
                    <a:pt x="1531327" y="688936"/>
                  </a:lnTo>
                  <a:lnTo>
                    <a:pt x="1531327" y="677481"/>
                  </a:lnTo>
                  <a:lnTo>
                    <a:pt x="1544027" y="667372"/>
                  </a:lnTo>
                  <a:lnTo>
                    <a:pt x="1544027" y="683158"/>
                  </a:lnTo>
                  <a:lnTo>
                    <a:pt x="1556727" y="685965"/>
                  </a:lnTo>
                  <a:lnTo>
                    <a:pt x="1556727" y="567740"/>
                  </a:lnTo>
                  <a:lnTo>
                    <a:pt x="1569427" y="558215"/>
                  </a:lnTo>
                  <a:lnTo>
                    <a:pt x="1581277" y="557682"/>
                  </a:lnTo>
                  <a:lnTo>
                    <a:pt x="1582127" y="557644"/>
                  </a:lnTo>
                  <a:lnTo>
                    <a:pt x="1582127" y="347408"/>
                  </a:lnTo>
                  <a:lnTo>
                    <a:pt x="1582127" y="341020"/>
                  </a:lnTo>
                  <a:lnTo>
                    <a:pt x="1594827" y="339280"/>
                  </a:lnTo>
                  <a:lnTo>
                    <a:pt x="1594827" y="174307"/>
                  </a:lnTo>
                  <a:lnTo>
                    <a:pt x="1582127" y="173736"/>
                  </a:lnTo>
                  <a:lnTo>
                    <a:pt x="1582127" y="156438"/>
                  </a:lnTo>
                  <a:lnTo>
                    <a:pt x="1569427" y="157200"/>
                  </a:lnTo>
                  <a:lnTo>
                    <a:pt x="1569427" y="155575"/>
                  </a:lnTo>
                  <a:lnTo>
                    <a:pt x="1556727" y="159626"/>
                  </a:lnTo>
                  <a:lnTo>
                    <a:pt x="1556727" y="152273"/>
                  </a:lnTo>
                  <a:lnTo>
                    <a:pt x="1544027" y="152273"/>
                  </a:lnTo>
                  <a:lnTo>
                    <a:pt x="1544027" y="452501"/>
                  </a:lnTo>
                  <a:lnTo>
                    <a:pt x="1544027" y="465886"/>
                  </a:lnTo>
                  <a:lnTo>
                    <a:pt x="1531327" y="463905"/>
                  </a:lnTo>
                  <a:lnTo>
                    <a:pt x="1531327" y="451916"/>
                  </a:lnTo>
                  <a:lnTo>
                    <a:pt x="1543215" y="452462"/>
                  </a:lnTo>
                  <a:lnTo>
                    <a:pt x="1544027" y="452501"/>
                  </a:lnTo>
                  <a:lnTo>
                    <a:pt x="1544027" y="152273"/>
                  </a:lnTo>
                  <a:lnTo>
                    <a:pt x="1544027" y="142925"/>
                  </a:lnTo>
                  <a:lnTo>
                    <a:pt x="1556727" y="141782"/>
                  </a:lnTo>
                  <a:lnTo>
                    <a:pt x="1556727" y="135978"/>
                  </a:lnTo>
                  <a:lnTo>
                    <a:pt x="1544027" y="135978"/>
                  </a:lnTo>
                  <a:lnTo>
                    <a:pt x="1544027" y="138303"/>
                  </a:lnTo>
                  <a:lnTo>
                    <a:pt x="1531327" y="141782"/>
                  </a:lnTo>
                  <a:lnTo>
                    <a:pt x="1531327" y="143522"/>
                  </a:lnTo>
                  <a:lnTo>
                    <a:pt x="1518627" y="140893"/>
                  </a:lnTo>
                  <a:lnTo>
                    <a:pt x="1518627" y="400799"/>
                  </a:lnTo>
                  <a:lnTo>
                    <a:pt x="1518627" y="404876"/>
                  </a:lnTo>
                  <a:lnTo>
                    <a:pt x="1505927" y="406031"/>
                  </a:lnTo>
                  <a:lnTo>
                    <a:pt x="1505927" y="399059"/>
                  </a:lnTo>
                  <a:lnTo>
                    <a:pt x="1518627" y="400799"/>
                  </a:lnTo>
                  <a:lnTo>
                    <a:pt x="1518627" y="140893"/>
                  </a:lnTo>
                  <a:lnTo>
                    <a:pt x="1518627" y="129019"/>
                  </a:lnTo>
                  <a:lnTo>
                    <a:pt x="1505927" y="130022"/>
                  </a:lnTo>
                  <a:lnTo>
                    <a:pt x="1505927" y="133604"/>
                  </a:lnTo>
                  <a:lnTo>
                    <a:pt x="1493227" y="135394"/>
                  </a:lnTo>
                  <a:lnTo>
                    <a:pt x="1493227" y="686549"/>
                  </a:lnTo>
                  <a:lnTo>
                    <a:pt x="1480527" y="686549"/>
                  </a:lnTo>
                  <a:lnTo>
                    <a:pt x="1480527" y="671969"/>
                  </a:lnTo>
                  <a:lnTo>
                    <a:pt x="1493227" y="671449"/>
                  </a:lnTo>
                  <a:lnTo>
                    <a:pt x="1493227" y="545439"/>
                  </a:lnTo>
                  <a:lnTo>
                    <a:pt x="1480527" y="550659"/>
                  </a:lnTo>
                  <a:lnTo>
                    <a:pt x="1480527" y="535686"/>
                  </a:lnTo>
                  <a:lnTo>
                    <a:pt x="1493227" y="536727"/>
                  </a:lnTo>
                  <a:lnTo>
                    <a:pt x="1493227" y="488518"/>
                  </a:lnTo>
                  <a:lnTo>
                    <a:pt x="1480527" y="487972"/>
                  </a:lnTo>
                  <a:lnTo>
                    <a:pt x="1480527" y="487451"/>
                  </a:lnTo>
                  <a:lnTo>
                    <a:pt x="1493227" y="479806"/>
                  </a:lnTo>
                  <a:lnTo>
                    <a:pt x="1493227" y="448437"/>
                  </a:lnTo>
                  <a:lnTo>
                    <a:pt x="1480527" y="449478"/>
                  </a:lnTo>
                  <a:lnTo>
                    <a:pt x="1480527" y="441007"/>
                  </a:lnTo>
                  <a:lnTo>
                    <a:pt x="1493227" y="442048"/>
                  </a:lnTo>
                  <a:lnTo>
                    <a:pt x="1493227" y="135394"/>
                  </a:lnTo>
                  <a:lnTo>
                    <a:pt x="1493227" y="125514"/>
                  </a:lnTo>
                  <a:lnTo>
                    <a:pt x="1480527" y="122389"/>
                  </a:lnTo>
                  <a:lnTo>
                    <a:pt x="1480527" y="120142"/>
                  </a:lnTo>
                  <a:lnTo>
                    <a:pt x="1467827" y="120878"/>
                  </a:lnTo>
                  <a:lnTo>
                    <a:pt x="1467827" y="121615"/>
                  </a:lnTo>
                  <a:lnTo>
                    <a:pt x="1467827" y="803884"/>
                  </a:lnTo>
                  <a:lnTo>
                    <a:pt x="1467827" y="809713"/>
                  </a:lnTo>
                  <a:lnTo>
                    <a:pt x="1467827" y="834618"/>
                  </a:lnTo>
                  <a:lnTo>
                    <a:pt x="1467827" y="845070"/>
                  </a:lnTo>
                  <a:lnTo>
                    <a:pt x="1455127" y="843915"/>
                  </a:lnTo>
                  <a:lnTo>
                    <a:pt x="1467827" y="834618"/>
                  </a:lnTo>
                  <a:lnTo>
                    <a:pt x="1467827" y="809713"/>
                  </a:lnTo>
                  <a:lnTo>
                    <a:pt x="1455127" y="808583"/>
                  </a:lnTo>
                  <a:lnTo>
                    <a:pt x="1455127" y="805040"/>
                  </a:lnTo>
                  <a:lnTo>
                    <a:pt x="1467827" y="803884"/>
                  </a:lnTo>
                  <a:lnTo>
                    <a:pt x="1467827" y="121615"/>
                  </a:lnTo>
                  <a:lnTo>
                    <a:pt x="1455127" y="124167"/>
                  </a:lnTo>
                  <a:lnTo>
                    <a:pt x="1455127" y="406031"/>
                  </a:lnTo>
                  <a:lnTo>
                    <a:pt x="1455127" y="410679"/>
                  </a:lnTo>
                  <a:lnTo>
                    <a:pt x="1455127" y="766711"/>
                  </a:lnTo>
                  <a:lnTo>
                    <a:pt x="1455127" y="769607"/>
                  </a:lnTo>
                  <a:lnTo>
                    <a:pt x="1442427" y="770191"/>
                  </a:lnTo>
                  <a:lnTo>
                    <a:pt x="1442427" y="763219"/>
                  </a:lnTo>
                  <a:lnTo>
                    <a:pt x="1455127" y="766711"/>
                  </a:lnTo>
                  <a:lnTo>
                    <a:pt x="1455127" y="410679"/>
                  </a:lnTo>
                  <a:lnTo>
                    <a:pt x="1442427" y="411264"/>
                  </a:lnTo>
                  <a:lnTo>
                    <a:pt x="1442427" y="402678"/>
                  </a:lnTo>
                  <a:lnTo>
                    <a:pt x="1455127" y="406031"/>
                  </a:lnTo>
                  <a:lnTo>
                    <a:pt x="1455127" y="124167"/>
                  </a:lnTo>
                  <a:lnTo>
                    <a:pt x="1455127" y="110998"/>
                  </a:lnTo>
                  <a:lnTo>
                    <a:pt x="1442427" y="113322"/>
                  </a:lnTo>
                  <a:lnTo>
                    <a:pt x="1442427" y="134226"/>
                  </a:lnTo>
                  <a:lnTo>
                    <a:pt x="1429727" y="131914"/>
                  </a:lnTo>
                  <a:lnTo>
                    <a:pt x="1429727" y="686142"/>
                  </a:lnTo>
                  <a:lnTo>
                    <a:pt x="1429727" y="692353"/>
                  </a:lnTo>
                  <a:lnTo>
                    <a:pt x="1429727" y="750684"/>
                  </a:lnTo>
                  <a:lnTo>
                    <a:pt x="1429727" y="755675"/>
                  </a:lnTo>
                  <a:lnTo>
                    <a:pt x="1417027" y="753211"/>
                  </a:lnTo>
                  <a:lnTo>
                    <a:pt x="1417027" y="750658"/>
                  </a:lnTo>
                  <a:lnTo>
                    <a:pt x="1429727" y="750684"/>
                  </a:lnTo>
                  <a:lnTo>
                    <a:pt x="1429727" y="692353"/>
                  </a:lnTo>
                  <a:lnTo>
                    <a:pt x="1417027" y="691222"/>
                  </a:lnTo>
                  <a:lnTo>
                    <a:pt x="1417027" y="684568"/>
                  </a:lnTo>
                  <a:lnTo>
                    <a:pt x="1429727" y="686142"/>
                  </a:lnTo>
                  <a:lnTo>
                    <a:pt x="1429727" y="131914"/>
                  </a:lnTo>
                  <a:lnTo>
                    <a:pt x="1429727" y="125552"/>
                  </a:lnTo>
                  <a:lnTo>
                    <a:pt x="1430413" y="127266"/>
                  </a:lnTo>
                  <a:lnTo>
                    <a:pt x="1430997" y="130162"/>
                  </a:lnTo>
                  <a:lnTo>
                    <a:pt x="1433893" y="124942"/>
                  </a:lnTo>
                  <a:lnTo>
                    <a:pt x="1432737" y="119126"/>
                  </a:lnTo>
                  <a:lnTo>
                    <a:pt x="1432153" y="115062"/>
                  </a:lnTo>
                  <a:lnTo>
                    <a:pt x="1431569" y="117970"/>
                  </a:lnTo>
                  <a:lnTo>
                    <a:pt x="1430413" y="120294"/>
                  </a:lnTo>
                  <a:lnTo>
                    <a:pt x="1429829" y="123190"/>
                  </a:lnTo>
                  <a:lnTo>
                    <a:pt x="1429829" y="116230"/>
                  </a:lnTo>
                  <a:lnTo>
                    <a:pt x="1429727" y="116446"/>
                  </a:lnTo>
                  <a:lnTo>
                    <a:pt x="1429727" y="116230"/>
                  </a:lnTo>
                  <a:lnTo>
                    <a:pt x="1417027" y="118376"/>
                  </a:lnTo>
                  <a:lnTo>
                    <a:pt x="1426933" y="122593"/>
                  </a:lnTo>
                  <a:lnTo>
                    <a:pt x="1429258" y="124358"/>
                  </a:lnTo>
                  <a:lnTo>
                    <a:pt x="1429512" y="125031"/>
                  </a:lnTo>
                  <a:lnTo>
                    <a:pt x="1417027" y="130009"/>
                  </a:lnTo>
                  <a:lnTo>
                    <a:pt x="1417027" y="449503"/>
                  </a:lnTo>
                  <a:lnTo>
                    <a:pt x="1417027" y="451243"/>
                  </a:lnTo>
                  <a:lnTo>
                    <a:pt x="1404327" y="456412"/>
                  </a:lnTo>
                  <a:lnTo>
                    <a:pt x="1404327" y="457542"/>
                  </a:lnTo>
                  <a:lnTo>
                    <a:pt x="1417027" y="455993"/>
                  </a:lnTo>
                  <a:lnTo>
                    <a:pt x="1404327" y="460679"/>
                  </a:lnTo>
                  <a:lnTo>
                    <a:pt x="1391805" y="462940"/>
                  </a:lnTo>
                  <a:lnTo>
                    <a:pt x="1391666" y="462965"/>
                  </a:lnTo>
                  <a:lnTo>
                    <a:pt x="1391666" y="463740"/>
                  </a:lnTo>
                  <a:lnTo>
                    <a:pt x="1403286" y="463613"/>
                  </a:lnTo>
                  <a:lnTo>
                    <a:pt x="1404327" y="463600"/>
                  </a:lnTo>
                  <a:lnTo>
                    <a:pt x="1404327" y="462953"/>
                  </a:lnTo>
                  <a:lnTo>
                    <a:pt x="1417027" y="461797"/>
                  </a:lnTo>
                  <a:lnTo>
                    <a:pt x="1417027" y="465213"/>
                  </a:lnTo>
                  <a:lnTo>
                    <a:pt x="1404327" y="466445"/>
                  </a:lnTo>
                  <a:lnTo>
                    <a:pt x="1391805" y="467169"/>
                  </a:lnTo>
                  <a:lnTo>
                    <a:pt x="1378927" y="467855"/>
                  </a:lnTo>
                  <a:lnTo>
                    <a:pt x="1378927" y="468401"/>
                  </a:lnTo>
                  <a:lnTo>
                    <a:pt x="1417027" y="471487"/>
                  </a:lnTo>
                  <a:lnTo>
                    <a:pt x="1417027" y="472249"/>
                  </a:lnTo>
                  <a:lnTo>
                    <a:pt x="1403286" y="472249"/>
                  </a:lnTo>
                  <a:lnTo>
                    <a:pt x="1391805" y="473392"/>
                  </a:lnTo>
                  <a:lnTo>
                    <a:pt x="1403781" y="478637"/>
                  </a:lnTo>
                  <a:lnTo>
                    <a:pt x="1404327" y="478828"/>
                  </a:lnTo>
                  <a:lnTo>
                    <a:pt x="1404327" y="632904"/>
                  </a:lnTo>
                  <a:lnTo>
                    <a:pt x="1404327" y="648817"/>
                  </a:lnTo>
                  <a:lnTo>
                    <a:pt x="1404327" y="707491"/>
                  </a:lnTo>
                  <a:lnTo>
                    <a:pt x="1404327" y="710577"/>
                  </a:lnTo>
                  <a:lnTo>
                    <a:pt x="1391805" y="708152"/>
                  </a:lnTo>
                  <a:lnTo>
                    <a:pt x="1391666" y="708126"/>
                  </a:lnTo>
                  <a:lnTo>
                    <a:pt x="1391666" y="707961"/>
                  </a:lnTo>
                  <a:lnTo>
                    <a:pt x="1403286" y="707529"/>
                  </a:lnTo>
                  <a:lnTo>
                    <a:pt x="1404327" y="707491"/>
                  </a:lnTo>
                  <a:lnTo>
                    <a:pt x="1404327" y="648817"/>
                  </a:lnTo>
                  <a:lnTo>
                    <a:pt x="1391805" y="642543"/>
                  </a:lnTo>
                  <a:lnTo>
                    <a:pt x="1391666" y="642467"/>
                  </a:lnTo>
                  <a:lnTo>
                    <a:pt x="1391666" y="627570"/>
                  </a:lnTo>
                  <a:lnTo>
                    <a:pt x="1404327" y="632904"/>
                  </a:lnTo>
                  <a:lnTo>
                    <a:pt x="1404327" y="478878"/>
                  </a:lnTo>
                  <a:lnTo>
                    <a:pt x="1403781" y="478637"/>
                  </a:lnTo>
                  <a:lnTo>
                    <a:pt x="1391805" y="474637"/>
                  </a:lnTo>
                  <a:lnTo>
                    <a:pt x="1391666" y="474586"/>
                  </a:lnTo>
                  <a:lnTo>
                    <a:pt x="1391666" y="475742"/>
                  </a:lnTo>
                  <a:lnTo>
                    <a:pt x="1378927" y="473417"/>
                  </a:lnTo>
                  <a:lnTo>
                    <a:pt x="1378927" y="476326"/>
                  </a:lnTo>
                  <a:lnTo>
                    <a:pt x="1390840" y="476999"/>
                  </a:lnTo>
                  <a:lnTo>
                    <a:pt x="1391602" y="477050"/>
                  </a:lnTo>
                  <a:lnTo>
                    <a:pt x="1378927" y="476326"/>
                  </a:lnTo>
                  <a:lnTo>
                    <a:pt x="1391666" y="479348"/>
                  </a:lnTo>
                  <a:lnTo>
                    <a:pt x="1391666" y="480974"/>
                  </a:lnTo>
                  <a:lnTo>
                    <a:pt x="1378927" y="479221"/>
                  </a:lnTo>
                  <a:lnTo>
                    <a:pt x="1378927" y="486968"/>
                  </a:lnTo>
                  <a:lnTo>
                    <a:pt x="1366227" y="485673"/>
                  </a:lnTo>
                  <a:lnTo>
                    <a:pt x="1366227" y="489102"/>
                  </a:lnTo>
                  <a:lnTo>
                    <a:pt x="1366227" y="672020"/>
                  </a:lnTo>
                  <a:lnTo>
                    <a:pt x="1353527" y="677837"/>
                  </a:lnTo>
                  <a:lnTo>
                    <a:pt x="1353527" y="673188"/>
                  </a:lnTo>
                  <a:lnTo>
                    <a:pt x="1366227" y="672020"/>
                  </a:lnTo>
                  <a:lnTo>
                    <a:pt x="1366227" y="489102"/>
                  </a:lnTo>
                  <a:lnTo>
                    <a:pt x="1353527" y="490258"/>
                  </a:lnTo>
                  <a:lnTo>
                    <a:pt x="1353527" y="489102"/>
                  </a:lnTo>
                  <a:lnTo>
                    <a:pt x="1340827" y="495350"/>
                  </a:lnTo>
                  <a:lnTo>
                    <a:pt x="1340827" y="1002474"/>
                  </a:lnTo>
                  <a:lnTo>
                    <a:pt x="1328127" y="1007884"/>
                  </a:lnTo>
                  <a:lnTo>
                    <a:pt x="1328127" y="1006906"/>
                  </a:lnTo>
                  <a:lnTo>
                    <a:pt x="1328127" y="998575"/>
                  </a:lnTo>
                  <a:lnTo>
                    <a:pt x="1340827" y="997292"/>
                  </a:lnTo>
                  <a:lnTo>
                    <a:pt x="1340827" y="910717"/>
                  </a:lnTo>
                  <a:lnTo>
                    <a:pt x="1328127" y="908392"/>
                  </a:lnTo>
                  <a:lnTo>
                    <a:pt x="1328127" y="892124"/>
                  </a:lnTo>
                  <a:lnTo>
                    <a:pt x="1340827" y="894791"/>
                  </a:lnTo>
                  <a:lnTo>
                    <a:pt x="1340827" y="863663"/>
                  </a:lnTo>
                  <a:lnTo>
                    <a:pt x="1328127" y="863663"/>
                  </a:lnTo>
                  <a:lnTo>
                    <a:pt x="1328127" y="859599"/>
                  </a:lnTo>
                  <a:lnTo>
                    <a:pt x="1340827" y="859599"/>
                  </a:lnTo>
                  <a:lnTo>
                    <a:pt x="1340827" y="495350"/>
                  </a:lnTo>
                  <a:lnTo>
                    <a:pt x="1340827" y="493991"/>
                  </a:lnTo>
                  <a:lnTo>
                    <a:pt x="1328127" y="500710"/>
                  </a:lnTo>
                  <a:lnTo>
                    <a:pt x="1328127" y="505650"/>
                  </a:lnTo>
                  <a:lnTo>
                    <a:pt x="1328127" y="636562"/>
                  </a:lnTo>
                  <a:lnTo>
                    <a:pt x="1328127" y="647598"/>
                  </a:lnTo>
                  <a:lnTo>
                    <a:pt x="1319936" y="648055"/>
                  </a:lnTo>
                  <a:lnTo>
                    <a:pt x="1318450" y="648131"/>
                  </a:lnTo>
                  <a:lnTo>
                    <a:pt x="1315427" y="648296"/>
                  </a:lnTo>
                  <a:lnTo>
                    <a:pt x="1315427" y="637260"/>
                  </a:lnTo>
                  <a:lnTo>
                    <a:pt x="1328127" y="636562"/>
                  </a:lnTo>
                  <a:lnTo>
                    <a:pt x="1328127" y="505650"/>
                  </a:lnTo>
                  <a:lnTo>
                    <a:pt x="1315427" y="513740"/>
                  </a:lnTo>
                  <a:lnTo>
                    <a:pt x="1315427" y="522732"/>
                  </a:lnTo>
                  <a:lnTo>
                    <a:pt x="1302727" y="513499"/>
                  </a:lnTo>
                  <a:lnTo>
                    <a:pt x="1302727" y="803884"/>
                  </a:lnTo>
                  <a:lnTo>
                    <a:pt x="1296047" y="805103"/>
                  </a:lnTo>
                  <a:lnTo>
                    <a:pt x="1290027" y="805688"/>
                  </a:lnTo>
                  <a:lnTo>
                    <a:pt x="1290027" y="805180"/>
                  </a:lnTo>
                  <a:lnTo>
                    <a:pt x="1302727" y="803414"/>
                  </a:lnTo>
                  <a:lnTo>
                    <a:pt x="1302727" y="792848"/>
                  </a:lnTo>
                  <a:lnTo>
                    <a:pt x="1290027" y="796328"/>
                  </a:lnTo>
                  <a:lnTo>
                    <a:pt x="1290027" y="795743"/>
                  </a:lnTo>
                  <a:lnTo>
                    <a:pt x="1302727" y="792848"/>
                  </a:lnTo>
                  <a:lnTo>
                    <a:pt x="1302727" y="656882"/>
                  </a:lnTo>
                  <a:lnTo>
                    <a:pt x="1290027" y="653503"/>
                  </a:lnTo>
                  <a:lnTo>
                    <a:pt x="1290027" y="647204"/>
                  </a:lnTo>
                  <a:lnTo>
                    <a:pt x="1302727" y="643559"/>
                  </a:lnTo>
                  <a:lnTo>
                    <a:pt x="1302727" y="513499"/>
                  </a:lnTo>
                  <a:lnTo>
                    <a:pt x="1314831" y="512902"/>
                  </a:lnTo>
                  <a:lnTo>
                    <a:pt x="1315427" y="512876"/>
                  </a:lnTo>
                  <a:lnTo>
                    <a:pt x="1315427" y="505294"/>
                  </a:lnTo>
                  <a:lnTo>
                    <a:pt x="1302727" y="506526"/>
                  </a:lnTo>
                  <a:lnTo>
                    <a:pt x="1302727" y="510006"/>
                  </a:lnTo>
                  <a:lnTo>
                    <a:pt x="1290027" y="513257"/>
                  </a:lnTo>
                  <a:lnTo>
                    <a:pt x="1278890" y="513715"/>
                  </a:lnTo>
                  <a:lnTo>
                    <a:pt x="1277353" y="513778"/>
                  </a:lnTo>
                  <a:lnTo>
                    <a:pt x="1277353" y="514604"/>
                  </a:lnTo>
                  <a:lnTo>
                    <a:pt x="1271447" y="514883"/>
                  </a:lnTo>
                  <a:lnTo>
                    <a:pt x="1269098" y="514997"/>
                  </a:lnTo>
                  <a:lnTo>
                    <a:pt x="1266748" y="515099"/>
                  </a:lnTo>
                  <a:lnTo>
                    <a:pt x="1265745" y="515150"/>
                  </a:lnTo>
                  <a:lnTo>
                    <a:pt x="1267904" y="513499"/>
                  </a:lnTo>
                  <a:lnTo>
                    <a:pt x="1266786" y="514070"/>
                  </a:lnTo>
                  <a:lnTo>
                    <a:pt x="1265720" y="515150"/>
                  </a:lnTo>
                  <a:lnTo>
                    <a:pt x="1264627" y="515200"/>
                  </a:lnTo>
                  <a:lnTo>
                    <a:pt x="1264627" y="517461"/>
                  </a:lnTo>
                  <a:lnTo>
                    <a:pt x="1277353" y="515645"/>
                  </a:lnTo>
                  <a:lnTo>
                    <a:pt x="1277353" y="516801"/>
                  </a:lnTo>
                  <a:lnTo>
                    <a:pt x="1264627" y="519176"/>
                  </a:lnTo>
                  <a:lnTo>
                    <a:pt x="1264627" y="536702"/>
                  </a:lnTo>
                  <a:lnTo>
                    <a:pt x="1252359" y="533146"/>
                  </a:lnTo>
                  <a:lnTo>
                    <a:pt x="1251927" y="533031"/>
                  </a:lnTo>
                  <a:lnTo>
                    <a:pt x="1251927" y="526859"/>
                  </a:lnTo>
                  <a:lnTo>
                    <a:pt x="1239227" y="526859"/>
                  </a:lnTo>
                  <a:lnTo>
                    <a:pt x="1239227" y="732790"/>
                  </a:lnTo>
                  <a:lnTo>
                    <a:pt x="1239227" y="747598"/>
                  </a:lnTo>
                  <a:lnTo>
                    <a:pt x="1226527" y="746226"/>
                  </a:lnTo>
                  <a:lnTo>
                    <a:pt x="1226527" y="728954"/>
                  </a:lnTo>
                  <a:lnTo>
                    <a:pt x="1239227" y="732790"/>
                  </a:lnTo>
                  <a:lnTo>
                    <a:pt x="1239227" y="526859"/>
                  </a:lnTo>
                  <a:lnTo>
                    <a:pt x="1239227" y="523557"/>
                  </a:lnTo>
                  <a:lnTo>
                    <a:pt x="1226527" y="527850"/>
                  </a:lnTo>
                  <a:lnTo>
                    <a:pt x="1226527" y="534263"/>
                  </a:lnTo>
                  <a:lnTo>
                    <a:pt x="1213827" y="538899"/>
                  </a:lnTo>
                  <a:lnTo>
                    <a:pt x="1213827" y="528154"/>
                  </a:lnTo>
                  <a:lnTo>
                    <a:pt x="1201127" y="525894"/>
                  </a:lnTo>
                  <a:lnTo>
                    <a:pt x="1201127" y="530923"/>
                  </a:lnTo>
                  <a:lnTo>
                    <a:pt x="1201127" y="541375"/>
                  </a:lnTo>
                  <a:lnTo>
                    <a:pt x="1201127" y="604647"/>
                  </a:lnTo>
                  <a:lnTo>
                    <a:pt x="1188427" y="602792"/>
                  </a:lnTo>
                  <a:lnTo>
                    <a:pt x="1188427" y="602551"/>
                  </a:lnTo>
                  <a:lnTo>
                    <a:pt x="1175727" y="600227"/>
                  </a:lnTo>
                  <a:lnTo>
                    <a:pt x="1163027" y="598258"/>
                  </a:lnTo>
                  <a:lnTo>
                    <a:pt x="1163027" y="591286"/>
                  </a:lnTo>
                  <a:lnTo>
                    <a:pt x="1175727" y="589470"/>
                  </a:lnTo>
                  <a:lnTo>
                    <a:pt x="1175727" y="592251"/>
                  </a:lnTo>
                  <a:lnTo>
                    <a:pt x="1188427" y="598182"/>
                  </a:lnTo>
                  <a:lnTo>
                    <a:pt x="1188427" y="598868"/>
                  </a:lnTo>
                  <a:lnTo>
                    <a:pt x="1201127" y="604647"/>
                  </a:lnTo>
                  <a:lnTo>
                    <a:pt x="1201127" y="541375"/>
                  </a:lnTo>
                  <a:lnTo>
                    <a:pt x="1188427" y="537565"/>
                  </a:lnTo>
                  <a:lnTo>
                    <a:pt x="1188427" y="551789"/>
                  </a:lnTo>
                  <a:lnTo>
                    <a:pt x="1175727" y="554151"/>
                  </a:lnTo>
                  <a:lnTo>
                    <a:pt x="1175727" y="544106"/>
                  </a:lnTo>
                  <a:lnTo>
                    <a:pt x="1177988" y="544855"/>
                  </a:lnTo>
                  <a:lnTo>
                    <a:pt x="1179144" y="543115"/>
                  </a:lnTo>
                  <a:lnTo>
                    <a:pt x="1177404" y="541375"/>
                  </a:lnTo>
                  <a:lnTo>
                    <a:pt x="1175727" y="541947"/>
                  </a:lnTo>
                  <a:lnTo>
                    <a:pt x="1175727" y="536930"/>
                  </a:lnTo>
                  <a:lnTo>
                    <a:pt x="1163027" y="533819"/>
                  </a:lnTo>
                  <a:lnTo>
                    <a:pt x="1163027" y="539902"/>
                  </a:lnTo>
                  <a:lnTo>
                    <a:pt x="1150327" y="544855"/>
                  </a:lnTo>
                  <a:lnTo>
                    <a:pt x="1150327" y="546608"/>
                  </a:lnTo>
                  <a:lnTo>
                    <a:pt x="1137627" y="546595"/>
                  </a:lnTo>
                  <a:lnTo>
                    <a:pt x="1137627" y="551586"/>
                  </a:lnTo>
                  <a:lnTo>
                    <a:pt x="1124927" y="551256"/>
                  </a:lnTo>
                  <a:lnTo>
                    <a:pt x="1124927" y="540435"/>
                  </a:lnTo>
                  <a:lnTo>
                    <a:pt x="1112227" y="547039"/>
                  </a:lnTo>
                  <a:lnTo>
                    <a:pt x="1112227" y="552551"/>
                  </a:lnTo>
                  <a:lnTo>
                    <a:pt x="1099527" y="553351"/>
                  </a:lnTo>
                  <a:lnTo>
                    <a:pt x="1099527" y="555396"/>
                  </a:lnTo>
                  <a:lnTo>
                    <a:pt x="1086827" y="557060"/>
                  </a:lnTo>
                  <a:lnTo>
                    <a:pt x="1086827" y="775017"/>
                  </a:lnTo>
                  <a:lnTo>
                    <a:pt x="1074127" y="776312"/>
                  </a:lnTo>
                  <a:lnTo>
                    <a:pt x="1074127" y="786460"/>
                  </a:lnTo>
                  <a:lnTo>
                    <a:pt x="1086827" y="784415"/>
                  </a:lnTo>
                  <a:lnTo>
                    <a:pt x="1086827" y="786777"/>
                  </a:lnTo>
                  <a:lnTo>
                    <a:pt x="1099527" y="787184"/>
                  </a:lnTo>
                  <a:lnTo>
                    <a:pt x="1112227" y="789559"/>
                  </a:lnTo>
                  <a:lnTo>
                    <a:pt x="1112227" y="791705"/>
                  </a:lnTo>
                  <a:lnTo>
                    <a:pt x="1124927" y="792632"/>
                  </a:lnTo>
                  <a:lnTo>
                    <a:pt x="1124927" y="792340"/>
                  </a:lnTo>
                  <a:lnTo>
                    <a:pt x="1137627" y="782967"/>
                  </a:lnTo>
                  <a:lnTo>
                    <a:pt x="1137627" y="800696"/>
                  </a:lnTo>
                  <a:lnTo>
                    <a:pt x="1150327" y="806208"/>
                  </a:lnTo>
                  <a:lnTo>
                    <a:pt x="1150327" y="802144"/>
                  </a:lnTo>
                  <a:lnTo>
                    <a:pt x="1163027" y="789940"/>
                  </a:lnTo>
                  <a:lnTo>
                    <a:pt x="1163027" y="792264"/>
                  </a:lnTo>
                  <a:lnTo>
                    <a:pt x="1175727" y="791464"/>
                  </a:lnTo>
                  <a:lnTo>
                    <a:pt x="1175727" y="806792"/>
                  </a:lnTo>
                  <a:lnTo>
                    <a:pt x="1188427" y="797293"/>
                  </a:lnTo>
                  <a:lnTo>
                    <a:pt x="1188427" y="804786"/>
                  </a:lnTo>
                  <a:lnTo>
                    <a:pt x="1201127" y="800976"/>
                  </a:lnTo>
                  <a:lnTo>
                    <a:pt x="1201127" y="806208"/>
                  </a:lnTo>
                  <a:lnTo>
                    <a:pt x="1213827" y="803732"/>
                  </a:lnTo>
                  <a:lnTo>
                    <a:pt x="1213827" y="812063"/>
                  </a:lnTo>
                  <a:lnTo>
                    <a:pt x="1226527" y="811682"/>
                  </a:lnTo>
                  <a:lnTo>
                    <a:pt x="1226527" y="810704"/>
                  </a:lnTo>
                  <a:lnTo>
                    <a:pt x="1239227" y="810260"/>
                  </a:lnTo>
                  <a:lnTo>
                    <a:pt x="1239227" y="812596"/>
                  </a:lnTo>
                  <a:lnTo>
                    <a:pt x="1251927" y="806653"/>
                  </a:lnTo>
                  <a:lnTo>
                    <a:pt x="1251927" y="807364"/>
                  </a:lnTo>
                  <a:lnTo>
                    <a:pt x="1252359" y="807351"/>
                  </a:lnTo>
                  <a:lnTo>
                    <a:pt x="1264285" y="803414"/>
                  </a:lnTo>
                  <a:lnTo>
                    <a:pt x="1264627" y="803300"/>
                  </a:lnTo>
                  <a:lnTo>
                    <a:pt x="1264627" y="804545"/>
                  </a:lnTo>
                  <a:lnTo>
                    <a:pt x="1254544" y="807250"/>
                  </a:lnTo>
                  <a:lnTo>
                    <a:pt x="1262278" y="806894"/>
                  </a:lnTo>
                  <a:lnTo>
                    <a:pt x="1264627" y="806792"/>
                  </a:lnTo>
                  <a:lnTo>
                    <a:pt x="1264627" y="806208"/>
                  </a:lnTo>
                  <a:lnTo>
                    <a:pt x="1277353" y="800341"/>
                  </a:lnTo>
                  <a:lnTo>
                    <a:pt x="1277353" y="799973"/>
                  </a:lnTo>
                  <a:lnTo>
                    <a:pt x="1269098" y="801255"/>
                  </a:lnTo>
                  <a:lnTo>
                    <a:pt x="1268069" y="801712"/>
                  </a:lnTo>
                  <a:lnTo>
                    <a:pt x="1269098" y="801230"/>
                  </a:lnTo>
                  <a:lnTo>
                    <a:pt x="1277353" y="797382"/>
                  </a:lnTo>
                  <a:lnTo>
                    <a:pt x="1277353" y="799973"/>
                  </a:lnTo>
                  <a:lnTo>
                    <a:pt x="1278166" y="799846"/>
                  </a:lnTo>
                  <a:lnTo>
                    <a:pt x="1290027" y="796912"/>
                  </a:lnTo>
                  <a:lnTo>
                    <a:pt x="1290027" y="801560"/>
                  </a:lnTo>
                  <a:lnTo>
                    <a:pt x="1277353" y="804392"/>
                  </a:lnTo>
                  <a:lnTo>
                    <a:pt x="1277353" y="809675"/>
                  </a:lnTo>
                  <a:lnTo>
                    <a:pt x="1290027" y="806208"/>
                  </a:lnTo>
                  <a:lnTo>
                    <a:pt x="1290027" y="810272"/>
                  </a:lnTo>
                  <a:lnTo>
                    <a:pt x="1302727" y="807364"/>
                  </a:lnTo>
                  <a:lnTo>
                    <a:pt x="1302727" y="807669"/>
                  </a:lnTo>
                  <a:lnTo>
                    <a:pt x="1278890" y="813879"/>
                  </a:lnTo>
                  <a:lnTo>
                    <a:pt x="1290027" y="813511"/>
                  </a:lnTo>
                  <a:lnTo>
                    <a:pt x="1290027" y="812101"/>
                  </a:lnTo>
                  <a:lnTo>
                    <a:pt x="1302727" y="811720"/>
                  </a:lnTo>
                  <a:lnTo>
                    <a:pt x="1314831" y="811403"/>
                  </a:lnTo>
                  <a:lnTo>
                    <a:pt x="1315123" y="811415"/>
                  </a:lnTo>
                  <a:lnTo>
                    <a:pt x="1314831" y="811453"/>
                  </a:lnTo>
                  <a:lnTo>
                    <a:pt x="1302727" y="811999"/>
                  </a:lnTo>
                  <a:lnTo>
                    <a:pt x="1302727" y="813752"/>
                  </a:lnTo>
                  <a:lnTo>
                    <a:pt x="1290027" y="814920"/>
                  </a:lnTo>
                  <a:lnTo>
                    <a:pt x="1278890" y="816432"/>
                  </a:lnTo>
                  <a:lnTo>
                    <a:pt x="1276146" y="816775"/>
                  </a:lnTo>
                  <a:lnTo>
                    <a:pt x="1267764" y="817702"/>
                  </a:lnTo>
                  <a:lnTo>
                    <a:pt x="1252359" y="819518"/>
                  </a:lnTo>
                  <a:lnTo>
                    <a:pt x="1266748" y="819404"/>
                  </a:lnTo>
                  <a:lnTo>
                    <a:pt x="1278166" y="819289"/>
                  </a:lnTo>
                  <a:lnTo>
                    <a:pt x="1290027" y="819162"/>
                  </a:lnTo>
                  <a:lnTo>
                    <a:pt x="1296047" y="819099"/>
                  </a:lnTo>
                  <a:lnTo>
                    <a:pt x="1302727" y="819035"/>
                  </a:lnTo>
                  <a:lnTo>
                    <a:pt x="1314234" y="818946"/>
                  </a:lnTo>
                  <a:lnTo>
                    <a:pt x="1302727" y="819772"/>
                  </a:lnTo>
                  <a:lnTo>
                    <a:pt x="1302727" y="824788"/>
                  </a:lnTo>
                  <a:lnTo>
                    <a:pt x="1290027" y="824788"/>
                  </a:lnTo>
                  <a:lnTo>
                    <a:pt x="1290027" y="820229"/>
                  </a:lnTo>
                  <a:lnTo>
                    <a:pt x="1278890" y="820369"/>
                  </a:lnTo>
                  <a:lnTo>
                    <a:pt x="1277353" y="820394"/>
                  </a:lnTo>
                  <a:lnTo>
                    <a:pt x="1277353" y="824407"/>
                  </a:lnTo>
                  <a:lnTo>
                    <a:pt x="1290027" y="825957"/>
                  </a:lnTo>
                  <a:lnTo>
                    <a:pt x="1278890" y="825703"/>
                  </a:lnTo>
                  <a:lnTo>
                    <a:pt x="1277353" y="825677"/>
                  </a:lnTo>
                  <a:lnTo>
                    <a:pt x="1277353" y="825373"/>
                  </a:lnTo>
                  <a:lnTo>
                    <a:pt x="1275943" y="825246"/>
                  </a:lnTo>
                  <a:lnTo>
                    <a:pt x="1275943" y="826274"/>
                  </a:lnTo>
                  <a:lnTo>
                    <a:pt x="1271447" y="825982"/>
                  </a:lnTo>
                  <a:lnTo>
                    <a:pt x="1271130" y="825969"/>
                  </a:lnTo>
                  <a:lnTo>
                    <a:pt x="1271714" y="825969"/>
                  </a:lnTo>
                  <a:lnTo>
                    <a:pt x="1275943" y="826274"/>
                  </a:lnTo>
                  <a:lnTo>
                    <a:pt x="1275943" y="825246"/>
                  </a:lnTo>
                  <a:lnTo>
                    <a:pt x="1269098" y="824623"/>
                  </a:lnTo>
                  <a:lnTo>
                    <a:pt x="1267764" y="824496"/>
                  </a:lnTo>
                  <a:lnTo>
                    <a:pt x="1266748" y="824407"/>
                  </a:lnTo>
                  <a:lnTo>
                    <a:pt x="1265478" y="824293"/>
                  </a:lnTo>
                  <a:lnTo>
                    <a:pt x="1264627" y="824217"/>
                  </a:lnTo>
                  <a:lnTo>
                    <a:pt x="1264627" y="825538"/>
                  </a:lnTo>
                  <a:lnTo>
                    <a:pt x="1266113" y="825639"/>
                  </a:lnTo>
                  <a:lnTo>
                    <a:pt x="1267764" y="825741"/>
                  </a:lnTo>
                  <a:lnTo>
                    <a:pt x="1268882" y="825919"/>
                  </a:lnTo>
                  <a:lnTo>
                    <a:pt x="1262278" y="825842"/>
                  </a:lnTo>
                  <a:lnTo>
                    <a:pt x="1256245" y="825576"/>
                  </a:lnTo>
                  <a:lnTo>
                    <a:pt x="1254544" y="825500"/>
                  </a:lnTo>
                  <a:lnTo>
                    <a:pt x="1251927" y="825373"/>
                  </a:lnTo>
                  <a:lnTo>
                    <a:pt x="1251927" y="825957"/>
                  </a:lnTo>
                  <a:lnTo>
                    <a:pt x="1262278" y="826604"/>
                  </a:lnTo>
                  <a:lnTo>
                    <a:pt x="1262672" y="826630"/>
                  </a:lnTo>
                  <a:lnTo>
                    <a:pt x="1264627" y="826757"/>
                  </a:lnTo>
                  <a:lnTo>
                    <a:pt x="1264627" y="827201"/>
                  </a:lnTo>
                  <a:lnTo>
                    <a:pt x="1266748" y="827252"/>
                  </a:lnTo>
                  <a:lnTo>
                    <a:pt x="1271447" y="827366"/>
                  </a:lnTo>
                  <a:lnTo>
                    <a:pt x="1276146" y="827493"/>
                  </a:lnTo>
                  <a:lnTo>
                    <a:pt x="1277353" y="827519"/>
                  </a:lnTo>
                  <a:lnTo>
                    <a:pt x="1277353" y="827786"/>
                  </a:lnTo>
                  <a:lnTo>
                    <a:pt x="1271447" y="827595"/>
                  </a:lnTo>
                  <a:lnTo>
                    <a:pt x="1267764" y="827468"/>
                  </a:lnTo>
                  <a:lnTo>
                    <a:pt x="1264627" y="827366"/>
                  </a:lnTo>
                  <a:lnTo>
                    <a:pt x="1264627" y="828255"/>
                  </a:lnTo>
                  <a:lnTo>
                    <a:pt x="1276146" y="828636"/>
                  </a:lnTo>
                  <a:lnTo>
                    <a:pt x="1277353" y="828687"/>
                  </a:lnTo>
                  <a:lnTo>
                    <a:pt x="1277353" y="828967"/>
                  </a:lnTo>
                  <a:lnTo>
                    <a:pt x="1271447" y="828763"/>
                  </a:lnTo>
                  <a:lnTo>
                    <a:pt x="1267764" y="828636"/>
                  </a:lnTo>
                  <a:lnTo>
                    <a:pt x="1264627" y="828535"/>
                  </a:lnTo>
                  <a:lnTo>
                    <a:pt x="1264627" y="829614"/>
                  </a:lnTo>
                  <a:lnTo>
                    <a:pt x="1276146" y="830186"/>
                  </a:lnTo>
                  <a:lnTo>
                    <a:pt x="1277353" y="830249"/>
                  </a:lnTo>
                  <a:lnTo>
                    <a:pt x="1277353" y="831761"/>
                  </a:lnTo>
                  <a:lnTo>
                    <a:pt x="1267764" y="831824"/>
                  </a:lnTo>
                  <a:lnTo>
                    <a:pt x="1269098" y="831964"/>
                  </a:lnTo>
                  <a:lnTo>
                    <a:pt x="1276146" y="832294"/>
                  </a:lnTo>
                  <a:lnTo>
                    <a:pt x="1277353" y="832345"/>
                  </a:lnTo>
                  <a:lnTo>
                    <a:pt x="1277353" y="834847"/>
                  </a:lnTo>
                  <a:lnTo>
                    <a:pt x="1267764" y="832523"/>
                  </a:lnTo>
                  <a:lnTo>
                    <a:pt x="1264627" y="832421"/>
                  </a:lnTo>
                  <a:lnTo>
                    <a:pt x="1264627" y="832904"/>
                  </a:lnTo>
                  <a:lnTo>
                    <a:pt x="1256245" y="831773"/>
                  </a:lnTo>
                  <a:lnTo>
                    <a:pt x="1251927" y="829995"/>
                  </a:lnTo>
                  <a:lnTo>
                    <a:pt x="1251927" y="831189"/>
                  </a:lnTo>
                  <a:lnTo>
                    <a:pt x="1251927" y="832345"/>
                  </a:lnTo>
                  <a:lnTo>
                    <a:pt x="1251927" y="834351"/>
                  </a:lnTo>
                  <a:lnTo>
                    <a:pt x="1263611" y="838873"/>
                  </a:lnTo>
                  <a:lnTo>
                    <a:pt x="1264107" y="839127"/>
                  </a:lnTo>
                  <a:lnTo>
                    <a:pt x="1263611" y="838898"/>
                  </a:lnTo>
                  <a:lnTo>
                    <a:pt x="1251927" y="834732"/>
                  </a:lnTo>
                  <a:lnTo>
                    <a:pt x="1251927" y="836942"/>
                  </a:lnTo>
                  <a:lnTo>
                    <a:pt x="1251927" y="839254"/>
                  </a:lnTo>
                  <a:lnTo>
                    <a:pt x="1239227" y="830605"/>
                  </a:lnTo>
                  <a:lnTo>
                    <a:pt x="1239227" y="834085"/>
                  </a:lnTo>
                  <a:lnTo>
                    <a:pt x="1251927" y="840066"/>
                  </a:lnTo>
                  <a:lnTo>
                    <a:pt x="1251927" y="845388"/>
                  </a:lnTo>
                  <a:lnTo>
                    <a:pt x="1239227" y="847394"/>
                  </a:lnTo>
                  <a:lnTo>
                    <a:pt x="1239227" y="849985"/>
                  </a:lnTo>
                  <a:lnTo>
                    <a:pt x="1226527" y="850303"/>
                  </a:lnTo>
                  <a:lnTo>
                    <a:pt x="1226527" y="849147"/>
                  </a:lnTo>
                  <a:lnTo>
                    <a:pt x="1213827" y="846937"/>
                  </a:lnTo>
                  <a:lnTo>
                    <a:pt x="1213827" y="849909"/>
                  </a:lnTo>
                  <a:lnTo>
                    <a:pt x="1202220" y="847102"/>
                  </a:lnTo>
                  <a:lnTo>
                    <a:pt x="1202944" y="845654"/>
                  </a:lnTo>
                  <a:lnTo>
                    <a:pt x="1202359" y="846239"/>
                  </a:lnTo>
                  <a:lnTo>
                    <a:pt x="1201966" y="847039"/>
                  </a:lnTo>
                  <a:lnTo>
                    <a:pt x="1201127" y="846823"/>
                  </a:lnTo>
                  <a:lnTo>
                    <a:pt x="1201839" y="847280"/>
                  </a:lnTo>
                  <a:lnTo>
                    <a:pt x="1201204" y="848563"/>
                  </a:lnTo>
                  <a:lnTo>
                    <a:pt x="1201788" y="847979"/>
                  </a:lnTo>
                  <a:lnTo>
                    <a:pt x="1202067" y="847420"/>
                  </a:lnTo>
                  <a:lnTo>
                    <a:pt x="1213827" y="854837"/>
                  </a:lnTo>
                  <a:lnTo>
                    <a:pt x="1213827" y="876198"/>
                  </a:lnTo>
                  <a:lnTo>
                    <a:pt x="1201127" y="882256"/>
                  </a:lnTo>
                  <a:lnTo>
                    <a:pt x="1201127" y="859599"/>
                  </a:lnTo>
                  <a:lnTo>
                    <a:pt x="1188427" y="856881"/>
                  </a:lnTo>
                  <a:lnTo>
                    <a:pt x="1188427" y="862368"/>
                  </a:lnTo>
                  <a:lnTo>
                    <a:pt x="1175727" y="870635"/>
                  </a:lnTo>
                  <a:lnTo>
                    <a:pt x="1175727" y="867130"/>
                  </a:lnTo>
                  <a:lnTo>
                    <a:pt x="1163027" y="874268"/>
                  </a:lnTo>
                  <a:lnTo>
                    <a:pt x="1163027" y="879424"/>
                  </a:lnTo>
                  <a:lnTo>
                    <a:pt x="1163027" y="979843"/>
                  </a:lnTo>
                  <a:lnTo>
                    <a:pt x="1150327" y="985647"/>
                  </a:lnTo>
                  <a:lnTo>
                    <a:pt x="1163027" y="985647"/>
                  </a:lnTo>
                  <a:lnTo>
                    <a:pt x="1163027" y="988555"/>
                  </a:lnTo>
                  <a:lnTo>
                    <a:pt x="1150327" y="987386"/>
                  </a:lnTo>
                  <a:lnTo>
                    <a:pt x="1150327" y="985647"/>
                  </a:lnTo>
                  <a:lnTo>
                    <a:pt x="1150327" y="981583"/>
                  </a:lnTo>
                  <a:lnTo>
                    <a:pt x="1163027" y="979843"/>
                  </a:lnTo>
                  <a:lnTo>
                    <a:pt x="1163027" y="879424"/>
                  </a:lnTo>
                  <a:lnTo>
                    <a:pt x="1150327" y="879348"/>
                  </a:lnTo>
                  <a:lnTo>
                    <a:pt x="1150327" y="871791"/>
                  </a:lnTo>
                  <a:lnTo>
                    <a:pt x="1137627" y="872375"/>
                  </a:lnTo>
                  <a:lnTo>
                    <a:pt x="1124927" y="875868"/>
                  </a:lnTo>
                  <a:lnTo>
                    <a:pt x="1137627" y="880503"/>
                  </a:lnTo>
                  <a:lnTo>
                    <a:pt x="1137627" y="893292"/>
                  </a:lnTo>
                  <a:lnTo>
                    <a:pt x="1137627" y="895045"/>
                  </a:lnTo>
                  <a:lnTo>
                    <a:pt x="1124927" y="895032"/>
                  </a:lnTo>
                  <a:lnTo>
                    <a:pt x="1137627" y="893292"/>
                  </a:lnTo>
                  <a:lnTo>
                    <a:pt x="1124927" y="894448"/>
                  </a:lnTo>
                  <a:lnTo>
                    <a:pt x="1124927" y="887476"/>
                  </a:lnTo>
                  <a:lnTo>
                    <a:pt x="1112227" y="892124"/>
                  </a:lnTo>
                  <a:lnTo>
                    <a:pt x="1112227" y="884923"/>
                  </a:lnTo>
                  <a:lnTo>
                    <a:pt x="1113561" y="882256"/>
                  </a:lnTo>
                  <a:lnTo>
                    <a:pt x="1112227" y="881811"/>
                  </a:lnTo>
                  <a:lnTo>
                    <a:pt x="1112227" y="881341"/>
                  </a:lnTo>
                  <a:lnTo>
                    <a:pt x="1111338" y="881672"/>
                  </a:lnTo>
                  <a:lnTo>
                    <a:pt x="1110653" y="881672"/>
                  </a:lnTo>
                  <a:lnTo>
                    <a:pt x="1110665" y="881926"/>
                  </a:lnTo>
                  <a:lnTo>
                    <a:pt x="1099527" y="886066"/>
                  </a:lnTo>
                  <a:lnTo>
                    <a:pt x="1099527" y="886904"/>
                  </a:lnTo>
                  <a:lnTo>
                    <a:pt x="1099527" y="891527"/>
                  </a:lnTo>
                  <a:lnTo>
                    <a:pt x="1086827" y="890384"/>
                  </a:lnTo>
                  <a:lnTo>
                    <a:pt x="1086827" y="888060"/>
                  </a:lnTo>
                  <a:lnTo>
                    <a:pt x="1099527" y="886904"/>
                  </a:lnTo>
                  <a:lnTo>
                    <a:pt x="1086827" y="886675"/>
                  </a:lnTo>
                  <a:lnTo>
                    <a:pt x="1086827" y="886421"/>
                  </a:lnTo>
                  <a:lnTo>
                    <a:pt x="1074127" y="888517"/>
                  </a:lnTo>
                  <a:lnTo>
                    <a:pt x="1074127" y="907529"/>
                  </a:lnTo>
                  <a:lnTo>
                    <a:pt x="1061427" y="910717"/>
                  </a:lnTo>
                  <a:lnTo>
                    <a:pt x="1061427" y="907008"/>
                  </a:lnTo>
                  <a:lnTo>
                    <a:pt x="1074127" y="907529"/>
                  </a:lnTo>
                  <a:lnTo>
                    <a:pt x="1074127" y="888517"/>
                  </a:lnTo>
                  <a:lnTo>
                    <a:pt x="1074127" y="874115"/>
                  </a:lnTo>
                  <a:lnTo>
                    <a:pt x="1065961" y="876846"/>
                  </a:lnTo>
                  <a:lnTo>
                    <a:pt x="1065390" y="875868"/>
                  </a:lnTo>
                  <a:lnTo>
                    <a:pt x="1065301" y="877062"/>
                  </a:lnTo>
                  <a:lnTo>
                    <a:pt x="1061427" y="878357"/>
                  </a:lnTo>
                  <a:lnTo>
                    <a:pt x="1048727" y="884072"/>
                  </a:lnTo>
                  <a:lnTo>
                    <a:pt x="1048727" y="888580"/>
                  </a:lnTo>
                  <a:lnTo>
                    <a:pt x="1036027" y="889215"/>
                  </a:lnTo>
                  <a:lnTo>
                    <a:pt x="1048727" y="890968"/>
                  </a:lnTo>
                  <a:lnTo>
                    <a:pt x="1036027" y="898207"/>
                  </a:lnTo>
                  <a:lnTo>
                    <a:pt x="1036027" y="889215"/>
                  </a:lnTo>
                  <a:lnTo>
                    <a:pt x="1036027" y="882256"/>
                  </a:lnTo>
                  <a:lnTo>
                    <a:pt x="1023327" y="881697"/>
                  </a:lnTo>
                  <a:lnTo>
                    <a:pt x="1023327" y="884059"/>
                  </a:lnTo>
                  <a:lnTo>
                    <a:pt x="1010627" y="888873"/>
                  </a:lnTo>
                  <a:lnTo>
                    <a:pt x="1010627" y="883996"/>
                  </a:lnTo>
                  <a:lnTo>
                    <a:pt x="997927" y="885736"/>
                  </a:lnTo>
                  <a:lnTo>
                    <a:pt x="997927" y="888733"/>
                  </a:lnTo>
                  <a:lnTo>
                    <a:pt x="997927" y="895451"/>
                  </a:lnTo>
                  <a:lnTo>
                    <a:pt x="997927" y="993775"/>
                  </a:lnTo>
                  <a:lnTo>
                    <a:pt x="997927" y="1002487"/>
                  </a:lnTo>
                  <a:lnTo>
                    <a:pt x="985227" y="1001928"/>
                  </a:lnTo>
                  <a:lnTo>
                    <a:pt x="985227" y="1001623"/>
                  </a:lnTo>
                  <a:lnTo>
                    <a:pt x="997927" y="993775"/>
                  </a:lnTo>
                  <a:lnTo>
                    <a:pt x="997927" y="895477"/>
                  </a:lnTo>
                  <a:lnTo>
                    <a:pt x="997216" y="895032"/>
                  </a:lnTo>
                  <a:lnTo>
                    <a:pt x="997927" y="895451"/>
                  </a:lnTo>
                  <a:lnTo>
                    <a:pt x="997927" y="888733"/>
                  </a:lnTo>
                  <a:lnTo>
                    <a:pt x="985227" y="887158"/>
                  </a:lnTo>
                  <a:lnTo>
                    <a:pt x="985227" y="884351"/>
                  </a:lnTo>
                  <a:lnTo>
                    <a:pt x="972527" y="885304"/>
                  </a:lnTo>
                  <a:lnTo>
                    <a:pt x="972527" y="891273"/>
                  </a:lnTo>
                  <a:lnTo>
                    <a:pt x="972527" y="901420"/>
                  </a:lnTo>
                  <a:lnTo>
                    <a:pt x="972527" y="908392"/>
                  </a:lnTo>
                  <a:lnTo>
                    <a:pt x="959827" y="908392"/>
                  </a:lnTo>
                  <a:lnTo>
                    <a:pt x="959827" y="904900"/>
                  </a:lnTo>
                  <a:lnTo>
                    <a:pt x="972527" y="901420"/>
                  </a:lnTo>
                  <a:lnTo>
                    <a:pt x="972527" y="891273"/>
                  </a:lnTo>
                  <a:lnTo>
                    <a:pt x="959827" y="892848"/>
                  </a:lnTo>
                  <a:lnTo>
                    <a:pt x="959827" y="891159"/>
                  </a:lnTo>
                  <a:lnTo>
                    <a:pt x="947127" y="884580"/>
                  </a:lnTo>
                  <a:lnTo>
                    <a:pt x="947127" y="891717"/>
                  </a:lnTo>
                  <a:lnTo>
                    <a:pt x="934427" y="886053"/>
                  </a:lnTo>
                  <a:lnTo>
                    <a:pt x="934427" y="889088"/>
                  </a:lnTo>
                  <a:lnTo>
                    <a:pt x="921893" y="892162"/>
                  </a:lnTo>
                  <a:lnTo>
                    <a:pt x="933856" y="897572"/>
                  </a:lnTo>
                  <a:lnTo>
                    <a:pt x="934008" y="897636"/>
                  </a:lnTo>
                  <a:lnTo>
                    <a:pt x="934148" y="897699"/>
                  </a:lnTo>
                  <a:lnTo>
                    <a:pt x="934427" y="897826"/>
                  </a:lnTo>
                  <a:lnTo>
                    <a:pt x="933856" y="897851"/>
                  </a:lnTo>
                  <a:lnTo>
                    <a:pt x="921893" y="903668"/>
                  </a:lnTo>
                  <a:lnTo>
                    <a:pt x="921893" y="900836"/>
                  </a:lnTo>
                  <a:lnTo>
                    <a:pt x="909027" y="897356"/>
                  </a:lnTo>
                  <a:lnTo>
                    <a:pt x="909027" y="894448"/>
                  </a:lnTo>
                  <a:lnTo>
                    <a:pt x="920927" y="895032"/>
                  </a:lnTo>
                  <a:lnTo>
                    <a:pt x="921893" y="895083"/>
                  </a:lnTo>
                  <a:lnTo>
                    <a:pt x="921893" y="892162"/>
                  </a:lnTo>
                  <a:lnTo>
                    <a:pt x="921893" y="883018"/>
                  </a:lnTo>
                  <a:lnTo>
                    <a:pt x="909027" y="880503"/>
                  </a:lnTo>
                  <a:lnTo>
                    <a:pt x="909027" y="890282"/>
                  </a:lnTo>
                  <a:lnTo>
                    <a:pt x="896327" y="892149"/>
                  </a:lnTo>
                  <a:lnTo>
                    <a:pt x="896327" y="870343"/>
                  </a:lnTo>
                  <a:lnTo>
                    <a:pt x="883640" y="868514"/>
                  </a:lnTo>
                  <a:lnTo>
                    <a:pt x="883640" y="867524"/>
                  </a:lnTo>
                  <a:lnTo>
                    <a:pt x="870927" y="872375"/>
                  </a:lnTo>
                  <a:lnTo>
                    <a:pt x="883640" y="869175"/>
                  </a:lnTo>
                  <a:lnTo>
                    <a:pt x="883640" y="873848"/>
                  </a:lnTo>
                  <a:lnTo>
                    <a:pt x="870927" y="876795"/>
                  </a:lnTo>
                  <a:lnTo>
                    <a:pt x="870927" y="872375"/>
                  </a:lnTo>
                  <a:lnTo>
                    <a:pt x="870927" y="869950"/>
                  </a:lnTo>
                  <a:lnTo>
                    <a:pt x="858227" y="867727"/>
                  </a:lnTo>
                  <a:lnTo>
                    <a:pt x="858227" y="868934"/>
                  </a:lnTo>
                  <a:lnTo>
                    <a:pt x="858227" y="872578"/>
                  </a:lnTo>
                  <a:lnTo>
                    <a:pt x="845527" y="876617"/>
                  </a:lnTo>
                  <a:lnTo>
                    <a:pt x="845527" y="883996"/>
                  </a:lnTo>
                  <a:lnTo>
                    <a:pt x="832827" y="889889"/>
                  </a:lnTo>
                  <a:lnTo>
                    <a:pt x="832827" y="892708"/>
                  </a:lnTo>
                  <a:lnTo>
                    <a:pt x="832827" y="893292"/>
                  </a:lnTo>
                  <a:lnTo>
                    <a:pt x="820127" y="893292"/>
                  </a:lnTo>
                  <a:lnTo>
                    <a:pt x="820127" y="889228"/>
                  </a:lnTo>
                  <a:lnTo>
                    <a:pt x="832827" y="892708"/>
                  </a:lnTo>
                  <a:lnTo>
                    <a:pt x="832827" y="889889"/>
                  </a:lnTo>
                  <a:lnTo>
                    <a:pt x="832827" y="889228"/>
                  </a:lnTo>
                  <a:lnTo>
                    <a:pt x="820127" y="887476"/>
                  </a:lnTo>
                  <a:lnTo>
                    <a:pt x="832827" y="884580"/>
                  </a:lnTo>
                  <a:lnTo>
                    <a:pt x="832827" y="872490"/>
                  </a:lnTo>
                  <a:lnTo>
                    <a:pt x="845527" y="874547"/>
                  </a:lnTo>
                  <a:lnTo>
                    <a:pt x="845527" y="869137"/>
                  </a:lnTo>
                  <a:lnTo>
                    <a:pt x="858227" y="868934"/>
                  </a:lnTo>
                  <a:lnTo>
                    <a:pt x="858227" y="867727"/>
                  </a:lnTo>
                  <a:lnTo>
                    <a:pt x="858227" y="857275"/>
                  </a:lnTo>
                  <a:lnTo>
                    <a:pt x="870927" y="853020"/>
                  </a:lnTo>
                  <a:lnTo>
                    <a:pt x="870927" y="839127"/>
                  </a:lnTo>
                  <a:lnTo>
                    <a:pt x="883640" y="845820"/>
                  </a:lnTo>
                  <a:lnTo>
                    <a:pt x="883640" y="837361"/>
                  </a:lnTo>
                  <a:lnTo>
                    <a:pt x="896327" y="841590"/>
                  </a:lnTo>
                  <a:lnTo>
                    <a:pt x="883640" y="835520"/>
                  </a:lnTo>
                  <a:lnTo>
                    <a:pt x="883640" y="836549"/>
                  </a:lnTo>
                  <a:lnTo>
                    <a:pt x="870927" y="831189"/>
                  </a:lnTo>
                  <a:lnTo>
                    <a:pt x="883640" y="834517"/>
                  </a:lnTo>
                  <a:lnTo>
                    <a:pt x="883640" y="828979"/>
                  </a:lnTo>
                  <a:lnTo>
                    <a:pt x="870927" y="829437"/>
                  </a:lnTo>
                  <a:lnTo>
                    <a:pt x="870927" y="819569"/>
                  </a:lnTo>
                  <a:lnTo>
                    <a:pt x="883640" y="817575"/>
                  </a:lnTo>
                  <a:lnTo>
                    <a:pt x="883640" y="823760"/>
                  </a:lnTo>
                  <a:lnTo>
                    <a:pt x="896327" y="825373"/>
                  </a:lnTo>
                  <a:lnTo>
                    <a:pt x="896327" y="825614"/>
                  </a:lnTo>
                  <a:lnTo>
                    <a:pt x="909027" y="830884"/>
                  </a:lnTo>
                  <a:lnTo>
                    <a:pt x="909027" y="800392"/>
                  </a:lnTo>
                  <a:lnTo>
                    <a:pt x="920927" y="800747"/>
                  </a:lnTo>
                  <a:lnTo>
                    <a:pt x="921893" y="800773"/>
                  </a:lnTo>
                  <a:lnTo>
                    <a:pt x="920927" y="800569"/>
                  </a:lnTo>
                  <a:lnTo>
                    <a:pt x="909027" y="797496"/>
                  </a:lnTo>
                  <a:lnTo>
                    <a:pt x="909027" y="786460"/>
                  </a:lnTo>
                  <a:lnTo>
                    <a:pt x="921893" y="792073"/>
                  </a:lnTo>
                  <a:lnTo>
                    <a:pt x="921893" y="794626"/>
                  </a:lnTo>
                  <a:lnTo>
                    <a:pt x="933856" y="798652"/>
                  </a:lnTo>
                  <a:lnTo>
                    <a:pt x="934148" y="798690"/>
                  </a:lnTo>
                  <a:lnTo>
                    <a:pt x="934427" y="798842"/>
                  </a:lnTo>
                  <a:lnTo>
                    <a:pt x="934427" y="798703"/>
                  </a:lnTo>
                  <a:lnTo>
                    <a:pt x="934427" y="789305"/>
                  </a:lnTo>
                  <a:lnTo>
                    <a:pt x="934427" y="788987"/>
                  </a:lnTo>
                  <a:lnTo>
                    <a:pt x="947127" y="791273"/>
                  </a:lnTo>
                  <a:lnTo>
                    <a:pt x="947127" y="790956"/>
                  </a:lnTo>
                  <a:lnTo>
                    <a:pt x="959827" y="786257"/>
                  </a:lnTo>
                  <a:lnTo>
                    <a:pt x="959827" y="794004"/>
                  </a:lnTo>
                  <a:lnTo>
                    <a:pt x="947127" y="793432"/>
                  </a:lnTo>
                  <a:lnTo>
                    <a:pt x="959827" y="795172"/>
                  </a:lnTo>
                  <a:lnTo>
                    <a:pt x="959827" y="799236"/>
                  </a:lnTo>
                  <a:lnTo>
                    <a:pt x="972527" y="797814"/>
                  </a:lnTo>
                  <a:lnTo>
                    <a:pt x="972527" y="796188"/>
                  </a:lnTo>
                  <a:lnTo>
                    <a:pt x="985227" y="787882"/>
                  </a:lnTo>
                  <a:lnTo>
                    <a:pt x="997927" y="784631"/>
                  </a:lnTo>
                  <a:lnTo>
                    <a:pt x="997927" y="788555"/>
                  </a:lnTo>
                  <a:lnTo>
                    <a:pt x="985227" y="792556"/>
                  </a:lnTo>
                  <a:lnTo>
                    <a:pt x="985227" y="793089"/>
                  </a:lnTo>
                  <a:lnTo>
                    <a:pt x="997927" y="796264"/>
                  </a:lnTo>
                  <a:lnTo>
                    <a:pt x="997927" y="793686"/>
                  </a:lnTo>
                  <a:lnTo>
                    <a:pt x="1010627" y="795235"/>
                  </a:lnTo>
                  <a:lnTo>
                    <a:pt x="1010627" y="796874"/>
                  </a:lnTo>
                  <a:lnTo>
                    <a:pt x="1023327" y="800125"/>
                  </a:lnTo>
                  <a:lnTo>
                    <a:pt x="1023327" y="805040"/>
                  </a:lnTo>
                  <a:lnTo>
                    <a:pt x="1036027" y="794004"/>
                  </a:lnTo>
                  <a:lnTo>
                    <a:pt x="1036027" y="795769"/>
                  </a:lnTo>
                  <a:lnTo>
                    <a:pt x="1048727" y="792327"/>
                  </a:lnTo>
                  <a:lnTo>
                    <a:pt x="1048727" y="787107"/>
                  </a:lnTo>
                  <a:lnTo>
                    <a:pt x="1061427" y="785926"/>
                  </a:lnTo>
                  <a:lnTo>
                    <a:pt x="1061427" y="794588"/>
                  </a:lnTo>
                  <a:lnTo>
                    <a:pt x="1074127" y="796328"/>
                  </a:lnTo>
                  <a:lnTo>
                    <a:pt x="1074127" y="787615"/>
                  </a:lnTo>
                  <a:lnTo>
                    <a:pt x="1061427" y="784555"/>
                  </a:lnTo>
                  <a:lnTo>
                    <a:pt x="1061427" y="764387"/>
                  </a:lnTo>
                  <a:lnTo>
                    <a:pt x="1074127" y="768146"/>
                  </a:lnTo>
                  <a:lnTo>
                    <a:pt x="1074127" y="558800"/>
                  </a:lnTo>
                  <a:lnTo>
                    <a:pt x="1061427" y="557060"/>
                  </a:lnTo>
                  <a:lnTo>
                    <a:pt x="1048727" y="557060"/>
                  </a:lnTo>
                  <a:lnTo>
                    <a:pt x="1048727" y="557644"/>
                  </a:lnTo>
                  <a:lnTo>
                    <a:pt x="1036027" y="559955"/>
                  </a:lnTo>
                  <a:lnTo>
                    <a:pt x="1036027" y="565988"/>
                  </a:lnTo>
                  <a:lnTo>
                    <a:pt x="1023327" y="564235"/>
                  </a:lnTo>
                  <a:lnTo>
                    <a:pt x="1023327" y="555129"/>
                  </a:lnTo>
                  <a:lnTo>
                    <a:pt x="1010627" y="557060"/>
                  </a:lnTo>
                  <a:lnTo>
                    <a:pt x="1010627" y="562622"/>
                  </a:lnTo>
                  <a:lnTo>
                    <a:pt x="997927" y="568172"/>
                  </a:lnTo>
                  <a:lnTo>
                    <a:pt x="997927" y="581418"/>
                  </a:lnTo>
                  <a:lnTo>
                    <a:pt x="997927" y="590118"/>
                  </a:lnTo>
                  <a:lnTo>
                    <a:pt x="985227" y="590956"/>
                  </a:lnTo>
                  <a:lnTo>
                    <a:pt x="985227" y="581990"/>
                  </a:lnTo>
                  <a:lnTo>
                    <a:pt x="997216" y="581456"/>
                  </a:lnTo>
                  <a:lnTo>
                    <a:pt x="997927" y="581418"/>
                  </a:lnTo>
                  <a:lnTo>
                    <a:pt x="997927" y="568172"/>
                  </a:lnTo>
                  <a:lnTo>
                    <a:pt x="997927" y="564210"/>
                  </a:lnTo>
                  <a:lnTo>
                    <a:pt x="985227" y="569048"/>
                  </a:lnTo>
                  <a:lnTo>
                    <a:pt x="985227" y="553580"/>
                  </a:lnTo>
                  <a:lnTo>
                    <a:pt x="972527" y="547179"/>
                  </a:lnTo>
                  <a:lnTo>
                    <a:pt x="972527" y="563524"/>
                  </a:lnTo>
                  <a:lnTo>
                    <a:pt x="959827" y="563499"/>
                  </a:lnTo>
                  <a:lnTo>
                    <a:pt x="959827" y="680161"/>
                  </a:lnTo>
                  <a:lnTo>
                    <a:pt x="959827" y="688873"/>
                  </a:lnTo>
                  <a:lnTo>
                    <a:pt x="947127" y="688289"/>
                  </a:lnTo>
                  <a:lnTo>
                    <a:pt x="947127" y="714006"/>
                  </a:lnTo>
                  <a:lnTo>
                    <a:pt x="947127" y="727202"/>
                  </a:lnTo>
                  <a:lnTo>
                    <a:pt x="934427" y="726757"/>
                  </a:lnTo>
                  <a:lnTo>
                    <a:pt x="934427" y="715010"/>
                  </a:lnTo>
                  <a:lnTo>
                    <a:pt x="947127" y="714006"/>
                  </a:lnTo>
                  <a:lnTo>
                    <a:pt x="947127" y="688289"/>
                  </a:lnTo>
                  <a:lnTo>
                    <a:pt x="947127" y="677837"/>
                  </a:lnTo>
                  <a:lnTo>
                    <a:pt x="959827" y="680161"/>
                  </a:lnTo>
                  <a:lnTo>
                    <a:pt x="959827" y="563499"/>
                  </a:lnTo>
                  <a:lnTo>
                    <a:pt x="959827" y="544283"/>
                  </a:lnTo>
                  <a:lnTo>
                    <a:pt x="947127" y="545439"/>
                  </a:lnTo>
                  <a:lnTo>
                    <a:pt x="947127" y="542544"/>
                  </a:lnTo>
                  <a:lnTo>
                    <a:pt x="959827" y="544283"/>
                  </a:lnTo>
                  <a:lnTo>
                    <a:pt x="959827" y="543115"/>
                  </a:lnTo>
                  <a:lnTo>
                    <a:pt x="947127" y="535355"/>
                  </a:lnTo>
                  <a:lnTo>
                    <a:pt x="947127" y="516978"/>
                  </a:lnTo>
                  <a:lnTo>
                    <a:pt x="959827" y="523760"/>
                  </a:lnTo>
                  <a:lnTo>
                    <a:pt x="959827" y="524751"/>
                  </a:lnTo>
                  <a:lnTo>
                    <a:pt x="972527" y="527151"/>
                  </a:lnTo>
                  <a:lnTo>
                    <a:pt x="972527" y="524535"/>
                  </a:lnTo>
                  <a:lnTo>
                    <a:pt x="985227" y="528599"/>
                  </a:lnTo>
                  <a:lnTo>
                    <a:pt x="985227" y="528231"/>
                  </a:lnTo>
                  <a:lnTo>
                    <a:pt x="997216" y="523367"/>
                  </a:lnTo>
                  <a:lnTo>
                    <a:pt x="985227" y="511479"/>
                  </a:lnTo>
                  <a:lnTo>
                    <a:pt x="985227" y="516788"/>
                  </a:lnTo>
                  <a:lnTo>
                    <a:pt x="985227" y="517334"/>
                  </a:lnTo>
                  <a:lnTo>
                    <a:pt x="985227" y="527875"/>
                  </a:lnTo>
                  <a:lnTo>
                    <a:pt x="972527" y="521449"/>
                  </a:lnTo>
                  <a:lnTo>
                    <a:pt x="972527" y="517563"/>
                  </a:lnTo>
                  <a:lnTo>
                    <a:pt x="985227" y="517334"/>
                  </a:lnTo>
                  <a:lnTo>
                    <a:pt x="985227" y="516788"/>
                  </a:lnTo>
                  <a:lnTo>
                    <a:pt x="972527" y="513892"/>
                  </a:lnTo>
                  <a:lnTo>
                    <a:pt x="972527" y="506539"/>
                  </a:lnTo>
                  <a:lnTo>
                    <a:pt x="985227" y="507098"/>
                  </a:lnTo>
                  <a:lnTo>
                    <a:pt x="985227" y="510552"/>
                  </a:lnTo>
                  <a:lnTo>
                    <a:pt x="997216" y="510006"/>
                  </a:lnTo>
                  <a:lnTo>
                    <a:pt x="997927" y="509981"/>
                  </a:lnTo>
                  <a:lnTo>
                    <a:pt x="997927" y="490512"/>
                  </a:lnTo>
                  <a:lnTo>
                    <a:pt x="997927" y="480390"/>
                  </a:lnTo>
                  <a:lnTo>
                    <a:pt x="1010627" y="486079"/>
                  </a:lnTo>
                  <a:lnTo>
                    <a:pt x="1010627" y="488518"/>
                  </a:lnTo>
                  <a:lnTo>
                    <a:pt x="997927" y="490512"/>
                  </a:lnTo>
                  <a:lnTo>
                    <a:pt x="1010627" y="494906"/>
                  </a:lnTo>
                  <a:lnTo>
                    <a:pt x="1010627" y="510590"/>
                  </a:lnTo>
                  <a:lnTo>
                    <a:pt x="1023327" y="511175"/>
                  </a:lnTo>
                  <a:lnTo>
                    <a:pt x="1023327" y="502462"/>
                  </a:lnTo>
                  <a:lnTo>
                    <a:pt x="1036027" y="502462"/>
                  </a:lnTo>
                  <a:lnTo>
                    <a:pt x="1036027" y="501878"/>
                  </a:lnTo>
                  <a:lnTo>
                    <a:pt x="1023327" y="501586"/>
                  </a:lnTo>
                  <a:lnTo>
                    <a:pt x="1023327" y="494322"/>
                  </a:lnTo>
                  <a:lnTo>
                    <a:pt x="1032852" y="494322"/>
                  </a:lnTo>
                  <a:lnTo>
                    <a:pt x="1023327" y="492582"/>
                  </a:lnTo>
                  <a:lnTo>
                    <a:pt x="1023327" y="485025"/>
                  </a:lnTo>
                  <a:lnTo>
                    <a:pt x="1036027" y="482384"/>
                  </a:lnTo>
                  <a:lnTo>
                    <a:pt x="1036027" y="494322"/>
                  </a:lnTo>
                  <a:lnTo>
                    <a:pt x="1032852" y="494322"/>
                  </a:lnTo>
                  <a:lnTo>
                    <a:pt x="1036027" y="494906"/>
                  </a:lnTo>
                  <a:lnTo>
                    <a:pt x="1036027" y="497763"/>
                  </a:lnTo>
                  <a:lnTo>
                    <a:pt x="1048727" y="493166"/>
                  </a:lnTo>
                  <a:lnTo>
                    <a:pt x="1048727" y="485775"/>
                  </a:lnTo>
                  <a:lnTo>
                    <a:pt x="1036027" y="478523"/>
                  </a:lnTo>
                  <a:lnTo>
                    <a:pt x="1048727" y="474052"/>
                  </a:lnTo>
                  <a:lnTo>
                    <a:pt x="1048727" y="474560"/>
                  </a:lnTo>
                  <a:lnTo>
                    <a:pt x="1061427" y="475157"/>
                  </a:lnTo>
                  <a:lnTo>
                    <a:pt x="1061427" y="480961"/>
                  </a:lnTo>
                  <a:lnTo>
                    <a:pt x="1048727" y="481545"/>
                  </a:lnTo>
                  <a:lnTo>
                    <a:pt x="1061427" y="485254"/>
                  </a:lnTo>
                  <a:lnTo>
                    <a:pt x="1061427" y="484454"/>
                  </a:lnTo>
                  <a:lnTo>
                    <a:pt x="1074127" y="479958"/>
                  </a:lnTo>
                  <a:lnTo>
                    <a:pt x="1074127" y="468363"/>
                  </a:lnTo>
                  <a:lnTo>
                    <a:pt x="1086827" y="464134"/>
                  </a:lnTo>
                  <a:lnTo>
                    <a:pt x="1086827" y="474573"/>
                  </a:lnTo>
                  <a:lnTo>
                    <a:pt x="1099527" y="469925"/>
                  </a:lnTo>
                  <a:lnTo>
                    <a:pt x="1099527" y="469315"/>
                  </a:lnTo>
                  <a:lnTo>
                    <a:pt x="1112227" y="471068"/>
                  </a:lnTo>
                  <a:lnTo>
                    <a:pt x="1124927" y="474573"/>
                  </a:lnTo>
                  <a:lnTo>
                    <a:pt x="1124927" y="469925"/>
                  </a:lnTo>
                  <a:lnTo>
                    <a:pt x="1137627" y="472833"/>
                  </a:lnTo>
                  <a:lnTo>
                    <a:pt x="1124927" y="467893"/>
                  </a:lnTo>
                  <a:lnTo>
                    <a:pt x="1124927" y="467601"/>
                  </a:lnTo>
                  <a:lnTo>
                    <a:pt x="1137627" y="459295"/>
                  </a:lnTo>
                  <a:lnTo>
                    <a:pt x="1137627" y="452501"/>
                  </a:lnTo>
                  <a:lnTo>
                    <a:pt x="1150327" y="449630"/>
                  </a:lnTo>
                  <a:lnTo>
                    <a:pt x="1150327" y="447128"/>
                  </a:lnTo>
                  <a:lnTo>
                    <a:pt x="1163027" y="440880"/>
                  </a:lnTo>
                  <a:lnTo>
                    <a:pt x="1163027" y="444271"/>
                  </a:lnTo>
                  <a:lnTo>
                    <a:pt x="1175727" y="443877"/>
                  </a:lnTo>
                  <a:lnTo>
                    <a:pt x="1175727" y="442379"/>
                  </a:lnTo>
                  <a:lnTo>
                    <a:pt x="1188427" y="442468"/>
                  </a:lnTo>
                  <a:lnTo>
                    <a:pt x="1201127" y="449021"/>
                  </a:lnTo>
                  <a:lnTo>
                    <a:pt x="1201127" y="442772"/>
                  </a:lnTo>
                  <a:lnTo>
                    <a:pt x="1213827" y="441769"/>
                  </a:lnTo>
                  <a:lnTo>
                    <a:pt x="1213827" y="443865"/>
                  </a:lnTo>
                  <a:lnTo>
                    <a:pt x="1226527" y="452501"/>
                  </a:lnTo>
                  <a:lnTo>
                    <a:pt x="1231099" y="452742"/>
                  </a:lnTo>
                  <a:lnTo>
                    <a:pt x="1230807" y="454240"/>
                  </a:lnTo>
                  <a:lnTo>
                    <a:pt x="1231379" y="454240"/>
                  </a:lnTo>
                  <a:lnTo>
                    <a:pt x="1231379" y="452755"/>
                  </a:lnTo>
                  <a:lnTo>
                    <a:pt x="1239227" y="453136"/>
                  </a:lnTo>
                  <a:lnTo>
                    <a:pt x="1239227" y="447852"/>
                  </a:lnTo>
                  <a:lnTo>
                    <a:pt x="1250238" y="444373"/>
                  </a:lnTo>
                  <a:lnTo>
                    <a:pt x="1239227" y="443788"/>
                  </a:lnTo>
                  <a:lnTo>
                    <a:pt x="1239227" y="436232"/>
                  </a:lnTo>
                  <a:lnTo>
                    <a:pt x="1251927" y="434771"/>
                  </a:lnTo>
                  <a:lnTo>
                    <a:pt x="1251927" y="443839"/>
                  </a:lnTo>
                  <a:lnTo>
                    <a:pt x="1250238" y="444373"/>
                  </a:lnTo>
                  <a:lnTo>
                    <a:pt x="1251927" y="444461"/>
                  </a:lnTo>
                  <a:lnTo>
                    <a:pt x="1251927" y="445528"/>
                  </a:lnTo>
                  <a:lnTo>
                    <a:pt x="1264627" y="438378"/>
                  </a:lnTo>
                  <a:lnTo>
                    <a:pt x="1264627" y="446443"/>
                  </a:lnTo>
                  <a:lnTo>
                    <a:pt x="1277353" y="441591"/>
                  </a:lnTo>
                  <a:lnTo>
                    <a:pt x="1277353" y="446036"/>
                  </a:lnTo>
                  <a:lnTo>
                    <a:pt x="1290027" y="443204"/>
                  </a:lnTo>
                  <a:lnTo>
                    <a:pt x="1290027" y="451358"/>
                  </a:lnTo>
                  <a:lnTo>
                    <a:pt x="1302727" y="449745"/>
                  </a:lnTo>
                  <a:lnTo>
                    <a:pt x="1302727" y="447903"/>
                  </a:lnTo>
                  <a:lnTo>
                    <a:pt x="1314831" y="447268"/>
                  </a:lnTo>
                  <a:lnTo>
                    <a:pt x="1315427" y="447230"/>
                  </a:lnTo>
                  <a:lnTo>
                    <a:pt x="1315427" y="455637"/>
                  </a:lnTo>
                  <a:lnTo>
                    <a:pt x="1328127" y="453847"/>
                  </a:lnTo>
                  <a:lnTo>
                    <a:pt x="1328127" y="458304"/>
                  </a:lnTo>
                  <a:lnTo>
                    <a:pt x="1340827" y="458304"/>
                  </a:lnTo>
                  <a:lnTo>
                    <a:pt x="1340827" y="454812"/>
                  </a:lnTo>
                  <a:lnTo>
                    <a:pt x="1353527" y="454240"/>
                  </a:lnTo>
                  <a:lnTo>
                    <a:pt x="1353527" y="439140"/>
                  </a:lnTo>
                  <a:lnTo>
                    <a:pt x="1366227" y="439724"/>
                  </a:lnTo>
                  <a:lnTo>
                    <a:pt x="1366227" y="450761"/>
                  </a:lnTo>
                  <a:lnTo>
                    <a:pt x="1378927" y="450761"/>
                  </a:lnTo>
                  <a:lnTo>
                    <a:pt x="1378927" y="451345"/>
                  </a:lnTo>
                  <a:lnTo>
                    <a:pt x="1404327" y="442366"/>
                  </a:lnTo>
                  <a:lnTo>
                    <a:pt x="1404327" y="449072"/>
                  </a:lnTo>
                  <a:lnTo>
                    <a:pt x="1391805" y="455015"/>
                  </a:lnTo>
                  <a:lnTo>
                    <a:pt x="1391666" y="455079"/>
                  </a:lnTo>
                  <a:lnTo>
                    <a:pt x="1391666" y="458724"/>
                  </a:lnTo>
                  <a:lnTo>
                    <a:pt x="1391805" y="458698"/>
                  </a:lnTo>
                  <a:lnTo>
                    <a:pt x="1404327" y="453669"/>
                  </a:lnTo>
                  <a:lnTo>
                    <a:pt x="1404327" y="451345"/>
                  </a:lnTo>
                  <a:lnTo>
                    <a:pt x="1417027" y="449503"/>
                  </a:lnTo>
                  <a:lnTo>
                    <a:pt x="1417027" y="130009"/>
                  </a:lnTo>
                  <a:lnTo>
                    <a:pt x="1417027" y="118376"/>
                  </a:lnTo>
                  <a:lnTo>
                    <a:pt x="1417027" y="102882"/>
                  </a:lnTo>
                  <a:lnTo>
                    <a:pt x="1404327" y="114363"/>
                  </a:lnTo>
                  <a:lnTo>
                    <a:pt x="1404327" y="114706"/>
                  </a:lnTo>
                  <a:lnTo>
                    <a:pt x="1404327" y="436562"/>
                  </a:lnTo>
                  <a:lnTo>
                    <a:pt x="1404327" y="440524"/>
                  </a:lnTo>
                  <a:lnTo>
                    <a:pt x="1391805" y="444677"/>
                  </a:lnTo>
                  <a:lnTo>
                    <a:pt x="1391666" y="444728"/>
                  </a:lnTo>
                  <a:lnTo>
                    <a:pt x="1391666" y="439559"/>
                  </a:lnTo>
                  <a:lnTo>
                    <a:pt x="1404327" y="436562"/>
                  </a:lnTo>
                  <a:lnTo>
                    <a:pt x="1404327" y="114706"/>
                  </a:lnTo>
                  <a:lnTo>
                    <a:pt x="1391805" y="120484"/>
                  </a:lnTo>
                  <a:lnTo>
                    <a:pt x="1391666" y="120548"/>
                  </a:lnTo>
                  <a:lnTo>
                    <a:pt x="1390980" y="120865"/>
                  </a:lnTo>
                  <a:lnTo>
                    <a:pt x="1404327" y="112903"/>
                  </a:lnTo>
                  <a:lnTo>
                    <a:pt x="1404327" y="91325"/>
                  </a:lnTo>
                  <a:lnTo>
                    <a:pt x="1391805" y="90220"/>
                  </a:lnTo>
                  <a:lnTo>
                    <a:pt x="1391666" y="90208"/>
                  </a:lnTo>
                  <a:lnTo>
                    <a:pt x="1391666" y="95935"/>
                  </a:lnTo>
                  <a:lnTo>
                    <a:pt x="1390840" y="96050"/>
                  </a:lnTo>
                  <a:lnTo>
                    <a:pt x="1378927" y="97751"/>
                  </a:lnTo>
                  <a:lnTo>
                    <a:pt x="1378927" y="88582"/>
                  </a:lnTo>
                  <a:lnTo>
                    <a:pt x="1366227" y="94780"/>
                  </a:lnTo>
                  <a:lnTo>
                    <a:pt x="1353527" y="97104"/>
                  </a:lnTo>
                  <a:lnTo>
                    <a:pt x="1353527" y="96520"/>
                  </a:lnTo>
                  <a:lnTo>
                    <a:pt x="1340827" y="96520"/>
                  </a:lnTo>
                  <a:lnTo>
                    <a:pt x="1340827" y="91173"/>
                  </a:lnTo>
                  <a:lnTo>
                    <a:pt x="1328127" y="93624"/>
                  </a:lnTo>
                  <a:lnTo>
                    <a:pt x="1328127" y="105435"/>
                  </a:lnTo>
                  <a:lnTo>
                    <a:pt x="1340827" y="100596"/>
                  </a:lnTo>
                  <a:lnTo>
                    <a:pt x="1340827" y="107175"/>
                  </a:lnTo>
                  <a:lnTo>
                    <a:pt x="1353527" y="102336"/>
                  </a:lnTo>
                  <a:lnTo>
                    <a:pt x="1353527" y="113322"/>
                  </a:lnTo>
                  <a:lnTo>
                    <a:pt x="1353527" y="216141"/>
                  </a:lnTo>
                  <a:lnTo>
                    <a:pt x="1353527" y="227749"/>
                  </a:lnTo>
                  <a:lnTo>
                    <a:pt x="1340827" y="223405"/>
                  </a:lnTo>
                  <a:lnTo>
                    <a:pt x="1340827" y="213423"/>
                  </a:lnTo>
                  <a:lnTo>
                    <a:pt x="1353527" y="216141"/>
                  </a:lnTo>
                  <a:lnTo>
                    <a:pt x="1353527" y="113322"/>
                  </a:lnTo>
                  <a:lnTo>
                    <a:pt x="1340827" y="112776"/>
                  </a:lnTo>
                  <a:lnTo>
                    <a:pt x="1340827" y="110477"/>
                  </a:lnTo>
                  <a:lnTo>
                    <a:pt x="1302727" y="101752"/>
                  </a:lnTo>
                  <a:lnTo>
                    <a:pt x="1302727" y="78511"/>
                  </a:lnTo>
                  <a:lnTo>
                    <a:pt x="1314831" y="68414"/>
                  </a:lnTo>
                  <a:lnTo>
                    <a:pt x="1302727" y="70967"/>
                  </a:lnTo>
                  <a:lnTo>
                    <a:pt x="1302727" y="57607"/>
                  </a:lnTo>
                  <a:lnTo>
                    <a:pt x="1302727" y="56438"/>
                  </a:lnTo>
                  <a:lnTo>
                    <a:pt x="1302727" y="49479"/>
                  </a:lnTo>
                  <a:lnTo>
                    <a:pt x="1290027" y="55867"/>
                  </a:lnTo>
                  <a:lnTo>
                    <a:pt x="1290027" y="57023"/>
                  </a:lnTo>
                  <a:lnTo>
                    <a:pt x="1290027" y="57531"/>
                  </a:lnTo>
                  <a:lnTo>
                    <a:pt x="1290027" y="60045"/>
                  </a:lnTo>
                  <a:lnTo>
                    <a:pt x="1277353" y="65925"/>
                  </a:lnTo>
                  <a:lnTo>
                    <a:pt x="1277353" y="59207"/>
                  </a:lnTo>
                  <a:lnTo>
                    <a:pt x="1290027" y="57023"/>
                  </a:lnTo>
                  <a:lnTo>
                    <a:pt x="1290027" y="55867"/>
                  </a:lnTo>
                  <a:lnTo>
                    <a:pt x="1290027" y="53543"/>
                  </a:lnTo>
                  <a:lnTo>
                    <a:pt x="1277353" y="49009"/>
                  </a:lnTo>
                  <a:lnTo>
                    <a:pt x="1277353" y="52095"/>
                  </a:lnTo>
                  <a:lnTo>
                    <a:pt x="1264627" y="61201"/>
                  </a:lnTo>
                  <a:lnTo>
                    <a:pt x="1264627" y="45986"/>
                  </a:lnTo>
                  <a:lnTo>
                    <a:pt x="1252359" y="49352"/>
                  </a:lnTo>
                  <a:lnTo>
                    <a:pt x="1251927" y="49479"/>
                  </a:lnTo>
                  <a:lnTo>
                    <a:pt x="1251927" y="33121"/>
                  </a:lnTo>
                  <a:lnTo>
                    <a:pt x="1239227" y="42519"/>
                  </a:lnTo>
                  <a:lnTo>
                    <a:pt x="1239227" y="45250"/>
                  </a:lnTo>
                  <a:lnTo>
                    <a:pt x="1226527" y="48895"/>
                  </a:lnTo>
                  <a:lnTo>
                    <a:pt x="1226527" y="43268"/>
                  </a:lnTo>
                  <a:lnTo>
                    <a:pt x="1213827" y="49022"/>
                  </a:lnTo>
                  <a:lnTo>
                    <a:pt x="1213827" y="59270"/>
                  </a:lnTo>
                  <a:lnTo>
                    <a:pt x="1213827" y="393230"/>
                  </a:lnTo>
                  <a:lnTo>
                    <a:pt x="1213827" y="402513"/>
                  </a:lnTo>
                  <a:lnTo>
                    <a:pt x="1201127" y="403123"/>
                  </a:lnTo>
                  <a:lnTo>
                    <a:pt x="1201127" y="394944"/>
                  </a:lnTo>
                  <a:lnTo>
                    <a:pt x="1213827" y="393230"/>
                  </a:lnTo>
                  <a:lnTo>
                    <a:pt x="1213827" y="59270"/>
                  </a:lnTo>
                  <a:lnTo>
                    <a:pt x="1201127" y="59347"/>
                  </a:lnTo>
                  <a:lnTo>
                    <a:pt x="1201127" y="43662"/>
                  </a:lnTo>
                  <a:lnTo>
                    <a:pt x="1188427" y="43167"/>
                  </a:lnTo>
                  <a:lnTo>
                    <a:pt x="1188427" y="40563"/>
                  </a:lnTo>
                  <a:lnTo>
                    <a:pt x="1175727" y="40182"/>
                  </a:lnTo>
                  <a:lnTo>
                    <a:pt x="1175727" y="90716"/>
                  </a:lnTo>
                  <a:lnTo>
                    <a:pt x="1175727" y="98844"/>
                  </a:lnTo>
                  <a:lnTo>
                    <a:pt x="1163027" y="98272"/>
                  </a:lnTo>
                  <a:lnTo>
                    <a:pt x="1175727" y="90716"/>
                  </a:lnTo>
                  <a:lnTo>
                    <a:pt x="1175727" y="40182"/>
                  </a:lnTo>
                  <a:lnTo>
                    <a:pt x="1175727" y="39344"/>
                  </a:lnTo>
                  <a:lnTo>
                    <a:pt x="1163027" y="40500"/>
                  </a:lnTo>
                  <a:lnTo>
                    <a:pt x="1163027" y="44831"/>
                  </a:lnTo>
                  <a:lnTo>
                    <a:pt x="1163027" y="49288"/>
                  </a:lnTo>
                  <a:lnTo>
                    <a:pt x="1163027" y="55283"/>
                  </a:lnTo>
                  <a:lnTo>
                    <a:pt x="1163027" y="62255"/>
                  </a:lnTo>
                  <a:lnTo>
                    <a:pt x="1150327" y="70383"/>
                  </a:lnTo>
                  <a:lnTo>
                    <a:pt x="1150327" y="58762"/>
                  </a:lnTo>
                  <a:lnTo>
                    <a:pt x="1163027" y="55283"/>
                  </a:lnTo>
                  <a:lnTo>
                    <a:pt x="1150327" y="58191"/>
                  </a:lnTo>
                  <a:lnTo>
                    <a:pt x="1150327" y="50495"/>
                  </a:lnTo>
                  <a:lnTo>
                    <a:pt x="1163027" y="49288"/>
                  </a:lnTo>
                  <a:lnTo>
                    <a:pt x="1163027" y="44831"/>
                  </a:lnTo>
                  <a:lnTo>
                    <a:pt x="1150327" y="48310"/>
                  </a:lnTo>
                  <a:lnTo>
                    <a:pt x="1150327" y="35242"/>
                  </a:lnTo>
                  <a:lnTo>
                    <a:pt x="1156512" y="35229"/>
                  </a:lnTo>
                  <a:lnTo>
                    <a:pt x="1156512" y="43662"/>
                  </a:lnTo>
                  <a:lnTo>
                    <a:pt x="1157084" y="36118"/>
                  </a:lnTo>
                  <a:lnTo>
                    <a:pt x="1159802" y="35217"/>
                  </a:lnTo>
                  <a:lnTo>
                    <a:pt x="1163027" y="35191"/>
                  </a:lnTo>
                  <a:lnTo>
                    <a:pt x="1163027" y="30886"/>
                  </a:lnTo>
                  <a:lnTo>
                    <a:pt x="1188427" y="0"/>
                  </a:lnTo>
                  <a:lnTo>
                    <a:pt x="1150327" y="26238"/>
                  </a:lnTo>
                  <a:lnTo>
                    <a:pt x="1137627" y="26822"/>
                  </a:lnTo>
                  <a:lnTo>
                    <a:pt x="1137627" y="18110"/>
                  </a:lnTo>
                  <a:lnTo>
                    <a:pt x="1124927" y="26238"/>
                  </a:lnTo>
                  <a:lnTo>
                    <a:pt x="1124927" y="27978"/>
                  </a:lnTo>
                  <a:lnTo>
                    <a:pt x="1124927" y="40754"/>
                  </a:lnTo>
                  <a:lnTo>
                    <a:pt x="1124927" y="424116"/>
                  </a:lnTo>
                  <a:lnTo>
                    <a:pt x="1124927" y="431012"/>
                  </a:lnTo>
                  <a:lnTo>
                    <a:pt x="1112227" y="430326"/>
                  </a:lnTo>
                  <a:lnTo>
                    <a:pt x="1112227" y="414921"/>
                  </a:lnTo>
                  <a:lnTo>
                    <a:pt x="1124927" y="424116"/>
                  </a:lnTo>
                  <a:lnTo>
                    <a:pt x="1124927" y="40754"/>
                  </a:lnTo>
                  <a:lnTo>
                    <a:pt x="1112227" y="43662"/>
                  </a:lnTo>
                  <a:lnTo>
                    <a:pt x="1112227" y="354914"/>
                  </a:lnTo>
                  <a:lnTo>
                    <a:pt x="1112227" y="363435"/>
                  </a:lnTo>
                  <a:lnTo>
                    <a:pt x="1099527" y="363626"/>
                  </a:lnTo>
                  <a:lnTo>
                    <a:pt x="1099527" y="459473"/>
                  </a:lnTo>
                  <a:lnTo>
                    <a:pt x="1099527" y="462953"/>
                  </a:lnTo>
                  <a:lnTo>
                    <a:pt x="1086827" y="459473"/>
                  </a:lnTo>
                  <a:lnTo>
                    <a:pt x="1086827" y="457733"/>
                  </a:lnTo>
                  <a:lnTo>
                    <a:pt x="1099527" y="459473"/>
                  </a:lnTo>
                  <a:lnTo>
                    <a:pt x="1099527" y="363626"/>
                  </a:lnTo>
                  <a:lnTo>
                    <a:pt x="1099527" y="349110"/>
                  </a:lnTo>
                  <a:lnTo>
                    <a:pt x="1112227" y="354914"/>
                  </a:lnTo>
                  <a:lnTo>
                    <a:pt x="1112227" y="43662"/>
                  </a:lnTo>
                  <a:lnTo>
                    <a:pt x="1112227" y="41922"/>
                  </a:lnTo>
                  <a:lnTo>
                    <a:pt x="1124927" y="27978"/>
                  </a:lnTo>
                  <a:lnTo>
                    <a:pt x="1112227" y="30010"/>
                  </a:lnTo>
                  <a:lnTo>
                    <a:pt x="1112227" y="26822"/>
                  </a:lnTo>
                  <a:lnTo>
                    <a:pt x="1099527" y="28473"/>
                  </a:lnTo>
                  <a:lnTo>
                    <a:pt x="1086827" y="35801"/>
                  </a:lnTo>
                  <a:lnTo>
                    <a:pt x="1086827" y="26327"/>
                  </a:lnTo>
                  <a:lnTo>
                    <a:pt x="1074127" y="27000"/>
                  </a:lnTo>
                  <a:lnTo>
                    <a:pt x="1074127" y="27774"/>
                  </a:lnTo>
                  <a:lnTo>
                    <a:pt x="1061427" y="20599"/>
                  </a:lnTo>
                  <a:lnTo>
                    <a:pt x="1048727" y="14617"/>
                  </a:lnTo>
                  <a:lnTo>
                    <a:pt x="1048727" y="19850"/>
                  </a:lnTo>
                  <a:lnTo>
                    <a:pt x="1036027" y="26212"/>
                  </a:lnTo>
                  <a:lnTo>
                    <a:pt x="1036027" y="30886"/>
                  </a:lnTo>
                  <a:lnTo>
                    <a:pt x="1023327" y="31610"/>
                  </a:lnTo>
                  <a:lnTo>
                    <a:pt x="1023327" y="22606"/>
                  </a:lnTo>
                  <a:lnTo>
                    <a:pt x="1010627" y="24079"/>
                  </a:lnTo>
                  <a:lnTo>
                    <a:pt x="1010627" y="32626"/>
                  </a:lnTo>
                  <a:lnTo>
                    <a:pt x="997927" y="30797"/>
                  </a:lnTo>
                  <a:lnTo>
                    <a:pt x="997927" y="30594"/>
                  </a:lnTo>
                  <a:lnTo>
                    <a:pt x="985227" y="28219"/>
                  </a:lnTo>
                  <a:lnTo>
                    <a:pt x="985227" y="194056"/>
                  </a:lnTo>
                  <a:lnTo>
                    <a:pt x="985227" y="206260"/>
                  </a:lnTo>
                  <a:lnTo>
                    <a:pt x="972527" y="202857"/>
                  </a:lnTo>
                  <a:lnTo>
                    <a:pt x="972527" y="194640"/>
                  </a:lnTo>
                  <a:lnTo>
                    <a:pt x="985227" y="194056"/>
                  </a:lnTo>
                  <a:lnTo>
                    <a:pt x="985227" y="28219"/>
                  </a:lnTo>
                  <a:lnTo>
                    <a:pt x="972527" y="19850"/>
                  </a:lnTo>
                  <a:lnTo>
                    <a:pt x="972527" y="24714"/>
                  </a:lnTo>
                  <a:lnTo>
                    <a:pt x="959827" y="24993"/>
                  </a:lnTo>
                  <a:lnTo>
                    <a:pt x="959827" y="21742"/>
                  </a:lnTo>
                  <a:lnTo>
                    <a:pt x="947127" y="16891"/>
                  </a:lnTo>
                  <a:lnTo>
                    <a:pt x="947127" y="19850"/>
                  </a:lnTo>
                  <a:lnTo>
                    <a:pt x="934427" y="27813"/>
                  </a:lnTo>
                  <a:lnTo>
                    <a:pt x="934427" y="563308"/>
                  </a:lnTo>
                  <a:lnTo>
                    <a:pt x="934427" y="569290"/>
                  </a:lnTo>
                  <a:lnTo>
                    <a:pt x="934148" y="569277"/>
                  </a:lnTo>
                  <a:lnTo>
                    <a:pt x="934148" y="789165"/>
                  </a:lnTo>
                  <a:lnTo>
                    <a:pt x="933856" y="789127"/>
                  </a:lnTo>
                  <a:lnTo>
                    <a:pt x="921893" y="791997"/>
                  </a:lnTo>
                  <a:lnTo>
                    <a:pt x="921893" y="783056"/>
                  </a:lnTo>
                  <a:lnTo>
                    <a:pt x="933856" y="789012"/>
                  </a:lnTo>
                  <a:lnTo>
                    <a:pt x="934085" y="789012"/>
                  </a:lnTo>
                  <a:lnTo>
                    <a:pt x="934148" y="789165"/>
                  </a:lnTo>
                  <a:lnTo>
                    <a:pt x="934148" y="569277"/>
                  </a:lnTo>
                  <a:lnTo>
                    <a:pt x="921893" y="568680"/>
                  </a:lnTo>
                  <a:lnTo>
                    <a:pt x="921893" y="566318"/>
                  </a:lnTo>
                  <a:lnTo>
                    <a:pt x="933856" y="563448"/>
                  </a:lnTo>
                  <a:lnTo>
                    <a:pt x="934008" y="563410"/>
                  </a:lnTo>
                  <a:lnTo>
                    <a:pt x="934427" y="563308"/>
                  </a:lnTo>
                  <a:lnTo>
                    <a:pt x="934427" y="27813"/>
                  </a:lnTo>
                  <a:lnTo>
                    <a:pt x="934427" y="27038"/>
                  </a:lnTo>
                  <a:lnTo>
                    <a:pt x="921893" y="23456"/>
                  </a:lnTo>
                  <a:lnTo>
                    <a:pt x="921893" y="12166"/>
                  </a:lnTo>
                  <a:lnTo>
                    <a:pt x="920927" y="12928"/>
                  </a:lnTo>
                  <a:lnTo>
                    <a:pt x="920927" y="555320"/>
                  </a:lnTo>
                  <a:lnTo>
                    <a:pt x="909027" y="559384"/>
                  </a:lnTo>
                  <a:lnTo>
                    <a:pt x="909027" y="685901"/>
                  </a:lnTo>
                  <a:lnTo>
                    <a:pt x="909027" y="700570"/>
                  </a:lnTo>
                  <a:lnTo>
                    <a:pt x="896327" y="698169"/>
                  </a:lnTo>
                  <a:lnTo>
                    <a:pt x="896327" y="687705"/>
                  </a:lnTo>
                  <a:lnTo>
                    <a:pt x="909027" y="685901"/>
                  </a:lnTo>
                  <a:lnTo>
                    <a:pt x="909027" y="559384"/>
                  </a:lnTo>
                  <a:lnTo>
                    <a:pt x="909027" y="552411"/>
                  </a:lnTo>
                  <a:lnTo>
                    <a:pt x="920927" y="555320"/>
                  </a:lnTo>
                  <a:lnTo>
                    <a:pt x="920927" y="12928"/>
                  </a:lnTo>
                  <a:lnTo>
                    <a:pt x="909027" y="22174"/>
                  </a:lnTo>
                  <a:lnTo>
                    <a:pt x="909027" y="14033"/>
                  </a:lnTo>
                  <a:lnTo>
                    <a:pt x="896327" y="14033"/>
                  </a:lnTo>
                  <a:lnTo>
                    <a:pt x="896327" y="285838"/>
                  </a:lnTo>
                  <a:lnTo>
                    <a:pt x="896327" y="292811"/>
                  </a:lnTo>
                  <a:lnTo>
                    <a:pt x="883640" y="292811"/>
                  </a:lnTo>
                  <a:lnTo>
                    <a:pt x="883640" y="283679"/>
                  </a:lnTo>
                  <a:lnTo>
                    <a:pt x="896327" y="285838"/>
                  </a:lnTo>
                  <a:lnTo>
                    <a:pt x="896327" y="14033"/>
                  </a:lnTo>
                  <a:lnTo>
                    <a:pt x="896327" y="8724"/>
                  </a:lnTo>
                  <a:lnTo>
                    <a:pt x="881468" y="10439"/>
                  </a:lnTo>
                  <a:lnTo>
                    <a:pt x="870927" y="12242"/>
                  </a:lnTo>
                  <a:lnTo>
                    <a:pt x="870927" y="16357"/>
                  </a:lnTo>
                  <a:lnTo>
                    <a:pt x="870927" y="20434"/>
                  </a:lnTo>
                  <a:lnTo>
                    <a:pt x="870927" y="34366"/>
                  </a:lnTo>
                  <a:lnTo>
                    <a:pt x="858227" y="33210"/>
                  </a:lnTo>
                  <a:lnTo>
                    <a:pt x="858227" y="141592"/>
                  </a:lnTo>
                  <a:lnTo>
                    <a:pt x="858227" y="155727"/>
                  </a:lnTo>
                  <a:lnTo>
                    <a:pt x="845527" y="155727"/>
                  </a:lnTo>
                  <a:lnTo>
                    <a:pt x="845527" y="144957"/>
                  </a:lnTo>
                  <a:lnTo>
                    <a:pt x="858227" y="141592"/>
                  </a:lnTo>
                  <a:lnTo>
                    <a:pt x="858227" y="33210"/>
                  </a:lnTo>
                  <a:lnTo>
                    <a:pt x="870927" y="20434"/>
                  </a:lnTo>
                  <a:lnTo>
                    <a:pt x="870927" y="16357"/>
                  </a:lnTo>
                  <a:lnTo>
                    <a:pt x="858227" y="21005"/>
                  </a:lnTo>
                  <a:lnTo>
                    <a:pt x="858227" y="8178"/>
                  </a:lnTo>
                  <a:lnTo>
                    <a:pt x="845527" y="8813"/>
                  </a:lnTo>
                  <a:lnTo>
                    <a:pt x="832827" y="13106"/>
                  </a:lnTo>
                  <a:lnTo>
                    <a:pt x="832827" y="31470"/>
                  </a:lnTo>
                  <a:lnTo>
                    <a:pt x="832827" y="765543"/>
                  </a:lnTo>
                  <a:lnTo>
                    <a:pt x="832827" y="770280"/>
                  </a:lnTo>
                  <a:lnTo>
                    <a:pt x="820127" y="770775"/>
                  </a:lnTo>
                  <a:lnTo>
                    <a:pt x="820127" y="765543"/>
                  </a:lnTo>
                  <a:lnTo>
                    <a:pt x="832827" y="765543"/>
                  </a:lnTo>
                  <a:lnTo>
                    <a:pt x="832827" y="31470"/>
                  </a:lnTo>
                  <a:lnTo>
                    <a:pt x="820127" y="28562"/>
                  </a:lnTo>
                  <a:lnTo>
                    <a:pt x="820127" y="80187"/>
                  </a:lnTo>
                  <a:lnTo>
                    <a:pt x="820127" y="82334"/>
                  </a:lnTo>
                  <a:lnTo>
                    <a:pt x="807427" y="82588"/>
                  </a:lnTo>
                  <a:lnTo>
                    <a:pt x="807427" y="489673"/>
                  </a:lnTo>
                  <a:lnTo>
                    <a:pt x="807427" y="498386"/>
                  </a:lnTo>
                  <a:lnTo>
                    <a:pt x="794727" y="493166"/>
                  </a:lnTo>
                  <a:lnTo>
                    <a:pt x="807427" y="489673"/>
                  </a:lnTo>
                  <a:lnTo>
                    <a:pt x="807427" y="82588"/>
                  </a:lnTo>
                  <a:lnTo>
                    <a:pt x="807427" y="79235"/>
                  </a:lnTo>
                  <a:lnTo>
                    <a:pt x="820127" y="80187"/>
                  </a:lnTo>
                  <a:lnTo>
                    <a:pt x="820127" y="28562"/>
                  </a:lnTo>
                  <a:lnTo>
                    <a:pt x="807427" y="20434"/>
                  </a:lnTo>
                  <a:lnTo>
                    <a:pt x="807427" y="27978"/>
                  </a:lnTo>
                  <a:lnTo>
                    <a:pt x="794727" y="29718"/>
                  </a:lnTo>
                  <a:lnTo>
                    <a:pt x="794727" y="235305"/>
                  </a:lnTo>
                  <a:lnTo>
                    <a:pt x="794727" y="241109"/>
                  </a:lnTo>
                  <a:lnTo>
                    <a:pt x="782027" y="239369"/>
                  </a:lnTo>
                  <a:lnTo>
                    <a:pt x="782027" y="491426"/>
                  </a:lnTo>
                  <a:lnTo>
                    <a:pt x="782027" y="498970"/>
                  </a:lnTo>
                  <a:lnTo>
                    <a:pt x="782027" y="861339"/>
                  </a:lnTo>
                  <a:lnTo>
                    <a:pt x="782027" y="865403"/>
                  </a:lnTo>
                  <a:lnTo>
                    <a:pt x="769327" y="865403"/>
                  </a:lnTo>
                  <a:lnTo>
                    <a:pt x="769327" y="861339"/>
                  </a:lnTo>
                  <a:lnTo>
                    <a:pt x="782027" y="861339"/>
                  </a:lnTo>
                  <a:lnTo>
                    <a:pt x="782027" y="498970"/>
                  </a:lnTo>
                  <a:lnTo>
                    <a:pt x="769327" y="498386"/>
                  </a:lnTo>
                  <a:lnTo>
                    <a:pt x="769327" y="491998"/>
                  </a:lnTo>
                  <a:lnTo>
                    <a:pt x="782027" y="491426"/>
                  </a:lnTo>
                  <a:lnTo>
                    <a:pt x="782027" y="239369"/>
                  </a:lnTo>
                  <a:lnTo>
                    <a:pt x="782027" y="237274"/>
                  </a:lnTo>
                  <a:lnTo>
                    <a:pt x="782027" y="235305"/>
                  </a:lnTo>
                  <a:lnTo>
                    <a:pt x="794727" y="235305"/>
                  </a:lnTo>
                  <a:lnTo>
                    <a:pt x="794727" y="29718"/>
                  </a:lnTo>
                  <a:lnTo>
                    <a:pt x="794727" y="25654"/>
                  </a:lnTo>
                  <a:lnTo>
                    <a:pt x="782027" y="30010"/>
                  </a:lnTo>
                  <a:lnTo>
                    <a:pt x="782027" y="33794"/>
                  </a:lnTo>
                  <a:lnTo>
                    <a:pt x="769327" y="37401"/>
                  </a:lnTo>
                  <a:lnTo>
                    <a:pt x="769327" y="234137"/>
                  </a:lnTo>
                  <a:lnTo>
                    <a:pt x="769327" y="235889"/>
                  </a:lnTo>
                  <a:lnTo>
                    <a:pt x="769327" y="236461"/>
                  </a:lnTo>
                  <a:lnTo>
                    <a:pt x="756627" y="238213"/>
                  </a:lnTo>
                  <a:lnTo>
                    <a:pt x="756627" y="250990"/>
                  </a:lnTo>
                  <a:lnTo>
                    <a:pt x="743927" y="254469"/>
                  </a:lnTo>
                  <a:lnTo>
                    <a:pt x="743927" y="246926"/>
                  </a:lnTo>
                  <a:lnTo>
                    <a:pt x="743927" y="245757"/>
                  </a:lnTo>
                  <a:lnTo>
                    <a:pt x="743267" y="245935"/>
                  </a:lnTo>
                  <a:lnTo>
                    <a:pt x="742492" y="244767"/>
                  </a:lnTo>
                  <a:lnTo>
                    <a:pt x="742492" y="246151"/>
                  </a:lnTo>
                  <a:lnTo>
                    <a:pt x="731227" y="249148"/>
                  </a:lnTo>
                  <a:lnTo>
                    <a:pt x="731227" y="252869"/>
                  </a:lnTo>
                  <a:lnTo>
                    <a:pt x="731227" y="253314"/>
                  </a:lnTo>
                  <a:lnTo>
                    <a:pt x="718527" y="253314"/>
                  </a:lnTo>
                  <a:lnTo>
                    <a:pt x="730275" y="260286"/>
                  </a:lnTo>
                  <a:lnTo>
                    <a:pt x="730275" y="667435"/>
                  </a:lnTo>
                  <a:lnTo>
                    <a:pt x="718527" y="669594"/>
                  </a:lnTo>
                  <a:lnTo>
                    <a:pt x="718527" y="661568"/>
                  </a:lnTo>
                  <a:lnTo>
                    <a:pt x="730275" y="667435"/>
                  </a:lnTo>
                  <a:lnTo>
                    <a:pt x="730275" y="260286"/>
                  </a:lnTo>
                  <a:lnTo>
                    <a:pt x="718527" y="257378"/>
                  </a:lnTo>
                  <a:lnTo>
                    <a:pt x="718527" y="253314"/>
                  </a:lnTo>
                  <a:lnTo>
                    <a:pt x="718527" y="252730"/>
                  </a:lnTo>
                  <a:lnTo>
                    <a:pt x="705827" y="251574"/>
                  </a:lnTo>
                  <a:lnTo>
                    <a:pt x="705827" y="253314"/>
                  </a:lnTo>
                  <a:lnTo>
                    <a:pt x="693127" y="254406"/>
                  </a:lnTo>
                  <a:lnTo>
                    <a:pt x="693127" y="259321"/>
                  </a:lnTo>
                  <a:lnTo>
                    <a:pt x="693127" y="262572"/>
                  </a:lnTo>
                  <a:lnTo>
                    <a:pt x="680427" y="265722"/>
                  </a:lnTo>
                  <a:lnTo>
                    <a:pt x="680427" y="581050"/>
                  </a:lnTo>
                  <a:lnTo>
                    <a:pt x="680427" y="582790"/>
                  </a:lnTo>
                  <a:lnTo>
                    <a:pt x="667727" y="579716"/>
                  </a:lnTo>
                  <a:lnTo>
                    <a:pt x="667727" y="576643"/>
                  </a:lnTo>
                  <a:lnTo>
                    <a:pt x="680427" y="581050"/>
                  </a:lnTo>
                  <a:lnTo>
                    <a:pt x="680427" y="265722"/>
                  </a:lnTo>
                  <a:lnTo>
                    <a:pt x="667727" y="265722"/>
                  </a:lnTo>
                  <a:lnTo>
                    <a:pt x="667727" y="274218"/>
                  </a:lnTo>
                  <a:lnTo>
                    <a:pt x="667727" y="278295"/>
                  </a:lnTo>
                  <a:lnTo>
                    <a:pt x="667727" y="279450"/>
                  </a:lnTo>
                  <a:lnTo>
                    <a:pt x="659257" y="282930"/>
                  </a:lnTo>
                  <a:lnTo>
                    <a:pt x="667727" y="278295"/>
                  </a:lnTo>
                  <a:lnTo>
                    <a:pt x="655027" y="271322"/>
                  </a:lnTo>
                  <a:lnTo>
                    <a:pt x="642327" y="267246"/>
                  </a:lnTo>
                  <a:lnTo>
                    <a:pt x="642327" y="280606"/>
                  </a:lnTo>
                  <a:lnTo>
                    <a:pt x="629627" y="283883"/>
                  </a:lnTo>
                  <a:lnTo>
                    <a:pt x="629627" y="481672"/>
                  </a:lnTo>
                  <a:lnTo>
                    <a:pt x="618439" y="480669"/>
                  </a:lnTo>
                  <a:lnTo>
                    <a:pt x="629627" y="479666"/>
                  </a:lnTo>
                  <a:lnTo>
                    <a:pt x="629627" y="467601"/>
                  </a:lnTo>
                  <a:lnTo>
                    <a:pt x="616953" y="467601"/>
                  </a:lnTo>
                  <a:lnTo>
                    <a:pt x="616953" y="467372"/>
                  </a:lnTo>
                  <a:lnTo>
                    <a:pt x="629627" y="465658"/>
                  </a:lnTo>
                  <a:lnTo>
                    <a:pt x="629627" y="286131"/>
                  </a:lnTo>
                  <a:lnTo>
                    <a:pt x="616953" y="288607"/>
                  </a:lnTo>
                  <a:lnTo>
                    <a:pt x="616953" y="433070"/>
                  </a:lnTo>
                  <a:lnTo>
                    <a:pt x="616953" y="435876"/>
                  </a:lnTo>
                  <a:lnTo>
                    <a:pt x="609600" y="441464"/>
                  </a:lnTo>
                  <a:lnTo>
                    <a:pt x="616953" y="433070"/>
                  </a:lnTo>
                  <a:lnTo>
                    <a:pt x="616953" y="288607"/>
                  </a:lnTo>
                  <a:lnTo>
                    <a:pt x="616953" y="284784"/>
                  </a:lnTo>
                  <a:lnTo>
                    <a:pt x="629627" y="281381"/>
                  </a:lnTo>
                  <a:lnTo>
                    <a:pt x="629627" y="280073"/>
                  </a:lnTo>
                  <a:lnTo>
                    <a:pt x="618439" y="279768"/>
                  </a:lnTo>
                  <a:lnTo>
                    <a:pt x="616953" y="279730"/>
                  </a:lnTo>
                  <a:lnTo>
                    <a:pt x="616953" y="276275"/>
                  </a:lnTo>
                  <a:lnTo>
                    <a:pt x="629627" y="273824"/>
                  </a:lnTo>
                  <a:lnTo>
                    <a:pt x="629627" y="270484"/>
                  </a:lnTo>
                  <a:lnTo>
                    <a:pt x="642327" y="266090"/>
                  </a:lnTo>
                  <a:lnTo>
                    <a:pt x="642327" y="264350"/>
                  </a:lnTo>
                  <a:lnTo>
                    <a:pt x="655027" y="262610"/>
                  </a:lnTo>
                  <a:lnTo>
                    <a:pt x="655027" y="268414"/>
                  </a:lnTo>
                  <a:lnTo>
                    <a:pt x="667727" y="274218"/>
                  </a:lnTo>
                  <a:lnTo>
                    <a:pt x="667727" y="265722"/>
                  </a:lnTo>
                  <a:lnTo>
                    <a:pt x="667727" y="256209"/>
                  </a:lnTo>
                  <a:lnTo>
                    <a:pt x="680427" y="253072"/>
                  </a:lnTo>
                  <a:lnTo>
                    <a:pt x="680427" y="256794"/>
                  </a:lnTo>
                  <a:lnTo>
                    <a:pt x="693127" y="259321"/>
                  </a:lnTo>
                  <a:lnTo>
                    <a:pt x="693127" y="254406"/>
                  </a:lnTo>
                  <a:lnTo>
                    <a:pt x="693127" y="245757"/>
                  </a:lnTo>
                  <a:lnTo>
                    <a:pt x="705827" y="245757"/>
                  </a:lnTo>
                  <a:lnTo>
                    <a:pt x="705827" y="246341"/>
                  </a:lnTo>
                  <a:lnTo>
                    <a:pt x="718527" y="250405"/>
                  </a:lnTo>
                  <a:lnTo>
                    <a:pt x="718527" y="251167"/>
                  </a:lnTo>
                  <a:lnTo>
                    <a:pt x="731227" y="252869"/>
                  </a:lnTo>
                  <a:lnTo>
                    <a:pt x="731227" y="249148"/>
                  </a:lnTo>
                  <a:lnTo>
                    <a:pt x="731227" y="242201"/>
                  </a:lnTo>
                  <a:lnTo>
                    <a:pt x="738136" y="241198"/>
                  </a:lnTo>
                  <a:lnTo>
                    <a:pt x="738136" y="241693"/>
                  </a:lnTo>
                  <a:lnTo>
                    <a:pt x="737552" y="242277"/>
                  </a:lnTo>
                  <a:lnTo>
                    <a:pt x="737552" y="243433"/>
                  </a:lnTo>
                  <a:lnTo>
                    <a:pt x="742492" y="246151"/>
                  </a:lnTo>
                  <a:lnTo>
                    <a:pt x="742492" y="244767"/>
                  </a:lnTo>
                  <a:lnTo>
                    <a:pt x="741616" y="243433"/>
                  </a:lnTo>
                  <a:lnTo>
                    <a:pt x="739876" y="241693"/>
                  </a:lnTo>
                  <a:lnTo>
                    <a:pt x="738936" y="241084"/>
                  </a:lnTo>
                  <a:lnTo>
                    <a:pt x="743927" y="240347"/>
                  </a:lnTo>
                  <a:lnTo>
                    <a:pt x="743927" y="236829"/>
                  </a:lnTo>
                  <a:lnTo>
                    <a:pt x="756627" y="236753"/>
                  </a:lnTo>
                  <a:lnTo>
                    <a:pt x="756627" y="231813"/>
                  </a:lnTo>
                  <a:lnTo>
                    <a:pt x="769327" y="234137"/>
                  </a:lnTo>
                  <a:lnTo>
                    <a:pt x="769327" y="37401"/>
                  </a:lnTo>
                  <a:lnTo>
                    <a:pt x="769327" y="33947"/>
                  </a:lnTo>
                  <a:lnTo>
                    <a:pt x="756627" y="29718"/>
                  </a:lnTo>
                  <a:lnTo>
                    <a:pt x="756627" y="26123"/>
                  </a:lnTo>
                  <a:lnTo>
                    <a:pt x="743927" y="23990"/>
                  </a:lnTo>
                  <a:lnTo>
                    <a:pt x="743927" y="24574"/>
                  </a:lnTo>
                  <a:lnTo>
                    <a:pt x="731227" y="40754"/>
                  </a:lnTo>
                  <a:lnTo>
                    <a:pt x="731227" y="35217"/>
                  </a:lnTo>
                  <a:lnTo>
                    <a:pt x="718527" y="35572"/>
                  </a:lnTo>
                  <a:lnTo>
                    <a:pt x="705827" y="40182"/>
                  </a:lnTo>
                  <a:lnTo>
                    <a:pt x="705827" y="29400"/>
                  </a:lnTo>
                  <a:lnTo>
                    <a:pt x="693127" y="31102"/>
                  </a:lnTo>
                  <a:lnTo>
                    <a:pt x="680427" y="34874"/>
                  </a:lnTo>
                  <a:lnTo>
                    <a:pt x="680427" y="37274"/>
                  </a:lnTo>
                  <a:lnTo>
                    <a:pt x="680427" y="41656"/>
                  </a:lnTo>
                  <a:lnTo>
                    <a:pt x="667727" y="43827"/>
                  </a:lnTo>
                  <a:lnTo>
                    <a:pt x="667727" y="46139"/>
                  </a:lnTo>
                  <a:lnTo>
                    <a:pt x="655027" y="46075"/>
                  </a:lnTo>
                  <a:lnTo>
                    <a:pt x="642327" y="44831"/>
                  </a:lnTo>
                  <a:lnTo>
                    <a:pt x="642327" y="43268"/>
                  </a:lnTo>
                  <a:lnTo>
                    <a:pt x="616940" y="39370"/>
                  </a:lnTo>
                  <a:lnTo>
                    <a:pt x="616940" y="39966"/>
                  </a:lnTo>
                  <a:lnTo>
                    <a:pt x="616940" y="268185"/>
                  </a:lnTo>
                  <a:lnTo>
                    <a:pt x="616940" y="274802"/>
                  </a:lnTo>
                  <a:lnTo>
                    <a:pt x="604240" y="274802"/>
                  </a:lnTo>
                  <a:lnTo>
                    <a:pt x="604240" y="377215"/>
                  </a:lnTo>
                  <a:lnTo>
                    <a:pt x="604240" y="380377"/>
                  </a:lnTo>
                  <a:lnTo>
                    <a:pt x="591527" y="382219"/>
                  </a:lnTo>
                  <a:lnTo>
                    <a:pt x="591527" y="370014"/>
                  </a:lnTo>
                  <a:lnTo>
                    <a:pt x="604240" y="377215"/>
                  </a:lnTo>
                  <a:lnTo>
                    <a:pt x="604240" y="274802"/>
                  </a:lnTo>
                  <a:lnTo>
                    <a:pt x="604240" y="262610"/>
                  </a:lnTo>
                  <a:lnTo>
                    <a:pt x="616940" y="268185"/>
                  </a:lnTo>
                  <a:lnTo>
                    <a:pt x="616940" y="39966"/>
                  </a:lnTo>
                  <a:lnTo>
                    <a:pt x="604431" y="44183"/>
                  </a:lnTo>
                  <a:lnTo>
                    <a:pt x="604240" y="44246"/>
                  </a:lnTo>
                  <a:lnTo>
                    <a:pt x="604240" y="56502"/>
                  </a:lnTo>
                  <a:lnTo>
                    <a:pt x="591527" y="57899"/>
                  </a:lnTo>
                  <a:lnTo>
                    <a:pt x="591527" y="58762"/>
                  </a:lnTo>
                  <a:lnTo>
                    <a:pt x="591527" y="295719"/>
                  </a:lnTo>
                  <a:lnTo>
                    <a:pt x="578827" y="298488"/>
                  </a:lnTo>
                  <a:lnTo>
                    <a:pt x="578827" y="298132"/>
                  </a:lnTo>
                  <a:lnTo>
                    <a:pt x="591527" y="295719"/>
                  </a:lnTo>
                  <a:lnTo>
                    <a:pt x="591527" y="58762"/>
                  </a:lnTo>
                  <a:lnTo>
                    <a:pt x="578827" y="62255"/>
                  </a:lnTo>
                  <a:lnTo>
                    <a:pt x="566127" y="63995"/>
                  </a:lnTo>
                  <a:lnTo>
                    <a:pt x="566127" y="62534"/>
                  </a:lnTo>
                  <a:lnTo>
                    <a:pt x="553427" y="64643"/>
                  </a:lnTo>
                  <a:lnTo>
                    <a:pt x="553427" y="73012"/>
                  </a:lnTo>
                  <a:lnTo>
                    <a:pt x="540727" y="71196"/>
                  </a:lnTo>
                  <a:lnTo>
                    <a:pt x="540727" y="78270"/>
                  </a:lnTo>
                  <a:lnTo>
                    <a:pt x="539978" y="78079"/>
                  </a:lnTo>
                  <a:lnTo>
                    <a:pt x="539978" y="319506"/>
                  </a:lnTo>
                  <a:lnTo>
                    <a:pt x="528942" y="320065"/>
                  </a:lnTo>
                  <a:lnTo>
                    <a:pt x="528040" y="320116"/>
                  </a:lnTo>
                  <a:lnTo>
                    <a:pt x="528040" y="311988"/>
                  </a:lnTo>
                  <a:lnTo>
                    <a:pt x="539978" y="319506"/>
                  </a:lnTo>
                  <a:lnTo>
                    <a:pt x="539978" y="78079"/>
                  </a:lnTo>
                  <a:lnTo>
                    <a:pt x="528040" y="75031"/>
                  </a:lnTo>
                  <a:lnTo>
                    <a:pt x="528040" y="86753"/>
                  </a:lnTo>
                  <a:lnTo>
                    <a:pt x="515327" y="88036"/>
                  </a:lnTo>
                  <a:lnTo>
                    <a:pt x="515327" y="87337"/>
                  </a:lnTo>
                  <a:lnTo>
                    <a:pt x="502627" y="85420"/>
                  </a:lnTo>
                  <a:lnTo>
                    <a:pt x="502627" y="83159"/>
                  </a:lnTo>
                  <a:lnTo>
                    <a:pt x="489927" y="84912"/>
                  </a:lnTo>
                  <a:lnTo>
                    <a:pt x="489927" y="88976"/>
                  </a:lnTo>
                  <a:lnTo>
                    <a:pt x="502627" y="97104"/>
                  </a:lnTo>
                  <a:lnTo>
                    <a:pt x="489927" y="93243"/>
                  </a:lnTo>
                  <a:lnTo>
                    <a:pt x="489927" y="102400"/>
                  </a:lnTo>
                  <a:lnTo>
                    <a:pt x="477227" y="94780"/>
                  </a:lnTo>
                  <a:lnTo>
                    <a:pt x="477227" y="340499"/>
                  </a:lnTo>
                  <a:lnTo>
                    <a:pt x="477227" y="340791"/>
                  </a:lnTo>
                  <a:lnTo>
                    <a:pt x="464527" y="343344"/>
                  </a:lnTo>
                  <a:lnTo>
                    <a:pt x="464527" y="345084"/>
                  </a:lnTo>
                  <a:lnTo>
                    <a:pt x="464527" y="347408"/>
                  </a:lnTo>
                  <a:lnTo>
                    <a:pt x="451827" y="350850"/>
                  </a:lnTo>
                  <a:lnTo>
                    <a:pt x="451827" y="346252"/>
                  </a:lnTo>
                  <a:lnTo>
                    <a:pt x="463118" y="345224"/>
                  </a:lnTo>
                  <a:lnTo>
                    <a:pt x="463346" y="345198"/>
                  </a:lnTo>
                  <a:lnTo>
                    <a:pt x="464527" y="345084"/>
                  </a:lnTo>
                  <a:lnTo>
                    <a:pt x="464527" y="343344"/>
                  </a:lnTo>
                  <a:lnTo>
                    <a:pt x="464527" y="339864"/>
                  </a:lnTo>
                  <a:lnTo>
                    <a:pt x="476072" y="340436"/>
                  </a:lnTo>
                  <a:lnTo>
                    <a:pt x="477227" y="340499"/>
                  </a:lnTo>
                  <a:lnTo>
                    <a:pt x="477227" y="94780"/>
                  </a:lnTo>
                  <a:lnTo>
                    <a:pt x="464527" y="104140"/>
                  </a:lnTo>
                  <a:lnTo>
                    <a:pt x="464527" y="111086"/>
                  </a:lnTo>
                  <a:lnTo>
                    <a:pt x="464527" y="119405"/>
                  </a:lnTo>
                  <a:lnTo>
                    <a:pt x="451827" y="125514"/>
                  </a:lnTo>
                  <a:lnTo>
                    <a:pt x="451827" y="126631"/>
                  </a:lnTo>
                  <a:lnTo>
                    <a:pt x="439127" y="129590"/>
                  </a:lnTo>
                  <a:lnTo>
                    <a:pt x="439127" y="353085"/>
                  </a:lnTo>
                  <a:lnTo>
                    <a:pt x="439127" y="358343"/>
                  </a:lnTo>
                  <a:lnTo>
                    <a:pt x="426427" y="359562"/>
                  </a:lnTo>
                  <a:lnTo>
                    <a:pt x="426427" y="354914"/>
                  </a:lnTo>
                  <a:lnTo>
                    <a:pt x="439127" y="353085"/>
                  </a:lnTo>
                  <a:lnTo>
                    <a:pt x="439127" y="129590"/>
                  </a:lnTo>
                  <a:lnTo>
                    <a:pt x="439127" y="124079"/>
                  </a:lnTo>
                  <a:lnTo>
                    <a:pt x="426427" y="126098"/>
                  </a:lnTo>
                  <a:lnTo>
                    <a:pt x="426427" y="131914"/>
                  </a:lnTo>
                  <a:lnTo>
                    <a:pt x="413727" y="137464"/>
                  </a:lnTo>
                  <a:lnTo>
                    <a:pt x="426427" y="144030"/>
                  </a:lnTo>
                  <a:lnTo>
                    <a:pt x="426427" y="165595"/>
                  </a:lnTo>
                  <a:lnTo>
                    <a:pt x="413727" y="157403"/>
                  </a:lnTo>
                  <a:lnTo>
                    <a:pt x="413727" y="150406"/>
                  </a:lnTo>
                  <a:lnTo>
                    <a:pt x="401027" y="137718"/>
                  </a:lnTo>
                  <a:lnTo>
                    <a:pt x="401027" y="160947"/>
                  </a:lnTo>
                  <a:lnTo>
                    <a:pt x="388327" y="160439"/>
                  </a:lnTo>
                  <a:lnTo>
                    <a:pt x="388327" y="175234"/>
                  </a:lnTo>
                  <a:lnTo>
                    <a:pt x="388327" y="881672"/>
                  </a:lnTo>
                  <a:lnTo>
                    <a:pt x="388327" y="891540"/>
                  </a:lnTo>
                  <a:lnTo>
                    <a:pt x="375627" y="896772"/>
                  </a:lnTo>
                  <a:lnTo>
                    <a:pt x="375627" y="898372"/>
                  </a:lnTo>
                  <a:lnTo>
                    <a:pt x="388327" y="896188"/>
                  </a:lnTo>
                  <a:lnTo>
                    <a:pt x="388327" y="899096"/>
                  </a:lnTo>
                  <a:lnTo>
                    <a:pt x="375627" y="900163"/>
                  </a:lnTo>
                  <a:lnTo>
                    <a:pt x="388327" y="900836"/>
                  </a:lnTo>
                  <a:lnTo>
                    <a:pt x="388327" y="902576"/>
                  </a:lnTo>
                  <a:lnTo>
                    <a:pt x="375627" y="902576"/>
                  </a:lnTo>
                  <a:lnTo>
                    <a:pt x="375627" y="905941"/>
                  </a:lnTo>
                  <a:lnTo>
                    <a:pt x="388327" y="904328"/>
                  </a:lnTo>
                  <a:lnTo>
                    <a:pt x="388327" y="914196"/>
                  </a:lnTo>
                  <a:lnTo>
                    <a:pt x="375627" y="922337"/>
                  </a:lnTo>
                  <a:lnTo>
                    <a:pt x="375627" y="925233"/>
                  </a:lnTo>
                  <a:lnTo>
                    <a:pt x="362927" y="925791"/>
                  </a:lnTo>
                  <a:lnTo>
                    <a:pt x="362927" y="926807"/>
                  </a:lnTo>
                  <a:lnTo>
                    <a:pt x="375627" y="933945"/>
                  </a:lnTo>
                  <a:lnTo>
                    <a:pt x="375627" y="940917"/>
                  </a:lnTo>
                  <a:lnTo>
                    <a:pt x="388327" y="947305"/>
                  </a:lnTo>
                  <a:lnTo>
                    <a:pt x="375627" y="947889"/>
                  </a:lnTo>
                  <a:lnTo>
                    <a:pt x="375627" y="946150"/>
                  </a:lnTo>
                  <a:lnTo>
                    <a:pt x="362927" y="941209"/>
                  </a:lnTo>
                  <a:lnTo>
                    <a:pt x="362927" y="928141"/>
                  </a:lnTo>
                  <a:lnTo>
                    <a:pt x="350227" y="932040"/>
                  </a:lnTo>
                  <a:lnTo>
                    <a:pt x="350227" y="933373"/>
                  </a:lnTo>
                  <a:lnTo>
                    <a:pt x="337820" y="933907"/>
                  </a:lnTo>
                  <a:lnTo>
                    <a:pt x="337566" y="933919"/>
                  </a:lnTo>
                  <a:lnTo>
                    <a:pt x="337566" y="931621"/>
                  </a:lnTo>
                  <a:lnTo>
                    <a:pt x="350227" y="930465"/>
                  </a:lnTo>
                  <a:lnTo>
                    <a:pt x="350227" y="927379"/>
                  </a:lnTo>
                  <a:lnTo>
                    <a:pt x="362927" y="926973"/>
                  </a:lnTo>
                  <a:lnTo>
                    <a:pt x="350227" y="923366"/>
                  </a:lnTo>
                  <a:lnTo>
                    <a:pt x="350227" y="919899"/>
                  </a:lnTo>
                  <a:lnTo>
                    <a:pt x="362927" y="914806"/>
                  </a:lnTo>
                  <a:lnTo>
                    <a:pt x="362927" y="916825"/>
                  </a:lnTo>
                  <a:lnTo>
                    <a:pt x="375627" y="911301"/>
                  </a:lnTo>
                  <a:lnTo>
                    <a:pt x="362927" y="904875"/>
                  </a:lnTo>
                  <a:lnTo>
                    <a:pt x="362927" y="889800"/>
                  </a:lnTo>
                  <a:lnTo>
                    <a:pt x="350227" y="889800"/>
                  </a:lnTo>
                  <a:lnTo>
                    <a:pt x="350227" y="895032"/>
                  </a:lnTo>
                  <a:lnTo>
                    <a:pt x="350227" y="903744"/>
                  </a:lnTo>
                  <a:lnTo>
                    <a:pt x="350227" y="919505"/>
                  </a:lnTo>
                  <a:lnTo>
                    <a:pt x="337820" y="915555"/>
                  </a:lnTo>
                  <a:lnTo>
                    <a:pt x="337566" y="915466"/>
                  </a:lnTo>
                  <a:lnTo>
                    <a:pt x="337566" y="903744"/>
                  </a:lnTo>
                  <a:lnTo>
                    <a:pt x="350227" y="903744"/>
                  </a:lnTo>
                  <a:lnTo>
                    <a:pt x="350227" y="895032"/>
                  </a:lnTo>
                  <a:lnTo>
                    <a:pt x="337566" y="886510"/>
                  </a:lnTo>
                  <a:lnTo>
                    <a:pt x="350227" y="878116"/>
                  </a:lnTo>
                  <a:lnTo>
                    <a:pt x="350227" y="865987"/>
                  </a:lnTo>
                  <a:lnTo>
                    <a:pt x="337820" y="866533"/>
                  </a:lnTo>
                  <a:lnTo>
                    <a:pt x="337566" y="866533"/>
                  </a:lnTo>
                  <a:lnTo>
                    <a:pt x="337566" y="866902"/>
                  </a:lnTo>
                  <a:lnTo>
                    <a:pt x="324827" y="865251"/>
                  </a:lnTo>
                  <a:lnTo>
                    <a:pt x="324827" y="859599"/>
                  </a:lnTo>
                  <a:lnTo>
                    <a:pt x="350227" y="857275"/>
                  </a:lnTo>
                  <a:lnTo>
                    <a:pt x="337820" y="852678"/>
                  </a:lnTo>
                  <a:lnTo>
                    <a:pt x="337261" y="852576"/>
                  </a:lnTo>
                  <a:lnTo>
                    <a:pt x="337108" y="852551"/>
                  </a:lnTo>
                  <a:lnTo>
                    <a:pt x="324827" y="851903"/>
                  </a:lnTo>
                  <a:lnTo>
                    <a:pt x="324827" y="843915"/>
                  </a:lnTo>
                  <a:lnTo>
                    <a:pt x="337566" y="843915"/>
                  </a:lnTo>
                  <a:lnTo>
                    <a:pt x="337566" y="852614"/>
                  </a:lnTo>
                  <a:lnTo>
                    <a:pt x="337820" y="852678"/>
                  </a:lnTo>
                  <a:lnTo>
                    <a:pt x="350227" y="854951"/>
                  </a:lnTo>
                  <a:lnTo>
                    <a:pt x="350227" y="857275"/>
                  </a:lnTo>
                  <a:lnTo>
                    <a:pt x="350227" y="861479"/>
                  </a:lnTo>
                  <a:lnTo>
                    <a:pt x="362927" y="864831"/>
                  </a:lnTo>
                  <a:lnTo>
                    <a:pt x="362927" y="877277"/>
                  </a:lnTo>
                  <a:lnTo>
                    <a:pt x="375627" y="881672"/>
                  </a:lnTo>
                  <a:lnTo>
                    <a:pt x="375627" y="888060"/>
                  </a:lnTo>
                  <a:lnTo>
                    <a:pt x="388327" y="881672"/>
                  </a:lnTo>
                  <a:lnTo>
                    <a:pt x="388327" y="175234"/>
                  </a:lnTo>
                  <a:lnTo>
                    <a:pt x="375627" y="177215"/>
                  </a:lnTo>
                  <a:lnTo>
                    <a:pt x="375627" y="168579"/>
                  </a:lnTo>
                  <a:lnTo>
                    <a:pt x="362927" y="167551"/>
                  </a:lnTo>
                  <a:lnTo>
                    <a:pt x="362927" y="194056"/>
                  </a:lnTo>
                  <a:lnTo>
                    <a:pt x="375627" y="200456"/>
                  </a:lnTo>
                  <a:lnTo>
                    <a:pt x="362927" y="199898"/>
                  </a:lnTo>
                  <a:lnTo>
                    <a:pt x="362927" y="206260"/>
                  </a:lnTo>
                  <a:lnTo>
                    <a:pt x="362927" y="343344"/>
                  </a:lnTo>
                  <a:lnTo>
                    <a:pt x="362927" y="370992"/>
                  </a:lnTo>
                  <a:lnTo>
                    <a:pt x="350227" y="377863"/>
                  </a:lnTo>
                  <a:lnTo>
                    <a:pt x="350227" y="819569"/>
                  </a:lnTo>
                  <a:lnTo>
                    <a:pt x="337820" y="820127"/>
                  </a:lnTo>
                  <a:lnTo>
                    <a:pt x="337566" y="820140"/>
                  </a:lnTo>
                  <a:lnTo>
                    <a:pt x="337566" y="823290"/>
                  </a:lnTo>
                  <a:lnTo>
                    <a:pt x="337566" y="839381"/>
                  </a:lnTo>
                  <a:lnTo>
                    <a:pt x="337566" y="842746"/>
                  </a:lnTo>
                  <a:lnTo>
                    <a:pt x="324827" y="842746"/>
                  </a:lnTo>
                  <a:lnTo>
                    <a:pt x="324827" y="838111"/>
                  </a:lnTo>
                  <a:lnTo>
                    <a:pt x="337108" y="839343"/>
                  </a:lnTo>
                  <a:lnTo>
                    <a:pt x="337566" y="839381"/>
                  </a:lnTo>
                  <a:lnTo>
                    <a:pt x="337566" y="823290"/>
                  </a:lnTo>
                  <a:lnTo>
                    <a:pt x="324827" y="824344"/>
                  </a:lnTo>
                  <a:lnTo>
                    <a:pt x="312127" y="826490"/>
                  </a:lnTo>
                  <a:lnTo>
                    <a:pt x="299427" y="818311"/>
                  </a:lnTo>
                  <a:lnTo>
                    <a:pt x="299427" y="803935"/>
                  </a:lnTo>
                  <a:lnTo>
                    <a:pt x="312127" y="787323"/>
                  </a:lnTo>
                  <a:lnTo>
                    <a:pt x="312127" y="810348"/>
                  </a:lnTo>
                  <a:lnTo>
                    <a:pt x="324827" y="811364"/>
                  </a:lnTo>
                  <a:lnTo>
                    <a:pt x="324827" y="809205"/>
                  </a:lnTo>
                  <a:lnTo>
                    <a:pt x="337108" y="804799"/>
                  </a:lnTo>
                  <a:lnTo>
                    <a:pt x="337261" y="804735"/>
                  </a:lnTo>
                  <a:lnTo>
                    <a:pt x="337566" y="804633"/>
                  </a:lnTo>
                  <a:lnTo>
                    <a:pt x="337566" y="815505"/>
                  </a:lnTo>
                  <a:lnTo>
                    <a:pt x="350227" y="819569"/>
                  </a:lnTo>
                  <a:lnTo>
                    <a:pt x="350227" y="377863"/>
                  </a:lnTo>
                  <a:lnTo>
                    <a:pt x="350227" y="362254"/>
                  </a:lnTo>
                  <a:lnTo>
                    <a:pt x="337566" y="351815"/>
                  </a:lnTo>
                  <a:lnTo>
                    <a:pt x="350227" y="343344"/>
                  </a:lnTo>
                  <a:lnTo>
                    <a:pt x="350227" y="346252"/>
                  </a:lnTo>
                  <a:lnTo>
                    <a:pt x="362927" y="343344"/>
                  </a:lnTo>
                  <a:lnTo>
                    <a:pt x="362927" y="206260"/>
                  </a:lnTo>
                  <a:lnTo>
                    <a:pt x="350227" y="205143"/>
                  </a:lnTo>
                  <a:lnTo>
                    <a:pt x="350227" y="199072"/>
                  </a:lnTo>
                  <a:lnTo>
                    <a:pt x="337820" y="202641"/>
                  </a:lnTo>
                  <a:lnTo>
                    <a:pt x="337566" y="202717"/>
                  </a:lnTo>
                  <a:lnTo>
                    <a:pt x="337820" y="202882"/>
                  </a:lnTo>
                  <a:lnTo>
                    <a:pt x="350227" y="209169"/>
                  </a:lnTo>
                  <a:lnTo>
                    <a:pt x="337820" y="206324"/>
                  </a:lnTo>
                  <a:lnTo>
                    <a:pt x="337566" y="206273"/>
                  </a:lnTo>
                  <a:lnTo>
                    <a:pt x="337566" y="202717"/>
                  </a:lnTo>
                  <a:lnTo>
                    <a:pt x="337566" y="200126"/>
                  </a:lnTo>
                  <a:lnTo>
                    <a:pt x="324827" y="203238"/>
                  </a:lnTo>
                  <a:lnTo>
                    <a:pt x="337108" y="207746"/>
                  </a:lnTo>
                  <a:lnTo>
                    <a:pt x="337261" y="207810"/>
                  </a:lnTo>
                  <a:lnTo>
                    <a:pt x="337566" y="208000"/>
                  </a:lnTo>
                  <a:lnTo>
                    <a:pt x="337820" y="208000"/>
                  </a:lnTo>
                  <a:lnTo>
                    <a:pt x="324827" y="208000"/>
                  </a:lnTo>
                  <a:lnTo>
                    <a:pt x="324827" y="219621"/>
                  </a:lnTo>
                  <a:lnTo>
                    <a:pt x="324827" y="680161"/>
                  </a:lnTo>
                  <a:lnTo>
                    <a:pt x="324827" y="690029"/>
                  </a:lnTo>
                  <a:lnTo>
                    <a:pt x="312127" y="691769"/>
                  </a:lnTo>
                  <a:lnTo>
                    <a:pt x="312127" y="677837"/>
                  </a:lnTo>
                  <a:lnTo>
                    <a:pt x="324827" y="680161"/>
                  </a:lnTo>
                  <a:lnTo>
                    <a:pt x="324827" y="219621"/>
                  </a:lnTo>
                  <a:lnTo>
                    <a:pt x="312127" y="214160"/>
                  </a:lnTo>
                  <a:lnTo>
                    <a:pt x="312127" y="219837"/>
                  </a:lnTo>
                  <a:lnTo>
                    <a:pt x="299427" y="228460"/>
                  </a:lnTo>
                  <a:lnTo>
                    <a:pt x="299427" y="238353"/>
                  </a:lnTo>
                  <a:lnTo>
                    <a:pt x="286727" y="236245"/>
                  </a:lnTo>
                  <a:lnTo>
                    <a:pt x="286727" y="243433"/>
                  </a:lnTo>
                  <a:lnTo>
                    <a:pt x="274027" y="253898"/>
                  </a:lnTo>
                  <a:lnTo>
                    <a:pt x="274027" y="248666"/>
                  </a:lnTo>
                  <a:lnTo>
                    <a:pt x="261327" y="248081"/>
                  </a:lnTo>
                  <a:lnTo>
                    <a:pt x="261327" y="261772"/>
                  </a:lnTo>
                  <a:lnTo>
                    <a:pt x="260286" y="261848"/>
                  </a:lnTo>
                  <a:lnTo>
                    <a:pt x="260286" y="836104"/>
                  </a:lnTo>
                  <a:lnTo>
                    <a:pt x="248627" y="839266"/>
                  </a:lnTo>
                  <a:lnTo>
                    <a:pt x="248627" y="835583"/>
                  </a:lnTo>
                  <a:lnTo>
                    <a:pt x="260286" y="836104"/>
                  </a:lnTo>
                  <a:lnTo>
                    <a:pt x="260286" y="261848"/>
                  </a:lnTo>
                  <a:lnTo>
                    <a:pt x="248627" y="262610"/>
                  </a:lnTo>
                  <a:lnTo>
                    <a:pt x="248627" y="285838"/>
                  </a:lnTo>
                  <a:lnTo>
                    <a:pt x="235927" y="280606"/>
                  </a:lnTo>
                  <a:lnTo>
                    <a:pt x="235927" y="288747"/>
                  </a:lnTo>
                  <a:lnTo>
                    <a:pt x="248627" y="292227"/>
                  </a:lnTo>
                  <a:lnTo>
                    <a:pt x="248627" y="295719"/>
                  </a:lnTo>
                  <a:lnTo>
                    <a:pt x="235927" y="292811"/>
                  </a:lnTo>
                  <a:lnTo>
                    <a:pt x="235927" y="307428"/>
                  </a:lnTo>
                  <a:lnTo>
                    <a:pt x="235927" y="313105"/>
                  </a:lnTo>
                  <a:lnTo>
                    <a:pt x="223227" y="306171"/>
                  </a:lnTo>
                  <a:lnTo>
                    <a:pt x="235927" y="307428"/>
                  </a:lnTo>
                  <a:lnTo>
                    <a:pt x="223227" y="301523"/>
                  </a:lnTo>
                  <a:lnTo>
                    <a:pt x="223227" y="305003"/>
                  </a:lnTo>
                  <a:lnTo>
                    <a:pt x="210527" y="305295"/>
                  </a:lnTo>
                  <a:lnTo>
                    <a:pt x="197827" y="305587"/>
                  </a:lnTo>
                  <a:lnTo>
                    <a:pt x="210527" y="306755"/>
                  </a:lnTo>
                  <a:lnTo>
                    <a:pt x="210527" y="322719"/>
                  </a:lnTo>
                  <a:lnTo>
                    <a:pt x="197827" y="321449"/>
                  </a:lnTo>
                  <a:lnTo>
                    <a:pt x="197827" y="316039"/>
                  </a:lnTo>
                  <a:lnTo>
                    <a:pt x="185127" y="313728"/>
                  </a:lnTo>
                  <a:lnTo>
                    <a:pt x="185127" y="334124"/>
                  </a:lnTo>
                  <a:lnTo>
                    <a:pt x="172427" y="336638"/>
                  </a:lnTo>
                  <a:lnTo>
                    <a:pt x="172427" y="345084"/>
                  </a:lnTo>
                  <a:lnTo>
                    <a:pt x="185127" y="351828"/>
                  </a:lnTo>
                  <a:lnTo>
                    <a:pt x="185127" y="355498"/>
                  </a:lnTo>
                  <a:lnTo>
                    <a:pt x="197827" y="360146"/>
                  </a:lnTo>
                  <a:lnTo>
                    <a:pt x="197827" y="361302"/>
                  </a:lnTo>
                  <a:lnTo>
                    <a:pt x="185127" y="358978"/>
                  </a:lnTo>
                  <a:lnTo>
                    <a:pt x="185127" y="363042"/>
                  </a:lnTo>
                  <a:lnTo>
                    <a:pt x="172427" y="362470"/>
                  </a:lnTo>
                  <a:lnTo>
                    <a:pt x="172427" y="368274"/>
                  </a:lnTo>
                  <a:lnTo>
                    <a:pt x="159727" y="367118"/>
                  </a:lnTo>
                  <a:lnTo>
                    <a:pt x="159727" y="368731"/>
                  </a:lnTo>
                  <a:lnTo>
                    <a:pt x="172427" y="372541"/>
                  </a:lnTo>
                  <a:lnTo>
                    <a:pt x="172427" y="374662"/>
                  </a:lnTo>
                  <a:lnTo>
                    <a:pt x="185127" y="377571"/>
                  </a:lnTo>
                  <a:lnTo>
                    <a:pt x="185127" y="379895"/>
                  </a:lnTo>
                  <a:lnTo>
                    <a:pt x="185127" y="383374"/>
                  </a:lnTo>
                  <a:lnTo>
                    <a:pt x="172427" y="381000"/>
                  </a:lnTo>
                  <a:lnTo>
                    <a:pt x="185127" y="379895"/>
                  </a:lnTo>
                  <a:lnTo>
                    <a:pt x="172427" y="376402"/>
                  </a:lnTo>
                  <a:lnTo>
                    <a:pt x="172427" y="374662"/>
                  </a:lnTo>
                  <a:lnTo>
                    <a:pt x="159727" y="374662"/>
                  </a:lnTo>
                  <a:lnTo>
                    <a:pt x="159727" y="371767"/>
                  </a:lnTo>
                  <a:lnTo>
                    <a:pt x="147027" y="368274"/>
                  </a:lnTo>
                  <a:lnTo>
                    <a:pt x="147027" y="372338"/>
                  </a:lnTo>
                  <a:lnTo>
                    <a:pt x="159727" y="375246"/>
                  </a:lnTo>
                  <a:lnTo>
                    <a:pt x="159727" y="379895"/>
                  </a:lnTo>
                  <a:lnTo>
                    <a:pt x="147027" y="372338"/>
                  </a:lnTo>
                  <a:lnTo>
                    <a:pt x="147027" y="379310"/>
                  </a:lnTo>
                  <a:lnTo>
                    <a:pt x="159727" y="386283"/>
                  </a:lnTo>
                  <a:lnTo>
                    <a:pt x="159727" y="383959"/>
                  </a:lnTo>
                  <a:lnTo>
                    <a:pt x="172427" y="387108"/>
                  </a:lnTo>
                  <a:lnTo>
                    <a:pt x="172427" y="522782"/>
                  </a:lnTo>
                  <a:lnTo>
                    <a:pt x="159727" y="522782"/>
                  </a:lnTo>
                  <a:lnTo>
                    <a:pt x="159727" y="863663"/>
                  </a:lnTo>
                  <a:lnTo>
                    <a:pt x="159727" y="874699"/>
                  </a:lnTo>
                  <a:lnTo>
                    <a:pt x="147027" y="875284"/>
                  </a:lnTo>
                  <a:lnTo>
                    <a:pt x="147027" y="867143"/>
                  </a:lnTo>
                  <a:lnTo>
                    <a:pt x="159727" y="863663"/>
                  </a:lnTo>
                  <a:lnTo>
                    <a:pt x="159727" y="522782"/>
                  </a:lnTo>
                  <a:lnTo>
                    <a:pt x="159727" y="518718"/>
                  </a:lnTo>
                  <a:lnTo>
                    <a:pt x="172427" y="518718"/>
                  </a:lnTo>
                  <a:lnTo>
                    <a:pt x="172427" y="484454"/>
                  </a:lnTo>
                  <a:lnTo>
                    <a:pt x="159727" y="478663"/>
                  </a:lnTo>
                  <a:lnTo>
                    <a:pt x="159727" y="453669"/>
                  </a:lnTo>
                  <a:lnTo>
                    <a:pt x="172427" y="461746"/>
                  </a:lnTo>
                  <a:lnTo>
                    <a:pt x="172427" y="392671"/>
                  </a:lnTo>
                  <a:lnTo>
                    <a:pt x="159727" y="397992"/>
                  </a:lnTo>
                  <a:lnTo>
                    <a:pt x="159727" y="414159"/>
                  </a:lnTo>
                  <a:lnTo>
                    <a:pt x="147027" y="410489"/>
                  </a:lnTo>
                  <a:lnTo>
                    <a:pt x="147027" y="403555"/>
                  </a:lnTo>
                  <a:lnTo>
                    <a:pt x="134327" y="400291"/>
                  </a:lnTo>
                  <a:lnTo>
                    <a:pt x="121627" y="395617"/>
                  </a:lnTo>
                  <a:lnTo>
                    <a:pt x="121627" y="397319"/>
                  </a:lnTo>
                  <a:lnTo>
                    <a:pt x="108940" y="394995"/>
                  </a:lnTo>
                  <a:lnTo>
                    <a:pt x="108940" y="401269"/>
                  </a:lnTo>
                  <a:lnTo>
                    <a:pt x="121627" y="404876"/>
                  </a:lnTo>
                  <a:lnTo>
                    <a:pt x="108940" y="401967"/>
                  </a:lnTo>
                  <a:lnTo>
                    <a:pt x="108940" y="406031"/>
                  </a:lnTo>
                  <a:lnTo>
                    <a:pt x="108267" y="406095"/>
                  </a:lnTo>
                  <a:lnTo>
                    <a:pt x="96227" y="407200"/>
                  </a:lnTo>
                  <a:lnTo>
                    <a:pt x="108940" y="413588"/>
                  </a:lnTo>
                  <a:lnTo>
                    <a:pt x="108940" y="413219"/>
                  </a:lnTo>
                  <a:lnTo>
                    <a:pt x="108267" y="413105"/>
                  </a:lnTo>
                  <a:lnTo>
                    <a:pt x="121627" y="413004"/>
                  </a:lnTo>
                  <a:lnTo>
                    <a:pt x="121627" y="418515"/>
                  </a:lnTo>
                  <a:lnTo>
                    <a:pt x="121627" y="698741"/>
                  </a:lnTo>
                  <a:lnTo>
                    <a:pt x="108940" y="706094"/>
                  </a:lnTo>
                  <a:lnTo>
                    <a:pt x="108940" y="706450"/>
                  </a:lnTo>
                  <a:lnTo>
                    <a:pt x="96227" y="700379"/>
                  </a:lnTo>
                  <a:lnTo>
                    <a:pt x="96227" y="692353"/>
                  </a:lnTo>
                  <a:lnTo>
                    <a:pt x="108267" y="694004"/>
                  </a:lnTo>
                  <a:lnTo>
                    <a:pt x="108940" y="694105"/>
                  </a:lnTo>
                  <a:lnTo>
                    <a:pt x="108940" y="700481"/>
                  </a:lnTo>
                  <a:lnTo>
                    <a:pt x="121627" y="698741"/>
                  </a:lnTo>
                  <a:lnTo>
                    <a:pt x="121627" y="418515"/>
                  </a:lnTo>
                  <a:lnTo>
                    <a:pt x="109740" y="417804"/>
                  </a:lnTo>
                  <a:lnTo>
                    <a:pt x="104127" y="416826"/>
                  </a:lnTo>
                  <a:lnTo>
                    <a:pt x="108915" y="418820"/>
                  </a:lnTo>
                  <a:lnTo>
                    <a:pt x="96227" y="421132"/>
                  </a:lnTo>
                  <a:lnTo>
                    <a:pt x="108940" y="426948"/>
                  </a:lnTo>
                  <a:lnTo>
                    <a:pt x="96227" y="427037"/>
                  </a:lnTo>
                  <a:lnTo>
                    <a:pt x="96227" y="436841"/>
                  </a:lnTo>
                  <a:lnTo>
                    <a:pt x="83527" y="441299"/>
                  </a:lnTo>
                  <a:lnTo>
                    <a:pt x="83527" y="461797"/>
                  </a:lnTo>
                  <a:lnTo>
                    <a:pt x="71386" y="460133"/>
                  </a:lnTo>
                  <a:lnTo>
                    <a:pt x="70827" y="460057"/>
                  </a:lnTo>
                  <a:lnTo>
                    <a:pt x="70827" y="460641"/>
                  </a:lnTo>
                  <a:lnTo>
                    <a:pt x="83527" y="465670"/>
                  </a:lnTo>
                  <a:lnTo>
                    <a:pt x="96227" y="479806"/>
                  </a:lnTo>
                  <a:lnTo>
                    <a:pt x="83527" y="478548"/>
                  </a:lnTo>
                  <a:lnTo>
                    <a:pt x="83527" y="480390"/>
                  </a:lnTo>
                  <a:lnTo>
                    <a:pt x="71386" y="480034"/>
                  </a:lnTo>
                  <a:lnTo>
                    <a:pt x="70827" y="480021"/>
                  </a:lnTo>
                  <a:lnTo>
                    <a:pt x="70827" y="488810"/>
                  </a:lnTo>
                  <a:lnTo>
                    <a:pt x="58127" y="489102"/>
                  </a:lnTo>
                  <a:lnTo>
                    <a:pt x="58127" y="485914"/>
                  </a:lnTo>
                  <a:lnTo>
                    <a:pt x="45427" y="482968"/>
                  </a:lnTo>
                  <a:lnTo>
                    <a:pt x="58127" y="489673"/>
                  </a:lnTo>
                  <a:lnTo>
                    <a:pt x="58127" y="491451"/>
                  </a:lnTo>
                  <a:lnTo>
                    <a:pt x="70269" y="494195"/>
                  </a:lnTo>
                  <a:lnTo>
                    <a:pt x="70827" y="494322"/>
                  </a:lnTo>
                  <a:lnTo>
                    <a:pt x="70827" y="497065"/>
                  </a:lnTo>
                  <a:lnTo>
                    <a:pt x="58127" y="496214"/>
                  </a:lnTo>
                  <a:lnTo>
                    <a:pt x="58127" y="525106"/>
                  </a:lnTo>
                  <a:lnTo>
                    <a:pt x="70269" y="526783"/>
                  </a:lnTo>
                  <a:lnTo>
                    <a:pt x="70827" y="526859"/>
                  </a:lnTo>
                  <a:lnTo>
                    <a:pt x="83527" y="530923"/>
                  </a:lnTo>
                  <a:lnTo>
                    <a:pt x="83527" y="534403"/>
                  </a:lnTo>
                  <a:lnTo>
                    <a:pt x="83527" y="673773"/>
                  </a:lnTo>
                  <a:lnTo>
                    <a:pt x="83527" y="684225"/>
                  </a:lnTo>
                  <a:lnTo>
                    <a:pt x="71386" y="684784"/>
                  </a:lnTo>
                  <a:lnTo>
                    <a:pt x="70827" y="684809"/>
                  </a:lnTo>
                  <a:lnTo>
                    <a:pt x="70827" y="681901"/>
                  </a:lnTo>
                  <a:lnTo>
                    <a:pt x="58127" y="674344"/>
                  </a:lnTo>
                  <a:lnTo>
                    <a:pt x="70269" y="673239"/>
                  </a:lnTo>
                  <a:lnTo>
                    <a:pt x="71386" y="673214"/>
                  </a:lnTo>
                  <a:lnTo>
                    <a:pt x="83527" y="673773"/>
                  </a:lnTo>
                  <a:lnTo>
                    <a:pt x="83527" y="534403"/>
                  </a:lnTo>
                  <a:lnTo>
                    <a:pt x="71386" y="533298"/>
                  </a:lnTo>
                  <a:lnTo>
                    <a:pt x="70827" y="533247"/>
                  </a:lnTo>
                  <a:lnTo>
                    <a:pt x="70827" y="541959"/>
                  </a:lnTo>
                  <a:lnTo>
                    <a:pt x="70827" y="543699"/>
                  </a:lnTo>
                  <a:lnTo>
                    <a:pt x="58127" y="540791"/>
                  </a:lnTo>
                  <a:lnTo>
                    <a:pt x="58127" y="533247"/>
                  </a:lnTo>
                  <a:lnTo>
                    <a:pt x="70827" y="541959"/>
                  </a:lnTo>
                  <a:lnTo>
                    <a:pt x="70827" y="533247"/>
                  </a:lnTo>
                  <a:lnTo>
                    <a:pt x="70827" y="529513"/>
                  </a:lnTo>
                  <a:lnTo>
                    <a:pt x="58127" y="527431"/>
                  </a:lnTo>
                  <a:lnTo>
                    <a:pt x="58127" y="527837"/>
                  </a:lnTo>
                  <a:lnTo>
                    <a:pt x="45427" y="525691"/>
                  </a:lnTo>
                  <a:lnTo>
                    <a:pt x="45427" y="545007"/>
                  </a:lnTo>
                  <a:lnTo>
                    <a:pt x="58127" y="548347"/>
                  </a:lnTo>
                  <a:lnTo>
                    <a:pt x="58127" y="553910"/>
                  </a:lnTo>
                  <a:lnTo>
                    <a:pt x="45427" y="554024"/>
                  </a:lnTo>
                  <a:lnTo>
                    <a:pt x="32727" y="554139"/>
                  </a:lnTo>
                  <a:lnTo>
                    <a:pt x="32727" y="554672"/>
                  </a:lnTo>
                  <a:lnTo>
                    <a:pt x="45427" y="559384"/>
                  </a:lnTo>
                  <a:lnTo>
                    <a:pt x="45427" y="566166"/>
                  </a:lnTo>
                  <a:lnTo>
                    <a:pt x="58127" y="569023"/>
                  </a:lnTo>
                  <a:lnTo>
                    <a:pt x="45427" y="571373"/>
                  </a:lnTo>
                  <a:lnTo>
                    <a:pt x="45427" y="573900"/>
                  </a:lnTo>
                  <a:lnTo>
                    <a:pt x="32727" y="575348"/>
                  </a:lnTo>
                  <a:lnTo>
                    <a:pt x="45427" y="580034"/>
                  </a:lnTo>
                  <a:lnTo>
                    <a:pt x="45427" y="582676"/>
                  </a:lnTo>
                  <a:lnTo>
                    <a:pt x="32727" y="580377"/>
                  </a:lnTo>
                  <a:lnTo>
                    <a:pt x="32727" y="588022"/>
                  </a:lnTo>
                  <a:lnTo>
                    <a:pt x="45427" y="600265"/>
                  </a:lnTo>
                  <a:lnTo>
                    <a:pt x="45427" y="605802"/>
                  </a:lnTo>
                  <a:lnTo>
                    <a:pt x="32727" y="603707"/>
                  </a:lnTo>
                  <a:lnTo>
                    <a:pt x="32727" y="615683"/>
                  </a:lnTo>
                  <a:lnTo>
                    <a:pt x="20027" y="626135"/>
                  </a:lnTo>
                  <a:lnTo>
                    <a:pt x="20027" y="641819"/>
                  </a:lnTo>
                  <a:lnTo>
                    <a:pt x="32727" y="644728"/>
                  </a:lnTo>
                  <a:lnTo>
                    <a:pt x="32727" y="647052"/>
                  </a:lnTo>
                  <a:lnTo>
                    <a:pt x="20027" y="647052"/>
                  </a:lnTo>
                  <a:lnTo>
                    <a:pt x="20027" y="651941"/>
                  </a:lnTo>
                  <a:lnTo>
                    <a:pt x="32727" y="659828"/>
                  </a:lnTo>
                  <a:lnTo>
                    <a:pt x="32727" y="667270"/>
                  </a:lnTo>
                  <a:lnTo>
                    <a:pt x="20027" y="673188"/>
                  </a:lnTo>
                  <a:lnTo>
                    <a:pt x="20027" y="675068"/>
                  </a:lnTo>
                  <a:lnTo>
                    <a:pt x="32727" y="678268"/>
                  </a:lnTo>
                  <a:lnTo>
                    <a:pt x="32727" y="708037"/>
                  </a:lnTo>
                  <a:lnTo>
                    <a:pt x="20027" y="713270"/>
                  </a:lnTo>
                  <a:lnTo>
                    <a:pt x="20027" y="729018"/>
                  </a:lnTo>
                  <a:lnTo>
                    <a:pt x="32131" y="731278"/>
                  </a:lnTo>
                  <a:lnTo>
                    <a:pt x="20027" y="735101"/>
                  </a:lnTo>
                  <a:lnTo>
                    <a:pt x="20027" y="740587"/>
                  </a:lnTo>
                  <a:lnTo>
                    <a:pt x="7327" y="746379"/>
                  </a:lnTo>
                  <a:lnTo>
                    <a:pt x="7327" y="749274"/>
                  </a:lnTo>
                  <a:lnTo>
                    <a:pt x="19646" y="750404"/>
                  </a:lnTo>
                  <a:lnTo>
                    <a:pt x="20027" y="750443"/>
                  </a:lnTo>
                  <a:lnTo>
                    <a:pt x="20027" y="771258"/>
                  </a:lnTo>
                  <a:lnTo>
                    <a:pt x="7327" y="772515"/>
                  </a:lnTo>
                  <a:lnTo>
                    <a:pt x="19646" y="783221"/>
                  </a:lnTo>
                  <a:lnTo>
                    <a:pt x="7327" y="783920"/>
                  </a:lnTo>
                  <a:lnTo>
                    <a:pt x="7327" y="787031"/>
                  </a:lnTo>
                  <a:lnTo>
                    <a:pt x="19646" y="785914"/>
                  </a:lnTo>
                  <a:lnTo>
                    <a:pt x="20027" y="785876"/>
                  </a:lnTo>
                  <a:lnTo>
                    <a:pt x="20027" y="800976"/>
                  </a:lnTo>
                  <a:lnTo>
                    <a:pt x="7327" y="800392"/>
                  </a:lnTo>
                  <a:lnTo>
                    <a:pt x="7327" y="813828"/>
                  </a:lnTo>
                  <a:lnTo>
                    <a:pt x="20027" y="820737"/>
                  </a:lnTo>
                  <a:lnTo>
                    <a:pt x="20027" y="823633"/>
                  </a:lnTo>
                  <a:lnTo>
                    <a:pt x="32131" y="823061"/>
                  </a:lnTo>
                  <a:lnTo>
                    <a:pt x="32727" y="823036"/>
                  </a:lnTo>
                  <a:lnTo>
                    <a:pt x="32727" y="825525"/>
                  </a:lnTo>
                  <a:lnTo>
                    <a:pt x="20027" y="824788"/>
                  </a:lnTo>
                  <a:lnTo>
                    <a:pt x="32131" y="827011"/>
                  </a:lnTo>
                  <a:lnTo>
                    <a:pt x="32727" y="827112"/>
                  </a:lnTo>
                  <a:lnTo>
                    <a:pt x="20027" y="828281"/>
                  </a:lnTo>
                  <a:lnTo>
                    <a:pt x="32131" y="829386"/>
                  </a:lnTo>
                  <a:lnTo>
                    <a:pt x="32727" y="829437"/>
                  </a:lnTo>
                  <a:lnTo>
                    <a:pt x="32727" y="831380"/>
                  </a:lnTo>
                  <a:lnTo>
                    <a:pt x="20027" y="831761"/>
                  </a:lnTo>
                  <a:lnTo>
                    <a:pt x="20027" y="834085"/>
                  </a:lnTo>
                  <a:lnTo>
                    <a:pt x="7327" y="834085"/>
                  </a:lnTo>
                  <a:lnTo>
                    <a:pt x="19646" y="835710"/>
                  </a:lnTo>
                  <a:lnTo>
                    <a:pt x="20027" y="835761"/>
                  </a:lnTo>
                  <a:lnTo>
                    <a:pt x="7327" y="838987"/>
                  </a:lnTo>
                  <a:lnTo>
                    <a:pt x="7327" y="842213"/>
                  </a:lnTo>
                  <a:lnTo>
                    <a:pt x="19646" y="843864"/>
                  </a:lnTo>
                  <a:lnTo>
                    <a:pt x="20027" y="843915"/>
                  </a:lnTo>
                  <a:lnTo>
                    <a:pt x="7327" y="844499"/>
                  </a:lnTo>
                  <a:lnTo>
                    <a:pt x="7327" y="854367"/>
                  </a:lnTo>
                  <a:lnTo>
                    <a:pt x="19646" y="857745"/>
                  </a:lnTo>
                  <a:lnTo>
                    <a:pt x="20027" y="857859"/>
                  </a:lnTo>
                  <a:lnTo>
                    <a:pt x="20027" y="865403"/>
                  </a:lnTo>
                  <a:lnTo>
                    <a:pt x="32131" y="863752"/>
                  </a:lnTo>
                  <a:lnTo>
                    <a:pt x="32727" y="863663"/>
                  </a:lnTo>
                  <a:lnTo>
                    <a:pt x="20027" y="867143"/>
                  </a:lnTo>
                  <a:lnTo>
                    <a:pt x="32131" y="868311"/>
                  </a:lnTo>
                  <a:lnTo>
                    <a:pt x="32727" y="868362"/>
                  </a:lnTo>
                  <a:lnTo>
                    <a:pt x="32727" y="873721"/>
                  </a:lnTo>
                  <a:lnTo>
                    <a:pt x="20027" y="882256"/>
                  </a:lnTo>
                  <a:lnTo>
                    <a:pt x="32727" y="888644"/>
                  </a:lnTo>
                  <a:lnTo>
                    <a:pt x="32727" y="891717"/>
                  </a:lnTo>
                  <a:lnTo>
                    <a:pt x="45427" y="888060"/>
                  </a:lnTo>
                  <a:lnTo>
                    <a:pt x="45427" y="889228"/>
                  </a:lnTo>
                  <a:lnTo>
                    <a:pt x="32727" y="891717"/>
                  </a:lnTo>
                  <a:lnTo>
                    <a:pt x="32727" y="905916"/>
                  </a:lnTo>
                  <a:lnTo>
                    <a:pt x="45427" y="914196"/>
                  </a:lnTo>
                  <a:lnTo>
                    <a:pt x="45427" y="910717"/>
                  </a:lnTo>
                  <a:lnTo>
                    <a:pt x="58127" y="910717"/>
                  </a:lnTo>
                  <a:lnTo>
                    <a:pt x="58127" y="912456"/>
                  </a:lnTo>
                  <a:lnTo>
                    <a:pt x="45427" y="915657"/>
                  </a:lnTo>
                  <a:lnTo>
                    <a:pt x="45427" y="936269"/>
                  </a:lnTo>
                  <a:lnTo>
                    <a:pt x="32727" y="943076"/>
                  </a:lnTo>
                  <a:lnTo>
                    <a:pt x="32727" y="950912"/>
                  </a:lnTo>
                  <a:lnTo>
                    <a:pt x="45427" y="953122"/>
                  </a:lnTo>
                  <a:lnTo>
                    <a:pt x="45427" y="957910"/>
                  </a:lnTo>
                  <a:lnTo>
                    <a:pt x="58127" y="959510"/>
                  </a:lnTo>
                  <a:lnTo>
                    <a:pt x="58127" y="964158"/>
                  </a:lnTo>
                  <a:lnTo>
                    <a:pt x="45427" y="959358"/>
                  </a:lnTo>
                  <a:lnTo>
                    <a:pt x="45427" y="963574"/>
                  </a:lnTo>
                  <a:lnTo>
                    <a:pt x="58127" y="966482"/>
                  </a:lnTo>
                  <a:lnTo>
                    <a:pt x="58127" y="982357"/>
                  </a:lnTo>
                  <a:lnTo>
                    <a:pt x="45427" y="983602"/>
                  </a:lnTo>
                  <a:lnTo>
                    <a:pt x="45427" y="993482"/>
                  </a:lnTo>
                  <a:lnTo>
                    <a:pt x="58127" y="996683"/>
                  </a:lnTo>
                  <a:lnTo>
                    <a:pt x="45427" y="996149"/>
                  </a:lnTo>
                  <a:lnTo>
                    <a:pt x="45427" y="1023556"/>
                  </a:lnTo>
                  <a:lnTo>
                    <a:pt x="578827" y="1023556"/>
                  </a:lnTo>
                  <a:lnTo>
                    <a:pt x="578827" y="663308"/>
                  </a:lnTo>
                  <a:lnTo>
                    <a:pt x="566127" y="651687"/>
                  </a:lnTo>
                  <a:lnTo>
                    <a:pt x="566127" y="667372"/>
                  </a:lnTo>
                  <a:lnTo>
                    <a:pt x="553427" y="672604"/>
                  </a:lnTo>
                  <a:lnTo>
                    <a:pt x="553427" y="990879"/>
                  </a:lnTo>
                  <a:lnTo>
                    <a:pt x="553427" y="997851"/>
                  </a:lnTo>
                  <a:lnTo>
                    <a:pt x="540727" y="998359"/>
                  </a:lnTo>
                  <a:lnTo>
                    <a:pt x="540727" y="989330"/>
                  </a:lnTo>
                  <a:lnTo>
                    <a:pt x="553427" y="990879"/>
                  </a:lnTo>
                  <a:lnTo>
                    <a:pt x="553427" y="672604"/>
                  </a:lnTo>
                  <a:lnTo>
                    <a:pt x="553427" y="667461"/>
                  </a:lnTo>
                  <a:lnTo>
                    <a:pt x="540727" y="669163"/>
                  </a:lnTo>
                  <a:lnTo>
                    <a:pt x="528942" y="668832"/>
                  </a:lnTo>
                  <a:lnTo>
                    <a:pt x="528942" y="679589"/>
                  </a:lnTo>
                  <a:lnTo>
                    <a:pt x="528040" y="679373"/>
                  </a:lnTo>
                  <a:lnTo>
                    <a:pt x="526224" y="678776"/>
                  </a:lnTo>
                  <a:lnTo>
                    <a:pt x="528942" y="679589"/>
                  </a:lnTo>
                  <a:lnTo>
                    <a:pt x="528942" y="668832"/>
                  </a:lnTo>
                  <a:lnTo>
                    <a:pt x="528040" y="668807"/>
                  </a:lnTo>
                  <a:lnTo>
                    <a:pt x="528040" y="672769"/>
                  </a:lnTo>
                  <a:lnTo>
                    <a:pt x="515327" y="670864"/>
                  </a:lnTo>
                  <a:lnTo>
                    <a:pt x="515327" y="675513"/>
                  </a:lnTo>
                  <a:lnTo>
                    <a:pt x="515327" y="676300"/>
                  </a:lnTo>
                  <a:lnTo>
                    <a:pt x="515327" y="695998"/>
                  </a:lnTo>
                  <a:lnTo>
                    <a:pt x="502627" y="696252"/>
                  </a:lnTo>
                  <a:lnTo>
                    <a:pt x="502627" y="708621"/>
                  </a:lnTo>
                  <a:lnTo>
                    <a:pt x="502627" y="993203"/>
                  </a:lnTo>
                  <a:lnTo>
                    <a:pt x="489927" y="996683"/>
                  </a:lnTo>
                  <a:lnTo>
                    <a:pt x="489927" y="987971"/>
                  </a:lnTo>
                  <a:lnTo>
                    <a:pt x="502627" y="993203"/>
                  </a:lnTo>
                  <a:lnTo>
                    <a:pt x="502627" y="708621"/>
                  </a:lnTo>
                  <a:lnTo>
                    <a:pt x="489927" y="708621"/>
                  </a:lnTo>
                  <a:lnTo>
                    <a:pt x="489927" y="712685"/>
                  </a:lnTo>
                  <a:lnTo>
                    <a:pt x="477227" y="708037"/>
                  </a:lnTo>
                  <a:lnTo>
                    <a:pt x="477227" y="699147"/>
                  </a:lnTo>
                  <a:lnTo>
                    <a:pt x="464527" y="701065"/>
                  </a:lnTo>
                  <a:lnTo>
                    <a:pt x="476072" y="694093"/>
                  </a:lnTo>
                  <a:lnTo>
                    <a:pt x="464527" y="692353"/>
                  </a:lnTo>
                  <a:lnTo>
                    <a:pt x="464527" y="694093"/>
                  </a:lnTo>
                  <a:lnTo>
                    <a:pt x="464527" y="694677"/>
                  </a:lnTo>
                  <a:lnTo>
                    <a:pt x="463346" y="695655"/>
                  </a:lnTo>
                  <a:lnTo>
                    <a:pt x="463118" y="695845"/>
                  </a:lnTo>
                  <a:lnTo>
                    <a:pt x="458025" y="700036"/>
                  </a:lnTo>
                  <a:lnTo>
                    <a:pt x="456730" y="700062"/>
                  </a:lnTo>
                  <a:lnTo>
                    <a:pt x="456730" y="701090"/>
                  </a:lnTo>
                  <a:lnTo>
                    <a:pt x="451827" y="705129"/>
                  </a:lnTo>
                  <a:lnTo>
                    <a:pt x="451827" y="702805"/>
                  </a:lnTo>
                  <a:lnTo>
                    <a:pt x="453644" y="701560"/>
                  </a:lnTo>
                  <a:lnTo>
                    <a:pt x="456730" y="701090"/>
                  </a:lnTo>
                  <a:lnTo>
                    <a:pt x="456730" y="700062"/>
                  </a:lnTo>
                  <a:lnTo>
                    <a:pt x="455815" y="700074"/>
                  </a:lnTo>
                  <a:lnTo>
                    <a:pt x="460298" y="697001"/>
                  </a:lnTo>
                  <a:lnTo>
                    <a:pt x="452678" y="700138"/>
                  </a:lnTo>
                  <a:lnTo>
                    <a:pt x="451827" y="700151"/>
                  </a:lnTo>
                  <a:lnTo>
                    <a:pt x="451827" y="699490"/>
                  </a:lnTo>
                  <a:lnTo>
                    <a:pt x="461238" y="696353"/>
                  </a:lnTo>
                  <a:lnTo>
                    <a:pt x="464527" y="694093"/>
                  </a:lnTo>
                  <a:lnTo>
                    <a:pt x="464527" y="692353"/>
                  </a:lnTo>
                  <a:lnTo>
                    <a:pt x="464527" y="678992"/>
                  </a:lnTo>
                  <a:lnTo>
                    <a:pt x="451827" y="674928"/>
                  </a:lnTo>
                  <a:lnTo>
                    <a:pt x="451827" y="672604"/>
                  </a:lnTo>
                  <a:lnTo>
                    <a:pt x="439127" y="680161"/>
                  </a:lnTo>
                  <a:lnTo>
                    <a:pt x="439127" y="668083"/>
                  </a:lnTo>
                  <a:lnTo>
                    <a:pt x="426427" y="665632"/>
                  </a:lnTo>
                  <a:lnTo>
                    <a:pt x="426427" y="658088"/>
                  </a:lnTo>
                  <a:lnTo>
                    <a:pt x="414528" y="657606"/>
                  </a:lnTo>
                  <a:lnTo>
                    <a:pt x="413727" y="657580"/>
                  </a:lnTo>
                  <a:lnTo>
                    <a:pt x="413727" y="659244"/>
                  </a:lnTo>
                  <a:lnTo>
                    <a:pt x="413727" y="662152"/>
                  </a:lnTo>
                  <a:lnTo>
                    <a:pt x="401027" y="663892"/>
                  </a:lnTo>
                  <a:lnTo>
                    <a:pt x="413727" y="659244"/>
                  </a:lnTo>
                  <a:lnTo>
                    <a:pt x="413727" y="657580"/>
                  </a:lnTo>
                  <a:lnTo>
                    <a:pt x="413727" y="656920"/>
                  </a:lnTo>
                  <a:lnTo>
                    <a:pt x="401027" y="657504"/>
                  </a:lnTo>
                  <a:lnTo>
                    <a:pt x="413727" y="649376"/>
                  </a:lnTo>
                  <a:lnTo>
                    <a:pt x="413727" y="635990"/>
                  </a:lnTo>
                  <a:lnTo>
                    <a:pt x="426427" y="631939"/>
                  </a:lnTo>
                  <a:lnTo>
                    <a:pt x="414528" y="632612"/>
                  </a:lnTo>
                  <a:lnTo>
                    <a:pt x="413727" y="632663"/>
                  </a:lnTo>
                  <a:lnTo>
                    <a:pt x="401027" y="633107"/>
                  </a:lnTo>
                  <a:lnTo>
                    <a:pt x="401027" y="631367"/>
                  </a:lnTo>
                  <a:lnTo>
                    <a:pt x="413727" y="627291"/>
                  </a:lnTo>
                  <a:lnTo>
                    <a:pt x="401027" y="627875"/>
                  </a:lnTo>
                  <a:lnTo>
                    <a:pt x="401027" y="615099"/>
                  </a:lnTo>
                  <a:lnTo>
                    <a:pt x="413727" y="613359"/>
                  </a:lnTo>
                  <a:lnTo>
                    <a:pt x="413727" y="609295"/>
                  </a:lnTo>
                  <a:lnTo>
                    <a:pt x="401027" y="607542"/>
                  </a:lnTo>
                  <a:lnTo>
                    <a:pt x="401027" y="604647"/>
                  </a:lnTo>
                  <a:lnTo>
                    <a:pt x="413727" y="603618"/>
                  </a:lnTo>
                  <a:lnTo>
                    <a:pt x="401027" y="603478"/>
                  </a:lnTo>
                  <a:lnTo>
                    <a:pt x="401027" y="591286"/>
                  </a:lnTo>
                  <a:lnTo>
                    <a:pt x="413727" y="588429"/>
                  </a:lnTo>
                  <a:lnTo>
                    <a:pt x="426427" y="587844"/>
                  </a:lnTo>
                  <a:lnTo>
                    <a:pt x="426427" y="582599"/>
                  </a:lnTo>
                  <a:lnTo>
                    <a:pt x="414528" y="576770"/>
                  </a:lnTo>
                  <a:lnTo>
                    <a:pt x="426427" y="579132"/>
                  </a:lnTo>
                  <a:lnTo>
                    <a:pt x="413727" y="573074"/>
                  </a:lnTo>
                  <a:lnTo>
                    <a:pt x="413727" y="576376"/>
                  </a:lnTo>
                  <a:lnTo>
                    <a:pt x="401027" y="571233"/>
                  </a:lnTo>
                  <a:lnTo>
                    <a:pt x="413727" y="571004"/>
                  </a:lnTo>
                  <a:lnTo>
                    <a:pt x="413727" y="571703"/>
                  </a:lnTo>
                  <a:lnTo>
                    <a:pt x="426427" y="568680"/>
                  </a:lnTo>
                  <a:lnTo>
                    <a:pt x="426427" y="558800"/>
                  </a:lnTo>
                  <a:lnTo>
                    <a:pt x="439127" y="564032"/>
                  </a:lnTo>
                  <a:lnTo>
                    <a:pt x="439127" y="555231"/>
                  </a:lnTo>
                  <a:lnTo>
                    <a:pt x="426427" y="548932"/>
                  </a:lnTo>
                  <a:lnTo>
                    <a:pt x="439127" y="548309"/>
                  </a:lnTo>
                  <a:lnTo>
                    <a:pt x="439127" y="550087"/>
                  </a:lnTo>
                  <a:lnTo>
                    <a:pt x="451827" y="550672"/>
                  </a:lnTo>
                  <a:lnTo>
                    <a:pt x="439127" y="543699"/>
                  </a:lnTo>
                  <a:lnTo>
                    <a:pt x="451827" y="545439"/>
                  </a:lnTo>
                  <a:lnTo>
                    <a:pt x="451827" y="534123"/>
                  </a:lnTo>
                  <a:lnTo>
                    <a:pt x="463118" y="535216"/>
                  </a:lnTo>
                  <a:lnTo>
                    <a:pt x="463346" y="535228"/>
                  </a:lnTo>
                  <a:lnTo>
                    <a:pt x="464527" y="535355"/>
                  </a:lnTo>
                  <a:lnTo>
                    <a:pt x="464527" y="518718"/>
                  </a:lnTo>
                  <a:lnTo>
                    <a:pt x="477227" y="514883"/>
                  </a:lnTo>
                  <a:lnTo>
                    <a:pt x="477227" y="526275"/>
                  </a:lnTo>
                  <a:lnTo>
                    <a:pt x="489927" y="518007"/>
                  </a:lnTo>
                  <a:lnTo>
                    <a:pt x="489927" y="504342"/>
                  </a:lnTo>
                  <a:lnTo>
                    <a:pt x="502627" y="498487"/>
                  </a:lnTo>
                  <a:lnTo>
                    <a:pt x="502627" y="501802"/>
                  </a:lnTo>
                  <a:lnTo>
                    <a:pt x="515327" y="499364"/>
                  </a:lnTo>
                  <a:lnTo>
                    <a:pt x="515327" y="497370"/>
                  </a:lnTo>
                  <a:lnTo>
                    <a:pt x="525957" y="492467"/>
                  </a:lnTo>
                  <a:lnTo>
                    <a:pt x="515327" y="485190"/>
                  </a:lnTo>
                  <a:lnTo>
                    <a:pt x="515327" y="475526"/>
                  </a:lnTo>
                  <a:lnTo>
                    <a:pt x="528040" y="476923"/>
                  </a:lnTo>
                  <a:lnTo>
                    <a:pt x="528040" y="480961"/>
                  </a:lnTo>
                  <a:lnTo>
                    <a:pt x="539394" y="479806"/>
                  </a:lnTo>
                  <a:lnTo>
                    <a:pt x="539978" y="479742"/>
                  </a:lnTo>
                  <a:lnTo>
                    <a:pt x="540727" y="479666"/>
                  </a:lnTo>
                  <a:lnTo>
                    <a:pt x="540727" y="475564"/>
                  </a:lnTo>
                  <a:lnTo>
                    <a:pt x="553427" y="469417"/>
                  </a:lnTo>
                  <a:lnTo>
                    <a:pt x="553427" y="473557"/>
                  </a:lnTo>
                  <a:lnTo>
                    <a:pt x="566127" y="475132"/>
                  </a:lnTo>
                  <a:lnTo>
                    <a:pt x="566127" y="462953"/>
                  </a:lnTo>
                  <a:lnTo>
                    <a:pt x="578827" y="459105"/>
                  </a:lnTo>
                  <a:lnTo>
                    <a:pt x="566127" y="459473"/>
                  </a:lnTo>
                  <a:lnTo>
                    <a:pt x="566127" y="443204"/>
                  </a:lnTo>
                  <a:lnTo>
                    <a:pt x="578827" y="446112"/>
                  </a:lnTo>
                  <a:lnTo>
                    <a:pt x="578827" y="447687"/>
                  </a:lnTo>
                  <a:lnTo>
                    <a:pt x="591527" y="444373"/>
                  </a:lnTo>
                  <a:lnTo>
                    <a:pt x="591527" y="448437"/>
                  </a:lnTo>
                  <a:lnTo>
                    <a:pt x="578827" y="450405"/>
                  </a:lnTo>
                  <a:lnTo>
                    <a:pt x="578827" y="453161"/>
                  </a:lnTo>
                  <a:lnTo>
                    <a:pt x="591527" y="454825"/>
                  </a:lnTo>
                  <a:lnTo>
                    <a:pt x="591527" y="460629"/>
                  </a:lnTo>
                  <a:lnTo>
                    <a:pt x="604240" y="449948"/>
                  </a:lnTo>
                  <a:lnTo>
                    <a:pt x="604240" y="467245"/>
                  </a:lnTo>
                  <a:lnTo>
                    <a:pt x="616953" y="461124"/>
                  </a:lnTo>
                  <a:lnTo>
                    <a:pt x="616953" y="461391"/>
                  </a:lnTo>
                  <a:lnTo>
                    <a:pt x="604431" y="468426"/>
                  </a:lnTo>
                  <a:lnTo>
                    <a:pt x="604240" y="468541"/>
                  </a:lnTo>
                  <a:lnTo>
                    <a:pt x="604240" y="475742"/>
                  </a:lnTo>
                  <a:lnTo>
                    <a:pt x="616077" y="476859"/>
                  </a:lnTo>
                  <a:lnTo>
                    <a:pt x="616953" y="476783"/>
                  </a:lnTo>
                  <a:lnTo>
                    <a:pt x="616953" y="476948"/>
                  </a:lnTo>
                  <a:lnTo>
                    <a:pt x="616077" y="476986"/>
                  </a:lnTo>
                  <a:lnTo>
                    <a:pt x="604431" y="479755"/>
                  </a:lnTo>
                  <a:lnTo>
                    <a:pt x="604240" y="479806"/>
                  </a:lnTo>
                  <a:lnTo>
                    <a:pt x="604240" y="485025"/>
                  </a:lnTo>
                  <a:lnTo>
                    <a:pt x="616470" y="480961"/>
                  </a:lnTo>
                  <a:lnTo>
                    <a:pt x="616623" y="480910"/>
                  </a:lnTo>
                  <a:lnTo>
                    <a:pt x="616953" y="480809"/>
                  </a:lnTo>
                  <a:lnTo>
                    <a:pt x="616953" y="486613"/>
                  </a:lnTo>
                  <a:lnTo>
                    <a:pt x="613206" y="487172"/>
                  </a:lnTo>
                  <a:lnTo>
                    <a:pt x="616953" y="487095"/>
                  </a:lnTo>
                  <a:lnTo>
                    <a:pt x="616953" y="488569"/>
                  </a:lnTo>
                  <a:lnTo>
                    <a:pt x="629627" y="486575"/>
                  </a:lnTo>
                  <a:lnTo>
                    <a:pt x="629627" y="489026"/>
                  </a:lnTo>
                  <a:lnTo>
                    <a:pt x="618439" y="489534"/>
                  </a:lnTo>
                  <a:lnTo>
                    <a:pt x="616953" y="489597"/>
                  </a:lnTo>
                  <a:lnTo>
                    <a:pt x="616953" y="490042"/>
                  </a:lnTo>
                  <a:lnTo>
                    <a:pt x="628154" y="490804"/>
                  </a:lnTo>
                  <a:lnTo>
                    <a:pt x="629627" y="490905"/>
                  </a:lnTo>
                  <a:lnTo>
                    <a:pt x="629627" y="492112"/>
                  </a:lnTo>
                  <a:lnTo>
                    <a:pt x="629627" y="493585"/>
                  </a:lnTo>
                  <a:lnTo>
                    <a:pt x="616953" y="496189"/>
                  </a:lnTo>
                  <a:lnTo>
                    <a:pt x="616953" y="496633"/>
                  </a:lnTo>
                  <a:lnTo>
                    <a:pt x="628154" y="496976"/>
                  </a:lnTo>
                  <a:lnTo>
                    <a:pt x="629627" y="497014"/>
                  </a:lnTo>
                  <a:lnTo>
                    <a:pt x="629627" y="498462"/>
                  </a:lnTo>
                  <a:lnTo>
                    <a:pt x="618439" y="497954"/>
                  </a:lnTo>
                  <a:lnTo>
                    <a:pt x="616953" y="497890"/>
                  </a:lnTo>
                  <a:lnTo>
                    <a:pt x="616953" y="499579"/>
                  </a:lnTo>
                  <a:lnTo>
                    <a:pt x="604431" y="503555"/>
                  </a:lnTo>
                  <a:lnTo>
                    <a:pt x="604240" y="503618"/>
                  </a:lnTo>
                  <a:lnTo>
                    <a:pt x="604240" y="510006"/>
                  </a:lnTo>
                  <a:lnTo>
                    <a:pt x="628154" y="508304"/>
                  </a:lnTo>
                  <a:lnTo>
                    <a:pt x="629627" y="508203"/>
                  </a:lnTo>
                  <a:lnTo>
                    <a:pt x="629627" y="516343"/>
                  </a:lnTo>
                  <a:lnTo>
                    <a:pt x="616953" y="517474"/>
                  </a:lnTo>
                  <a:lnTo>
                    <a:pt x="616953" y="521550"/>
                  </a:lnTo>
                  <a:lnTo>
                    <a:pt x="604431" y="523913"/>
                  </a:lnTo>
                  <a:lnTo>
                    <a:pt x="604240" y="523951"/>
                  </a:lnTo>
                  <a:lnTo>
                    <a:pt x="604240" y="532739"/>
                  </a:lnTo>
                  <a:lnTo>
                    <a:pt x="606475" y="532815"/>
                  </a:lnTo>
                  <a:lnTo>
                    <a:pt x="609600" y="532930"/>
                  </a:lnTo>
                  <a:lnTo>
                    <a:pt x="613206" y="533057"/>
                  </a:lnTo>
                  <a:lnTo>
                    <a:pt x="616077" y="533146"/>
                  </a:lnTo>
                  <a:lnTo>
                    <a:pt x="616953" y="533184"/>
                  </a:lnTo>
                  <a:lnTo>
                    <a:pt x="616953" y="534073"/>
                  </a:lnTo>
                  <a:lnTo>
                    <a:pt x="606475" y="534822"/>
                  </a:lnTo>
                  <a:lnTo>
                    <a:pt x="613206" y="534720"/>
                  </a:lnTo>
                  <a:lnTo>
                    <a:pt x="616077" y="534644"/>
                  </a:lnTo>
                  <a:lnTo>
                    <a:pt x="628154" y="534403"/>
                  </a:lnTo>
                  <a:lnTo>
                    <a:pt x="629627" y="534403"/>
                  </a:lnTo>
                  <a:lnTo>
                    <a:pt x="628154" y="534428"/>
                  </a:lnTo>
                  <a:lnTo>
                    <a:pt x="616953" y="537921"/>
                  </a:lnTo>
                  <a:lnTo>
                    <a:pt x="616953" y="552234"/>
                  </a:lnTo>
                  <a:lnTo>
                    <a:pt x="642327" y="551827"/>
                  </a:lnTo>
                  <a:lnTo>
                    <a:pt x="655027" y="550087"/>
                  </a:lnTo>
                  <a:lnTo>
                    <a:pt x="655027" y="551256"/>
                  </a:lnTo>
                  <a:lnTo>
                    <a:pt x="642327" y="554736"/>
                  </a:lnTo>
                  <a:lnTo>
                    <a:pt x="642327" y="560539"/>
                  </a:lnTo>
                  <a:lnTo>
                    <a:pt x="655027" y="558800"/>
                  </a:lnTo>
                  <a:lnTo>
                    <a:pt x="655027" y="559968"/>
                  </a:lnTo>
                  <a:lnTo>
                    <a:pt x="642327" y="560539"/>
                  </a:lnTo>
                  <a:lnTo>
                    <a:pt x="642327" y="564616"/>
                  </a:lnTo>
                  <a:lnTo>
                    <a:pt x="667727" y="558800"/>
                  </a:lnTo>
                  <a:lnTo>
                    <a:pt x="667727" y="564807"/>
                  </a:lnTo>
                  <a:lnTo>
                    <a:pt x="667727" y="567474"/>
                  </a:lnTo>
                  <a:lnTo>
                    <a:pt x="667727" y="574484"/>
                  </a:lnTo>
                  <a:lnTo>
                    <a:pt x="655027" y="572160"/>
                  </a:lnTo>
                  <a:lnTo>
                    <a:pt x="655027" y="835787"/>
                  </a:lnTo>
                  <a:lnTo>
                    <a:pt x="655027" y="838111"/>
                  </a:lnTo>
                  <a:lnTo>
                    <a:pt x="642327" y="835202"/>
                  </a:lnTo>
                  <a:lnTo>
                    <a:pt x="642327" y="994359"/>
                  </a:lnTo>
                  <a:lnTo>
                    <a:pt x="642327" y="1000899"/>
                  </a:lnTo>
                  <a:lnTo>
                    <a:pt x="629627" y="998829"/>
                  </a:lnTo>
                  <a:lnTo>
                    <a:pt x="629627" y="998486"/>
                  </a:lnTo>
                  <a:lnTo>
                    <a:pt x="642327" y="994359"/>
                  </a:lnTo>
                  <a:lnTo>
                    <a:pt x="642327" y="835202"/>
                  </a:lnTo>
                  <a:lnTo>
                    <a:pt x="642327" y="833501"/>
                  </a:lnTo>
                  <a:lnTo>
                    <a:pt x="655027" y="835787"/>
                  </a:lnTo>
                  <a:lnTo>
                    <a:pt x="655027" y="572160"/>
                  </a:lnTo>
                  <a:lnTo>
                    <a:pt x="667727" y="567474"/>
                  </a:lnTo>
                  <a:lnTo>
                    <a:pt x="667727" y="564807"/>
                  </a:lnTo>
                  <a:lnTo>
                    <a:pt x="655027" y="565188"/>
                  </a:lnTo>
                  <a:lnTo>
                    <a:pt x="642327" y="566356"/>
                  </a:lnTo>
                  <a:lnTo>
                    <a:pt x="651852" y="565912"/>
                  </a:lnTo>
                  <a:lnTo>
                    <a:pt x="642327" y="568096"/>
                  </a:lnTo>
                  <a:lnTo>
                    <a:pt x="642327" y="566356"/>
                  </a:lnTo>
                  <a:lnTo>
                    <a:pt x="629627" y="566356"/>
                  </a:lnTo>
                  <a:lnTo>
                    <a:pt x="629627" y="568769"/>
                  </a:lnTo>
                  <a:lnTo>
                    <a:pt x="642327" y="570420"/>
                  </a:lnTo>
                  <a:lnTo>
                    <a:pt x="642327" y="573900"/>
                  </a:lnTo>
                  <a:lnTo>
                    <a:pt x="629627" y="573900"/>
                  </a:lnTo>
                  <a:lnTo>
                    <a:pt x="629627" y="581634"/>
                  </a:lnTo>
                  <a:lnTo>
                    <a:pt x="642327" y="583336"/>
                  </a:lnTo>
                  <a:lnTo>
                    <a:pt x="629627" y="583387"/>
                  </a:lnTo>
                  <a:lnTo>
                    <a:pt x="642327" y="584936"/>
                  </a:lnTo>
                  <a:lnTo>
                    <a:pt x="642327" y="587844"/>
                  </a:lnTo>
                  <a:lnTo>
                    <a:pt x="629627" y="586879"/>
                  </a:lnTo>
                  <a:lnTo>
                    <a:pt x="629627" y="600773"/>
                  </a:lnTo>
                  <a:lnTo>
                    <a:pt x="616953" y="599071"/>
                  </a:lnTo>
                  <a:lnTo>
                    <a:pt x="616953" y="601548"/>
                  </a:lnTo>
                  <a:lnTo>
                    <a:pt x="629627" y="607288"/>
                  </a:lnTo>
                  <a:lnTo>
                    <a:pt x="629627" y="607923"/>
                  </a:lnTo>
                  <a:lnTo>
                    <a:pt x="616953" y="606399"/>
                  </a:lnTo>
                  <a:lnTo>
                    <a:pt x="616953" y="611365"/>
                  </a:lnTo>
                  <a:lnTo>
                    <a:pt x="604431" y="610209"/>
                  </a:lnTo>
                  <a:lnTo>
                    <a:pt x="604240" y="610196"/>
                  </a:lnTo>
                  <a:lnTo>
                    <a:pt x="604240" y="613943"/>
                  </a:lnTo>
                  <a:lnTo>
                    <a:pt x="616077" y="616750"/>
                  </a:lnTo>
                  <a:lnTo>
                    <a:pt x="616470" y="616839"/>
                  </a:lnTo>
                  <a:lnTo>
                    <a:pt x="616953" y="616953"/>
                  </a:lnTo>
                  <a:lnTo>
                    <a:pt x="616953" y="627951"/>
                  </a:lnTo>
                  <a:lnTo>
                    <a:pt x="628154" y="628459"/>
                  </a:lnTo>
                  <a:lnTo>
                    <a:pt x="616953" y="630974"/>
                  </a:lnTo>
                  <a:lnTo>
                    <a:pt x="616953" y="630148"/>
                  </a:lnTo>
                  <a:lnTo>
                    <a:pt x="604431" y="628878"/>
                  </a:lnTo>
                  <a:lnTo>
                    <a:pt x="604240" y="628827"/>
                  </a:lnTo>
                  <a:lnTo>
                    <a:pt x="604240" y="630618"/>
                  </a:lnTo>
                  <a:lnTo>
                    <a:pt x="613206" y="630986"/>
                  </a:lnTo>
                  <a:lnTo>
                    <a:pt x="616077" y="631113"/>
                  </a:lnTo>
                  <a:lnTo>
                    <a:pt x="616953" y="631151"/>
                  </a:lnTo>
                  <a:lnTo>
                    <a:pt x="616953" y="633044"/>
                  </a:lnTo>
                  <a:lnTo>
                    <a:pt x="609600" y="632739"/>
                  </a:lnTo>
                  <a:lnTo>
                    <a:pt x="613206" y="634276"/>
                  </a:lnTo>
                  <a:lnTo>
                    <a:pt x="616470" y="635558"/>
                  </a:lnTo>
                  <a:lnTo>
                    <a:pt x="616953" y="635660"/>
                  </a:lnTo>
                  <a:lnTo>
                    <a:pt x="616953" y="633615"/>
                  </a:lnTo>
                  <a:lnTo>
                    <a:pt x="629627" y="636435"/>
                  </a:lnTo>
                  <a:lnTo>
                    <a:pt x="629627" y="637374"/>
                  </a:lnTo>
                  <a:lnTo>
                    <a:pt x="616953" y="635660"/>
                  </a:lnTo>
                  <a:lnTo>
                    <a:pt x="616953" y="639025"/>
                  </a:lnTo>
                  <a:lnTo>
                    <a:pt x="616953" y="642010"/>
                  </a:lnTo>
                  <a:lnTo>
                    <a:pt x="616483" y="641832"/>
                  </a:lnTo>
                  <a:lnTo>
                    <a:pt x="616623" y="641845"/>
                  </a:lnTo>
                  <a:lnTo>
                    <a:pt x="616953" y="642010"/>
                  </a:lnTo>
                  <a:lnTo>
                    <a:pt x="616953" y="639025"/>
                  </a:lnTo>
                  <a:lnTo>
                    <a:pt x="604431" y="636054"/>
                  </a:lnTo>
                  <a:lnTo>
                    <a:pt x="604240" y="636016"/>
                  </a:lnTo>
                  <a:lnTo>
                    <a:pt x="604240" y="636778"/>
                  </a:lnTo>
                  <a:lnTo>
                    <a:pt x="613206" y="640473"/>
                  </a:lnTo>
                  <a:lnTo>
                    <a:pt x="615734" y="641629"/>
                  </a:lnTo>
                  <a:lnTo>
                    <a:pt x="613206" y="641350"/>
                  </a:lnTo>
                  <a:lnTo>
                    <a:pt x="604431" y="640105"/>
                  </a:lnTo>
                  <a:lnTo>
                    <a:pt x="604240" y="640080"/>
                  </a:lnTo>
                  <a:lnTo>
                    <a:pt x="604240" y="644728"/>
                  </a:lnTo>
                  <a:lnTo>
                    <a:pt x="616077" y="647573"/>
                  </a:lnTo>
                  <a:lnTo>
                    <a:pt x="616470" y="647661"/>
                  </a:lnTo>
                  <a:lnTo>
                    <a:pt x="616953" y="647776"/>
                  </a:lnTo>
                  <a:lnTo>
                    <a:pt x="616953" y="653643"/>
                  </a:lnTo>
                  <a:lnTo>
                    <a:pt x="629627" y="664489"/>
                  </a:lnTo>
                  <a:lnTo>
                    <a:pt x="629627" y="673531"/>
                  </a:lnTo>
                  <a:lnTo>
                    <a:pt x="616953" y="665568"/>
                  </a:lnTo>
                  <a:lnTo>
                    <a:pt x="616953" y="1010386"/>
                  </a:lnTo>
                  <a:lnTo>
                    <a:pt x="616953" y="1019873"/>
                  </a:lnTo>
                  <a:lnTo>
                    <a:pt x="604240" y="1019759"/>
                  </a:lnTo>
                  <a:lnTo>
                    <a:pt x="604240" y="1007325"/>
                  </a:lnTo>
                  <a:lnTo>
                    <a:pt x="616077" y="1010170"/>
                  </a:lnTo>
                  <a:lnTo>
                    <a:pt x="616470" y="1010272"/>
                  </a:lnTo>
                  <a:lnTo>
                    <a:pt x="616953" y="1010386"/>
                  </a:lnTo>
                  <a:lnTo>
                    <a:pt x="616953" y="665568"/>
                  </a:lnTo>
                  <a:lnTo>
                    <a:pt x="616953" y="662381"/>
                  </a:lnTo>
                  <a:lnTo>
                    <a:pt x="604431" y="656374"/>
                  </a:lnTo>
                  <a:lnTo>
                    <a:pt x="604240" y="656285"/>
                  </a:lnTo>
                  <a:lnTo>
                    <a:pt x="604240" y="655624"/>
                  </a:lnTo>
                  <a:lnTo>
                    <a:pt x="591527" y="646899"/>
                  </a:lnTo>
                  <a:lnTo>
                    <a:pt x="591527" y="954862"/>
                  </a:lnTo>
                  <a:lnTo>
                    <a:pt x="591527" y="961250"/>
                  </a:lnTo>
                  <a:lnTo>
                    <a:pt x="591527" y="1023556"/>
                  </a:lnTo>
                  <a:lnTo>
                    <a:pt x="1290027" y="1023556"/>
                  </a:lnTo>
                  <a:lnTo>
                    <a:pt x="1290027" y="1012952"/>
                  </a:lnTo>
                  <a:lnTo>
                    <a:pt x="1302727" y="1006563"/>
                  </a:lnTo>
                  <a:lnTo>
                    <a:pt x="1302727" y="1018895"/>
                  </a:lnTo>
                  <a:lnTo>
                    <a:pt x="1314831" y="1016990"/>
                  </a:lnTo>
                  <a:lnTo>
                    <a:pt x="1315427" y="1016901"/>
                  </a:lnTo>
                  <a:lnTo>
                    <a:pt x="1315427" y="1023556"/>
                  </a:lnTo>
                  <a:lnTo>
                    <a:pt x="1340827" y="1023556"/>
                  </a:lnTo>
                  <a:lnTo>
                    <a:pt x="1340827" y="1016622"/>
                  </a:lnTo>
                  <a:lnTo>
                    <a:pt x="1353527" y="1012367"/>
                  </a:lnTo>
                  <a:lnTo>
                    <a:pt x="1353527" y="1008507"/>
                  </a:lnTo>
                  <a:lnTo>
                    <a:pt x="1366227" y="1007211"/>
                  </a:lnTo>
                  <a:lnTo>
                    <a:pt x="1366227" y="1005840"/>
                  </a:lnTo>
                  <a:lnTo>
                    <a:pt x="1378927" y="1005420"/>
                  </a:lnTo>
                  <a:lnTo>
                    <a:pt x="1378927" y="1010043"/>
                  </a:lnTo>
                  <a:lnTo>
                    <a:pt x="1391666" y="1006043"/>
                  </a:lnTo>
                  <a:lnTo>
                    <a:pt x="1391666" y="997292"/>
                  </a:lnTo>
                  <a:lnTo>
                    <a:pt x="1404327" y="989787"/>
                  </a:lnTo>
                  <a:lnTo>
                    <a:pt x="1404327" y="992619"/>
                  </a:lnTo>
                  <a:lnTo>
                    <a:pt x="1417027" y="986370"/>
                  </a:lnTo>
                  <a:lnTo>
                    <a:pt x="1442427" y="978344"/>
                  </a:lnTo>
                  <a:lnTo>
                    <a:pt x="1455127" y="972769"/>
                  </a:lnTo>
                  <a:lnTo>
                    <a:pt x="1480527" y="973467"/>
                  </a:lnTo>
                  <a:lnTo>
                    <a:pt x="1480527" y="967651"/>
                  </a:lnTo>
                  <a:lnTo>
                    <a:pt x="1467827" y="965822"/>
                  </a:lnTo>
                  <a:lnTo>
                    <a:pt x="1455127" y="957351"/>
                  </a:lnTo>
                  <a:lnTo>
                    <a:pt x="1467827" y="947305"/>
                  </a:lnTo>
                  <a:lnTo>
                    <a:pt x="1467827" y="951953"/>
                  </a:lnTo>
                  <a:lnTo>
                    <a:pt x="1480527" y="963574"/>
                  </a:lnTo>
                  <a:lnTo>
                    <a:pt x="1480527" y="965276"/>
                  </a:lnTo>
                  <a:lnTo>
                    <a:pt x="1493227" y="962126"/>
                  </a:lnTo>
                  <a:lnTo>
                    <a:pt x="1505927" y="957922"/>
                  </a:lnTo>
                  <a:lnTo>
                    <a:pt x="1505927" y="947318"/>
                  </a:lnTo>
                  <a:lnTo>
                    <a:pt x="1518627" y="952347"/>
                  </a:lnTo>
                  <a:lnTo>
                    <a:pt x="1531327" y="953350"/>
                  </a:lnTo>
                  <a:lnTo>
                    <a:pt x="1543215" y="952042"/>
                  </a:lnTo>
                  <a:lnTo>
                    <a:pt x="1544027" y="951953"/>
                  </a:lnTo>
                  <a:lnTo>
                    <a:pt x="1544027" y="934961"/>
                  </a:lnTo>
                  <a:lnTo>
                    <a:pt x="1556727" y="929881"/>
                  </a:lnTo>
                  <a:lnTo>
                    <a:pt x="1556727" y="928725"/>
                  </a:lnTo>
                  <a:lnTo>
                    <a:pt x="1543215" y="926515"/>
                  </a:lnTo>
                  <a:lnTo>
                    <a:pt x="1556727" y="928065"/>
                  </a:lnTo>
                  <a:lnTo>
                    <a:pt x="1556727" y="924661"/>
                  </a:lnTo>
                  <a:lnTo>
                    <a:pt x="1569427" y="933945"/>
                  </a:lnTo>
                  <a:lnTo>
                    <a:pt x="1581277" y="927989"/>
                  </a:lnTo>
                  <a:lnTo>
                    <a:pt x="1576628" y="927138"/>
                  </a:lnTo>
                  <a:lnTo>
                    <a:pt x="1576628" y="926401"/>
                  </a:lnTo>
                  <a:lnTo>
                    <a:pt x="1576133" y="927049"/>
                  </a:lnTo>
                  <a:lnTo>
                    <a:pt x="1569427" y="925817"/>
                  </a:lnTo>
                  <a:lnTo>
                    <a:pt x="1569427" y="922909"/>
                  </a:lnTo>
                  <a:lnTo>
                    <a:pt x="1582127" y="917740"/>
                  </a:lnTo>
                  <a:lnTo>
                    <a:pt x="1582127" y="916381"/>
                  </a:lnTo>
                  <a:lnTo>
                    <a:pt x="1594827" y="917854"/>
                  </a:lnTo>
                  <a:lnTo>
                    <a:pt x="1607527" y="921169"/>
                  </a:lnTo>
                  <a:lnTo>
                    <a:pt x="1620227" y="903655"/>
                  </a:lnTo>
                  <a:lnTo>
                    <a:pt x="1620227" y="908951"/>
                  </a:lnTo>
                  <a:lnTo>
                    <a:pt x="1632927" y="903160"/>
                  </a:lnTo>
                  <a:lnTo>
                    <a:pt x="1620227" y="902004"/>
                  </a:lnTo>
                  <a:lnTo>
                    <a:pt x="1620227" y="895032"/>
                  </a:lnTo>
                  <a:lnTo>
                    <a:pt x="1632927" y="896188"/>
                  </a:lnTo>
                  <a:lnTo>
                    <a:pt x="1632927" y="894448"/>
                  </a:lnTo>
                  <a:lnTo>
                    <a:pt x="1645627" y="891374"/>
                  </a:lnTo>
                  <a:lnTo>
                    <a:pt x="1645627" y="885977"/>
                  </a:lnTo>
                  <a:lnTo>
                    <a:pt x="1658327" y="880503"/>
                  </a:lnTo>
                  <a:lnTo>
                    <a:pt x="1658327" y="876808"/>
                  </a:lnTo>
                  <a:lnTo>
                    <a:pt x="1668564" y="872782"/>
                  </a:lnTo>
                  <a:lnTo>
                    <a:pt x="1668335" y="877608"/>
                  </a:lnTo>
                  <a:lnTo>
                    <a:pt x="1673555" y="871791"/>
                  </a:lnTo>
                  <a:lnTo>
                    <a:pt x="1670989" y="871639"/>
                  </a:lnTo>
                  <a:lnTo>
                    <a:pt x="1671027" y="866584"/>
                  </a:lnTo>
                  <a:lnTo>
                    <a:pt x="1671815" y="865987"/>
                  </a:lnTo>
                  <a:lnTo>
                    <a:pt x="1671027" y="865987"/>
                  </a:lnTo>
                  <a:lnTo>
                    <a:pt x="1671027" y="864831"/>
                  </a:lnTo>
                  <a:lnTo>
                    <a:pt x="1668614" y="864146"/>
                  </a:lnTo>
                  <a:lnTo>
                    <a:pt x="1668614" y="871664"/>
                  </a:lnTo>
                  <a:lnTo>
                    <a:pt x="1668564" y="872667"/>
                  </a:lnTo>
                  <a:lnTo>
                    <a:pt x="1658327" y="874115"/>
                  </a:lnTo>
                  <a:lnTo>
                    <a:pt x="1658327" y="871791"/>
                  </a:lnTo>
                  <a:lnTo>
                    <a:pt x="1668614" y="871664"/>
                  </a:lnTo>
                  <a:lnTo>
                    <a:pt x="1668614" y="864146"/>
                  </a:lnTo>
                  <a:lnTo>
                    <a:pt x="1658327" y="861199"/>
                  </a:lnTo>
                  <a:lnTo>
                    <a:pt x="1658327" y="857275"/>
                  </a:lnTo>
                  <a:lnTo>
                    <a:pt x="1645627" y="855637"/>
                  </a:lnTo>
                  <a:lnTo>
                    <a:pt x="1645627" y="847432"/>
                  </a:lnTo>
                  <a:lnTo>
                    <a:pt x="1658327" y="847979"/>
                  </a:lnTo>
                  <a:lnTo>
                    <a:pt x="1658327" y="836942"/>
                  </a:lnTo>
                  <a:lnTo>
                    <a:pt x="1671027" y="839089"/>
                  </a:lnTo>
                  <a:lnTo>
                    <a:pt x="1683727" y="846658"/>
                  </a:lnTo>
                  <a:lnTo>
                    <a:pt x="1683727" y="849147"/>
                  </a:lnTo>
                  <a:lnTo>
                    <a:pt x="1696427" y="850887"/>
                  </a:lnTo>
                  <a:lnTo>
                    <a:pt x="1696427" y="842746"/>
                  </a:lnTo>
                  <a:lnTo>
                    <a:pt x="1709127" y="852830"/>
                  </a:lnTo>
                  <a:lnTo>
                    <a:pt x="1696427" y="859739"/>
                  </a:lnTo>
                  <a:lnTo>
                    <a:pt x="1696427" y="863828"/>
                  </a:lnTo>
                  <a:lnTo>
                    <a:pt x="1683727" y="864616"/>
                  </a:lnTo>
                  <a:lnTo>
                    <a:pt x="1683727" y="888885"/>
                  </a:lnTo>
                  <a:lnTo>
                    <a:pt x="1696427" y="893508"/>
                  </a:lnTo>
                  <a:lnTo>
                    <a:pt x="1696427" y="897140"/>
                  </a:lnTo>
                  <a:lnTo>
                    <a:pt x="1709127" y="893775"/>
                  </a:lnTo>
                  <a:lnTo>
                    <a:pt x="1709127" y="897445"/>
                  </a:lnTo>
                  <a:lnTo>
                    <a:pt x="1721827" y="900518"/>
                  </a:lnTo>
                  <a:lnTo>
                    <a:pt x="1721827" y="894448"/>
                  </a:lnTo>
                  <a:lnTo>
                    <a:pt x="1734527" y="894181"/>
                  </a:lnTo>
                  <a:lnTo>
                    <a:pt x="1734527" y="900264"/>
                  </a:lnTo>
                  <a:lnTo>
                    <a:pt x="1721827" y="901420"/>
                  </a:lnTo>
                  <a:lnTo>
                    <a:pt x="1746669" y="903566"/>
                  </a:lnTo>
                  <a:lnTo>
                    <a:pt x="1747227" y="903617"/>
                  </a:lnTo>
                  <a:lnTo>
                    <a:pt x="1747227" y="906068"/>
                  </a:lnTo>
                  <a:lnTo>
                    <a:pt x="1759927" y="900887"/>
                  </a:lnTo>
                  <a:lnTo>
                    <a:pt x="1759927" y="893292"/>
                  </a:lnTo>
                  <a:lnTo>
                    <a:pt x="1772627" y="897051"/>
                  </a:lnTo>
                  <a:lnTo>
                    <a:pt x="1785327" y="905459"/>
                  </a:lnTo>
                  <a:lnTo>
                    <a:pt x="1785327" y="907808"/>
                  </a:lnTo>
                  <a:lnTo>
                    <a:pt x="1798027" y="906653"/>
                  </a:lnTo>
                  <a:lnTo>
                    <a:pt x="1785327" y="903744"/>
                  </a:lnTo>
                  <a:lnTo>
                    <a:pt x="1798027" y="902576"/>
                  </a:lnTo>
                  <a:lnTo>
                    <a:pt x="1798027" y="906653"/>
                  </a:lnTo>
                  <a:lnTo>
                    <a:pt x="1798027" y="913625"/>
                  </a:lnTo>
                  <a:lnTo>
                    <a:pt x="1810727" y="915936"/>
                  </a:lnTo>
                  <a:lnTo>
                    <a:pt x="1810727" y="903744"/>
                  </a:lnTo>
                  <a:lnTo>
                    <a:pt x="1823427" y="909815"/>
                  </a:lnTo>
                  <a:lnTo>
                    <a:pt x="1823427" y="923696"/>
                  </a:lnTo>
                  <a:lnTo>
                    <a:pt x="1836127" y="925309"/>
                  </a:lnTo>
                  <a:lnTo>
                    <a:pt x="1848827" y="926160"/>
                  </a:lnTo>
                  <a:lnTo>
                    <a:pt x="1860105" y="926376"/>
                  </a:lnTo>
                  <a:lnTo>
                    <a:pt x="1861527" y="926401"/>
                  </a:lnTo>
                  <a:lnTo>
                    <a:pt x="1861527" y="916520"/>
                  </a:lnTo>
                  <a:lnTo>
                    <a:pt x="1874227" y="923493"/>
                  </a:lnTo>
                  <a:lnTo>
                    <a:pt x="1874227" y="927557"/>
                  </a:lnTo>
                  <a:lnTo>
                    <a:pt x="1861527" y="928141"/>
                  </a:lnTo>
                  <a:lnTo>
                    <a:pt x="1874227" y="928217"/>
                  </a:lnTo>
                  <a:lnTo>
                    <a:pt x="1886927" y="931341"/>
                  </a:lnTo>
                  <a:lnTo>
                    <a:pt x="1886927" y="936637"/>
                  </a:lnTo>
                  <a:lnTo>
                    <a:pt x="1899170" y="943241"/>
                  </a:lnTo>
                  <a:lnTo>
                    <a:pt x="1886927" y="942949"/>
                  </a:lnTo>
                  <a:lnTo>
                    <a:pt x="1886927" y="942251"/>
                  </a:lnTo>
                  <a:lnTo>
                    <a:pt x="1861527" y="940371"/>
                  </a:lnTo>
                  <a:lnTo>
                    <a:pt x="1848827" y="938123"/>
                  </a:lnTo>
                  <a:lnTo>
                    <a:pt x="1810727" y="935126"/>
                  </a:lnTo>
                  <a:lnTo>
                    <a:pt x="1798027" y="934643"/>
                  </a:lnTo>
                  <a:lnTo>
                    <a:pt x="1785327" y="934529"/>
                  </a:lnTo>
                  <a:lnTo>
                    <a:pt x="1785327" y="950925"/>
                  </a:lnTo>
                  <a:lnTo>
                    <a:pt x="1772627" y="959688"/>
                  </a:lnTo>
                  <a:lnTo>
                    <a:pt x="1759927" y="958405"/>
                  </a:lnTo>
                  <a:lnTo>
                    <a:pt x="1759927" y="950798"/>
                  </a:lnTo>
                  <a:lnTo>
                    <a:pt x="1747227" y="952093"/>
                  </a:lnTo>
                  <a:lnTo>
                    <a:pt x="1747227" y="953262"/>
                  </a:lnTo>
                  <a:lnTo>
                    <a:pt x="1734527" y="957338"/>
                  </a:lnTo>
                  <a:lnTo>
                    <a:pt x="1734527" y="957986"/>
                  </a:lnTo>
                  <a:lnTo>
                    <a:pt x="1721827" y="958850"/>
                  </a:lnTo>
                  <a:lnTo>
                    <a:pt x="1721827" y="961834"/>
                  </a:lnTo>
                  <a:lnTo>
                    <a:pt x="1709127" y="963206"/>
                  </a:lnTo>
                  <a:lnTo>
                    <a:pt x="1709127" y="964882"/>
                  </a:lnTo>
                  <a:lnTo>
                    <a:pt x="1696427" y="966736"/>
                  </a:lnTo>
                  <a:lnTo>
                    <a:pt x="1696427" y="967765"/>
                  </a:lnTo>
                  <a:lnTo>
                    <a:pt x="1683727" y="968806"/>
                  </a:lnTo>
                  <a:lnTo>
                    <a:pt x="1683727" y="974026"/>
                  </a:lnTo>
                  <a:lnTo>
                    <a:pt x="1671027" y="977290"/>
                  </a:lnTo>
                  <a:lnTo>
                    <a:pt x="1658327" y="980998"/>
                  </a:lnTo>
                  <a:lnTo>
                    <a:pt x="1658327" y="975194"/>
                  </a:lnTo>
                  <a:lnTo>
                    <a:pt x="1645627" y="978166"/>
                  </a:lnTo>
                  <a:lnTo>
                    <a:pt x="1645627" y="982383"/>
                  </a:lnTo>
                  <a:lnTo>
                    <a:pt x="1632927" y="979843"/>
                  </a:lnTo>
                  <a:lnTo>
                    <a:pt x="1632927" y="981468"/>
                  </a:lnTo>
                  <a:lnTo>
                    <a:pt x="1620227" y="986739"/>
                  </a:lnTo>
                  <a:lnTo>
                    <a:pt x="1620227" y="988390"/>
                  </a:lnTo>
                  <a:lnTo>
                    <a:pt x="1607527" y="990295"/>
                  </a:lnTo>
                  <a:lnTo>
                    <a:pt x="1607527" y="1000683"/>
                  </a:lnTo>
                  <a:lnTo>
                    <a:pt x="1594827" y="1003160"/>
                  </a:lnTo>
                  <a:lnTo>
                    <a:pt x="1582127" y="1007795"/>
                  </a:lnTo>
                  <a:lnTo>
                    <a:pt x="1582127" y="1012812"/>
                  </a:lnTo>
                  <a:lnTo>
                    <a:pt x="1569427" y="1013523"/>
                  </a:lnTo>
                  <a:lnTo>
                    <a:pt x="1569427" y="1023404"/>
                  </a:lnTo>
                  <a:lnTo>
                    <a:pt x="1556727" y="1021080"/>
                  </a:lnTo>
                  <a:lnTo>
                    <a:pt x="1556727" y="1023556"/>
                  </a:lnTo>
                  <a:lnTo>
                    <a:pt x="1683727" y="1023556"/>
                  </a:lnTo>
                  <a:lnTo>
                    <a:pt x="1683727" y="1018755"/>
                  </a:lnTo>
                  <a:lnTo>
                    <a:pt x="1696427" y="1018171"/>
                  </a:lnTo>
                  <a:lnTo>
                    <a:pt x="1696427" y="1023556"/>
                  </a:lnTo>
                  <a:lnTo>
                    <a:pt x="2712428" y="1023556"/>
                  </a:lnTo>
                  <a:lnTo>
                    <a:pt x="2712428" y="1021080"/>
                  </a:lnTo>
                  <a:lnTo>
                    <a:pt x="2699728" y="1018755"/>
                  </a:lnTo>
                  <a:lnTo>
                    <a:pt x="2699728" y="1018171"/>
                  </a:lnTo>
                  <a:lnTo>
                    <a:pt x="2712428" y="1009459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6" name="object 4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9150349"/>
            <a:ext cx="1010807" cy="1136650"/>
          </a:xfrm>
          <a:prstGeom prst="rect">
            <a:avLst/>
          </a:prstGeom>
        </p:spPr>
      </p:pic>
      <p:sp>
        <p:nvSpPr>
          <p:cNvPr id="47" name="object 47" descr=""/>
          <p:cNvSpPr/>
          <p:nvPr/>
        </p:nvSpPr>
        <p:spPr>
          <a:xfrm>
            <a:off x="17309293" y="7517015"/>
            <a:ext cx="979169" cy="1827530"/>
          </a:xfrm>
          <a:custGeom>
            <a:avLst/>
            <a:gdLst/>
            <a:ahLst/>
            <a:cxnLst/>
            <a:rect l="l" t="t" r="r" b="b"/>
            <a:pathLst>
              <a:path w="979169" h="1827529">
                <a:moveTo>
                  <a:pt x="248888" y="1822786"/>
                </a:moveTo>
                <a:lnTo>
                  <a:pt x="246661" y="1827020"/>
                </a:lnTo>
                <a:lnTo>
                  <a:pt x="254700" y="1827020"/>
                </a:lnTo>
                <a:lnTo>
                  <a:pt x="248888" y="1822786"/>
                </a:lnTo>
                <a:close/>
              </a:path>
              <a:path w="979169" h="1827529">
                <a:moveTo>
                  <a:pt x="342420" y="1801620"/>
                </a:moveTo>
                <a:lnTo>
                  <a:pt x="271160" y="1801620"/>
                </a:lnTo>
                <a:lnTo>
                  <a:pt x="271160" y="1827020"/>
                </a:lnTo>
                <a:lnTo>
                  <a:pt x="318482" y="1827020"/>
                </a:lnTo>
                <a:lnTo>
                  <a:pt x="335670" y="1814320"/>
                </a:lnTo>
                <a:lnTo>
                  <a:pt x="342420" y="1801620"/>
                </a:lnTo>
                <a:close/>
              </a:path>
              <a:path w="979169" h="1827529">
                <a:moveTo>
                  <a:pt x="553087" y="1255520"/>
                </a:moveTo>
                <a:lnTo>
                  <a:pt x="525119" y="1255520"/>
                </a:lnTo>
                <a:lnTo>
                  <a:pt x="516130" y="1268220"/>
                </a:lnTo>
                <a:lnTo>
                  <a:pt x="498882" y="1306320"/>
                </a:lnTo>
                <a:lnTo>
                  <a:pt x="486700" y="1319020"/>
                </a:lnTo>
                <a:lnTo>
                  <a:pt x="471586" y="1331720"/>
                </a:lnTo>
                <a:lnTo>
                  <a:pt x="458996" y="1357120"/>
                </a:lnTo>
                <a:lnTo>
                  <a:pt x="452323" y="1369820"/>
                </a:lnTo>
                <a:lnTo>
                  <a:pt x="442145" y="1395220"/>
                </a:lnTo>
                <a:lnTo>
                  <a:pt x="427042" y="1420620"/>
                </a:lnTo>
                <a:lnTo>
                  <a:pt x="395099" y="1458720"/>
                </a:lnTo>
                <a:lnTo>
                  <a:pt x="386964" y="1484120"/>
                </a:lnTo>
                <a:lnTo>
                  <a:pt x="375554" y="1496820"/>
                </a:lnTo>
                <a:lnTo>
                  <a:pt x="352002" y="1534920"/>
                </a:lnTo>
                <a:lnTo>
                  <a:pt x="337954" y="1547620"/>
                </a:lnTo>
                <a:lnTo>
                  <a:pt x="313553" y="1598420"/>
                </a:lnTo>
                <a:lnTo>
                  <a:pt x="294123" y="1636520"/>
                </a:lnTo>
                <a:lnTo>
                  <a:pt x="272227" y="1687320"/>
                </a:lnTo>
                <a:lnTo>
                  <a:pt x="251026" y="1738120"/>
                </a:lnTo>
                <a:lnTo>
                  <a:pt x="230684" y="1763520"/>
                </a:lnTo>
                <a:lnTo>
                  <a:pt x="229400" y="1801620"/>
                </a:lnTo>
                <a:lnTo>
                  <a:pt x="237265" y="1814320"/>
                </a:lnTo>
                <a:lnTo>
                  <a:pt x="248888" y="1822786"/>
                </a:lnTo>
                <a:lnTo>
                  <a:pt x="260024" y="1801620"/>
                </a:lnTo>
                <a:lnTo>
                  <a:pt x="313610" y="1801620"/>
                </a:lnTo>
                <a:lnTo>
                  <a:pt x="315701" y="1776220"/>
                </a:lnTo>
                <a:lnTo>
                  <a:pt x="356406" y="1776220"/>
                </a:lnTo>
                <a:lnTo>
                  <a:pt x="366391" y="1763520"/>
                </a:lnTo>
                <a:lnTo>
                  <a:pt x="374218" y="1763520"/>
                </a:lnTo>
                <a:lnTo>
                  <a:pt x="387160" y="1750820"/>
                </a:lnTo>
                <a:lnTo>
                  <a:pt x="395858" y="1712720"/>
                </a:lnTo>
                <a:lnTo>
                  <a:pt x="407428" y="1687320"/>
                </a:lnTo>
                <a:lnTo>
                  <a:pt x="432628" y="1649220"/>
                </a:lnTo>
                <a:lnTo>
                  <a:pt x="453761" y="1611120"/>
                </a:lnTo>
                <a:lnTo>
                  <a:pt x="458227" y="1611120"/>
                </a:lnTo>
                <a:lnTo>
                  <a:pt x="474093" y="1598420"/>
                </a:lnTo>
                <a:lnTo>
                  <a:pt x="477852" y="1585720"/>
                </a:lnTo>
                <a:lnTo>
                  <a:pt x="480776" y="1547620"/>
                </a:lnTo>
                <a:lnTo>
                  <a:pt x="471586" y="1534920"/>
                </a:lnTo>
                <a:lnTo>
                  <a:pt x="502914" y="1522220"/>
                </a:lnTo>
                <a:lnTo>
                  <a:pt x="525052" y="1509520"/>
                </a:lnTo>
                <a:lnTo>
                  <a:pt x="540506" y="1484120"/>
                </a:lnTo>
                <a:lnTo>
                  <a:pt x="551781" y="1458720"/>
                </a:lnTo>
                <a:lnTo>
                  <a:pt x="555178" y="1446020"/>
                </a:lnTo>
                <a:lnTo>
                  <a:pt x="559000" y="1433320"/>
                </a:lnTo>
                <a:lnTo>
                  <a:pt x="563660" y="1433320"/>
                </a:lnTo>
                <a:lnTo>
                  <a:pt x="569569" y="1420620"/>
                </a:lnTo>
                <a:lnTo>
                  <a:pt x="594499" y="1407920"/>
                </a:lnTo>
                <a:lnTo>
                  <a:pt x="611903" y="1382520"/>
                </a:lnTo>
                <a:lnTo>
                  <a:pt x="640869" y="1331720"/>
                </a:lnTo>
                <a:lnTo>
                  <a:pt x="643041" y="1319020"/>
                </a:lnTo>
                <a:lnTo>
                  <a:pt x="646027" y="1306320"/>
                </a:lnTo>
                <a:lnTo>
                  <a:pt x="648171" y="1293620"/>
                </a:lnTo>
                <a:lnTo>
                  <a:pt x="623044" y="1293620"/>
                </a:lnTo>
                <a:lnTo>
                  <a:pt x="605219" y="1280920"/>
                </a:lnTo>
                <a:lnTo>
                  <a:pt x="569569" y="1280920"/>
                </a:lnTo>
                <a:lnTo>
                  <a:pt x="553087" y="1255520"/>
                </a:lnTo>
                <a:close/>
              </a:path>
              <a:path w="979169" h="1827529">
                <a:moveTo>
                  <a:pt x="671299" y="1255520"/>
                </a:moveTo>
                <a:lnTo>
                  <a:pt x="609684" y="1255520"/>
                </a:lnTo>
                <a:lnTo>
                  <a:pt x="609684" y="1268220"/>
                </a:lnTo>
                <a:lnTo>
                  <a:pt x="615524" y="1268220"/>
                </a:lnTo>
                <a:lnTo>
                  <a:pt x="619699" y="1280920"/>
                </a:lnTo>
                <a:lnTo>
                  <a:pt x="623044" y="1293620"/>
                </a:lnTo>
                <a:lnTo>
                  <a:pt x="648171" y="1293620"/>
                </a:lnTo>
                <a:lnTo>
                  <a:pt x="649763" y="1280920"/>
                </a:lnTo>
                <a:lnTo>
                  <a:pt x="667588" y="1280920"/>
                </a:lnTo>
                <a:lnTo>
                  <a:pt x="671299" y="1255520"/>
                </a:lnTo>
                <a:close/>
              </a:path>
              <a:path w="979169" h="1827529">
                <a:moveTo>
                  <a:pt x="978707" y="1103120"/>
                </a:moveTo>
                <a:lnTo>
                  <a:pt x="815599" y="1103120"/>
                </a:lnTo>
                <a:lnTo>
                  <a:pt x="825134" y="1115820"/>
                </a:lnTo>
                <a:lnTo>
                  <a:pt x="833839" y="1128520"/>
                </a:lnTo>
                <a:lnTo>
                  <a:pt x="841299" y="1141220"/>
                </a:lnTo>
                <a:lnTo>
                  <a:pt x="894737" y="1141220"/>
                </a:lnTo>
                <a:lnTo>
                  <a:pt x="934816" y="1166620"/>
                </a:lnTo>
                <a:lnTo>
                  <a:pt x="932039" y="1242820"/>
                </a:lnTo>
                <a:lnTo>
                  <a:pt x="950478" y="1268220"/>
                </a:lnTo>
                <a:lnTo>
                  <a:pt x="978707" y="1293620"/>
                </a:lnTo>
                <a:lnTo>
                  <a:pt x="978707" y="1103120"/>
                </a:lnTo>
                <a:close/>
              </a:path>
              <a:path w="979169" h="1827529">
                <a:moveTo>
                  <a:pt x="951830" y="1052320"/>
                </a:moveTo>
                <a:lnTo>
                  <a:pt x="652018" y="1052320"/>
                </a:lnTo>
                <a:lnTo>
                  <a:pt x="614448" y="1115820"/>
                </a:lnTo>
                <a:lnTo>
                  <a:pt x="582538" y="1179320"/>
                </a:lnTo>
                <a:lnTo>
                  <a:pt x="581284" y="1242820"/>
                </a:lnTo>
                <a:lnTo>
                  <a:pt x="577791" y="1255520"/>
                </a:lnTo>
                <a:lnTo>
                  <a:pt x="574168" y="1268220"/>
                </a:lnTo>
                <a:lnTo>
                  <a:pt x="569569" y="1280920"/>
                </a:lnTo>
                <a:lnTo>
                  <a:pt x="605219" y="1280920"/>
                </a:lnTo>
                <a:lnTo>
                  <a:pt x="587394" y="1268220"/>
                </a:lnTo>
                <a:lnTo>
                  <a:pt x="600753" y="1268220"/>
                </a:lnTo>
                <a:lnTo>
                  <a:pt x="609684" y="1255520"/>
                </a:lnTo>
                <a:lnTo>
                  <a:pt x="671299" y="1255520"/>
                </a:lnTo>
                <a:lnTo>
                  <a:pt x="680948" y="1217420"/>
                </a:lnTo>
                <a:lnTo>
                  <a:pt x="658657" y="1204720"/>
                </a:lnTo>
                <a:lnTo>
                  <a:pt x="609684" y="1204720"/>
                </a:lnTo>
                <a:lnTo>
                  <a:pt x="609602" y="1192020"/>
                </a:lnTo>
                <a:lnTo>
                  <a:pt x="619132" y="1179320"/>
                </a:lnTo>
                <a:lnTo>
                  <a:pt x="632841" y="1179320"/>
                </a:lnTo>
                <a:lnTo>
                  <a:pt x="645297" y="1166620"/>
                </a:lnTo>
                <a:lnTo>
                  <a:pt x="743317" y="1166620"/>
                </a:lnTo>
                <a:lnTo>
                  <a:pt x="689841" y="1153920"/>
                </a:lnTo>
                <a:lnTo>
                  <a:pt x="746089" y="1128520"/>
                </a:lnTo>
                <a:lnTo>
                  <a:pt x="771907" y="1115820"/>
                </a:lnTo>
                <a:lnTo>
                  <a:pt x="792289" y="1103120"/>
                </a:lnTo>
                <a:lnTo>
                  <a:pt x="978707" y="1103120"/>
                </a:lnTo>
                <a:lnTo>
                  <a:pt x="978707" y="1077720"/>
                </a:lnTo>
                <a:lnTo>
                  <a:pt x="951830" y="1052320"/>
                </a:lnTo>
                <a:close/>
              </a:path>
              <a:path w="979169" h="1827529">
                <a:moveTo>
                  <a:pt x="681289" y="1192020"/>
                </a:moveTo>
                <a:lnTo>
                  <a:pt x="634161" y="1192020"/>
                </a:lnTo>
                <a:lnTo>
                  <a:pt x="618996" y="1204720"/>
                </a:lnTo>
                <a:lnTo>
                  <a:pt x="658657" y="1204720"/>
                </a:lnTo>
                <a:lnTo>
                  <a:pt x="681289" y="1192020"/>
                </a:lnTo>
                <a:close/>
              </a:path>
              <a:path w="979169" h="1827529">
                <a:moveTo>
                  <a:pt x="735758" y="1166620"/>
                </a:moveTo>
                <a:lnTo>
                  <a:pt x="645297" y="1166620"/>
                </a:lnTo>
                <a:lnTo>
                  <a:pt x="645992" y="1192020"/>
                </a:lnTo>
                <a:lnTo>
                  <a:pt x="705997" y="1192020"/>
                </a:lnTo>
                <a:lnTo>
                  <a:pt x="728199" y="1179320"/>
                </a:lnTo>
                <a:lnTo>
                  <a:pt x="735758" y="1166620"/>
                </a:lnTo>
                <a:close/>
              </a:path>
              <a:path w="979169" h="1827529">
                <a:moveTo>
                  <a:pt x="905864" y="1166620"/>
                </a:moveTo>
                <a:lnTo>
                  <a:pt x="903631" y="1166620"/>
                </a:lnTo>
                <a:lnTo>
                  <a:pt x="903631" y="1192020"/>
                </a:lnTo>
                <a:lnTo>
                  <a:pt x="908097" y="1192020"/>
                </a:lnTo>
                <a:lnTo>
                  <a:pt x="905864" y="1166620"/>
                </a:lnTo>
                <a:close/>
              </a:path>
              <a:path w="979169" h="1827529">
                <a:moveTo>
                  <a:pt x="78899" y="1052320"/>
                </a:moveTo>
                <a:lnTo>
                  <a:pt x="57359" y="1052320"/>
                </a:lnTo>
                <a:lnTo>
                  <a:pt x="115356" y="1065020"/>
                </a:lnTo>
                <a:lnTo>
                  <a:pt x="92223" y="1054889"/>
                </a:lnTo>
                <a:lnTo>
                  <a:pt x="78899" y="1052320"/>
                </a:lnTo>
                <a:close/>
              </a:path>
              <a:path w="979169" h="1827529">
                <a:moveTo>
                  <a:pt x="502837" y="1052320"/>
                </a:moveTo>
                <a:lnTo>
                  <a:pt x="86357" y="1052320"/>
                </a:lnTo>
                <a:lnTo>
                  <a:pt x="92223" y="1054889"/>
                </a:lnTo>
                <a:lnTo>
                  <a:pt x="144771" y="1065020"/>
                </a:lnTo>
                <a:lnTo>
                  <a:pt x="320157" y="1065020"/>
                </a:lnTo>
                <a:lnTo>
                  <a:pt x="453383" y="1058670"/>
                </a:lnTo>
                <a:lnTo>
                  <a:pt x="502837" y="1052320"/>
                </a:lnTo>
                <a:close/>
              </a:path>
              <a:path w="979169" h="1827529">
                <a:moveTo>
                  <a:pt x="586610" y="1052320"/>
                </a:moveTo>
                <a:lnTo>
                  <a:pt x="502837" y="1052320"/>
                </a:lnTo>
                <a:lnTo>
                  <a:pt x="453383" y="1058670"/>
                </a:lnTo>
                <a:lnTo>
                  <a:pt x="586610" y="1052320"/>
                </a:lnTo>
                <a:close/>
              </a:path>
              <a:path w="979169" h="1827529">
                <a:moveTo>
                  <a:pt x="86357" y="1052320"/>
                </a:moveTo>
                <a:lnTo>
                  <a:pt x="78899" y="1052320"/>
                </a:lnTo>
                <a:lnTo>
                  <a:pt x="92223" y="1054889"/>
                </a:lnTo>
                <a:lnTo>
                  <a:pt x="86357" y="1052320"/>
                </a:lnTo>
                <a:close/>
              </a:path>
              <a:path w="979169" h="1827529">
                <a:moveTo>
                  <a:pt x="951381" y="887220"/>
                </a:moveTo>
                <a:lnTo>
                  <a:pt x="647992" y="887220"/>
                </a:lnTo>
                <a:lnTo>
                  <a:pt x="536126" y="899920"/>
                </a:lnTo>
                <a:lnTo>
                  <a:pt x="470139" y="899920"/>
                </a:lnTo>
                <a:lnTo>
                  <a:pt x="434308" y="910038"/>
                </a:lnTo>
                <a:lnTo>
                  <a:pt x="429347" y="912620"/>
                </a:lnTo>
                <a:lnTo>
                  <a:pt x="418148" y="945957"/>
                </a:lnTo>
                <a:lnTo>
                  <a:pt x="421488" y="950720"/>
                </a:lnTo>
                <a:lnTo>
                  <a:pt x="27572" y="950720"/>
                </a:lnTo>
                <a:lnTo>
                  <a:pt x="1682" y="976120"/>
                </a:lnTo>
                <a:lnTo>
                  <a:pt x="0" y="1052320"/>
                </a:lnTo>
                <a:lnTo>
                  <a:pt x="938712" y="1052320"/>
                </a:lnTo>
                <a:lnTo>
                  <a:pt x="929252" y="1039620"/>
                </a:lnTo>
                <a:lnTo>
                  <a:pt x="931486" y="1014220"/>
                </a:lnTo>
                <a:lnTo>
                  <a:pt x="556209" y="1014220"/>
                </a:lnTo>
                <a:lnTo>
                  <a:pt x="514679" y="1001520"/>
                </a:lnTo>
                <a:lnTo>
                  <a:pt x="523585" y="1001520"/>
                </a:lnTo>
                <a:lnTo>
                  <a:pt x="528742" y="992647"/>
                </a:lnTo>
                <a:lnTo>
                  <a:pt x="521694" y="988820"/>
                </a:lnTo>
                <a:lnTo>
                  <a:pt x="978707" y="988820"/>
                </a:lnTo>
                <a:lnTo>
                  <a:pt x="978707" y="976120"/>
                </a:lnTo>
                <a:lnTo>
                  <a:pt x="467158" y="976120"/>
                </a:lnTo>
                <a:lnTo>
                  <a:pt x="462286" y="950720"/>
                </a:lnTo>
                <a:lnTo>
                  <a:pt x="454979" y="938020"/>
                </a:lnTo>
                <a:lnTo>
                  <a:pt x="946830" y="938020"/>
                </a:lnTo>
                <a:lnTo>
                  <a:pt x="952996" y="912620"/>
                </a:lnTo>
                <a:lnTo>
                  <a:pt x="953518" y="910038"/>
                </a:lnTo>
                <a:lnTo>
                  <a:pt x="955051" y="899920"/>
                </a:lnTo>
                <a:lnTo>
                  <a:pt x="956851" y="892503"/>
                </a:lnTo>
                <a:lnTo>
                  <a:pt x="956891" y="892341"/>
                </a:lnTo>
                <a:lnTo>
                  <a:pt x="951381" y="887220"/>
                </a:lnTo>
                <a:close/>
              </a:path>
              <a:path w="979169" h="1827529">
                <a:moveTo>
                  <a:pt x="938492" y="1001520"/>
                </a:moveTo>
                <a:lnTo>
                  <a:pt x="560674" y="1001520"/>
                </a:lnTo>
                <a:lnTo>
                  <a:pt x="556209" y="1014220"/>
                </a:lnTo>
                <a:lnTo>
                  <a:pt x="934989" y="1014220"/>
                </a:lnTo>
                <a:lnTo>
                  <a:pt x="938492" y="1001520"/>
                </a:lnTo>
                <a:close/>
              </a:path>
              <a:path w="979169" h="1827529">
                <a:moveTo>
                  <a:pt x="528742" y="992647"/>
                </a:moveTo>
                <a:lnTo>
                  <a:pt x="523585" y="1001520"/>
                </a:lnTo>
                <a:lnTo>
                  <a:pt x="526538" y="1001520"/>
                </a:lnTo>
                <a:lnTo>
                  <a:pt x="529490" y="993053"/>
                </a:lnTo>
                <a:lnTo>
                  <a:pt x="528742" y="992647"/>
                </a:lnTo>
                <a:close/>
              </a:path>
              <a:path w="979169" h="1827529">
                <a:moveTo>
                  <a:pt x="529490" y="993053"/>
                </a:moveTo>
                <a:lnTo>
                  <a:pt x="526538" y="1001520"/>
                </a:lnTo>
                <a:lnTo>
                  <a:pt x="545082" y="1001520"/>
                </a:lnTo>
                <a:lnTo>
                  <a:pt x="529490" y="993053"/>
                </a:lnTo>
                <a:close/>
              </a:path>
              <a:path w="979169" h="1827529">
                <a:moveTo>
                  <a:pt x="978707" y="988820"/>
                </a:moveTo>
                <a:lnTo>
                  <a:pt x="530966" y="988820"/>
                </a:lnTo>
                <a:lnTo>
                  <a:pt x="529490" y="993053"/>
                </a:lnTo>
                <a:lnTo>
                  <a:pt x="545082" y="1001520"/>
                </a:lnTo>
                <a:lnTo>
                  <a:pt x="978707" y="1001520"/>
                </a:lnTo>
                <a:lnTo>
                  <a:pt x="978707" y="988820"/>
                </a:lnTo>
                <a:close/>
              </a:path>
              <a:path w="979169" h="1827529">
                <a:moveTo>
                  <a:pt x="530966" y="988820"/>
                </a:moveTo>
                <a:lnTo>
                  <a:pt x="528742" y="992647"/>
                </a:lnTo>
                <a:lnTo>
                  <a:pt x="529490" y="993053"/>
                </a:lnTo>
                <a:lnTo>
                  <a:pt x="530966" y="988820"/>
                </a:lnTo>
                <a:close/>
              </a:path>
              <a:path w="979169" h="1827529">
                <a:moveTo>
                  <a:pt x="530966" y="988820"/>
                </a:moveTo>
                <a:lnTo>
                  <a:pt x="521694" y="988820"/>
                </a:lnTo>
                <a:lnTo>
                  <a:pt x="528742" y="992647"/>
                </a:lnTo>
                <a:lnTo>
                  <a:pt x="530966" y="988820"/>
                </a:lnTo>
                <a:close/>
              </a:path>
              <a:path w="979169" h="1827529">
                <a:moveTo>
                  <a:pt x="607361" y="950720"/>
                </a:moveTo>
                <a:lnTo>
                  <a:pt x="499221" y="950720"/>
                </a:lnTo>
                <a:lnTo>
                  <a:pt x="467158" y="976120"/>
                </a:lnTo>
                <a:lnTo>
                  <a:pt x="560674" y="976120"/>
                </a:lnTo>
                <a:lnTo>
                  <a:pt x="607361" y="950720"/>
                </a:lnTo>
                <a:close/>
              </a:path>
              <a:path w="979169" h="1827529">
                <a:moveTo>
                  <a:pt x="978707" y="938020"/>
                </a:moveTo>
                <a:lnTo>
                  <a:pt x="944553" y="945052"/>
                </a:lnTo>
                <a:lnTo>
                  <a:pt x="942719" y="950720"/>
                </a:lnTo>
                <a:lnTo>
                  <a:pt x="653748" y="950720"/>
                </a:lnTo>
                <a:lnTo>
                  <a:pt x="685413" y="976120"/>
                </a:lnTo>
                <a:lnTo>
                  <a:pt x="978707" y="976120"/>
                </a:lnTo>
                <a:lnTo>
                  <a:pt x="978707" y="938020"/>
                </a:lnTo>
                <a:close/>
              </a:path>
              <a:path w="979169" h="1827529">
                <a:moveTo>
                  <a:pt x="394769" y="912620"/>
                </a:moveTo>
                <a:lnTo>
                  <a:pt x="356907" y="912620"/>
                </a:lnTo>
                <a:lnTo>
                  <a:pt x="218820" y="938020"/>
                </a:lnTo>
                <a:lnTo>
                  <a:pt x="179640" y="938020"/>
                </a:lnTo>
                <a:lnTo>
                  <a:pt x="82483" y="950720"/>
                </a:lnTo>
                <a:lnTo>
                  <a:pt x="416548" y="950720"/>
                </a:lnTo>
                <a:lnTo>
                  <a:pt x="418148" y="945957"/>
                </a:lnTo>
                <a:lnTo>
                  <a:pt x="394769" y="912620"/>
                </a:lnTo>
                <a:close/>
              </a:path>
              <a:path w="979169" h="1827529">
                <a:moveTo>
                  <a:pt x="418148" y="945957"/>
                </a:moveTo>
                <a:lnTo>
                  <a:pt x="416548" y="950720"/>
                </a:lnTo>
                <a:lnTo>
                  <a:pt x="421488" y="950720"/>
                </a:lnTo>
                <a:lnTo>
                  <a:pt x="418148" y="945957"/>
                </a:lnTo>
                <a:close/>
              </a:path>
              <a:path w="979169" h="1827529">
                <a:moveTo>
                  <a:pt x="946830" y="938020"/>
                </a:moveTo>
                <a:lnTo>
                  <a:pt x="460447" y="938020"/>
                </a:lnTo>
                <a:lnTo>
                  <a:pt x="500563" y="950720"/>
                </a:lnTo>
                <a:lnTo>
                  <a:pt x="917028" y="950720"/>
                </a:lnTo>
                <a:lnTo>
                  <a:pt x="944553" y="945052"/>
                </a:lnTo>
                <a:lnTo>
                  <a:pt x="946830" y="938020"/>
                </a:lnTo>
                <a:close/>
              </a:path>
              <a:path w="979169" h="1827529">
                <a:moveTo>
                  <a:pt x="944553" y="945052"/>
                </a:moveTo>
                <a:lnTo>
                  <a:pt x="917028" y="950720"/>
                </a:lnTo>
                <a:lnTo>
                  <a:pt x="942719" y="950720"/>
                </a:lnTo>
                <a:lnTo>
                  <a:pt x="944553" y="945052"/>
                </a:lnTo>
                <a:close/>
              </a:path>
              <a:path w="979169" h="1827529">
                <a:moveTo>
                  <a:pt x="957065" y="892503"/>
                </a:moveTo>
                <a:lnTo>
                  <a:pt x="955565" y="899920"/>
                </a:lnTo>
                <a:lnTo>
                  <a:pt x="953413" y="910038"/>
                </a:lnTo>
                <a:lnTo>
                  <a:pt x="952996" y="912620"/>
                </a:lnTo>
                <a:lnTo>
                  <a:pt x="978707" y="912620"/>
                </a:lnTo>
                <a:lnTo>
                  <a:pt x="957065" y="892503"/>
                </a:lnTo>
                <a:close/>
              </a:path>
              <a:path w="979169" h="1827529">
                <a:moveTo>
                  <a:pt x="958134" y="887220"/>
                </a:moveTo>
                <a:lnTo>
                  <a:pt x="951381" y="887220"/>
                </a:lnTo>
                <a:lnTo>
                  <a:pt x="968557" y="899920"/>
                </a:lnTo>
                <a:lnTo>
                  <a:pt x="978707" y="912620"/>
                </a:lnTo>
                <a:lnTo>
                  <a:pt x="978707" y="891563"/>
                </a:lnTo>
                <a:lnTo>
                  <a:pt x="957079" y="891563"/>
                </a:lnTo>
                <a:lnTo>
                  <a:pt x="958134" y="887220"/>
                </a:lnTo>
                <a:close/>
              </a:path>
              <a:path w="979169" h="1827529">
                <a:moveTo>
                  <a:pt x="470139" y="899920"/>
                </a:moveTo>
                <a:lnTo>
                  <a:pt x="453755" y="899920"/>
                </a:lnTo>
                <a:lnTo>
                  <a:pt x="434308" y="910038"/>
                </a:lnTo>
                <a:lnTo>
                  <a:pt x="470139" y="899920"/>
                </a:lnTo>
                <a:close/>
              </a:path>
              <a:path w="979169" h="1827529">
                <a:moveTo>
                  <a:pt x="956891" y="892341"/>
                </a:moveTo>
                <a:lnTo>
                  <a:pt x="955051" y="899920"/>
                </a:lnTo>
                <a:lnTo>
                  <a:pt x="953413" y="910038"/>
                </a:lnTo>
                <a:lnTo>
                  <a:pt x="955565" y="899920"/>
                </a:lnTo>
                <a:lnTo>
                  <a:pt x="957065" y="892503"/>
                </a:lnTo>
                <a:lnTo>
                  <a:pt x="956891" y="892341"/>
                </a:lnTo>
                <a:close/>
              </a:path>
              <a:path w="979169" h="1827529">
                <a:moveTo>
                  <a:pt x="958134" y="887220"/>
                </a:moveTo>
                <a:lnTo>
                  <a:pt x="956891" y="892341"/>
                </a:lnTo>
                <a:lnTo>
                  <a:pt x="957065" y="892503"/>
                </a:lnTo>
                <a:lnTo>
                  <a:pt x="958134" y="887220"/>
                </a:lnTo>
                <a:close/>
              </a:path>
              <a:path w="979169" h="1827529">
                <a:moveTo>
                  <a:pt x="613967" y="658620"/>
                </a:moveTo>
                <a:lnTo>
                  <a:pt x="502771" y="658620"/>
                </a:lnTo>
                <a:lnTo>
                  <a:pt x="489411" y="696720"/>
                </a:lnTo>
                <a:lnTo>
                  <a:pt x="585923" y="747520"/>
                </a:lnTo>
                <a:lnTo>
                  <a:pt x="575531" y="747520"/>
                </a:lnTo>
                <a:lnTo>
                  <a:pt x="557718" y="772920"/>
                </a:lnTo>
                <a:lnTo>
                  <a:pt x="554601" y="785620"/>
                </a:lnTo>
                <a:lnTo>
                  <a:pt x="639224" y="887220"/>
                </a:lnTo>
                <a:lnTo>
                  <a:pt x="958134" y="887220"/>
                </a:lnTo>
                <a:lnTo>
                  <a:pt x="957255" y="891563"/>
                </a:lnTo>
                <a:lnTo>
                  <a:pt x="978707" y="891563"/>
                </a:lnTo>
                <a:lnTo>
                  <a:pt x="978707" y="849120"/>
                </a:lnTo>
                <a:lnTo>
                  <a:pt x="792289" y="849120"/>
                </a:lnTo>
                <a:lnTo>
                  <a:pt x="762228" y="836420"/>
                </a:lnTo>
                <a:lnTo>
                  <a:pt x="676482" y="836420"/>
                </a:lnTo>
                <a:lnTo>
                  <a:pt x="676482" y="823720"/>
                </a:lnTo>
                <a:lnTo>
                  <a:pt x="752207" y="823720"/>
                </a:lnTo>
                <a:lnTo>
                  <a:pt x="732166" y="811020"/>
                </a:lnTo>
                <a:lnTo>
                  <a:pt x="707733" y="798320"/>
                </a:lnTo>
                <a:lnTo>
                  <a:pt x="672016" y="798320"/>
                </a:lnTo>
                <a:lnTo>
                  <a:pt x="662681" y="785620"/>
                </a:lnTo>
                <a:lnTo>
                  <a:pt x="662206" y="760220"/>
                </a:lnTo>
                <a:lnTo>
                  <a:pt x="666534" y="747520"/>
                </a:lnTo>
                <a:lnTo>
                  <a:pt x="676482" y="734820"/>
                </a:lnTo>
                <a:lnTo>
                  <a:pt x="664101" y="709420"/>
                </a:lnTo>
                <a:lnTo>
                  <a:pt x="644199" y="684020"/>
                </a:lnTo>
                <a:lnTo>
                  <a:pt x="622622" y="671320"/>
                </a:lnTo>
                <a:lnTo>
                  <a:pt x="613967" y="658620"/>
                </a:lnTo>
                <a:close/>
              </a:path>
              <a:path w="979169" h="1827529">
                <a:moveTo>
                  <a:pt x="959325" y="811020"/>
                </a:moveTo>
                <a:lnTo>
                  <a:pt x="820876" y="811020"/>
                </a:lnTo>
                <a:lnTo>
                  <a:pt x="792289" y="849120"/>
                </a:lnTo>
                <a:lnTo>
                  <a:pt x="978707" y="849120"/>
                </a:lnTo>
                <a:lnTo>
                  <a:pt x="978707" y="836420"/>
                </a:lnTo>
                <a:lnTo>
                  <a:pt x="809442" y="836420"/>
                </a:lnTo>
                <a:lnTo>
                  <a:pt x="815159" y="823720"/>
                </a:lnTo>
                <a:lnTo>
                  <a:pt x="955983" y="823720"/>
                </a:lnTo>
                <a:lnTo>
                  <a:pt x="959325" y="811020"/>
                </a:lnTo>
                <a:close/>
              </a:path>
              <a:path w="979169" h="1827529">
                <a:moveTo>
                  <a:pt x="752207" y="823720"/>
                </a:moveTo>
                <a:lnTo>
                  <a:pt x="738851" y="823720"/>
                </a:lnTo>
                <a:lnTo>
                  <a:pt x="707666" y="830070"/>
                </a:lnTo>
                <a:lnTo>
                  <a:pt x="723259" y="836420"/>
                </a:lnTo>
                <a:lnTo>
                  <a:pt x="762228" y="836420"/>
                </a:lnTo>
                <a:lnTo>
                  <a:pt x="752207" y="823720"/>
                </a:lnTo>
                <a:close/>
              </a:path>
              <a:path w="979169" h="1827529">
                <a:moveTo>
                  <a:pt x="811347" y="823720"/>
                </a:moveTo>
                <a:lnTo>
                  <a:pt x="752207" y="823720"/>
                </a:lnTo>
                <a:lnTo>
                  <a:pt x="762228" y="836420"/>
                </a:lnTo>
                <a:lnTo>
                  <a:pt x="801818" y="836420"/>
                </a:lnTo>
                <a:lnTo>
                  <a:pt x="811347" y="823720"/>
                </a:lnTo>
                <a:close/>
              </a:path>
              <a:path w="979169" h="1827529">
                <a:moveTo>
                  <a:pt x="955983" y="823720"/>
                </a:moveTo>
                <a:lnTo>
                  <a:pt x="815159" y="823720"/>
                </a:lnTo>
                <a:lnTo>
                  <a:pt x="809442" y="836420"/>
                </a:lnTo>
                <a:lnTo>
                  <a:pt x="952641" y="836420"/>
                </a:lnTo>
                <a:lnTo>
                  <a:pt x="955983" y="823720"/>
                </a:lnTo>
                <a:close/>
              </a:path>
              <a:path w="979169" h="1827529">
                <a:moveTo>
                  <a:pt x="978707" y="823720"/>
                </a:moveTo>
                <a:lnTo>
                  <a:pt x="957097" y="823720"/>
                </a:lnTo>
                <a:lnTo>
                  <a:pt x="954869" y="836420"/>
                </a:lnTo>
                <a:lnTo>
                  <a:pt x="978707" y="836420"/>
                </a:lnTo>
                <a:lnTo>
                  <a:pt x="978707" y="823720"/>
                </a:lnTo>
                <a:close/>
              </a:path>
              <a:path w="979169" h="1827529">
                <a:moveTo>
                  <a:pt x="738851" y="823720"/>
                </a:moveTo>
                <a:lnTo>
                  <a:pt x="692074" y="823720"/>
                </a:lnTo>
                <a:lnTo>
                  <a:pt x="707666" y="830070"/>
                </a:lnTo>
                <a:lnTo>
                  <a:pt x="738851" y="823720"/>
                </a:lnTo>
                <a:close/>
              </a:path>
              <a:path w="979169" h="1827529">
                <a:moveTo>
                  <a:pt x="978707" y="607820"/>
                </a:moveTo>
                <a:lnTo>
                  <a:pt x="826594" y="811020"/>
                </a:lnTo>
                <a:lnTo>
                  <a:pt x="961553" y="811020"/>
                </a:lnTo>
                <a:lnTo>
                  <a:pt x="970466" y="785620"/>
                </a:lnTo>
                <a:lnTo>
                  <a:pt x="952228" y="772920"/>
                </a:lnTo>
                <a:lnTo>
                  <a:pt x="941509" y="772920"/>
                </a:lnTo>
                <a:lnTo>
                  <a:pt x="934132" y="760220"/>
                </a:lnTo>
                <a:lnTo>
                  <a:pt x="925921" y="747520"/>
                </a:lnTo>
                <a:lnTo>
                  <a:pt x="978707" y="747520"/>
                </a:lnTo>
                <a:lnTo>
                  <a:pt x="978707" y="607820"/>
                </a:lnTo>
                <a:close/>
              </a:path>
              <a:path w="979169" h="1827529">
                <a:moveTo>
                  <a:pt x="400323" y="430020"/>
                </a:moveTo>
                <a:lnTo>
                  <a:pt x="342419" y="430020"/>
                </a:lnTo>
                <a:lnTo>
                  <a:pt x="327877" y="442720"/>
                </a:lnTo>
                <a:lnTo>
                  <a:pt x="327980" y="455420"/>
                </a:lnTo>
                <a:lnTo>
                  <a:pt x="328074" y="466979"/>
                </a:lnTo>
                <a:lnTo>
                  <a:pt x="328186" y="480820"/>
                </a:lnTo>
                <a:lnTo>
                  <a:pt x="336865" y="493520"/>
                </a:lnTo>
                <a:lnTo>
                  <a:pt x="356427" y="506220"/>
                </a:lnTo>
                <a:lnTo>
                  <a:pt x="376005" y="531620"/>
                </a:lnTo>
                <a:lnTo>
                  <a:pt x="400283" y="569720"/>
                </a:lnTo>
                <a:lnTo>
                  <a:pt x="445637" y="633220"/>
                </a:lnTo>
                <a:lnTo>
                  <a:pt x="467158" y="671320"/>
                </a:lnTo>
                <a:lnTo>
                  <a:pt x="502771" y="658620"/>
                </a:lnTo>
                <a:lnTo>
                  <a:pt x="613967" y="658620"/>
                </a:lnTo>
                <a:lnTo>
                  <a:pt x="590884" y="620520"/>
                </a:lnTo>
                <a:lnTo>
                  <a:pt x="504763" y="620520"/>
                </a:lnTo>
                <a:lnTo>
                  <a:pt x="507299" y="616613"/>
                </a:lnTo>
                <a:lnTo>
                  <a:pt x="467157" y="531620"/>
                </a:lnTo>
                <a:lnTo>
                  <a:pt x="452285" y="531620"/>
                </a:lnTo>
                <a:lnTo>
                  <a:pt x="458704" y="527699"/>
                </a:lnTo>
                <a:lnTo>
                  <a:pt x="445281" y="518920"/>
                </a:lnTo>
                <a:lnTo>
                  <a:pt x="434847" y="506220"/>
                </a:lnTo>
                <a:lnTo>
                  <a:pt x="431231" y="506220"/>
                </a:lnTo>
                <a:lnTo>
                  <a:pt x="430986" y="493520"/>
                </a:lnTo>
                <a:lnTo>
                  <a:pt x="420371" y="493520"/>
                </a:lnTo>
                <a:lnTo>
                  <a:pt x="464915" y="468120"/>
                </a:lnTo>
                <a:lnTo>
                  <a:pt x="392508" y="468120"/>
                </a:lnTo>
                <a:lnTo>
                  <a:pt x="393260" y="466979"/>
                </a:lnTo>
                <a:lnTo>
                  <a:pt x="389196" y="455420"/>
                </a:lnTo>
                <a:lnTo>
                  <a:pt x="383998" y="455420"/>
                </a:lnTo>
                <a:lnTo>
                  <a:pt x="395857" y="442720"/>
                </a:lnTo>
                <a:lnTo>
                  <a:pt x="400323" y="430020"/>
                </a:lnTo>
                <a:close/>
              </a:path>
              <a:path w="979169" h="1827529">
                <a:moveTo>
                  <a:pt x="507299" y="616613"/>
                </a:moveTo>
                <a:lnTo>
                  <a:pt x="504763" y="620520"/>
                </a:lnTo>
                <a:lnTo>
                  <a:pt x="509145" y="620520"/>
                </a:lnTo>
                <a:lnTo>
                  <a:pt x="507299" y="616613"/>
                </a:lnTo>
                <a:close/>
              </a:path>
              <a:path w="979169" h="1827529">
                <a:moveTo>
                  <a:pt x="529489" y="582420"/>
                </a:moveTo>
                <a:lnTo>
                  <a:pt x="507299" y="616613"/>
                </a:lnTo>
                <a:lnTo>
                  <a:pt x="509145" y="620520"/>
                </a:lnTo>
                <a:lnTo>
                  <a:pt x="580652" y="620520"/>
                </a:lnTo>
                <a:lnTo>
                  <a:pt x="529489" y="582420"/>
                </a:lnTo>
                <a:close/>
              </a:path>
              <a:path w="979169" h="1827529">
                <a:moveTo>
                  <a:pt x="518802" y="531620"/>
                </a:moveTo>
                <a:lnTo>
                  <a:pt x="467157" y="531620"/>
                </a:lnTo>
                <a:lnTo>
                  <a:pt x="511664" y="557020"/>
                </a:lnTo>
                <a:lnTo>
                  <a:pt x="518433" y="544320"/>
                </a:lnTo>
                <a:lnTo>
                  <a:pt x="518802" y="531620"/>
                </a:lnTo>
                <a:close/>
              </a:path>
              <a:path w="979169" h="1827529">
                <a:moveTo>
                  <a:pt x="458704" y="527699"/>
                </a:moveTo>
                <a:lnTo>
                  <a:pt x="452285" y="531620"/>
                </a:lnTo>
                <a:lnTo>
                  <a:pt x="464699" y="531620"/>
                </a:lnTo>
                <a:lnTo>
                  <a:pt x="458704" y="527699"/>
                </a:lnTo>
                <a:close/>
              </a:path>
              <a:path w="979169" h="1827529">
                <a:moveTo>
                  <a:pt x="506368" y="506220"/>
                </a:moveTo>
                <a:lnTo>
                  <a:pt x="493876" y="506220"/>
                </a:lnTo>
                <a:lnTo>
                  <a:pt x="458704" y="527699"/>
                </a:lnTo>
                <a:lnTo>
                  <a:pt x="464699" y="531620"/>
                </a:lnTo>
                <a:lnTo>
                  <a:pt x="517585" y="531620"/>
                </a:lnTo>
                <a:lnTo>
                  <a:pt x="513564" y="518920"/>
                </a:lnTo>
                <a:lnTo>
                  <a:pt x="506368" y="506220"/>
                </a:lnTo>
                <a:close/>
              </a:path>
              <a:path w="979169" h="1827529">
                <a:moveTo>
                  <a:pt x="393260" y="466979"/>
                </a:moveTo>
                <a:lnTo>
                  <a:pt x="392508" y="468120"/>
                </a:lnTo>
                <a:lnTo>
                  <a:pt x="393661" y="468120"/>
                </a:lnTo>
                <a:lnTo>
                  <a:pt x="393260" y="466979"/>
                </a:lnTo>
                <a:close/>
              </a:path>
              <a:path w="979169" h="1827529">
                <a:moveTo>
                  <a:pt x="419613" y="391920"/>
                </a:moveTo>
                <a:lnTo>
                  <a:pt x="377420" y="391920"/>
                </a:lnTo>
                <a:lnTo>
                  <a:pt x="388871" y="417320"/>
                </a:lnTo>
                <a:lnTo>
                  <a:pt x="378947" y="417320"/>
                </a:lnTo>
                <a:lnTo>
                  <a:pt x="362916" y="430020"/>
                </a:lnTo>
                <a:lnTo>
                  <a:pt x="400323" y="430020"/>
                </a:lnTo>
                <a:lnTo>
                  <a:pt x="404788" y="442720"/>
                </a:lnTo>
                <a:lnTo>
                  <a:pt x="409254" y="442720"/>
                </a:lnTo>
                <a:lnTo>
                  <a:pt x="393260" y="466979"/>
                </a:lnTo>
                <a:lnTo>
                  <a:pt x="393661" y="468120"/>
                </a:lnTo>
                <a:lnTo>
                  <a:pt x="472993" y="468120"/>
                </a:lnTo>
                <a:lnTo>
                  <a:pt x="448527" y="430020"/>
                </a:lnTo>
                <a:lnTo>
                  <a:pt x="427119" y="404620"/>
                </a:lnTo>
                <a:lnTo>
                  <a:pt x="422578" y="404620"/>
                </a:lnTo>
                <a:lnTo>
                  <a:pt x="419613" y="391920"/>
                </a:lnTo>
                <a:close/>
              </a:path>
              <a:path w="979169" h="1827529">
                <a:moveTo>
                  <a:pt x="280204" y="239520"/>
                </a:moveTo>
                <a:lnTo>
                  <a:pt x="274210" y="239520"/>
                </a:lnTo>
                <a:lnTo>
                  <a:pt x="250756" y="303020"/>
                </a:lnTo>
                <a:lnTo>
                  <a:pt x="244433" y="315720"/>
                </a:lnTo>
                <a:lnTo>
                  <a:pt x="241203" y="341120"/>
                </a:lnTo>
                <a:lnTo>
                  <a:pt x="260580" y="366520"/>
                </a:lnTo>
                <a:lnTo>
                  <a:pt x="276615" y="391920"/>
                </a:lnTo>
                <a:lnTo>
                  <a:pt x="289532" y="404620"/>
                </a:lnTo>
                <a:lnTo>
                  <a:pt x="315700" y="404620"/>
                </a:lnTo>
                <a:lnTo>
                  <a:pt x="320154" y="417320"/>
                </a:lnTo>
                <a:lnTo>
                  <a:pt x="328705" y="430020"/>
                </a:lnTo>
                <a:lnTo>
                  <a:pt x="346884" y="430020"/>
                </a:lnTo>
                <a:lnTo>
                  <a:pt x="350210" y="404620"/>
                </a:lnTo>
                <a:lnTo>
                  <a:pt x="364970" y="391920"/>
                </a:lnTo>
                <a:lnTo>
                  <a:pt x="373603" y="379220"/>
                </a:lnTo>
                <a:lnTo>
                  <a:pt x="378536" y="366520"/>
                </a:lnTo>
                <a:lnTo>
                  <a:pt x="347792" y="366520"/>
                </a:lnTo>
                <a:lnTo>
                  <a:pt x="351088" y="362599"/>
                </a:lnTo>
                <a:lnTo>
                  <a:pt x="348001" y="353820"/>
                </a:lnTo>
                <a:lnTo>
                  <a:pt x="344652" y="341120"/>
                </a:lnTo>
                <a:lnTo>
                  <a:pt x="312069" y="341120"/>
                </a:lnTo>
                <a:lnTo>
                  <a:pt x="311245" y="336886"/>
                </a:lnTo>
                <a:lnTo>
                  <a:pt x="271159" y="315720"/>
                </a:lnTo>
                <a:lnTo>
                  <a:pt x="275610" y="303020"/>
                </a:lnTo>
                <a:lnTo>
                  <a:pt x="329059" y="303020"/>
                </a:lnTo>
                <a:lnTo>
                  <a:pt x="322379" y="277620"/>
                </a:lnTo>
                <a:lnTo>
                  <a:pt x="309018" y="264920"/>
                </a:lnTo>
                <a:lnTo>
                  <a:pt x="297743" y="252220"/>
                </a:lnTo>
                <a:lnTo>
                  <a:pt x="280204" y="239520"/>
                </a:lnTo>
                <a:close/>
              </a:path>
              <a:path w="979169" h="1827529">
                <a:moveTo>
                  <a:pt x="413682" y="379220"/>
                </a:moveTo>
                <a:lnTo>
                  <a:pt x="373603" y="391920"/>
                </a:lnTo>
                <a:lnTo>
                  <a:pt x="416647" y="391920"/>
                </a:lnTo>
                <a:lnTo>
                  <a:pt x="413682" y="379220"/>
                </a:lnTo>
                <a:close/>
              </a:path>
              <a:path w="979169" h="1827529">
                <a:moveTo>
                  <a:pt x="351088" y="362599"/>
                </a:moveTo>
                <a:lnTo>
                  <a:pt x="347792" y="366520"/>
                </a:lnTo>
                <a:lnTo>
                  <a:pt x="352466" y="366520"/>
                </a:lnTo>
                <a:lnTo>
                  <a:pt x="351088" y="362599"/>
                </a:lnTo>
                <a:close/>
              </a:path>
              <a:path w="979169" h="1827529">
                <a:moveTo>
                  <a:pt x="369138" y="341120"/>
                </a:moveTo>
                <a:lnTo>
                  <a:pt x="351088" y="362599"/>
                </a:lnTo>
                <a:lnTo>
                  <a:pt x="352466" y="366520"/>
                </a:lnTo>
                <a:lnTo>
                  <a:pt x="377932" y="366520"/>
                </a:lnTo>
                <a:lnTo>
                  <a:pt x="376722" y="353820"/>
                </a:lnTo>
                <a:lnTo>
                  <a:pt x="362023" y="353820"/>
                </a:lnTo>
                <a:lnTo>
                  <a:pt x="369138" y="341120"/>
                </a:lnTo>
                <a:close/>
              </a:path>
              <a:path w="979169" h="1827529">
                <a:moveTo>
                  <a:pt x="369138" y="341120"/>
                </a:moveTo>
                <a:lnTo>
                  <a:pt x="344652" y="341120"/>
                </a:lnTo>
                <a:lnTo>
                  <a:pt x="348001" y="353820"/>
                </a:lnTo>
                <a:lnTo>
                  <a:pt x="358465" y="353820"/>
                </a:lnTo>
                <a:lnTo>
                  <a:pt x="369138" y="341120"/>
                </a:lnTo>
                <a:close/>
              </a:path>
              <a:path w="979169" h="1827529">
                <a:moveTo>
                  <a:pt x="369138" y="341120"/>
                </a:moveTo>
                <a:lnTo>
                  <a:pt x="362023" y="353820"/>
                </a:lnTo>
                <a:lnTo>
                  <a:pt x="376722" y="353820"/>
                </a:lnTo>
                <a:lnTo>
                  <a:pt x="369138" y="341120"/>
                </a:lnTo>
                <a:close/>
              </a:path>
              <a:path w="979169" h="1827529">
                <a:moveTo>
                  <a:pt x="978707" y="341120"/>
                </a:moveTo>
                <a:lnTo>
                  <a:pt x="369138" y="341120"/>
                </a:lnTo>
                <a:lnTo>
                  <a:pt x="376722" y="353820"/>
                </a:lnTo>
                <a:lnTo>
                  <a:pt x="978707" y="353820"/>
                </a:lnTo>
                <a:lnTo>
                  <a:pt x="978707" y="341120"/>
                </a:lnTo>
                <a:close/>
              </a:path>
              <a:path w="979169" h="1827529">
                <a:moveTo>
                  <a:pt x="311245" y="336886"/>
                </a:moveTo>
                <a:lnTo>
                  <a:pt x="312069" y="341120"/>
                </a:lnTo>
                <a:lnTo>
                  <a:pt x="319263" y="341120"/>
                </a:lnTo>
                <a:lnTo>
                  <a:pt x="311245" y="336886"/>
                </a:lnTo>
                <a:close/>
              </a:path>
              <a:path w="979169" h="1827529">
                <a:moveTo>
                  <a:pt x="332613" y="303020"/>
                </a:moveTo>
                <a:lnTo>
                  <a:pt x="298439" y="303020"/>
                </a:lnTo>
                <a:lnTo>
                  <a:pt x="307127" y="315720"/>
                </a:lnTo>
                <a:lnTo>
                  <a:pt x="311245" y="336886"/>
                </a:lnTo>
                <a:lnTo>
                  <a:pt x="319263" y="341120"/>
                </a:lnTo>
                <a:lnTo>
                  <a:pt x="344652" y="341120"/>
                </a:lnTo>
                <a:lnTo>
                  <a:pt x="337953" y="328420"/>
                </a:lnTo>
                <a:lnTo>
                  <a:pt x="335323" y="315720"/>
                </a:lnTo>
                <a:lnTo>
                  <a:pt x="332613" y="303020"/>
                </a:lnTo>
                <a:close/>
              </a:path>
              <a:path w="979169" h="1827529">
                <a:moveTo>
                  <a:pt x="229841" y="295341"/>
                </a:moveTo>
                <a:lnTo>
                  <a:pt x="232342" y="303020"/>
                </a:lnTo>
                <a:lnTo>
                  <a:pt x="236938" y="303020"/>
                </a:lnTo>
                <a:lnTo>
                  <a:pt x="229841" y="295341"/>
                </a:lnTo>
                <a:close/>
              </a:path>
              <a:path w="979169" h="1827529">
                <a:moveTo>
                  <a:pt x="257796" y="239520"/>
                </a:moveTo>
                <a:lnTo>
                  <a:pt x="185513" y="239520"/>
                </a:lnTo>
                <a:lnTo>
                  <a:pt x="189578" y="252220"/>
                </a:lnTo>
                <a:lnTo>
                  <a:pt x="193820" y="264920"/>
                </a:lnTo>
                <a:lnTo>
                  <a:pt x="207078" y="277620"/>
                </a:lnTo>
                <a:lnTo>
                  <a:pt x="213463" y="277620"/>
                </a:lnTo>
                <a:lnTo>
                  <a:pt x="229841" y="295341"/>
                </a:lnTo>
                <a:lnTo>
                  <a:pt x="215797" y="252220"/>
                </a:lnTo>
                <a:lnTo>
                  <a:pt x="246846" y="252220"/>
                </a:lnTo>
                <a:lnTo>
                  <a:pt x="257796" y="239520"/>
                </a:lnTo>
                <a:close/>
              </a:path>
              <a:path w="979169" h="1827529">
                <a:moveTo>
                  <a:pt x="257796" y="188720"/>
                </a:moveTo>
                <a:lnTo>
                  <a:pt x="192468" y="239520"/>
                </a:lnTo>
                <a:lnTo>
                  <a:pt x="275981" y="239520"/>
                </a:lnTo>
                <a:lnTo>
                  <a:pt x="273385" y="214120"/>
                </a:lnTo>
                <a:lnTo>
                  <a:pt x="266843" y="201420"/>
                </a:lnTo>
                <a:lnTo>
                  <a:pt x="257796" y="188720"/>
                </a:lnTo>
                <a:close/>
              </a:path>
              <a:path w="979169" h="1827529">
                <a:moveTo>
                  <a:pt x="199890" y="134504"/>
                </a:moveTo>
                <a:lnTo>
                  <a:pt x="182075" y="134504"/>
                </a:lnTo>
                <a:lnTo>
                  <a:pt x="182075" y="183075"/>
                </a:lnTo>
                <a:lnTo>
                  <a:pt x="200169" y="183075"/>
                </a:lnTo>
                <a:lnTo>
                  <a:pt x="213252" y="175603"/>
                </a:lnTo>
                <a:lnTo>
                  <a:pt x="219655" y="160658"/>
                </a:lnTo>
                <a:lnTo>
                  <a:pt x="217706" y="138240"/>
                </a:lnTo>
                <a:lnTo>
                  <a:pt x="199890" y="134504"/>
                </a:lnTo>
                <a:close/>
              </a:path>
              <a:path w="979169" h="1827529">
                <a:moveTo>
                  <a:pt x="194281" y="41098"/>
                </a:moveTo>
                <a:lnTo>
                  <a:pt x="155793" y="41098"/>
                </a:lnTo>
                <a:lnTo>
                  <a:pt x="164257" y="112087"/>
                </a:lnTo>
                <a:lnTo>
                  <a:pt x="239978" y="112087"/>
                </a:lnTo>
                <a:lnTo>
                  <a:pt x="195438" y="74724"/>
                </a:lnTo>
                <a:lnTo>
                  <a:pt x="194281" y="41098"/>
                </a:lnTo>
                <a:close/>
              </a:path>
              <a:path w="979169" h="1827529">
                <a:moveTo>
                  <a:pt x="168711" y="0"/>
                </a:moveTo>
                <a:lnTo>
                  <a:pt x="131409" y="0"/>
                </a:lnTo>
                <a:lnTo>
                  <a:pt x="114218" y="11208"/>
                </a:lnTo>
                <a:lnTo>
                  <a:pt x="97444" y="29889"/>
                </a:lnTo>
                <a:lnTo>
                  <a:pt x="115262" y="52307"/>
                </a:lnTo>
                <a:lnTo>
                  <a:pt x="145326" y="41098"/>
                </a:lnTo>
                <a:lnTo>
                  <a:pt x="194281" y="41098"/>
                </a:lnTo>
                <a:lnTo>
                  <a:pt x="193767" y="26153"/>
                </a:lnTo>
                <a:lnTo>
                  <a:pt x="184789" y="11208"/>
                </a:lnTo>
                <a:lnTo>
                  <a:pt x="16871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0" y="571272"/>
            <a:ext cx="726440" cy="1473200"/>
          </a:xfrm>
          <a:custGeom>
            <a:avLst/>
            <a:gdLst/>
            <a:ahLst/>
            <a:cxnLst/>
            <a:rect l="l" t="t" r="r" b="b"/>
            <a:pathLst>
              <a:path w="726440" h="1473200">
                <a:moveTo>
                  <a:pt x="375288" y="1270000"/>
                </a:moveTo>
                <a:lnTo>
                  <a:pt x="268637" y="1269999"/>
                </a:lnTo>
                <a:lnTo>
                  <a:pt x="280005" y="1282699"/>
                </a:lnTo>
                <a:lnTo>
                  <a:pt x="297262" y="1308099"/>
                </a:lnTo>
                <a:lnTo>
                  <a:pt x="311118" y="1320799"/>
                </a:lnTo>
                <a:lnTo>
                  <a:pt x="431671" y="1460500"/>
                </a:lnTo>
                <a:lnTo>
                  <a:pt x="444742" y="1473200"/>
                </a:lnTo>
                <a:lnTo>
                  <a:pt x="491645" y="1473200"/>
                </a:lnTo>
                <a:lnTo>
                  <a:pt x="505959" y="1460500"/>
                </a:lnTo>
                <a:lnTo>
                  <a:pt x="511961" y="1460500"/>
                </a:lnTo>
                <a:lnTo>
                  <a:pt x="515597" y="1435100"/>
                </a:lnTo>
                <a:lnTo>
                  <a:pt x="524425" y="1422400"/>
                </a:lnTo>
                <a:lnTo>
                  <a:pt x="535330" y="1422400"/>
                </a:lnTo>
                <a:lnTo>
                  <a:pt x="545196" y="1409700"/>
                </a:lnTo>
                <a:lnTo>
                  <a:pt x="536594" y="1384300"/>
                </a:lnTo>
                <a:lnTo>
                  <a:pt x="529034" y="1371600"/>
                </a:lnTo>
                <a:lnTo>
                  <a:pt x="516625" y="1358900"/>
                </a:lnTo>
                <a:lnTo>
                  <a:pt x="493477" y="1358900"/>
                </a:lnTo>
                <a:lnTo>
                  <a:pt x="473789" y="1320800"/>
                </a:lnTo>
                <a:lnTo>
                  <a:pt x="364210" y="1320800"/>
                </a:lnTo>
                <a:lnTo>
                  <a:pt x="375288" y="1270000"/>
                </a:lnTo>
                <a:close/>
              </a:path>
              <a:path w="726440" h="1473200">
                <a:moveTo>
                  <a:pt x="248791" y="1066799"/>
                </a:moveTo>
                <a:lnTo>
                  <a:pt x="164018" y="1066799"/>
                </a:lnTo>
                <a:lnTo>
                  <a:pt x="166596" y="1092199"/>
                </a:lnTo>
                <a:lnTo>
                  <a:pt x="161982" y="1092199"/>
                </a:lnTo>
                <a:lnTo>
                  <a:pt x="149989" y="1104899"/>
                </a:lnTo>
                <a:lnTo>
                  <a:pt x="220162" y="1206499"/>
                </a:lnTo>
                <a:lnTo>
                  <a:pt x="234307" y="1219199"/>
                </a:lnTo>
                <a:lnTo>
                  <a:pt x="246663" y="1231899"/>
                </a:lnTo>
                <a:lnTo>
                  <a:pt x="260803" y="1244599"/>
                </a:lnTo>
                <a:lnTo>
                  <a:pt x="262710" y="1269999"/>
                </a:lnTo>
                <a:lnTo>
                  <a:pt x="375288" y="1270000"/>
                </a:lnTo>
                <a:lnTo>
                  <a:pt x="375794" y="1307012"/>
                </a:lnTo>
                <a:lnTo>
                  <a:pt x="375809" y="1308100"/>
                </a:lnTo>
                <a:lnTo>
                  <a:pt x="364210" y="1320800"/>
                </a:lnTo>
                <a:lnTo>
                  <a:pt x="473789" y="1320800"/>
                </a:lnTo>
                <a:lnTo>
                  <a:pt x="469570" y="1308100"/>
                </a:lnTo>
                <a:lnTo>
                  <a:pt x="415929" y="1308100"/>
                </a:lnTo>
                <a:lnTo>
                  <a:pt x="420040" y="1307012"/>
                </a:lnTo>
                <a:lnTo>
                  <a:pt x="424725" y="1295400"/>
                </a:lnTo>
                <a:lnTo>
                  <a:pt x="427678" y="1270000"/>
                </a:lnTo>
                <a:lnTo>
                  <a:pt x="423834" y="1257300"/>
                </a:lnTo>
                <a:lnTo>
                  <a:pt x="338351" y="1155699"/>
                </a:lnTo>
                <a:lnTo>
                  <a:pt x="321498" y="1130299"/>
                </a:lnTo>
                <a:lnTo>
                  <a:pt x="306034" y="1104899"/>
                </a:lnTo>
                <a:lnTo>
                  <a:pt x="286415" y="1092199"/>
                </a:lnTo>
                <a:lnTo>
                  <a:pt x="248791" y="1066799"/>
                </a:lnTo>
                <a:close/>
              </a:path>
              <a:path w="726440" h="1473200">
                <a:moveTo>
                  <a:pt x="420040" y="1307012"/>
                </a:moveTo>
                <a:lnTo>
                  <a:pt x="415929" y="1308100"/>
                </a:lnTo>
                <a:lnTo>
                  <a:pt x="419601" y="1308100"/>
                </a:lnTo>
                <a:lnTo>
                  <a:pt x="420040" y="1307012"/>
                </a:lnTo>
                <a:close/>
              </a:path>
              <a:path w="726440" h="1473200">
                <a:moveTo>
                  <a:pt x="463945" y="1295400"/>
                </a:moveTo>
                <a:lnTo>
                  <a:pt x="420040" y="1307012"/>
                </a:lnTo>
                <a:lnTo>
                  <a:pt x="419601" y="1308100"/>
                </a:lnTo>
                <a:lnTo>
                  <a:pt x="469570" y="1308100"/>
                </a:lnTo>
                <a:lnTo>
                  <a:pt x="463945" y="1295400"/>
                </a:lnTo>
                <a:close/>
              </a:path>
              <a:path w="726440" h="1473200">
                <a:moveTo>
                  <a:pt x="161067" y="1066799"/>
                </a:moveTo>
                <a:lnTo>
                  <a:pt x="135208" y="1066799"/>
                </a:lnTo>
                <a:lnTo>
                  <a:pt x="135208" y="1079499"/>
                </a:lnTo>
                <a:lnTo>
                  <a:pt x="138911" y="1079499"/>
                </a:lnTo>
                <a:lnTo>
                  <a:pt x="161067" y="1066799"/>
                </a:lnTo>
                <a:close/>
              </a:path>
              <a:path w="726440" h="1473200">
                <a:moveTo>
                  <a:pt x="157866" y="901699"/>
                </a:moveTo>
                <a:lnTo>
                  <a:pt x="39176" y="901699"/>
                </a:lnTo>
                <a:lnTo>
                  <a:pt x="72410" y="927099"/>
                </a:lnTo>
                <a:lnTo>
                  <a:pt x="70108" y="990599"/>
                </a:lnTo>
                <a:lnTo>
                  <a:pt x="85399" y="1015999"/>
                </a:lnTo>
                <a:lnTo>
                  <a:pt x="109348" y="1041399"/>
                </a:lnTo>
                <a:lnTo>
                  <a:pt x="120438" y="1054099"/>
                </a:lnTo>
                <a:lnTo>
                  <a:pt x="129292" y="1066799"/>
                </a:lnTo>
                <a:lnTo>
                  <a:pt x="210754" y="1066799"/>
                </a:lnTo>
                <a:lnTo>
                  <a:pt x="199379" y="1054099"/>
                </a:lnTo>
                <a:lnTo>
                  <a:pt x="190086" y="1041399"/>
                </a:lnTo>
                <a:lnTo>
                  <a:pt x="183224" y="1041399"/>
                </a:lnTo>
                <a:lnTo>
                  <a:pt x="234943" y="1015999"/>
                </a:lnTo>
                <a:lnTo>
                  <a:pt x="201708" y="1015999"/>
                </a:lnTo>
                <a:lnTo>
                  <a:pt x="199139" y="952499"/>
                </a:lnTo>
                <a:lnTo>
                  <a:pt x="172584" y="927099"/>
                </a:lnTo>
                <a:lnTo>
                  <a:pt x="162657" y="914399"/>
                </a:lnTo>
                <a:lnTo>
                  <a:pt x="157866" y="901699"/>
                </a:lnTo>
                <a:close/>
              </a:path>
              <a:path w="726440" h="1473200">
                <a:moveTo>
                  <a:pt x="48402" y="927099"/>
                </a:moveTo>
                <a:lnTo>
                  <a:pt x="46551" y="927099"/>
                </a:lnTo>
                <a:lnTo>
                  <a:pt x="46551" y="952499"/>
                </a:lnTo>
                <a:lnTo>
                  <a:pt x="50254" y="952499"/>
                </a:lnTo>
                <a:lnTo>
                  <a:pt x="48402" y="927099"/>
                </a:lnTo>
                <a:close/>
              </a:path>
              <a:path w="726440" h="1473200">
                <a:moveTo>
                  <a:pt x="113051" y="457199"/>
                </a:moveTo>
                <a:lnTo>
                  <a:pt x="0" y="609599"/>
                </a:lnTo>
                <a:lnTo>
                  <a:pt x="0" y="901699"/>
                </a:lnTo>
                <a:lnTo>
                  <a:pt x="5370" y="914399"/>
                </a:lnTo>
                <a:lnTo>
                  <a:pt x="15179" y="914399"/>
                </a:lnTo>
                <a:lnTo>
                  <a:pt x="24983" y="901699"/>
                </a:lnTo>
                <a:lnTo>
                  <a:pt x="98270" y="901699"/>
                </a:lnTo>
                <a:lnTo>
                  <a:pt x="98270" y="888999"/>
                </a:lnTo>
                <a:lnTo>
                  <a:pt x="152027" y="888999"/>
                </a:lnTo>
                <a:lnTo>
                  <a:pt x="140557" y="863599"/>
                </a:lnTo>
                <a:lnTo>
                  <a:pt x="142060" y="863599"/>
                </a:lnTo>
                <a:lnTo>
                  <a:pt x="124593" y="850899"/>
                </a:lnTo>
                <a:lnTo>
                  <a:pt x="86520" y="838199"/>
                </a:lnTo>
                <a:lnTo>
                  <a:pt x="75642" y="825499"/>
                </a:lnTo>
                <a:lnTo>
                  <a:pt x="67797" y="825499"/>
                </a:lnTo>
                <a:lnTo>
                  <a:pt x="69650" y="800099"/>
                </a:lnTo>
                <a:lnTo>
                  <a:pt x="72554" y="800099"/>
                </a:lnTo>
                <a:lnTo>
                  <a:pt x="75459" y="787399"/>
                </a:lnTo>
                <a:lnTo>
                  <a:pt x="115100" y="787399"/>
                </a:lnTo>
                <a:lnTo>
                  <a:pt x="132353" y="774699"/>
                </a:lnTo>
                <a:lnTo>
                  <a:pt x="191384" y="774699"/>
                </a:lnTo>
                <a:lnTo>
                  <a:pt x="196823" y="761999"/>
                </a:lnTo>
                <a:lnTo>
                  <a:pt x="207703" y="749299"/>
                </a:lnTo>
                <a:lnTo>
                  <a:pt x="57660" y="749299"/>
                </a:lnTo>
                <a:lnTo>
                  <a:pt x="79817" y="746124"/>
                </a:lnTo>
                <a:lnTo>
                  <a:pt x="82373" y="736599"/>
                </a:lnTo>
                <a:lnTo>
                  <a:pt x="87486" y="711199"/>
                </a:lnTo>
                <a:lnTo>
                  <a:pt x="90458" y="702343"/>
                </a:lnTo>
                <a:lnTo>
                  <a:pt x="86147" y="698499"/>
                </a:lnTo>
                <a:lnTo>
                  <a:pt x="194302" y="698499"/>
                </a:lnTo>
                <a:lnTo>
                  <a:pt x="194302" y="685799"/>
                </a:lnTo>
                <a:lnTo>
                  <a:pt x="516533" y="685800"/>
                </a:lnTo>
                <a:lnTo>
                  <a:pt x="524421" y="673100"/>
                </a:lnTo>
                <a:lnTo>
                  <a:pt x="726182" y="673100"/>
                </a:lnTo>
                <a:lnTo>
                  <a:pt x="726182" y="660400"/>
                </a:lnTo>
                <a:lnTo>
                  <a:pt x="87192" y="660399"/>
                </a:lnTo>
                <a:lnTo>
                  <a:pt x="92735" y="634999"/>
                </a:lnTo>
                <a:lnTo>
                  <a:pt x="94582" y="634999"/>
                </a:lnTo>
                <a:lnTo>
                  <a:pt x="101973" y="609599"/>
                </a:lnTo>
                <a:lnTo>
                  <a:pt x="86850" y="596899"/>
                </a:lnTo>
                <a:lnTo>
                  <a:pt x="77961" y="596899"/>
                </a:lnTo>
                <a:lnTo>
                  <a:pt x="71844" y="584199"/>
                </a:lnTo>
                <a:lnTo>
                  <a:pt x="100585" y="584199"/>
                </a:lnTo>
                <a:lnTo>
                  <a:pt x="133364" y="571499"/>
                </a:lnTo>
                <a:lnTo>
                  <a:pt x="160600" y="546099"/>
                </a:lnTo>
                <a:lnTo>
                  <a:pt x="179521" y="507999"/>
                </a:lnTo>
                <a:lnTo>
                  <a:pt x="174559" y="507999"/>
                </a:lnTo>
                <a:lnTo>
                  <a:pt x="164751" y="495299"/>
                </a:lnTo>
                <a:lnTo>
                  <a:pt x="160060" y="482599"/>
                </a:lnTo>
                <a:lnTo>
                  <a:pt x="161067" y="469899"/>
                </a:lnTo>
                <a:lnTo>
                  <a:pt x="157364" y="469899"/>
                </a:lnTo>
                <a:lnTo>
                  <a:pt x="113051" y="457199"/>
                </a:lnTo>
                <a:close/>
              </a:path>
              <a:path w="726440" h="1473200">
                <a:moveTo>
                  <a:pt x="152027" y="888999"/>
                </a:moveTo>
                <a:lnTo>
                  <a:pt x="131505" y="888999"/>
                </a:lnTo>
                <a:lnTo>
                  <a:pt x="131505" y="901699"/>
                </a:lnTo>
                <a:lnTo>
                  <a:pt x="155471" y="901699"/>
                </a:lnTo>
                <a:lnTo>
                  <a:pt x="152027" y="888999"/>
                </a:lnTo>
                <a:close/>
              </a:path>
              <a:path w="726440" h="1473200">
                <a:moveTo>
                  <a:pt x="684431" y="711200"/>
                </a:moveTo>
                <a:lnTo>
                  <a:pt x="319897" y="711199"/>
                </a:lnTo>
                <a:lnTo>
                  <a:pt x="364072" y="787399"/>
                </a:lnTo>
                <a:lnTo>
                  <a:pt x="377142" y="787399"/>
                </a:lnTo>
                <a:lnTo>
                  <a:pt x="390986" y="774700"/>
                </a:lnTo>
                <a:lnTo>
                  <a:pt x="404348" y="774700"/>
                </a:lnTo>
                <a:lnTo>
                  <a:pt x="420245" y="749300"/>
                </a:lnTo>
                <a:lnTo>
                  <a:pt x="432080" y="736600"/>
                </a:lnTo>
                <a:lnTo>
                  <a:pt x="690918" y="736600"/>
                </a:lnTo>
                <a:lnTo>
                  <a:pt x="686544" y="723900"/>
                </a:lnTo>
                <a:lnTo>
                  <a:pt x="684431" y="711200"/>
                </a:lnTo>
                <a:close/>
              </a:path>
              <a:path w="726440" h="1473200">
                <a:moveTo>
                  <a:pt x="246947" y="711199"/>
                </a:moveTo>
                <a:lnTo>
                  <a:pt x="214569" y="711199"/>
                </a:lnTo>
                <a:lnTo>
                  <a:pt x="221697" y="723899"/>
                </a:lnTo>
                <a:lnTo>
                  <a:pt x="227609" y="736599"/>
                </a:lnTo>
                <a:lnTo>
                  <a:pt x="229871" y="749299"/>
                </a:lnTo>
                <a:lnTo>
                  <a:pt x="221602" y="761999"/>
                </a:lnTo>
                <a:lnTo>
                  <a:pt x="215329" y="761999"/>
                </a:lnTo>
                <a:lnTo>
                  <a:pt x="206918" y="774699"/>
                </a:lnTo>
                <a:lnTo>
                  <a:pt x="308819" y="774699"/>
                </a:lnTo>
                <a:lnTo>
                  <a:pt x="316194" y="761999"/>
                </a:lnTo>
                <a:lnTo>
                  <a:pt x="319368" y="723899"/>
                </a:lnTo>
                <a:lnTo>
                  <a:pt x="234959" y="723899"/>
                </a:lnTo>
                <a:lnTo>
                  <a:pt x="249724" y="720724"/>
                </a:lnTo>
                <a:lnTo>
                  <a:pt x="246947" y="711199"/>
                </a:lnTo>
                <a:close/>
              </a:path>
              <a:path w="726440" h="1473200">
                <a:moveTo>
                  <a:pt x="690918" y="736600"/>
                </a:moveTo>
                <a:lnTo>
                  <a:pt x="456856" y="736600"/>
                </a:lnTo>
                <a:lnTo>
                  <a:pt x="416215" y="774700"/>
                </a:lnTo>
                <a:lnTo>
                  <a:pt x="465839" y="774700"/>
                </a:lnTo>
                <a:lnTo>
                  <a:pt x="547760" y="762000"/>
                </a:lnTo>
                <a:lnTo>
                  <a:pt x="622303" y="762000"/>
                </a:lnTo>
                <a:lnTo>
                  <a:pt x="653691" y="749300"/>
                </a:lnTo>
                <a:lnTo>
                  <a:pt x="692542" y="749300"/>
                </a:lnTo>
                <a:lnTo>
                  <a:pt x="690918" y="736600"/>
                </a:lnTo>
                <a:close/>
              </a:path>
              <a:path w="726440" h="1473200">
                <a:moveTo>
                  <a:pt x="79817" y="746124"/>
                </a:moveTo>
                <a:lnTo>
                  <a:pt x="57660" y="749299"/>
                </a:lnTo>
                <a:lnTo>
                  <a:pt x="78964" y="749299"/>
                </a:lnTo>
                <a:lnTo>
                  <a:pt x="79817" y="746124"/>
                </a:lnTo>
                <a:close/>
              </a:path>
              <a:path w="726440" h="1473200">
                <a:moveTo>
                  <a:pt x="91203" y="701204"/>
                </a:moveTo>
                <a:lnTo>
                  <a:pt x="90973" y="702343"/>
                </a:lnTo>
                <a:lnTo>
                  <a:pt x="90895" y="702733"/>
                </a:lnTo>
                <a:lnTo>
                  <a:pt x="100390" y="711199"/>
                </a:lnTo>
                <a:lnTo>
                  <a:pt x="124130" y="723899"/>
                </a:lnTo>
                <a:lnTo>
                  <a:pt x="124130" y="736599"/>
                </a:lnTo>
                <a:lnTo>
                  <a:pt x="146286" y="736599"/>
                </a:lnTo>
                <a:lnTo>
                  <a:pt x="79817" y="746124"/>
                </a:lnTo>
                <a:lnTo>
                  <a:pt x="78964" y="749299"/>
                </a:lnTo>
                <a:lnTo>
                  <a:pt x="207703" y="749299"/>
                </a:lnTo>
                <a:lnTo>
                  <a:pt x="214920" y="736599"/>
                </a:lnTo>
                <a:lnTo>
                  <a:pt x="213024" y="711199"/>
                </a:lnTo>
                <a:lnTo>
                  <a:pt x="109886" y="711199"/>
                </a:lnTo>
                <a:lnTo>
                  <a:pt x="91203" y="701204"/>
                </a:lnTo>
                <a:close/>
              </a:path>
              <a:path w="726440" h="1473200">
                <a:moveTo>
                  <a:pt x="249724" y="720724"/>
                </a:moveTo>
                <a:lnTo>
                  <a:pt x="234959" y="723899"/>
                </a:lnTo>
                <a:lnTo>
                  <a:pt x="250650" y="723899"/>
                </a:lnTo>
                <a:lnTo>
                  <a:pt x="249724" y="720724"/>
                </a:lnTo>
                <a:close/>
              </a:path>
              <a:path w="726440" h="1473200">
                <a:moveTo>
                  <a:pt x="319897" y="711199"/>
                </a:moveTo>
                <a:lnTo>
                  <a:pt x="294022" y="711199"/>
                </a:lnTo>
                <a:lnTo>
                  <a:pt x="249724" y="720724"/>
                </a:lnTo>
                <a:lnTo>
                  <a:pt x="250650" y="723899"/>
                </a:lnTo>
                <a:lnTo>
                  <a:pt x="319368" y="723899"/>
                </a:lnTo>
                <a:lnTo>
                  <a:pt x="319897" y="711199"/>
                </a:lnTo>
                <a:close/>
              </a:path>
              <a:path w="726440" h="1473200">
                <a:moveTo>
                  <a:pt x="90895" y="702733"/>
                </a:moveTo>
                <a:lnTo>
                  <a:pt x="89190" y="711199"/>
                </a:lnTo>
                <a:lnTo>
                  <a:pt x="100390" y="711199"/>
                </a:lnTo>
                <a:lnTo>
                  <a:pt x="90895" y="702733"/>
                </a:lnTo>
                <a:close/>
              </a:path>
              <a:path w="726440" h="1473200">
                <a:moveTo>
                  <a:pt x="260772" y="698499"/>
                </a:moveTo>
                <a:lnTo>
                  <a:pt x="91747" y="698499"/>
                </a:lnTo>
                <a:lnTo>
                  <a:pt x="91236" y="701039"/>
                </a:lnTo>
                <a:lnTo>
                  <a:pt x="91203" y="701204"/>
                </a:lnTo>
                <a:lnTo>
                  <a:pt x="109886" y="711199"/>
                </a:lnTo>
                <a:lnTo>
                  <a:pt x="238646" y="711199"/>
                </a:lnTo>
                <a:lnTo>
                  <a:pt x="260772" y="698499"/>
                </a:lnTo>
                <a:close/>
              </a:path>
              <a:path w="726440" h="1473200">
                <a:moveTo>
                  <a:pt x="696620" y="698500"/>
                </a:moveTo>
                <a:lnTo>
                  <a:pt x="271881" y="698499"/>
                </a:lnTo>
                <a:lnTo>
                  <a:pt x="281100" y="711199"/>
                </a:lnTo>
                <a:lnTo>
                  <a:pt x="687233" y="711200"/>
                </a:lnTo>
                <a:lnTo>
                  <a:pt x="696620" y="698500"/>
                </a:lnTo>
                <a:close/>
              </a:path>
              <a:path w="726440" h="1473200">
                <a:moveTo>
                  <a:pt x="90895" y="701039"/>
                </a:moveTo>
                <a:lnTo>
                  <a:pt x="90458" y="702343"/>
                </a:lnTo>
                <a:lnTo>
                  <a:pt x="90895" y="702733"/>
                </a:lnTo>
                <a:lnTo>
                  <a:pt x="91203" y="701204"/>
                </a:lnTo>
                <a:lnTo>
                  <a:pt x="90895" y="701039"/>
                </a:lnTo>
                <a:close/>
              </a:path>
              <a:path w="726440" h="1473200">
                <a:moveTo>
                  <a:pt x="86147" y="698499"/>
                </a:moveTo>
                <a:lnTo>
                  <a:pt x="90458" y="702343"/>
                </a:lnTo>
                <a:lnTo>
                  <a:pt x="90840" y="701204"/>
                </a:lnTo>
                <a:lnTo>
                  <a:pt x="90895" y="701039"/>
                </a:lnTo>
                <a:lnTo>
                  <a:pt x="86147" y="698499"/>
                </a:lnTo>
                <a:close/>
              </a:path>
              <a:path w="726440" h="1473200">
                <a:moveTo>
                  <a:pt x="91747" y="698499"/>
                </a:moveTo>
                <a:lnTo>
                  <a:pt x="86147" y="698499"/>
                </a:lnTo>
                <a:lnTo>
                  <a:pt x="90895" y="701039"/>
                </a:lnTo>
                <a:lnTo>
                  <a:pt x="91747" y="698499"/>
                </a:lnTo>
                <a:close/>
              </a:path>
              <a:path w="726440" h="1473200">
                <a:moveTo>
                  <a:pt x="518280" y="685800"/>
                </a:moveTo>
                <a:lnTo>
                  <a:pt x="194302" y="685799"/>
                </a:lnTo>
                <a:lnTo>
                  <a:pt x="216459" y="698499"/>
                </a:lnTo>
                <a:lnTo>
                  <a:pt x="509169" y="698500"/>
                </a:lnTo>
                <a:lnTo>
                  <a:pt x="515634" y="695325"/>
                </a:lnTo>
                <a:lnTo>
                  <a:pt x="518280" y="685800"/>
                </a:lnTo>
                <a:close/>
              </a:path>
              <a:path w="726440" h="1473200">
                <a:moveTo>
                  <a:pt x="515634" y="695325"/>
                </a:moveTo>
                <a:lnTo>
                  <a:pt x="509169" y="698500"/>
                </a:lnTo>
                <a:lnTo>
                  <a:pt x="514752" y="698500"/>
                </a:lnTo>
                <a:lnTo>
                  <a:pt x="515634" y="695325"/>
                </a:lnTo>
                <a:close/>
              </a:path>
              <a:path w="726440" h="1473200">
                <a:moveTo>
                  <a:pt x="592466" y="685800"/>
                </a:moveTo>
                <a:lnTo>
                  <a:pt x="535028" y="685800"/>
                </a:lnTo>
                <a:lnTo>
                  <a:pt x="515634" y="695325"/>
                </a:lnTo>
                <a:lnTo>
                  <a:pt x="514752" y="698500"/>
                </a:lnTo>
                <a:lnTo>
                  <a:pt x="604291" y="698500"/>
                </a:lnTo>
                <a:lnTo>
                  <a:pt x="592466" y="685800"/>
                </a:lnTo>
                <a:close/>
              </a:path>
              <a:path w="726440" h="1473200">
                <a:moveTo>
                  <a:pt x="714820" y="673100"/>
                </a:moveTo>
                <a:lnTo>
                  <a:pt x="596915" y="673100"/>
                </a:lnTo>
                <a:lnTo>
                  <a:pt x="611697" y="698500"/>
                </a:lnTo>
                <a:lnTo>
                  <a:pt x="701768" y="698500"/>
                </a:lnTo>
                <a:lnTo>
                  <a:pt x="705428" y="685800"/>
                </a:lnTo>
                <a:lnTo>
                  <a:pt x="714820" y="673100"/>
                </a:lnTo>
                <a:close/>
              </a:path>
              <a:path w="726440" h="1473200">
                <a:moveTo>
                  <a:pt x="596915" y="673100"/>
                </a:moveTo>
                <a:lnTo>
                  <a:pt x="531751" y="673100"/>
                </a:lnTo>
                <a:lnTo>
                  <a:pt x="546365" y="685800"/>
                </a:lnTo>
                <a:lnTo>
                  <a:pt x="585806" y="685800"/>
                </a:lnTo>
                <a:lnTo>
                  <a:pt x="596915" y="673100"/>
                </a:lnTo>
                <a:close/>
              </a:path>
              <a:path w="726440" h="1473200">
                <a:moveTo>
                  <a:pt x="726182" y="635000"/>
                </a:moveTo>
                <a:lnTo>
                  <a:pt x="471321" y="635000"/>
                </a:lnTo>
                <a:lnTo>
                  <a:pt x="446391" y="647700"/>
                </a:lnTo>
                <a:lnTo>
                  <a:pt x="431853" y="647700"/>
                </a:lnTo>
                <a:lnTo>
                  <a:pt x="415929" y="660400"/>
                </a:lnTo>
                <a:lnTo>
                  <a:pt x="726182" y="660400"/>
                </a:lnTo>
                <a:lnTo>
                  <a:pt x="726182" y="635000"/>
                </a:lnTo>
                <a:close/>
              </a:path>
              <a:path w="726440" h="1473200">
                <a:moveTo>
                  <a:pt x="600588" y="622300"/>
                </a:moveTo>
                <a:lnTo>
                  <a:pt x="550821" y="635000"/>
                </a:lnTo>
                <a:lnTo>
                  <a:pt x="601979" y="635000"/>
                </a:lnTo>
                <a:lnTo>
                  <a:pt x="613293" y="630766"/>
                </a:lnTo>
                <a:lnTo>
                  <a:pt x="600588" y="622300"/>
                </a:lnTo>
                <a:close/>
              </a:path>
              <a:path w="726440" h="1473200">
                <a:moveTo>
                  <a:pt x="613293" y="630766"/>
                </a:moveTo>
                <a:lnTo>
                  <a:pt x="601979" y="635000"/>
                </a:lnTo>
                <a:lnTo>
                  <a:pt x="619646" y="635000"/>
                </a:lnTo>
                <a:lnTo>
                  <a:pt x="613293" y="630766"/>
                </a:lnTo>
                <a:close/>
              </a:path>
              <a:path w="726440" h="1473200">
                <a:moveTo>
                  <a:pt x="704543" y="622300"/>
                </a:moveTo>
                <a:lnTo>
                  <a:pt x="635921" y="622300"/>
                </a:lnTo>
                <a:lnTo>
                  <a:pt x="613293" y="630766"/>
                </a:lnTo>
                <a:lnTo>
                  <a:pt x="619646" y="635000"/>
                </a:lnTo>
                <a:lnTo>
                  <a:pt x="717527" y="635000"/>
                </a:lnTo>
                <a:lnTo>
                  <a:pt x="704543" y="622300"/>
                </a:lnTo>
                <a:close/>
              </a:path>
              <a:path w="726440" h="1473200">
                <a:moveTo>
                  <a:pt x="670081" y="609600"/>
                </a:moveTo>
                <a:lnTo>
                  <a:pt x="635915" y="615950"/>
                </a:lnTo>
                <a:lnTo>
                  <a:pt x="630261" y="622300"/>
                </a:lnTo>
                <a:lnTo>
                  <a:pt x="699520" y="622300"/>
                </a:lnTo>
                <a:lnTo>
                  <a:pt x="690170" y="615950"/>
                </a:lnTo>
                <a:lnTo>
                  <a:pt x="670081" y="609600"/>
                </a:lnTo>
                <a:close/>
              </a:path>
              <a:path w="726440" h="1473200">
                <a:moveTo>
                  <a:pt x="670081" y="609600"/>
                </a:moveTo>
                <a:lnTo>
                  <a:pt x="641570" y="609600"/>
                </a:lnTo>
                <a:lnTo>
                  <a:pt x="635915" y="615950"/>
                </a:lnTo>
                <a:lnTo>
                  <a:pt x="670081" y="609600"/>
                </a:lnTo>
                <a:close/>
              </a:path>
              <a:path w="726440" h="1473200">
                <a:moveTo>
                  <a:pt x="680820" y="609600"/>
                </a:moveTo>
                <a:lnTo>
                  <a:pt x="670081" y="609600"/>
                </a:lnTo>
                <a:lnTo>
                  <a:pt x="690170" y="615950"/>
                </a:lnTo>
                <a:lnTo>
                  <a:pt x="680820" y="609600"/>
                </a:lnTo>
                <a:close/>
              </a:path>
              <a:path w="726440" h="1473200">
                <a:moveTo>
                  <a:pt x="205243" y="480028"/>
                </a:moveTo>
                <a:lnTo>
                  <a:pt x="203830" y="482599"/>
                </a:lnTo>
                <a:lnTo>
                  <a:pt x="216459" y="482599"/>
                </a:lnTo>
                <a:lnTo>
                  <a:pt x="205243" y="480028"/>
                </a:lnTo>
                <a:close/>
              </a:path>
              <a:path w="726440" h="1473200">
                <a:moveTo>
                  <a:pt x="161067" y="457199"/>
                </a:moveTo>
                <a:lnTo>
                  <a:pt x="157364" y="469899"/>
                </a:lnTo>
                <a:lnTo>
                  <a:pt x="161067" y="469899"/>
                </a:lnTo>
                <a:lnTo>
                  <a:pt x="205243" y="480028"/>
                </a:lnTo>
                <a:lnTo>
                  <a:pt x="212679" y="466488"/>
                </a:lnTo>
                <a:lnTo>
                  <a:pt x="212798" y="466273"/>
                </a:lnTo>
                <a:lnTo>
                  <a:pt x="161067" y="457199"/>
                </a:lnTo>
                <a:close/>
              </a:path>
              <a:path w="726440" h="1473200">
                <a:moveTo>
                  <a:pt x="214026" y="466488"/>
                </a:moveTo>
                <a:lnTo>
                  <a:pt x="215464" y="469899"/>
                </a:lnTo>
                <a:lnTo>
                  <a:pt x="233474" y="469899"/>
                </a:lnTo>
                <a:lnTo>
                  <a:pt x="214026" y="466488"/>
                </a:lnTo>
                <a:close/>
              </a:path>
              <a:path w="726440" h="1473200">
                <a:moveTo>
                  <a:pt x="213441" y="465102"/>
                </a:moveTo>
                <a:lnTo>
                  <a:pt x="212798" y="466273"/>
                </a:lnTo>
                <a:lnTo>
                  <a:pt x="214026" y="466488"/>
                </a:lnTo>
                <a:lnTo>
                  <a:pt x="213441" y="465102"/>
                </a:lnTo>
                <a:close/>
              </a:path>
              <a:path w="726440" h="1473200">
                <a:moveTo>
                  <a:pt x="234943" y="393699"/>
                </a:moveTo>
                <a:lnTo>
                  <a:pt x="167304" y="393699"/>
                </a:lnTo>
                <a:lnTo>
                  <a:pt x="149989" y="406399"/>
                </a:lnTo>
                <a:lnTo>
                  <a:pt x="146286" y="406399"/>
                </a:lnTo>
                <a:lnTo>
                  <a:pt x="145546" y="431799"/>
                </a:lnTo>
                <a:lnTo>
                  <a:pt x="149989" y="431799"/>
                </a:lnTo>
                <a:lnTo>
                  <a:pt x="157364" y="438149"/>
                </a:lnTo>
                <a:lnTo>
                  <a:pt x="192921" y="444499"/>
                </a:lnTo>
                <a:lnTo>
                  <a:pt x="204755" y="444499"/>
                </a:lnTo>
                <a:lnTo>
                  <a:pt x="213441" y="465102"/>
                </a:lnTo>
                <a:lnTo>
                  <a:pt x="217781" y="457199"/>
                </a:lnTo>
                <a:lnTo>
                  <a:pt x="224391" y="457199"/>
                </a:lnTo>
                <a:lnTo>
                  <a:pt x="229818" y="444499"/>
                </a:lnTo>
                <a:lnTo>
                  <a:pt x="236555" y="431799"/>
                </a:lnTo>
                <a:lnTo>
                  <a:pt x="234943" y="393699"/>
                </a:lnTo>
                <a:close/>
              </a:path>
              <a:path w="726440" h="1473200">
                <a:moveTo>
                  <a:pt x="149989" y="431799"/>
                </a:moveTo>
                <a:lnTo>
                  <a:pt x="121807" y="431799"/>
                </a:lnTo>
                <a:lnTo>
                  <a:pt x="157364" y="438149"/>
                </a:lnTo>
                <a:lnTo>
                  <a:pt x="149989" y="431799"/>
                </a:lnTo>
                <a:close/>
              </a:path>
              <a:path w="726440" h="1473200">
                <a:moveTo>
                  <a:pt x="280480" y="355599"/>
                </a:moveTo>
                <a:lnTo>
                  <a:pt x="194135" y="355599"/>
                </a:lnTo>
                <a:lnTo>
                  <a:pt x="184616" y="380999"/>
                </a:lnTo>
                <a:lnTo>
                  <a:pt x="175960" y="393699"/>
                </a:lnTo>
                <a:lnTo>
                  <a:pt x="246006" y="393699"/>
                </a:lnTo>
                <a:lnTo>
                  <a:pt x="246021" y="380999"/>
                </a:lnTo>
                <a:lnTo>
                  <a:pt x="280269" y="380999"/>
                </a:lnTo>
                <a:lnTo>
                  <a:pt x="290334" y="368299"/>
                </a:lnTo>
                <a:lnTo>
                  <a:pt x="280480" y="355599"/>
                </a:lnTo>
                <a:close/>
              </a:path>
              <a:path w="726440" h="1473200">
                <a:moveTo>
                  <a:pt x="280269" y="380999"/>
                </a:moveTo>
                <a:lnTo>
                  <a:pt x="246021" y="380999"/>
                </a:lnTo>
                <a:lnTo>
                  <a:pt x="271881" y="393699"/>
                </a:lnTo>
                <a:lnTo>
                  <a:pt x="280269" y="380999"/>
                </a:lnTo>
                <a:close/>
              </a:path>
              <a:path w="726440" h="1473200">
                <a:moveTo>
                  <a:pt x="199758" y="342899"/>
                </a:moveTo>
                <a:lnTo>
                  <a:pt x="0" y="342899"/>
                </a:lnTo>
                <a:lnTo>
                  <a:pt x="0" y="355599"/>
                </a:lnTo>
                <a:lnTo>
                  <a:pt x="196009" y="355599"/>
                </a:lnTo>
                <a:lnTo>
                  <a:pt x="199758" y="342899"/>
                </a:lnTo>
                <a:close/>
              </a:path>
              <a:path w="726440" h="1473200">
                <a:moveTo>
                  <a:pt x="330975" y="304799"/>
                </a:moveTo>
                <a:lnTo>
                  <a:pt x="238176" y="304799"/>
                </a:lnTo>
                <a:lnTo>
                  <a:pt x="218037" y="317499"/>
                </a:lnTo>
                <a:lnTo>
                  <a:pt x="203506" y="342899"/>
                </a:lnTo>
                <a:lnTo>
                  <a:pt x="309721" y="342899"/>
                </a:lnTo>
                <a:lnTo>
                  <a:pt x="318150" y="330199"/>
                </a:lnTo>
                <a:lnTo>
                  <a:pt x="325969" y="317499"/>
                </a:lnTo>
                <a:lnTo>
                  <a:pt x="330975" y="304799"/>
                </a:lnTo>
                <a:close/>
              </a:path>
              <a:path w="726440" h="1473200">
                <a:moveTo>
                  <a:pt x="279256" y="279399"/>
                </a:moveTo>
                <a:lnTo>
                  <a:pt x="0" y="279399"/>
                </a:lnTo>
                <a:lnTo>
                  <a:pt x="0" y="304799"/>
                </a:lnTo>
                <a:lnTo>
                  <a:pt x="238176" y="304799"/>
                </a:lnTo>
                <a:lnTo>
                  <a:pt x="248015" y="292099"/>
                </a:lnTo>
                <a:lnTo>
                  <a:pt x="257854" y="292099"/>
                </a:lnTo>
                <a:lnTo>
                  <a:pt x="279256" y="279399"/>
                </a:lnTo>
                <a:close/>
              </a:path>
              <a:path w="726440" h="1473200">
                <a:moveTo>
                  <a:pt x="486051" y="0"/>
                </a:moveTo>
                <a:lnTo>
                  <a:pt x="454711" y="0"/>
                </a:lnTo>
                <a:lnTo>
                  <a:pt x="442473" y="12699"/>
                </a:lnTo>
                <a:lnTo>
                  <a:pt x="428215" y="38099"/>
                </a:lnTo>
                <a:lnTo>
                  <a:pt x="421005" y="50799"/>
                </a:lnTo>
                <a:lnTo>
                  <a:pt x="404851" y="76199"/>
                </a:lnTo>
                <a:lnTo>
                  <a:pt x="375817" y="126999"/>
                </a:lnTo>
                <a:lnTo>
                  <a:pt x="341961" y="177799"/>
                </a:lnTo>
                <a:lnTo>
                  <a:pt x="310818" y="215899"/>
                </a:lnTo>
                <a:lnTo>
                  <a:pt x="273034" y="266699"/>
                </a:lnTo>
                <a:lnTo>
                  <a:pt x="276479" y="266699"/>
                </a:lnTo>
                <a:lnTo>
                  <a:pt x="279256" y="279399"/>
                </a:lnTo>
                <a:lnTo>
                  <a:pt x="358279" y="279399"/>
                </a:lnTo>
                <a:lnTo>
                  <a:pt x="396191" y="228599"/>
                </a:lnTo>
                <a:lnTo>
                  <a:pt x="413999" y="203199"/>
                </a:lnTo>
                <a:lnTo>
                  <a:pt x="415929" y="190499"/>
                </a:lnTo>
                <a:lnTo>
                  <a:pt x="415410" y="190499"/>
                </a:lnTo>
                <a:lnTo>
                  <a:pt x="415265" y="189991"/>
                </a:lnTo>
                <a:lnTo>
                  <a:pt x="382694" y="165099"/>
                </a:lnTo>
                <a:lnTo>
                  <a:pt x="429874" y="165099"/>
                </a:lnTo>
                <a:lnTo>
                  <a:pt x="456539" y="114300"/>
                </a:lnTo>
                <a:lnTo>
                  <a:pt x="462121" y="114300"/>
                </a:lnTo>
                <a:lnTo>
                  <a:pt x="466817" y="101600"/>
                </a:lnTo>
                <a:lnTo>
                  <a:pt x="466416" y="76200"/>
                </a:lnTo>
                <a:lnTo>
                  <a:pt x="460242" y="63500"/>
                </a:lnTo>
                <a:lnTo>
                  <a:pt x="472202" y="50800"/>
                </a:lnTo>
                <a:lnTo>
                  <a:pt x="480950" y="38100"/>
                </a:lnTo>
                <a:lnTo>
                  <a:pt x="484566" y="25400"/>
                </a:lnTo>
                <a:lnTo>
                  <a:pt x="486051" y="0"/>
                </a:lnTo>
                <a:close/>
              </a:path>
              <a:path w="726440" h="1473200">
                <a:moveTo>
                  <a:pt x="415265" y="189991"/>
                </a:moveTo>
                <a:lnTo>
                  <a:pt x="415410" y="190499"/>
                </a:lnTo>
                <a:lnTo>
                  <a:pt x="415929" y="190499"/>
                </a:lnTo>
                <a:lnTo>
                  <a:pt x="415265" y="189991"/>
                </a:lnTo>
                <a:close/>
              </a:path>
              <a:path w="726440" h="1473200">
                <a:moveTo>
                  <a:pt x="429874" y="165099"/>
                </a:moveTo>
                <a:lnTo>
                  <a:pt x="401908" y="165099"/>
                </a:lnTo>
                <a:lnTo>
                  <a:pt x="411775" y="177799"/>
                </a:lnTo>
                <a:lnTo>
                  <a:pt x="415265" y="189991"/>
                </a:lnTo>
                <a:lnTo>
                  <a:pt x="415929" y="190499"/>
                </a:lnTo>
                <a:lnTo>
                  <a:pt x="421040" y="190499"/>
                </a:lnTo>
                <a:lnTo>
                  <a:pt x="424874" y="177799"/>
                </a:lnTo>
                <a:lnTo>
                  <a:pt x="429874" y="16509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9" name="object 49" descr=""/>
          <p:cNvGrpSpPr/>
          <p:nvPr/>
        </p:nvGrpSpPr>
        <p:grpSpPr>
          <a:xfrm>
            <a:off x="11898376" y="0"/>
            <a:ext cx="6390005" cy="1752600"/>
            <a:chOff x="11898376" y="0"/>
            <a:chExt cx="6390005" cy="1752600"/>
          </a:xfrm>
        </p:grpSpPr>
        <p:pic>
          <p:nvPicPr>
            <p:cNvPr id="50" name="object 5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21746" y="0"/>
              <a:ext cx="2766253" cy="175260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11898376" y="133477"/>
              <a:ext cx="6163945" cy="1610360"/>
            </a:xfrm>
            <a:custGeom>
              <a:avLst/>
              <a:gdLst/>
              <a:ahLst/>
              <a:cxnLst/>
              <a:rect l="l" t="t" r="r" b="b"/>
              <a:pathLst>
                <a:path w="6163944" h="1610360">
                  <a:moveTo>
                    <a:pt x="6146927" y="0"/>
                  </a:moveTo>
                  <a:lnTo>
                    <a:pt x="22859" y="0"/>
                  </a:lnTo>
                  <a:lnTo>
                    <a:pt x="16764" y="0"/>
                  </a:lnTo>
                  <a:lnTo>
                    <a:pt x="10922" y="2413"/>
                  </a:lnTo>
                  <a:lnTo>
                    <a:pt x="2413" y="11049"/>
                  </a:lnTo>
                  <a:lnTo>
                    <a:pt x="0" y="16891"/>
                  </a:lnTo>
                  <a:lnTo>
                    <a:pt x="0" y="1593596"/>
                  </a:lnTo>
                  <a:lnTo>
                    <a:pt x="2413" y="1599438"/>
                  </a:lnTo>
                  <a:lnTo>
                    <a:pt x="10922" y="1607947"/>
                  </a:lnTo>
                  <a:lnTo>
                    <a:pt x="16764" y="1610359"/>
                  </a:lnTo>
                  <a:lnTo>
                    <a:pt x="6140831" y="1610359"/>
                  </a:lnTo>
                  <a:lnTo>
                    <a:pt x="6149760" y="1608574"/>
                  </a:lnTo>
                  <a:lnTo>
                    <a:pt x="6157023" y="1603692"/>
                  </a:lnTo>
                  <a:lnTo>
                    <a:pt x="6161905" y="1596429"/>
                  </a:lnTo>
                  <a:lnTo>
                    <a:pt x="6163691" y="1587500"/>
                  </a:lnTo>
                  <a:lnTo>
                    <a:pt x="6163691" y="16891"/>
                  </a:lnTo>
                  <a:lnTo>
                    <a:pt x="6161278" y="11049"/>
                  </a:lnTo>
                  <a:lnTo>
                    <a:pt x="6152768" y="2413"/>
                  </a:lnTo>
                  <a:lnTo>
                    <a:pt x="6146927" y="0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12341479" y="458546"/>
            <a:ext cx="5633085" cy="7867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20" b="0">
                <a:latin typeface="Calibri"/>
                <a:cs typeface="Calibri"/>
              </a:rPr>
              <a:t>C</a:t>
            </a:r>
            <a:r>
              <a:rPr dirty="0" sz="5000" spc="-60" b="0">
                <a:latin typeface="Calibri"/>
                <a:cs typeface="Calibri"/>
              </a:rPr>
              <a:t>h</a:t>
            </a:r>
            <a:r>
              <a:rPr dirty="0" sz="5000" spc="600" b="0">
                <a:latin typeface="Calibri"/>
                <a:cs typeface="Calibri"/>
              </a:rPr>
              <a:t>a</a:t>
            </a:r>
            <a:r>
              <a:rPr dirty="0" sz="5000" spc="-145">
                <a:latin typeface="Calibri"/>
                <a:cs typeface="Calibri"/>
              </a:rPr>
              <a:t>l</a:t>
            </a:r>
            <a:r>
              <a:rPr dirty="0" sz="5000" spc="-40" b="0">
                <a:latin typeface="Calibri"/>
                <a:cs typeface="Calibri"/>
              </a:rPr>
              <a:t>e</a:t>
            </a:r>
            <a:r>
              <a:rPr dirty="0" sz="5000" spc="-60" b="0">
                <a:latin typeface="Calibri"/>
                <a:cs typeface="Calibri"/>
              </a:rPr>
              <a:t>n</a:t>
            </a:r>
            <a:r>
              <a:rPr dirty="0" sz="5000" spc="-30" b="0">
                <a:latin typeface="Calibri"/>
                <a:cs typeface="Calibri"/>
              </a:rPr>
              <a:t>g</a:t>
            </a:r>
            <a:r>
              <a:rPr dirty="0" sz="5000" spc="-40" b="0">
                <a:latin typeface="Calibri"/>
                <a:cs typeface="Calibri"/>
              </a:rPr>
              <a:t>e</a:t>
            </a:r>
            <a:r>
              <a:rPr dirty="0" sz="5000" spc="320" b="0">
                <a:latin typeface="Calibri"/>
                <a:cs typeface="Calibri"/>
              </a:rPr>
              <a:t>s</a:t>
            </a:r>
            <a:r>
              <a:rPr dirty="0" sz="5000" spc="-575" b="0">
                <a:latin typeface="Calibri"/>
                <a:cs typeface="Calibri"/>
              </a:rPr>
              <a:t> </a:t>
            </a:r>
            <a:r>
              <a:rPr dirty="0" sz="5000" spc="235" b="0">
                <a:latin typeface="Calibri"/>
                <a:cs typeface="Calibri"/>
              </a:rPr>
              <a:t>&amp;</a:t>
            </a:r>
            <a:r>
              <a:rPr dirty="0" sz="5000" spc="-615" b="0">
                <a:latin typeface="Calibri"/>
                <a:cs typeface="Calibri"/>
              </a:rPr>
              <a:t> </a:t>
            </a:r>
            <a:r>
              <a:rPr dirty="0" sz="5000" spc="-80" b="0">
                <a:latin typeface="Calibri"/>
                <a:cs typeface="Calibri"/>
              </a:rPr>
              <a:t>Solutions</a:t>
            </a:r>
            <a:endParaRPr sz="5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3937" y="1023937"/>
            <a:ext cx="5596890" cy="2672715"/>
            <a:chOff x="1023937" y="1023937"/>
            <a:chExt cx="5596890" cy="2672715"/>
          </a:xfrm>
        </p:grpSpPr>
        <p:sp>
          <p:nvSpPr>
            <p:cNvPr id="3" name="object 3" descr=""/>
            <p:cNvSpPr/>
            <p:nvPr/>
          </p:nvSpPr>
          <p:spPr>
            <a:xfrm>
              <a:off x="1028700" y="1028700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5530977" y="0"/>
                  </a:moveTo>
                  <a:lnTo>
                    <a:pt x="56210" y="0"/>
                  </a:lnTo>
                  <a:lnTo>
                    <a:pt x="34332" y="4415"/>
                  </a:lnTo>
                  <a:lnTo>
                    <a:pt x="16465" y="16462"/>
                  </a:lnTo>
                  <a:lnTo>
                    <a:pt x="4418" y="34343"/>
                  </a:lnTo>
                  <a:lnTo>
                    <a:pt x="0" y="56260"/>
                  </a:lnTo>
                  <a:lnTo>
                    <a:pt x="0" y="2606675"/>
                  </a:lnTo>
                  <a:lnTo>
                    <a:pt x="4418" y="2628592"/>
                  </a:lnTo>
                  <a:lnTo>
                    <a:pt x="16465" y="2646473"/>
                  </a:lnTo>
                  <a:lnTo>
                    <a:pt x="34332" y="2658520"/>
                  </a:lnTo>
                  <a:lnTo>
                    <a:pt x="56210" y="2662935"/>
                  </a:lnTo>
                  <a:lnTo>
                    <a:pt x="5530977" y="2662935"/>
                  </a:lnTo>
                  <a:lnTo>
                    <a:pt x="5552894" y="2658520"/>
                  </a:lnTo>
                  <a:lnTo>
                    <a:pt x="5570775" y="2646473"/>
                  </a:lnTo>
                  <a:lnTo>
                    <a:pt x="5582822" y="2628592"/>
                  </a:lnTo>
                  <a:lnTo>
                    <a:pt x="5587238" y="2606675"/>
                  </a:lnTo>
                  <a:lnTo>
                    <a:pt x="5587238" y="56260"/>
                  </a:lnTo>
                  <a:lnTo>
                    <a:pt x="5582822" y="34343"/>
                  </a:lnTo>
                  <a:lnTo>
                    <a:pt x="5570775" y="16462"/>
                  </a:lnTo>
                  <a:lnTo>
                    <a:pt x="5552894" y="4415"/>
                  </a:lnTo>
                  <a:lnTo>
                    <a:pt x="5530977" y="0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28700" y="1028700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56210" y="0"/>
                  </a:moveTo>
                  <a:lnTo>
                    <a:pt x="5530977" y="0"/>
                  </a:lnTo>
                  <a:lnTo>
                    <a:pt x="5552894" y="4415"/>
                  </a:lnTo>
                  <a:lnTo>
                    <a:pt x="5570775" y="16462"/>
                  </a:lnTo>
                  <a:lnTo>
                    <a:pt x="5582822" y="34343"/>
                  </a:lnTo>
                  <a:lnTo>
                    <a:pt x="5587238" y="56260"/>
                  </a:lnTo>
                  <a:lnTo>
                    <a:pt x="5587238" y="2606675"/>
                  </a:lnTo>
                  <a:lnTo>
                    <a:pt x="5582822" y="2628592"/>
                  </a:lnTo>
                  <a:lnTo>
                    <a:pt x="5570775" y="2646473"/>
                  </a:lnTo>
                  <a:lnTo>
                    <a:pt x="5552894" y="2658520"/>
                  </a:lnTo>
                  <a:lnTo>
                    <a:pt x="5530977" y="2662935"/>
                  </a:lnTo>
                  <a:lnTo>
                    <a:pt x="56210" y="2662935"/>
                  </a:lnTo>
                  <a:lnTo>
                    <a:pt x="34332" y="2658520"/>
                  </a:lnTo>
                  <a:lnTo>
                    <a:pt x="16465" y="2646473"/>
                  </a:lnTo>
                  <a:lnTo>
                    <a:pt x="4418" y="2628592"/>
                  </a:lnTo>
                  <a:lnTo>
                    <a:pt x="0" y="2606675"/>
                  </a:lnTo>
                  <a:lnTo>
                    <a:pt x="0" y="56260"/>
                  </a:lnTo>
                  <a:lnTo>
                    <a:pt x="4418" y="34343"/>
                  </a:lnTo>
                  <a:lnTo>
                    <a:pt x="16465" y="16462"/>
                  </a:lnTo>
                  <a:lnTo>
                    <a:pt x="34332" y="4415"/>
                  </a:lnTo>
                  <a:lnTo>
                    <a:pt x="5621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7299" y="1020508"/>
            <a:ext cx="5596763" cy="267246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7500500" y="1980795"/>
            <a:ext cx="695960" cy="758825"/>
          </a:xfrm>
          <a:custGeom>
            <a:avLst/>
            <a:gdLst/>
            <a:ahLst/>
            <a:cxnLst/>
            <a:rect l="l" t="t" r="r" b="b"/>
            <a:pathLst>
              <a:path w="695959" h="758825">
                <a:moveTo>
                  <a:pt x="4653" y="320873"/>
                </a:moveTo>
                <a:lnTo>
                  <a:pt x="10305" y="325164"/>
                </a:lnTo>
                <a:lnTo>
                  <a:pt x="17488" y="327058"/>
                </a:lnTo>
                <a:lnTo>
                  <a:pt x="24843" y="326081"/>
                </a:lnTo>
                <a:lnTo>
                  <a:pt x="30927" y="322522"/>
                </a:lnTo>
                <a:lnTo>
                  <a:pt x="35168" y="316892"/>
                </a:lnTo>
                <a:lnTo>
                  <a:pt x="36992" y="309700"/>
                </a:lnTo>
                <a:lnTo>
                  <a:pt x="50371" y="63765"/>
                </a:lnTo>
                <a:lnTo>
                  <a:pt x="663351" y="752545"/>
                </a:lnTo>
                <a:lnTo>
                  <a:pt x="669193" y="756936"/>
                </a:lnTo>
                <a:lnTo>
                  <a:pt x="676031" y="758703"/>
                </a:lnTo>
                <a:lnTo>
                  <a:pt x="683016" y="757793"/>
                </a:lnTo>
                <a:lnTo>
                  <a:pt x="689295" y="754154"/>
                </a:lnTo>
                <a:lnTo>
                  <a:pt x="693639" y="748339"/>
                </a:lnTo>
                <a:lnTo>
                  <a:pt x="695353" y="741508"/>
                </a:lnTo>
                <a:lnTo>
                  <a:pt x="694392" y="734510"/>
                </a:lnTo>
                <a:lnTo>
                  <a:pt x="690708" y="728198"/>
                </a:lnTo>
                <a:lnTo>
                  <a:pt x="77727" y="39419"/>
                </a:lnTo>
                <a:lnTo>
                  <a:pt x="328413" y="55300"/>
                </a:lnTo>
                <a:lnTo>
                  <a:pt x="333062" y="53638"/>
                </a:lnTo>
                <a:lnTo>
                  <a:pt x="339901" y="47551"/>
                </a:lnTo>
                <a:lnTo>
                  <a:pt x="342092" y="43126"/>
                </a:lnTo>
                <a:lnTo>
                  <a:pt x="342369" y="37930"/>
                </a:lnTo>
                <a:lnTo>
                  <a:pt x="341337" y="30562"/>
                </a:lnTo>
                <a:lnTo>
                  <a:pt x="337772" y="24414"/>
                </a:lnTo>
                <a:lnTo>
                  <a:pt x="332218" y="20035"/>
                </a:lnTo>
                <a:lnTo>
                  <a:pt x="325223" y="17974"/>
                </a:lnTo>
                <a:lnTo>
                  <a:pt x="35292" y="0"/>
                </a:lnTo>
                <a:lnTo>
                  <a:pt x="27957" y="988"/>
                </a:lnTo>
                <a:lnTo>
                  <a:pt x="21878" y="4552"/>
                </a:lnTo>
                <a:lnTo>
                  <a:pt x="17633" y="10176"/>
                </a:lnTo>
                <a:lnTo>
                  <a:pt x="15800" y="17347"/>
                </a:lnTo>
                <a:lnTo>
                  <a:pt x="0" y="307407"/>
                </a:lnTo>
                <a:lnTo>
                  <a:pt x="1047" y="314761"/>
                </a:lnTo>
                <a:lnTo>
                  <a:pt x="4653" y="320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163857" y="2012559"/>
            <a:ext cx="720725" cy="720725"/>
          </a:xfrm>
          <a:custGeom>
            <a:avLst/>
            <a:gdLst/>
            <a:ahLst/>
            <a:cxnLst/>
            <a:rect l="l" t="t" r="r" b="b"/>
            <a:pathLst>
              <a:path w="720725" h="720725">
                <a:moveTo>
                  <a:pt x="398065" y="6518"/>
                </a:moveTo>
                <a:lnTo>
                  <a:pt x="394109" y="12409"/>
                </a:lnTo>
                <a:lnTo>
                  <a:pt x="392636" y="19690"/>
                </a:lnTo>
                <a:lnTo>
                  <a:pt x="394039" y="26976"/>
                </a:lnTo>
                <a:lnTo>
                  <a:pt x="397945" y="32843"/>
                </a:lnTo>
                <a:lnTo>
                  <a:pt x="403812" y="36749"/>
                </a:lnTo>
                <a:lnTo>
                  <a:pt x="411098" y="38152"/>
                </a:lnTo>
                <a:lnTo>
                  <a:pt x="657393" y="37210"/>
                </a:lnTo>
                <a:lnTo>
                  <a:pt x="5410" y="689193"/>
                </a:lnTo>
                <a:lnTo>
                  <a:pt x="1366" y="695280"/>
                </a:lnTo>
                <a:lnTo>
                  <a:pt x="0" y="702210"/>
                </a:lnTo>
                <a:lnTo>
                  <a:pt x="1313" y="709129"/>
                </a:lnTo>
                <a:lnTo>
                  <a:pt x="5312" y="715186"/>
                </a:lnTo>
                <a:lnTo>
                  <a:pt x="11369" y="719185"/>
                </a:lnTo>
                <a:lnTo>
                  <a:pt x="18289" y="720499"/>
                </a:lnTo>
                <a:lnTo>
                  <a:pt x="25218" y="719132"/>
                </a:lnTo>
                <a:lnTo>
                  <a:pt x="31305" y="715088"/>
                </a:lnTo>
                <a:lnTo>
                  <a:pt x="683288" y="63105"/>
                </a:lnTo>
                <a:lnTo>
                  <a:pt x="682004" y="314288"/>
                </a:lnTo>
                <a:lnTo>
                  <a:pt x="683934" y="318832"/>
                </a:lnTo>
                <a:lnTo>
                  <a:pt x="690408" y="325306"/>
                </a:lnTo>
                <a:lnTo>
                  <a:pt x="694953" y="327236"/>
                </a:lnTo>
                <a:lnTo>
                  <a:pt x="700157" y="327211"/>
                </a:lnTo>
                <a:lnTo>
                  <a:pt x="720175" y="18450"/>
                </a:lnTo>
                <a:lnTo>
                  <a:pt x="718761" y="11185"/>
                </a:lnTo>
                <a:lnTo>
                  <a:pt x="714850" y="5324"/>
                </a:lnTo>
                <a:lnTo>
                  <a:pt x="708989" y="1413"/>
                </a:lnTo>
                <a:lnTo>
                  <a:pt x="701724" y="0"/>
                </a:lnTo>
                <a:lnTo>
                  <a:pt x="411238" y="1089"/>
                </a:lnTo>
                <a:lnTo>
                  <a:pt x="403956" y="2562"/>
                </a:lnTo>
                <a:lnTo>
                  <a:pt x="398065" y="6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82083" y="7510577"/>
            <a:ext cx="654050" cy="813435"/>
          </a:xfrm>
          <a:custGeom>
            <a:avLst/>
            <a:gdLst/>
            <a:ahLst/>
            <a:cxnLst/>
            <a:rect l="l" t="t" r="r" b="b"/>
            <a:pathLst>
              <a:path w="654050" h="813434">
                <a:moveTo>
                  <a:pt x="650008" y="496521"/>
                </a:moveTo>
                <a:lnTo>
                  <a:pt x="644766" y="491738"/>
                </a:lnTo>
                <a:lnTo>
                  <a:pt x="637783" y="489205"/>
                </a:lnTo>
                <a:lnTo>
                  <a:pt x="630370" y="489516"/>
                </a:lnTo>
                <a:lnTo>
                  <a:pt x="623990" y="492512"/>
                </a:lnTo>
                <a:lnTo>
                  <a:pt x="619260" y="497737"/>
                </a:lnTo>
                <a:lnTo>
                  <a:pt x="616795" y="504735"/>
                </a:lnTo>
                <a:lnTo>
                  <a:pt x="581325" y="748465"/>
                </a:lnTo>
                <a:lnTo>
                  <a:pt x="32865" y="7275"/>
                </a:lnTo>
                <a:lnTo>
                  <a:pt x="27443" y="2376"/>
                </a:lnTo>
                <a:lnTo>
                  <a:pt x="20791" y="0"/>
                </a:lnTo>
                <a:lnTo>
                  <a:pt x="13753" y="276"/>
                </a:lnTo>
                <a:lnTo>
                  <a:pt x="7172" y="3335"/>
                </a:lnTo>
                <a:lnTo>
                  <a:pt x="2322" y="8735"/>
                </a:lnTo>
                <a:lnTo>
                  <a:pt x="0" y="15385"/>
                </a:lnTo>
                <a:lnTo>
                  <a:pt x="327" y="22440"/>
                </a:lnTo>
                <a:lnTo>
                  <a:pt x="3427" y="29058"/>
                </a:lnTo>
                <a:lnTo>
                  <a:pt x="551887" y="770248"/>
                </a:lnTo>
                <a:lnTo>
                  <a:pt x="303653" y="731852"/>
                </a:lnTo>
                <a:lnTo>
                  <a:pt x="298873" y="733089"/>
                </a:lnTo>
                <a:lnTo>
                  <a:pt x="291514" y="738535"/>
                </a:lnTo>
                <a:lnTo>
                  <a:pt x="288933" y="742744"/>
                </a:lnTo>
                <a:lnTo>
                  <a:pt x="288189" y="747895"/>
                </a:lnTo>
                <a:lnTo>
                  <a:pt x="288553" y="755326"/>
                </a:lnTo>
                <a:lnTo>
                  <a:pt x="291551" y="761770"/>
                </a:lnTo>
                <a:lnTo>
                  <a:pt x="296688" y="766631"/>
                </a:lnTo>
                <a:lnTo>
                  <a:pt x="303469" y="769314"/>
                </a:lnTo>
                <a:lnTo>
                  <a:pt x="590600" y="813330"/>
                </a:lnTo>
                <a:lnTo>
                  <a:pt x="597994" y="813005"/>
                </a:lnTo>
                <a:lnTo>
                  <a:pt x="604369" y="810004"/>
                </a:lnTo>
                <a:lnTo>
                  <a:pt x="609103" y="804785"/>
                </a:lnTo>
                <a:lnTo>
                  <a:pt x="611575" y="797808"/>
                </a:lnTo>
                <a:lnTo>
                  <a:pt x="653431" y="510351"/>
                </a:lnTo>
                <a:lnTo>
                  <a:pt x="653050" y="502932"/>
                </a:lnTo>
                <a:lnTo>
                  <a:pt x="650008" y="4965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394591" y="7509374"/>
            <a:ext cx="690880" cy="765810"/>
          </a:xfrm>
          <a:custGeom>
            <a:avLst/>
            <a:gdLst/>
            <a:ahLst/>
            <a:cxnLst/>
            <a:rect l="l" t="t" r="r" b="b"/>
            <a:pathLst>
              <a:path w="690879" h="765809">
                <a:moveTo>
                  <a:pt x="340814" y="738125"/>
                </a:moveTo>
                <a:lnTo>
                  <a:pt x="344360" y="731979"/>
                </a:lnTo>
                <a:lnTo>
                  <a:pt x="345336" y="724614"/>
                </a:lnTo>
                <a:lnTo>
                  <a:pt x="343441" y="717441"/>
                </a:lnTo>
                <a:lnTo>
                  <a:pt x="339146" y="711852"/>
                </a:lnTo>
                <a:lnTo>
                  <a:pt x="333027" y="708354"/>
                </a:lnTo>
                <a:lnTo>
                  <a:pt x="325663" y="707449"/>
                </a:lnTo>
                <a:lnTo>
                  <a:pt x="79998" y="725114"/>
                </a:lnTo>
                <a:lnTo>
                  <a:pt x="686204" y="30359"/>
                </a:lnTo>
                <a:lnTo>
                  <a:pt x="689826" y="24011"/>
                </a:lnTo>
                <a:lnTo>
                  <a:pt x="690719" y="17005"/>
                </a:lnTo>
                <a:lnTo>
                  <a:pt x="688938" y="10190"/>
                </a:lnTo>
                <a:lnTo>
                  <a:pt x="684537" y="4418"/>
                </a:lnTo>
                <a:lnTo>
                  <a:pt x="678222" y="841"/>
                </a:lnTo>
                <a:lnTo>
                  <a:pt x="671230" y="0"/>
                </a:lnTo>
                <a:lnTo>
                  <a:pt x="664409" y="1834"/>
                </a:lnTo>
                <a:lnTo>
                  <a:pt x="658610" y="6282"/>
                </a:lnTo>
                <a:lnTo>
                  <a:pt x="52405" y="701037"/>
                </a:lnTo>
                <a:lnTo>
                  <a:pt x="36628" y="450346"/>
                </a:lnTo>
                <a:lnTo>
                  <a:pt x="34394" y="445943"/>
                </a:lnTo>
                <a:lnTo>
                  <a:pt x="27495" y="439924"/>
                </a:lnTo>
                <a:lnTo>
                  <a:pt x="22830" y="438307"/>
                </a:lnTo>
                <a:lnTo>
                  <a:pt x="17640" y="438686"/>
                </a:lnTo>
                <a:lnTo>
                  <a:pt x="10460" y="440636"/>
                </a:lnTo>
                <a:lnTo>
                  <a:pt x="4810" y="444947"/>
                </a:lnTo>
                <a:lnTo>
                  <a:pt x="1164" y="451007"/>
                </a:lnTo>
                <a:lnTo>
                  <a:pt x="0" y="458206"/>
                </a:lnTo>
                <a:lnTo>
                  <a:pt x="18636" y="748094"/>
                </a:lnTo>
                <a:lnTo>
                  <a:pt x="20539" y="755247"/>
                </a:lnTo>
                <a:lnTo>
                  <a:pt x="24839" y="760829"/>
                </a:lnTo>
                <a:lnTo>
                  <a:pt x="30952" y="764333"/>
                </a:lnTo>
                <a:lnTo>
                  <a:pt x="38297" y="765249"/>
                </a:lnTo>
                <a:lnTo>
                  <a:pt x="328040" y="744436"/>
                </a:lnTo>
                <a:lnTo>
                  <a:pt x="335205" y="742472"/>
                </a:lnTo>
                <a:lnTo>
                  <a:pt x="340814" y="73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67299" y="6590601"/>
            <a:ext cx="5596763" cy="2672461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2563015" y="317218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5" h="59055">
                <a:moveTo>
                  <a:pt x="29272" y="0"/>
                </a:moveTo>
                <a:lnTo>
                  <a:pt x="25377" y="742"/>
                </a:lnTo>
                <a:lnTo>
                  <a:pt x="25377" y="185"/>
                </a:lnTo>
                <a:lnTo>
                  <a:pt x="22943" y="742"/>
                </a:lnTo>
                <a:lnTo>
                  <a:pt x="13646" y="4564"/>
                </a:lnTo>
                <a:lnTo>
                  <a:pt x="6393" y="11039"/>
                </a:lnTo>
                <a:lnTo>
                  <a:pt x="1680" y="19540"/>
                </a:lnTo>
                <a:lnTo>
                  <a:pt x="0" y="29441"/>
                </a:lnTo>
                <a:lnTo>
                  <a:pt x="2316" y="40912"/>
                </a:lnTo>
                <a:lnTo>
                  <a:pt x="8630" y="50289"/>
                </a:lnTo>
                <a:lnTo>
                  <a:pt x="17985" y="56616"/>
                </a:lnTo>
                <a:lnTo>
                  <a:pt x="29425" y="58938"/>
                </a:lnTo>
                <a:lnTo>
                  <a:pt x="40904" y="56616"/>
                </a:lnTo>
                <a:lnTo>
                  <a:pt x="50287" y="50289"/>
                </a:lnTo>
                <a:lnTo>
                  <a:pt x="56618" y="40912"/>
                </a:lnTo>
                <a:lnTo>
                  <a:pt x="58941" y="29441"/>
                </a:lnTo>
                <a:lnTo>
                  <a:pt x="56624" y="17995"/>
                </a:lnTo>
                <a:lnTo>
                  <a:pt x="50291" y="8635"/>
                </a:lnTo>
                <a:lnTo>
                  <a:pt x="40866" y="2318"/>
                </a:lnTo>
                <a:lnTo>
                  <a:pt x="292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3937" y="3807269"/>
            <a:ext cx="5596763" cy="2672460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1270298" y="1511962"/>
            <a:ext cx="1819910" cy="1727200"/>
            <a:chOff x="1270298" y="1511962"/>
            <a:chExt cx="1819910" cy="1727200"/>
          </a:xfrm>
        </p:grpSpPr>
        <p:sp>
          <p:nvSpPr>
            <p:cNvPr id="14" name="object 14" descr=""/>
            <p:cNvSpPr/>
            <p:nvPr/>
          </p:nvSpPr>
          <p:spPr>
            <a:xfrm>
              <a:off x="1270292" y="1511972"/>
              <a:ext cx="1819910" cy="1727200"/>
            </a:xfrm>
            <a:custGeom>
              <a:avLst/>
              <a:gdLst/>
              <a:ahLst/>
              <a:cxnLst/>
              <a:rect l="l" t="t" r="r" b="b"/>
              <a:pathLst>
                <a:path w="1819910" h="1727200">
                  <a:moveTo>
                    <a:pt x="1547164" y="1689658"/>
                  </a:moveTo>
                  <a:lnTo>
                    <a:pt x="1544853" y="1678216"/>
                  </a:lnTo>
                  <a:lnTo>
                    <a:pt x="1538516" y="1668856"/>
                  </a:lnTo>
                  <a:lnTo>
                    <a:pt x="1529092" y="1662531"/>
                  </a:lnTo>
                  <a:lnTo>
                    <a:pt x="1517497" y="1660220"/>
                  </a:lnTo>
                  <a:lnTo>
                    <a:pt x="1513636" y="1660956"/>
                  </a:lnTo>
                  <a:lnTo>
                    <a:pt x="1513636" y="1660398"/>
                  </a:lnTo>
                  <a:lnTo>
                    <a:pt x="1488198" y="1689658"/>
                  </a:lnTo>
                  <a:lnTo>
                    <a:pt x="1490510" y="1701126"/>
                  </a:lnTo>
                  <a:lnTo>
                    <a:pt x="1496822" y="1710512"/>
                  </a:lnTo>
                  <a:lnTo>
                    <a:pt x="1506194" y="1716836"/>
                  </a:lnTo>
                  <a:lnTo>
                    <a:pt x="1517650" y="1719160"/>
                  </a:lnTo>
                  <a:lnTo>
                    <a:pt x="1529130" y="1716836"/>
                  </a:lnTo>
                  <a:lnTo>
                    <a:pt x="1538516" y="1710512"/>
                  </a:lnTo>
                  <a:lnTo>
                    <a:pt x="1544840" y="1701126"/>
                  </a:lnTo>
                  <a:lnTo>
                    <a:pt x="1547164" y="1689658"/>
                  </a:lnTo>
                  <a:close/>
                </a:path>
                <a:path w="1819910" h="1727200">
                  <a:moveTo>
                    <a:pt x="1819478" y="914400"/>
                  </a:moveTo>
                  <a:lnTo>
                    <a:pt x="1819414" y="876300"/>
                  </a:lnTo>
                  <a:lnTo>
                    <a:pt x="1806816" y="863600"/>
                  </a:lnTo>
                  <a:lnTo>
                    <a:pt x="1781619" y="838200"/>
                  </a:lnTo>
                  <a:lnTo>
                    <a:pt x="1781352" y="838200"/>
                  </a:lnTo>
                  <a:lnTo>
                    <a:pt x="1764766" y="774700"/>
                  </a:lnTo>
                  <a:lnTo>
                    <a:pt x="1743062" y="723900"/>
                  </a:lnTo>
                  <a:lnTo>
                    <a:pt x="1715820" y="685800"/>
                  </a:lnTo>
                  <a:lnTo>
                    <a:pt x="1682610" y="647700"/>
                  </a:lnTo>
                  <a:lnTo>
                    <a:pt x="1673783" y="635000"/>
                  </a:lnTo>
                  <a:lnTo>
                    <a:pt x="1664436" y="635000"/>
                  </a:lnTo>
                  <a:lnTo>
                    <a:pt x="1654619" y="622300"/>
                  </a:lnTo>
                  <a:lnTo>
                    <a:pt x="1642922" y="622300"/>
                  </a:lnTo>
                  <a:lnTo>
                    <a:pt x="1619542" y="584200"/>
                  </a:lnTo>
                  <a:lnTo>
                    <a:pt x="1597329" y="558800"/>
                  </a:lnTo>
                  <a:lnTo>
                    <a:pt x="1575904" y="533400"/>
                  </a:lnTo>
                  <a:lnTo>
                    <a:pt x="1554899" y="520700"/>
                  </a:lnTo>
                  <a:lnTo>
                    <a:pt x="1539036" y="508000"/>
                  </a:lnTo>
                  <a:lnTo>
                    <a:pt x="1522742" y="482600"/>
                  </a:lnTo>
                  <a:lnTo>
                    <a:pt x="1489811" y="457200"/>
                  </a:lnTo>
                  <a:lnTo>
                    <a:pt x="1480743" y="457200"/>
                  </a:lnTo>
                  <a:lnTo>
                    <a:pt x="1476209" y="444500"/>
                  </a:lnTo>
                  <a:lnTo>
                    <a:pt x="1463027" y="444500"/>
                  </a:lnTo>
                  <a:lnTo>
                    <a:pt x="1448650" y="431800"/>
                  </a:lnTo>
                  <a:lnTo>
                    <a:pt x="1433703" y="419100"/>
                  </a:lnTo>
                  <a:lnTo>
                    <a:pt x="1418247" y="419100"/>
                  </a:lnTo>
                  <a:lnTo>
                    <a:pt x="1402321" y="406400"/>
                  </a:lnTo>
                  <a:lnTo>
                    <a:pt x="1385379" y="406400"/>
                  </a:lnTo>
                  <a:lnTo>
                    <a:pt x="1356106" y="368300"/>
                  </a:lnTo>
                  <a:lnTo>
                    <a:pt x="1328280" y="368300"/>
                  </a:lnTo>
                  <a:lnTo>
                    <a:pt x="1328102" y="355600"/>
                  </a:lnTo>
                  <a:lnTo>
                    <a:pt x="1329690" y="355600"/>
                  </a:lnTo>
                  <a:lnTo>
                    <a:pt x="1333703" y="342900"/>
                  </a:lnTo>
                  <a:lnTo>
                    <a:pt x="1334287" y="342900"/>
                  </a:lnTo>
                  <a:lnTo>
                    <a:pt x="1348295" y="330200"/>
                  </a:lnTo>
                  <a:lnTo>
                    <a:pt x="1360716" y="317500"/>
                  </a:lnTo>
                  <a:lnTo>
                    <a:pt x="1371650" y="304800"/>
                  </a:lnTo>
                  <a:lnTo>
                    <a:pt x="1381175" y="292100"/>
                  </a:lnTo>
                  <a:lnTo>
                    <a:pt x="1407845" y="292100"/>
                  </a:lnTo>
                  <a:lnTo>
                    <a:pt x="1437741" y="279400"/>
                  </a:lnTo>
                  <a:lnTo>
                    <a:pt x="1465643" y="266700"/>
                  </a:lnTo>
                  <a:lnTo>
                    <a:pt x="1483969" y="254000"/>
                  </a:lnTo>
                  <a:lnTo>
                    <a:pt x="1485938" y="241300"/>
                  </a:lnTo>
                  <a:lnTo>
                    <a:pt x="1481086" y="228600"/>
                  </a:lnTo>
                  <a:lnTo>
                    <a:pt x="1470482" y="228600"/>
                  </a:lnTo>
                  <a:lnTo>
                    <a:pt x="1455204" y="215900"/>
                  </a:lnTo>
                  <a:lnTo>
                    <a:pt x="1447723" y="215900"/>
                  </a:lnTo>
                  <a:lnTo>
                    <a:pt x="1440472" y="203200"/>
                  </a:lnTo>
                  <a:lnTo>
                    <a:pt x="1433855" y="203200"/>
                  </a:lnTo>
                  <a:lnTo>
                    <a:pt x="1428242" y="190500"/>
                  </a:lnTo>
                  <a:lnTo>
                    <a:pt x="1427060" y="190500"/>
                  </a:lnTo>
                  <a:lnTo>
                    <a:pt x="1426121" y="177800"/>
                  </a:lnTo>
                  <a:lnTo>
                    <a:pt x="1424825" y="177800"/>
                  </a:lnTo>
                  <a:lnTo>
                    <a:pt x="1423377" y="165100"/>
                  </a:lnTo>
                  <a:lnTo>
                    <a:pt x="1408798" y="114300"/>
                  </a:lnTo>
                  <a:lnTo>
                    <a:pt x="1385163" y="76200"/>
                  </a:lnTo>
                  <a:lnTo>
                    <a:pt x="1353388" y="50800"/>
                  </a:lnTo>
                  <a:lnTo>
                    <a:pt x="1314386" y="25400"/>
                  </a:lnTo>
                  <a:lnTo>
                    <a:pt x="1292898" y="19392"/>
                  </a:lnTo>
                  <a:lnTo>
                    <a:pt x="1292898" y="1333500"/>
                  </a:lnTo>
                  <a:lnTo>
                    <a:pt x="1292898" y="1358900"/>
                  </a:lnTo>
                  <a:lnTo>
                    <a:pt x="1286751" y="1358900"/>
                  </a:lnTo>
                  <a:lnTo>
                    <a:pt x="1276045" y="1333500"/>
                  </a:lnTo>
                  <a:lnTo>
                    <a:pt x="1292898" y="1333500"/>
                  </a:lnTo>
                  <a:lnTo>
                    <a:pt x="1292898" y="19392"/>
                  </a:lnTo>
                  <a:lnTo>
                    <a:pt x="1269047" y="12700"/>
                  </a:lnTo>
                  <a:lnTo>
                    <a:pt x="1256931" y="12700"/>
                  </a:lnTo>
                  <a:lnTo>
                    <a:pt x="1255191" y="0"/>
                  </a:lnTo>
                  <a:lnTo>
                    <a:pt x="1204302" y="0"/>
                  </a:lnTo>
                  <a:lnTo>
                    <a:pt x="1183576" y="12700"/>
                  </a:lnTo>
                  <a:lnTo>
                    <a:pt x="1162494" y="12700"/>
                  </a:lnTo>
                  <a:lnTo>
                    <a:pt x="1124204" y="38100"/>
                  </a:lnTo>
                  <a:lnTo>
                    <a:pt x="1089482" y="76200"/>
                  </a:lnTo>
                  <a:lnTo>
                    <a:pt x="1072273" y="127000"/>
                  </a:lnTo>
                  <a:lnTo>
                    <a:pt x="1064704" y="177800"/>
                  </a:lnTo>
                  <a:lnTo>
                    <a:pt x="1064158" y="190500"/>
                  </a:lnTo>
                  <a:lnTo>
                    <a:pt x="1072349" y="190500"/>
                  </a:lnTo>
                  <a:lnTo>
                    <a:pt x="1072832" y="203200"/>
                  </a:lnTo>
                  <a:lnTo>
                    <a:pt x="1073988" y="215900"/>
                  </a:lnTo>
                  <a:lnTo>
                    <a:pt x="1075829" y="241300"/>
                  </a:lnTo>
                  <a:lnTo>
                    <a:pt x="1078344" y="254000"/>
                  </a:lnTo>
                  <a:lnTo>
                    <a:pt x="1086777" y="292100"/>
                  </a:lnTo>
                  <a:lnTo>
                    <a:pt x="1102931" y="330200"/>
                  </a:lnTo>
                  <a:lnTo>
                    <a:pt x="1120635" y="355600"/>
                  </a:lnTo>
                  <a:lnTo>
                    <a:pt x="1125816" y="355600"/>
                  </a:lnTo>
                  <a:lnTo>
                    <a:pt x="1131417" y="368300"/>
                  </a:lnTo>
                  <a:lnTo>
                    <a:pt x="38" y="368300"/>
                  </a:lnTo>
                  <a:lnTo>
                    <a:pt x="0" y="406400"/>
                  </a:lnTo>
                  <a:lnTo>
                    <a:pt x="399529" y="850900"/>
                  </a:lnTo>
                  <a:lnTo>
                    <a:pt x="395935" y="863600"/>
                  </a:lnTo>
                  <a:lnTo>
                    <a:pt x="38" y="685800"/>
                  </a:lnTo>
                  <a:lnTo>
                    <a:pt x="12" y="723900"/>
                  </a:lnTo>
                  <a:lnTo>
                    <a:pt x="453301" y="914400"/>
                  </a:lnTo>
                  <a:lnTo>
                    <a:pt x="780262" y="914400"/>
                  </a:lnTo>
                  <a:lnTo>
                    <a:pt x="808634" y="927100"/>
                  </a:lnTo>
                  <a:lnTo>
                    <a:pt x="838415" y="939800"/>
                  </a:lnTo>
                  <a:lnTo>
                    <a:pt x="869899" y="952500"/>
                  </a:lnTo>
                  <a:lnTo>
                    <a:pt x="902677" y="965200"/>
                  </a:lnTo>
                  <a:lnTo>
                    <a:pt x="1001115" y="965200"/>
                  </a:lnTo>
                  <a:lnTo>
                    <a:pt x="999464" y="977900"/>
                  </a:lnTo>
                  <a:lnTo>
                    <a:pt x="997254" y="990600"/>
                  </a:lnTo>
                  <a:lnTo>
                    <a:pt x="925804" y="990600"/>
                  </a:lnTo>
                  <a:lnTo>
                    <a:pt x="906183" y="1003300"/>
                  </a:lnTo>
                  <a:lnTo>
                    <a:pt x="847471" y="1003300"/>
                  </a:lnTo>
                  <a:lnTo>
                    <a:pt x="842187" y="1016000"/>
                  </a:lnTo>
                  <a:lnTo>
                    <a:pt x="815733" y="1016000"/>
                  </a:lnTo>
                  <a:lnTo>
                    <a:pt x="793902" y="1028700"/>
                  </a:lnTo>
                  <a:lnTo>
                    <a:pt x="774547" y="1028700"/>
                  </a:lnTo>
                  <a:lnTo>
                    <a:pt x="757313" y="1041400"/>
                  </a:lnTo>
                  <a:lnTo>
                    <a:pt x="735863" y="1066800"/>
                  </a:lnTo>
                  <a:lnTo>
                    <a:pt x="717702" y="1079500"/>
                  </a:lnTo>
                  <a:lnTo>
                    <a:pt x="702792" y="1104900"/>
                  </a:lnTo>
                  <a:lnTo>
                    <a:pt x="691070" y="1117600"/>
                  </a:lnTo>
                  <a:lnTo>
                    <a:pt x="682498" y="1155700"/>
                  </a:lnTo>
                  <a:lnTo>
                    <a:pt x="677011" y="1193800"/>
                  </a:lnTo>
                  <a:lnTo>
                    <a:pt x="674573" y="1244600"/>
                  </a:lnTo>
                  <a:lnTo>
                    <a:pt x="675132" y="1295400"/>
                  </a:lnTo>
                  <a:lnTo>
                    <a:pt x="678611" y="1371600"/>
                  </a:lnTo>
                  <a:lnTo>
                    <a:pt x="684987" y="1447800"/>
                  </a:lnTo>
                  <a:lnTo>
                    <a:pt x="694207" y="1549400"/>
                  </a:lnTo>
                  <a:lnTo>
                    <a:pt x="709841" y="1549400"/>
                  </a:lnTo>
                  <a:lnTo>
                    <a:pt x="710209" y="1562100"/>
                  </a:lnTo>
                  <a:lnTo>
                    <a:pt x="710247" y="1574800"/>
                  </a:lnTo>
                  <a:lnTo>
                    <a:pt x="706221" y="1574800"/>
                  </a:lnTo>
                  <a:lnTo>
                    <a:pt x="674979" y="1600200"/>
                  </a:lnTo>
                  <a:lnTo>
                    <a:pt x="615975" y="1625600"/>
                  </a:lnTo>
                  <a:lnTo>
                    <a:pt x="587933" y="1663700"/>
                  </a:lnTo>
                  <a:lnTo>
                    <a:pt x="581139" y="1689100"/>
                  </a:lnTo>
                  <a:lnTo>
                    <a:pt x="576503" y="1689100"/>
                  </a:lnTo>
                  <a:lnTo>
                    <a:pt x="574929" y="1701800"/>
                  </a:lnTo>
                  <a:lnTo>
                    <a:pt x="578967" y="1701800"/>
                  </a:lnTo>
                  <a:lnTo>
                    <a:pt x="578942" y="1714500"/>
                  </a:lnTo>
                  <a:lnTo>
                    <a:pt x="950150" y="1714500"/>
                  </a:lnTo>
                  <a:lnTo>
                    <a:pt x="950328" y="1701800"/>
                  </a:lnTo>
                  <a:lnTo>
                    <a:pt x="956627" y="1701800"/>
                  </a:lnTo>
                  <a:lnTo>
                    <a:pt x="955255" y="1689100"/>
                  </a:lnTo>
                  <a:lnTo>
                    <a:pt x="950455" y="1689100"/>
                  </a:lnTo>
                  <a:lnTo>
                    <a:pt x="950671" y="1676400"/>
                  </a:lnTo>
                  <a:lnTo>
                    <a:pt x="950823" y="1663700"/>
                  </a:lnTo>
                  <a:lnTo>
                    <a:pt x="950937" y="1638300"/>
                  </a:lnTo>
                  <a:lnTo>
                    <a:pt x="946962" y="1612900"/>
                  </a:lnTo>
                  <a:lnTo>
                    <a:pt x="937641" y="1587500"/>
                  </a:lnTo>
                  <a:lnTo>
                    <a:pt x="926896" y="1574800"/>
                  </a:lnTo>
                  <a:lnTo>
                    <a:pt x="918654" y="1562100"/>
                  </a:lnTo>
                  <a:lnTo>
                    <a:pt x="914971" y="1549400"/>
                  </a:lnTo>
                  <a:lnTo>
                    <a:pt x="939711" y="1549400"/>
                  </a:lnTo>
                  <a:lnTo>
                    <a:pt x="939711" y="1282700"/>
                  </a:lnTo>
                  <a:lnTo>
                    <a:pt x="965085" y="1282700"/>
                  </a:lnTo>
                  <a:lnTo>
                    <a:pt x="967701" y="1295400"/>
                  </a:lnTo>
                  <a:lnTo>
                    <a:pt x="973734" y="1308100"/>
                  </a:lnTo>
                  <a:lnTo>
                    <a:pt x="982764" y="1320800"/>
                  </a:lnTo>
                  <a:lnTo>
                    <a:pt x="994384" y="1333500"/>
                  </a:lnTo>
                  <a:lnTo>
                    <a:pt x="995514" y="1333500"/>
                  </a:lnTo>
                  <a:lnTo>
                    <a:pt x="1009891" y="1358900"/>
                  </a:lnTo>
                  <a:lnTo>
                    <a:pt x="1026033" y="1397000"/>
                  </a:lnTo>
                  <a:lnTo>
                    <a:pt x="1044587" y="1447800"/>
                  </a:lnTo>
                  <a:lnTo>
                    <a:pt x="1065771" y="1498600"/>
                  </a:lnTo>
                  <a:lnTo>
                    <a:pt x="1089787" y="1549400"/>
                  </a:lnTo>
                  <a:lnTo>
                    <a:pt x="1104607" y="1536700"/>
                  </a:lnTo>
                  <a:lnTo>
                    <a:pt x="1105725" y="1549400"/>
                  </a:lnTo>
                  <a:lnTo>
                    <a:pt x="1109992" y="1549400"/>
                  </a:lnTo>
                  <a:lnTo>
                    <a:pt x="1110653" y="1562100"/>
                  </a:lnTo>
                  <a:lnTo>
                    <a:pt x="1109751" y="1562100"/>
                  </a:lnTo>
                  <a:lnTo>
                    <a:pt x="1085037" y="1587500"/>
                  </a:lnTo>
                  <a:lnTo>
                    <a:pt x="1061313" y="1612900"/>
                  </a:lnTo>
                  <a:lnTo>
                    <a:pt x="1041146" y="1651000"/>
                  </a:lnTo>
                  <a:lnTo>
                    <a:pt x="1027163" y="1676400"/>
                  </a:lnTo>
                  <a:lnTo>
                    <a:pt x="1025029" y="1689100"/>
                  </a:lnTo>
                  <a:lnTo>
                    <a:pt x="1024318" y="1689100"/>
                  </a:lnTo>
                  <a:lnTo>
                    <a:pt x="1025042" y="1701800"/>
                  </a:lnTo>
                  <a:lnTo>
                    <a:pt x="1027188" y="1714500"/>
                  </a:lnTo>
                  <a:lnTo>
                    <a:pt x="1023175" y="1714500"/>
                  </a:lnTo>
                  <a:lnTo>
                    <a:pt x="1022692" y="1727200"/>
                  </a:lnTo>
                  <a:lnTo>
                    <a:pt x="1033246" y="1727200"/>
                  </a:lnTo>
                  <a:lnTo>
                    <a:pt x="1086319" y="1714500"/>
                  </a:lnTo>
                  <a:lnTo>
                    <a:pt x="1093228" y="1727200"/>
                  </a:lnTo>
                  <a:lnTo>
                    <a:pt x="1117815" y="1727200"/>
                  </a:lnTo>
                  <a:lnTo>
                    <a:pt x="1126477" y="1714500"/>
                  </a:lnTo>
                  <a:lnTo>
                    <a:pt x="1133005" y="1714500"/>
                  </a:lnTo>
                  <a:lnTo>
                    <a:pt x="1136675" y="1701800"/>
                  </a:lnTo>
                  <a:lnTo>
                    <a:pt x="1137043" y="1701800"/>
                  </a:lnTo>
                  <a:lnTo>
                    <a:pt x="1186637" y="1689100"/>
                  </a:lnTo>
                  <a:lnTo>
                    <a:pt x="1232789" y="1663700"/>
                  </a:lnTo>
                  <a:lnTo>
                    <a:pt x="1275740" y="1651000"/>
                  </a:lnTo>
                  <a:lnTo>
                    <a:pt x="1320279" y="1638300"/>
                  </a:lnTo>
                  <a:lnTo>
                    <a:pt x="1353032" y="1625600"/>
                  </a:lnTo>
                  <a:lnTo>
                    <a:pt x="1385316" y="1625600"/>
                  </a:lnTo>
                  <a:lnTo>
                    <a:pt x="1384338" y="1612900"/>
                  </a:lnTo>
                  <a:lnTo>
                    <a:pt x="1382547" y="1612900"/>
                  </a:lnTo>
                  <a:lnTo>
                    <a:pt x="1380350" y="1600200"/>
                  </a:lnTo>
                  <a:lnTo>
                    <a:pt x="1377276" y="1600200"/>
                  </a:lnTo>
                  <a:lnTo>
                    <a:pt x="1374063" y="1587500"/>
                  </a:lnTo>
                  <a:lnTo>
                    <a:pt x="1370355" y="1574800"/>
                  </a:lnTo>
                  <a:lnTo>
                    <a:pt x="1366202" y="1562100"/>
                  </a:lnTo>
                  <a:lnTo>
                    <a:pt x="1361605" y="1549400"/>
                  </a:lnTo>
                  <a:lnTo>
                    <a:pt x="1358557" y="1536700"/>
                  </a:lnTo>
                  <a:lnTo>
                    <a:pt x="1354620" y="1536700"/>
                  </a:lnTo>
                  <a:lnTo>
                    <a:pt x="1349781" y="1524000"/>
                  </a:lnTo>
                  <a:lnTo>
                    <a:pt x="1343990" y="1511300"/>
                  </a:lnTo>
                  <a:lnTo>
                    <a:pt x="1343355" y="1511300"/>
                  </a:lnTo>
                  <a:lnTo>
                    <a:pt x="1343355" y="1358900"/>
                  </a:lnTo>
                  <a:lnTo>
                    <a:pt x="1343355" y="1333500"/>
                  </a:lnTo>
                  <a:lnTo>
                    <a:pt x="1639951" y="1333500"/>
                  </a:lnTo>
                  <a:lnTo>
                    <a:pt x="1656245" y="1320800"/>
                  </a:lnTo>
                  <a:lnTo>
                    <a:pt x="1667256" y="1295400"/>
                  </a:lnTo>
                  <a:lnTo>
                    <a:pt x="1671281" y="1282700"/>
                  </a:lnTo>
                  <a:lnTo>
                    <a:pt x="1669821" y="1270000"/>
                  </a:lnTo>
                  <a:lnTo>
                    <a:pt x="1665579" y="1257300"/>
                  </a:lnTo>
                  <a:lnTo>
                    <a:pt x="1658823" y="1244600"/>
                  </a:lnTo>
                  <a:lnTo>
                    <a:pt x="1649768" y="1231900"/>
                  </a:lnTo>
                  <a:lnTo>
                    <a:pt x="1648764" y="1231900"/>
                  </a:lnTo>
                  <a:lnTo>
                    <a:pt x="1656664" y="1206500"/>
                  </a:lnTo>
                  <a:lnTo>
                    <a:pt x="1662480" y="1181100"/>
                  </a:lnTo>
                  <a:lnTo>
                    <a:pt x="1666201" y="1155700"/>
                  </a:lnTo>
                  <a:lnTo>
                    <a:pt x="1667852" y="1117600"/>
                  </a:lnTo>
                  <a:lnTo>
                    <a:pt x="1752625" y="1117600"/>
                  </a:lnTo>
                  <a:lnTo>
                    <a:pt x="1755609" y="1104900"/>
                  </a:lnTo>
                  <a:lnTo>
                    <a:pt x="1774431" y="1104900"/>
                  </a:lnTo>
                  <a:lnTo>
                    <a:pt x="1780171" y="1092200"/>
                  </a:lnTo>
                  <a:lnTo>
                    <a:pt x="1784997" y="1079500"/>
                  </a:lnTo>
                  <a:lnTo>
                    <a:pt x="1792008" y="1066800"/>
                  </a:lnTo>
                  <a:lnTo>
                    <a:pt x="1795094" y="1041400"/>
                  </a:lnTo>
                  <a:lnTo>
                    <a:pt x="1795589" y="1016000"/>
                  </a:lnTo>
                  <a:lnTo>
                    <a:pt x="1794827" y="990600"/>
                  </a:lnTo>
                  <a:lnTo>
                    <a:pt x="1794065" y="977900"/>
                  </a:lnTo>
                  <a:lnTo>
                    <a:pt x="1793976" y="952500"/>
                  </a:lnTo>
                  <a:lnTo>
                    <a:pt x="1793621" y="939800"/>
                  </a:lnTo>
                  <a:lnTo>
                    <a:pt x="1792998" y="927100"/>
                  </a:lnTo>
                  <a:lnTo>
                    <a:pt x="1792122" y="914400"/>
                  </a:lnTo>
                  <a:lnTo>
                    <a:pt x="1819478" y="91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2891" y="3124907"/>
              <a:ext cx="177736" cy="109365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67299" y="3803840"/>
            <a:ext cx="5596763" cy="2672461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3937" y="6594030"/>
            <a:ext cx="5596763" cy="2672435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1845829" y="3206600"/>
            <a:ext cx="378460" cy="19685"/>
          </a:xfrm>
          <a:custGeom>
            <a:avLst/>
            <a:gdLst/>
            <a:ahLst/>
            <a:cxnLst/>
            <a:rect l="l" t="t" r="r" b="b"/>
            <a:pathLst>
              <a:path w="378460" h="19685">
                <a:moveTo>
                  <a:pt x="304" y="0"/>
                </a:moveTo>
                <a:lnTo>
                  <a:pt x="73906" y="15382"/>
                </a:lnTo>
                <a:lnTo>
                  <a:pt x="109210" y="15382"/>
                </a:lnTo>
                <a:lnTo>
                  <a:pt x="109423" y="15767"/>
                </a:lnTo>
                <a:lnTo>
                  <a:pt x="109514" y="15952"/>
                </a:lnTo>
                <a:lnTo>
                  <a:pt x="374400" y="19174"/>
                </a:lnTo>
                <a:lnTo>
                  <a:pt x="377412" y="19174"/>
                </a:lnTo>
                <a:lnTo>
                  <a:pt x="377747" y="9337"/>
                </a:lnTo>
                <a:lnTo>
                  <a:pt x="377930" y="255"/>
                </a:lnTo>
                <a:lnTo>
                  <a:pt x="776" y="255"/>
                </a:lnTo>
                <a:lnTo>
                  <a:pt x="304" y="0"/>
                </a:lnTo>
                <a:close/>
              </a:path>
              <a:path w="378460" h="19685">
                <a:moveTo>
                  <a:pt x="109325" y="15382"/>
                </a:moveTo>
                <a:lnTo>
                  <a:pt x="74200" y="15382"/>
                </a:lnTo>
                <a:lnTo>
                  <a:pt x="108966" y="15952"/>
                </a:lnTo>
                <a:lnTo>
                  <a:pt x="109010" y="15767"/>
                </a:lnTo>
                <a:lnTo>
                  <a:pt x="109325" y="15382"/>
                </a:lnTo>
                <a:close/>
              </a:path>
            </a:pathLst>
          </a:custGeom>
          <a:solidFill>
            <a:srgbClr val="100F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755942" y="1971344"/>
            <a:ext cx="182880" cy="6350"/>
          </a:xfrm>
          <a:custGeom>
            <a:avLst/>
            <a:gdLst/>
            <a:ahLst/>
            <a:cxnLst/>
            <a:rect l="l" t="t" r="r" b="b"/>
            <a:pathLst>
              <a:path w="182880" h="6350">
                <a:moveTo>
                  <a:pt x="181479" y="0"/>
                </a:moveTo>
                <a:lnTo>
                  <a:pt x="1399" y="0"/>
                </a:lnTo>
                <a:lnTo>
                  <a:pt x="0" y="1429"/>
                </a:lnTo>
                <a:lnTo>
                  <a:pt x="0" y="4896"/>
                </a:lnTo>
                <a:lnTo>
                  <a:pt x="1399" y="6326"/>
                </a:lnTo>
                <a:lnTo>
                  <a:pt x="181479" y="6326"/>
                </a:lnTo>
                <a:lnTo>
                  <a:pt x="182879" y="4896"/>
                </a:lnTo>
                <a:lnTo>
                  <a:pt x="182879" y="3163"/>
                </a:lnTo>
                <a:lnTo>
                  <a:pt x="182879" y="1429"/>
                </a:lnTo>
                <a:lnTo>
                  <a:pt x="181479" y="0"/>
                </a:lnTo>
                <a:close/>
              </a:path>
            </a:pathLst>
          </a:custGeom>
          <a:solidFill>
            <a:srgbClr val="100F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014498" y="1971344"/>
            <a:ext cx="82550" cy="6350"/>
          </a:xfrm>
          <a:custGeom>
            <a:avLst/>
            <a:gdLst/>
            <a:ahLst/>
            <a:cxnLst/>
            <a:rect l="l" t="t" r="r" b="b"/>
            <a:pathLst>
              <a:path w="82550" h="6350">
                <a:moveTo>
                  <a:pt x="80576" y="0"/>
                </a:moveTo>
                <a:lnTo>
                  <a:pt x="1399" y="0"/>
                </a:lnTo>
                <a:lnTo>
                  <a:pt x="0" y="1429"/>
                </a:lnTo>
                <a:lnTo>
                  <a:pt x="0" y="4896"/>
                </a:lnTo>
                <a:lnTo>
                  <a:pt x="1399" y="6326"/>
                </a:lnTo>
                <a:lnTo>
                  <a:pt x="3134" y="6326"/>
                </a:lnTo>
                <a:lnTo>
                  <a:pt x="80576" y="6326"/>
                </a:lnTo>
                <a:lnTo>
                  <a:pt x="81976" y="4896"/>
                </a:lnTo>
                <a:lnTo>
                  <a:pt x="81976" y="1429"/>
                </a:lnTo>
                <a:lnTo>
                  <a:pt x="80576" y="0"/>
                </a:lnTo>
                <a:close/>
              </a:path>
            </a:pathLst>
          </a:custGeom>
          <a:solidFill>
            <a:srgbClr val="100F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311335" y="2255020"/>
            <a:ext cx="6350" cy="970915"/>
          </a:xfrm>
          <a:custGeom>
            <a:avLst/>
            <a:gdLst/>
            <a:ahLst/>
            <a:cxnLst/>
            <a:rect l="l" t="t" r="r" b="b"/>
            <a:pathLst>
              <a:path w="6350" h="970914">
                <a:moveTo>
                  <a:pt x="6304" y="0"/>
                </a:moveTo>
                <a:lnTo>
                  <a:pt x="0" y="0"/>
                </a:lnTo>
                <a:lnTo>
                  <a:pt x="0" y="970739"/>
                </a:lnTo>
                <a:lnTo>
                  <a:pt x="6304" y="970739"/>
                </a:lnTo>
                <a:lnTo>
                  <a:pt x="6304" y="0"/>
                </a:lnTo>
                <a:close/>
              </a:path>
            </a:pathLst>
          </a:custGeom>
          <a:solidFill>
            <a:srgbClr val="100F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2545000" y="2659414"/>
            <a:ext cx="130810" cy="20320"/>
          </a:xfrm>
          <a:custGeom>
            <a:avLst/>
            <a:gdLst/>
            <a:ahLst/>
            <a:cxnLst/>
            <a:rect l="l" t="t" r="r" b="b"/>
            <a:pathLst>
              <a:path w="130810" h="20319">
                <a:moveTo>
                  <a:pt x="1643" y="0"/>
                </a:moveTo>
                <a:lnTo>
                  <a:pt x="36728" y="15055"/>
                </a:lnTo>
                <a:lnTo>
                  <a:pt x="81363" y="19556"/>
                </a:lnTo>
                <a:lnTo>
                  <a:pt x="130510" y="20317"/>
                </a:lnTo>
                <a:lnTo>
                  <a:pt x="130510" y="14021"/>
                </a:lnTo>
                <a:lnTo>
                  <a:pt x="103879" y="13903"/>
                </a:lnTo>
                <a:lnTo>
                  <a:pt x="81363" y="13264"/>
                </a:lnTo>
                <a:lnTo>
                  <a:pt x="58956" y="11673"/>
                </a:lnTo>
                <a:lnTo>
                  <a:pt x="36728" y="8698"/>
                </a:lnTo>
                <a:lnTo>
                  <a:pt x="21053" y="5493"/>
                </a:lnTo>
                <a:lnTo>
                  <a:pt x="13274" y="3501"/>
                </a:lnTo>
                <a:lnTo>
                  <a:pt x="1643" y="0"/>
                </a:lnTo>
                <a:close/>
              </a:path>
            </a:pathLst>
          </a:custGeom>
          <a:solidFill>
            <a:srgbClr val="100F0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1267188" y="1515341"/>
            <a:ext cx="1826260" cy="1727200"/>
            <a:chOff x="1267188" y="1515341"/>
            <a:chExt cx="1826260" cy="1727200"/>
          </a:xfrm>
        </p:grpSpPr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5922" y="1957262"/>
              <a:ext cx="166295" cy="210651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267180" y="1515350"/>
              <a:ext cx="1826260" cy="1727200"/>
            </a:xfrm>
            <a:custGeom>
              <a:avLst/>
              <a:gdLst/>
              <a:ahLst/>
              <a:cxnLst/>
              <a:rect l="l" t="t" r="r" b="b"/>
              <a:pathLst>
                <a:path w="1826260" h="1727200">
                  <a:moveTo>
                    <a:pt x="41148" y="701141"/>
                  </a:moveTo>
                  <a:lnTo>
                    <a:pt x="6604" y="685927"/>
                  </a:lnTo>
                  <a:lnTo>
                    <a:pt x="6311" y="685927"/>
                  </a:lnTo>
                  <a:lnTo>
                    <a:pt x="6311" y="686612"/>
                  </a:lnTo>
                  <a:lnTo>
                    <a:pt x="41148" y="701141"/>
                  </a:lnTo>
                  <a:close/>
                </a:path>
                <a:path w="1826260" h="1727200">
                  <a:moveTo>
                    <a:pt x="611289" y="571500"/>
                  </a:moveTo>
                  <a:lnTo>
                    <a:pt x="610590" y="571500"/>
                  </a:lnTo>
                  <a:lnTo>
                    <a:pt x="611289" y="571881"/>
                  </a:lnTo>
                  <a:lnTo>
                    <a:pt x="611289" y="571500"/>
                  </a:lnTo>
                  <a:close/>
                </a:path>
                <a:path w="1826260" h="1727200">
                  <a:moveTo>
                    <a:pt x="625259" y="579462"/>
                  </a:moveTo>
                  <a:lnTo>
                    <a:pt x="617474" y="571500"/>
                  </a:lnTo>
                  <a:lnTo>
                    <a:pt x="617486" y="575246"/>
                  </a:lnTo>
                  <a:lnTo>
                    <a:pt x="625259" y="579462"/>
                  </a:lnTo>
                  <a:close/>
                </a:path>
                <a:path w="1826260" h="1727200">
                  <a:moveTo>
                    <a:pt x="633971" y="584200"/>
                  </a:moveTo>
                  <a:lnTo>
                    <a:pt x="625259" y="579462"/>
                  </a:lnTo>
                  <a:lnTo>
                    <a:pt x="629894" y="584200"/>
                  </a:lnTo>
                  <a:lnTo>
                    <a:pt x="633971" y="584200"/>
                  </a:lnTo>
                  <a:close/>
                </a:path>
                <a:path w="1826260" h="1727200">
                  <a:moveTo>
                    <a:pt x="654507" y="723900"/>
                  </a:moveTo>
                  <a:lnTo>
                    <a:pt x="648220" y="711200"/>
                  </a:lnTo>
                  <a:lnTo>
                    <a:pt x="638632" y="711200"/>
                  </a:lnTo>
                  <a:lnTo>
                    <a:pt x="644652" y="723900"/>
                  </a:lnTo>
                  <a:lnTo>
                    <a:pt x="654507" y="723900"/>
                  </a:lnTo>
                  <a:close/>
                </a:path>
                <a:path w="1826260" h="1727200">
                  <a:moveTo>
                    <a:pt x="654646" y="735774"/>
                  </a:moveTo>
                  <a:lnTo>
                    <a:pt x="653745" y="736600"/>
                  </a:lnTo>
                  <a:lnTo>
                    <a:pt x="654507" y="736600"/>
                  </a:lnTo>
                  <a:lnTo>
                    <a:pt x="654646" y="735774"/>
                  </a:lnTo>
                  <a:close/>
                </a:path>
                <a:path w="1826260" h="1727200">
                  <a:moveTo>
                    <a:pt x="720712" y="660400"/>
                  </a:moveTo>
                  <a:lnTo>
                    <a:pt x="719950" y="647700"/>
                  </a:lnTo>
                  <a:lnTo>
                    <a:pt x="717245" y="647700"/>
                  </a:lnTo>
                  <a:lnTo>
                    <a:pt x="714235" y="635000"/>
                  </a:lnTo>
                  <a:lnTo>
                    <a:pt x="718591" y="635000"/>
                  </a:lnTo>
                  <a:lnTo>
                    <a:pt x="715759" y="622300"/>
                  </a:lnTo>
                  <a:lnTo>
                    <a:pt x="711593" y="622300"/>
                  </a:lnTo>
                  <a:lnTo>
                    <a:pt x="707910" y="609600"/>
                  </a:lnTo>
                  <a:lnTo>
                    <a:pt x="700354" y="609600"/>
                  </a:lnTo>
                  <a:lnTo>
                    <a:pt x="697839" y="596900"/>
                  </a:lnTo>
                  <a:lnTo>
                    <a:pt x="694728" y="596900"/>
                  </a:lnTo>
                  <a:lnTo>
                    <a:pt x="688975" y="584200"/>
                  </a:lnTo>
                  <a:lnTo>
                    <a:pt x="670140" y="584200"/>
                  </a:lnTo>
                  <a:lnTo>
                    <a:pt x="669505" y="596900"/>
                  </a:lnTo>
                  <a:lnTo>
                    <a:pt x="668743" y="596900"/>
                  </a:lnTo>
                  <a:lnTo>
                    <a:pt x="650875" y="584200"/>
                  </a:lnTo>
                  <a:lnTo>
                    <a:pt x="642797" y="584200"/>
                  </a:lnTo>
                  <a:lnTo>
                    <a:pt x="655726" y="596900"/>
                  </a:lnTo>
                  <a:lnTo>
                    <a:pt x="668223" y="596900"/>
                  </a:lnTo>
                  <a:lnTo>
                    <a:pt x="668312" y="609600"/>
                  </a:lnTo>
                  <a:lnTo>
                    <a:pt x="612813" y="584200"/>
                  </a:lnTo>
                  <a:lnTo>
                    <a:pt x="617537" y="584200"/>
                  </a:lnTo>
                  <a:lnTo>
                    <a:pt x="617486" y="575246"/>
                  </a:lnTo>
                  <a:lnTo>
                    <a:pt x="611289" y="571881"/>
                  </a:lnTo>
                  <a:lnTo>
                    <a:pt x="611289" y="584200"/>
                  </a:lnTo>
                  <a:lnTo>
                    <a:pt x="602830" y="584200"/>
                  </a:lnTo>
                  <a:lnTo>
                    <a:pt x="616102" y="596900"/>
                  </a:lnTo>
                  <a:lnTo>
                    <a:pt x="622007" y="596900"/>
                  </a:lnTo>
                  <a:lnTo>
                    <a:pt x="617931" y="609600"/>
                  </a:lnTo>
                  <a:lnTo>
                    <a:pt x="614362" y="609600"/>
                  </a:lnTo>
                  <a:lnTo>
                    <a:pt x="592988" y="584200"/>
                  </a:lnTo>
                  <a:lnTo>
                    <a:pt x="598881" y="584200"/>
                  </a:lnTo>
                  <a:lnTo>
                    <a:pt x="598944" y="571500"/>
                  </a:lnTo>
                  <a:lnTo>
                    <a:pt x="592670" y="571500"/>
                  </a:lnTo>
                  <a:lnTo>
                    <a:pt x="592645" y="583793"/>
                  </a:lnTo>
                  <a:lnTo>
                    <a:pt x="518147" y="495300"/>
                  </a:lnTo>
                  <a:lnTo>
                    <a:pt x="508749" y="495300"/>
                  </a:lnTo>
                  <a:lnTo>
                    <a:pt x="610527" y="609600"/>
                  </a:lnTo>
                  <a:lnTo>
                    <a:pt x="609346" y="609600"/>
                  </a:lnTo>
                  <a:lnTo>
                    <a:pt x="608342" y="622300"/>
                  </a:lnTo>
                  <a:lnTo>
                    <a:pt x="601700" y="622300"/>
                  </a:lnTo>
                  <a:lnTo>
                    <a:pt x="596150" y="635000"/>
                  </a:lnTo>
                  <a:lnTo>
                    <a:pt x="592315" y="635000"/>
                  </a:lnTo>
                  <a:lnTo>
                    <a:pt x="591693" y="647700"/>
                  </a:lnTo>
                  <a:lnTo>
                    <a:pt x="588098" y="647700"/>
                  </a:lnTo>
                  <a:lnTo>
                    <a:pt x="584174" y="660400"/>
                  </a:lnTo>
                  <a:lnTo>
                    <a:pt x="581279" y="660400"/>
                  </a:lnTo>
                  <a:lnTo>
                    <a:pt x="580771" y="673100"/>
                  </a:lnTo>
                  <a:lnTo>
                    <a:pt x="576719" y="685609"/>
                  </a:lnTo>
                  <a:lnTo>
                    <a:pt x="576618" y="685927"/>
                  </a:lnTo>
                  <a:lnTo>
                    <a:pt x="574370" y="685927"/>
                  </a:lnTo>
                  <a:lnTo>
                    <a:pt x="575602" y="698500"/>
                  </a:lnTo>
                  <a:lnTo>
                    <a:pt x="580402" y="698500"/>
                  </a:lnTo>
                  <a:lnTo>
                    <a:pt x="590994" y="711200"/>
                  </a:lnTo>
                  <a:lnTo>
                    <a:pt x="605218" y="723900"/>
                  </a:lnTo>
                  <a:lnTo>
                    <a:pt x="620306" y="723900"/>
                  </a:lnTo>
                  <a:lnTo>
                    <a:pt x="621157" y="735774"/>
                  </a:lnTo>
                  <a:lnTo>
                    <a:pt x="621207" y="736600"/>
                  </a:lnTo>
                  <a:lnTo>
                    <a:pt x="633107" y="736600"/>
                  </a:lnTo>
                  <a:lnTo>
                    <a:pt x="626808" y="723900"/>
                  </a:lnTo>
                  <a:lnTo>
                    <a:pt x="628116" y="723900"/>
                  </a:lnTo>
                  <a:lnTo>
                    <a:pt x="630161" y="711200"/>
                  </a:lnTo>
                  <a:lnTo>
                    <a:pt x="635762" y="711200"/>
                  </a:lnTo>
                  <a:lnTo>
                    <a:pt x="639051" y="698500"/>
                  </a:lnTo>
                  <a:lnTo>
                    <a:pt x="656717" y="698500"/>
                  </a:lnTo>
                  <a:lnTo>
                    <a:pt x="651027" y="685927"/>
                  </a:lnTo>
                  <a:lnTo>
                    <a:pt x="657809" y="685927"/>
                  </a:lnTo>
                  <a:lnTo>
                    <a:pt x="661377" y="673100"/>
                  </a:lnTo>
                  <a:lnTo>
                    <a:pt x="664337" y="673100"/>
                  </a:lnTo>
                  <a:lnTo>
                    <a:pt x="675043" y="685927"/>
                  </a:lnTo>
                  <a:lnTo>
                    <a:pt x="680199" y="685927"/>
                  </a:lnTo>
                  <a:lnTo>
                    <a:pt x="685139" y="698500"/>
                  </a:lnTo>
                  <a:lnTo>
                    <a:pt x="681736" y="698500"/>
                  </a:lnTo>
                  <a:lnTo>
                    <a:pt x="674865" y="711200"/>
                  </a:lnTo>
                  <a:lnTo>
                    <a:pt x="668820" y="698500"/>
                  </a:lnTo>
                  <a:lnTo>
                    <a:pt x="658495" y="698500"/>
                  </a:lnTo>
                  <a:lnTo>
                    <a:pt x="664502" y="711200"/>
                  </a:lnTo>
                  <a:lnTo>
                    <a:pt x="670966" y="711200"/>
                  </a:lnTo>
                  <a:lnTo>
                    <a:pt x="664210" y="723900"/>
                  </a:lnTo>
                  <a:lnTo>
                    <a:pt x="656780" y="723900"/>
                  </a:lnTo>
                  <a:lnTo>
                    <a:pt x="654646" y="735774"/>
                  </a:lnTo>
                  <a:lnTo>
                    <a:pt x="681951" y="711200"/>
                  </a:lnTo>
                  <a:lnTo>
                    <a:pt x="691324" y="698500"/>
                  </a:lnTo>
                  <a:lnTo>
                    <a:pt x="695820" y="686612"/>
                  </a:lnTo>
                  <a:lnTo>
                    <a:pt x="695921" y="686346"/>
                  </a:lnTo>
                  <a:lnTo>
                    <a:pt x="696036" y="685927"/>
                  </a:lnTo>
                  <a:lnTo>
                    <a:pt x="684301" y="685927"/>
                  </a:lnTo>
                  <a:lnTo>
                    <a:pt x="679132" y="673100"/>
                  </a:lnTo>
                  <a:lnTo>
                    <a:pt x="668743" y="673100"/>
                  </a:lnTo>
                  <a:lnTo>
                    <a:pt x="672795" y="660400"/>
                  </a:lnTo>
                  <a:lnTo>
                    <a:pt x="663282" y="660400"/>
                  </a:lnTo>
                  <a:lnTo>
                    <a:pt x="656818" y="673100"/>
                  </a:lnTo>
                  <a:lnTo>
                    <a:pt x="646595" y="685927"/>
                  </a:lnTo>
                  <a:lnTo>
                    <a:pt x="637235" y="698500"/>
                  </a:lnTo>
                  <a:lnTo>
                    <a:pt x="629094" y="711200"/>
                  </a:lnTo>
                  <a:lnTo>
                    <a:pt x="622884" y="723900"/>
                  </a:lnTo>
                  <a:lnTo>
                    <a:pt x="607618" y="711200"/>
                  </a:lnTo>
                  <a:lnTo>
                    <a:pt x="594715" y="711200"/>
                  </a:lnTo>
                  <a:lnTo>
                    <a:pt x="585635" y="698500"/>
                  </a:lnTo>
                  <a:lnTo>
                    <a:pt x="581774" y="698500"/>
                  </a:lnTo>
                  <a:lnTo>
                    <a:pt x="581012" y="686612"/>
                  </a:lnTo>
                  <a:lnTo>
                    <a:pt x="580961" y="685927"/>
                  </a:lnTo>
                  <a:lnTo>
                    <a:pt x="586371" y="685927"/>
                  </a:lnTo>
                  <a:lnTo>
                    <a:pt x="586955" y="673100"/>
                  </a:lnTo>
                  <a:lnTo>
                    <a:pt x="587133" y="673100"/>
                  </a:lnTo>
                  <a:lnTo>
                    <a:pt x="587603" y="662063"/>
                  </a:lnTo>
                  <a:lnTo>
                    <a:pt x="587679" y="660400"/>
                  </a:lnTo>
                  <a:lnTo>
                    <a:pt x="590931" y="660400"/>
                  </a:lnTo>
                  <a:lnTo>
                    <a:pt x="594677" y="647700"/>
                  </a:lnTo>
                  <a:lnTo>
                    <a:pt x="598233" y="647700"/>
                  </a:lnTo>
                  <a:lnTo>
                    <a:pt x="598754" y="635000"/>
                  </a:lnTo>
                  <a:lnTo>
                    <a:pt x="603262" y="635000"/>
                  </a:lnTo>
                  <a:lnTo>
                    <a:pt x="608533" y="622300"/>
                  </a:lnTo>
                  <a:lnTo>
                    <a:pt x="613117" y="622300"/>
                  </a:lnTo>
                  <a:lnTo>
                    <a:pt x="618972" y="609600"/>
                  </a:lnTo>
                  <a:lnTo>
                    <a:pt x="640232" y="609600"/>
                  </a:lnTo>
                  <a:lnTo>
                    <a:pt x="667981" y="622300"/>
                  </a:lnTo>
                  <a:lnTo>
                    <a:pt x="674801" y="622300"/>
                  </a:lnTo>
                  <a:lnTo>
                    <a:pt x="674420" y="612368"/>
                  </a:lnTo>
                  <a:lnTo>
                    <a:pt x="674306" y="609600"/>
                  </a:lnTo>
                  <a:lnTo>
                    <a:pt x="674497" y="596900"/>
                  </a:lnTo>
                  <a:lnTo>
                    <a:pt x="689737" y="596900"/>
                  </a:lnTo>
                  <a:lnTo>
                    <a:pt x="694397" y="609600"/>
                  </a:lnTo>
                  <a:lnTo>
                    <a:pt x="698055" y="622300"/>
                  </a:lnTo>
                  <a:lnTo>
                    <a:pt x="700697" y="635000"/>
                  </a:lnTo>
                  <a:lnTo>
                    <a:pt x="694918" y="635000"/>
                  </a:lnTo>
                  <a:lnTo>
                    <a:pt x="687489" y="647700"/>
                  </a:lnTo>
                  <a:lnTo>
                    <a:pt x="701611" y="647700"/>
                  </a:lnTo>
                  <a:lnTo>
                    <a:pt x="708482" y="635000"/>
                  </a:lnTo>
                  <a:lnTo>
                    <a:pt x="707364" y="635000"/>
                  </a:lnTo>
                  <a:lnTo>
                    <a:pt x="706882" y="624471"/>
                  </a:lnTo>
                  <a:lnTo>
                    <a:pt x="706780" y="622300"/>
                  </a:lnTo>
                  <a:lnTo>
                    <a:pt x="710069" y="622300"/>
                  </a:lnTo>
                  <a:lnTo>
                    <a:pt x="710946" y="635000"/>
                  </a:lnTo>
                  <a:lnTo>
                    <a:pt x="708482" y="635000"/>
                  </a:lnTo>
                  <a:lnTo>
                    <a:pt x="708977" y="647700"/>
                  </a:lnTo>
                  <a:lnTo>
                    <a:pt x="714540" y="647700"/>
                  </a:lnTo>
                  <a:lnTo>
                    <a:pt x="714540" y="660400"/>
                  </a:lnTo>
                  <a:lnTo>
                    <a:pt x="707148" y="660400"/>
                  </a:lnTo>
                  <a:lnTo>
                    <a:pt x="703491" y="673100"/>
                  </a:lnTo>
                  <a:lnTo>
                    <a:pt x="698258" y="660400"/>
                  </a:lnTo>
                  <a:lnTo>
                    <a:pt x="692785" y="660400"/>
                  </a:lnTo>
                  <a:lnTo>
                    <a:pt x="687095" y="647700"/>
                  </a:lnTo>
                  <a:lnTo>
                    <a:pt x="680554" y="647700"/>
                  </a:lnTo>
                  <a:lnTo>
                    <a:pt x="674370" y="660400"/>
                  </a:lnTo>
                  <a:lnTo>
                    <a:pt x="691095" y="660400"/>
                  </a:lnTo>
                  <a:lnTo>
                    <a:pt x="695363" y="673100"/>
                  </a:lnTo>
                  <a:lnTo>
                    <a:pt x="699477" y="673100"/>
                  </a:lnTo>
                  <a:lnTo>
                    <a:pt x="696112" y="685609"/>
                  </a:lnTo>
                  <a:lnTo>
                    <a:pt x="700341" y="680097"/>
                  </a:lnTo>
                  <a:lnTo>
                    <a:pt x="705599" y="673100"/>
                  </a:lnTo>
                  <a:lnTo>
                    <a:pt x="711073" y="673100"/>
                  </a:lnTo>
                  <a:lnTo>
                    <a:pt x="715302" y="660400"/>
                  </a:lnTo>
                  <a:lnTo>
                    <a:pt x="720712" y="660400"/>
                  </a:lnTo>
                  <a:close/>
                </a:path>
                <a:path w="1826260" h="1727200">
                  <a:moveTo>
                    <a:pt x="791870" y="676948"/>
                  </a:moveTo>
                  <a:lnTo>
                    <a:pt x="785342" y="673100"/>
                  </a:lnTo>
                  <a:lnTo>
                    <a:pt x="769391" y="660400"/>
                  </a:lnTo>
                  <a:lnTo>
                    <a:pt x="755916" y="660400"/>
                  </a:lnTo>
                  <a:lnTo>
                    <a:pt x="769404" y="673100"/>
                  </a:lnTo>
                  <a:lnTo>
                    <a:pt x="783221" y="673100"/>
                  </a:lnTo>
                  <a:lnTo>
                    <a:pt x="791870" y="676948"/>
                  </a:lnTo>
                  <a:close/>
                </a:path>
                <a:path w="1826260" h="1727200">
                  <a:moveTo>
                    <a:pt x="819861" y="1015834"/>
                  </a:moveTo>
                  <a:lnTo>
                    <a:pt x="798690" y="1015834"/>
                  </a:lnTo>
                  <a:lnTo>
                    <a:pt x="777824" y="1028700"/>
                  </a:lnTo>
                  <a:lnTo>
                    <a:pt x="758596" y="1041400"/>
                  </a:lnTo>
                  <a:lnTo>
                    <a:pt x="736854" y="1054100"/>
                  </a:lnTo>
                  <a:lnTo>
                    <a:pt x="703300" y="1092200"/>
                  </a:lnTo>
                  <a:lnTo>
                    <a:pt x="682675" y="1155700"/>
                  </a:lnTo>
                  <a:lnTo>
                    <a:pt x="677075" y="1193800"/>
                  </a:lnTo>
                  <a:lnTo>
                    <a:pt x="674547" y="1231900"/>
                  </a:lnTo>
                  <a:lnTo>
                    <a:pt x="674649" y="1244600"/>
                  </a:lnTo>
                  <a:lnTo>
                    <a:pt x="674751" y="1257300"/>
                  </a:lnTo>
                  <a:lnTo>
                    <a:pt x="674852" y="1270000"/>
                  </a:lnTo>
                  <a:lnTo>
                    <a:pt x="674954" y="1282700"/>
                  </a:lnTo>
                  <a:lnTo>
                    <a:pt x="675055" y="1295400"/>
                  </a:lnTo>
                  <a:lnTo>
                    <a:pt x="678522" y="1371600"/>
                  </a:lnTo>
                  <a:lnTo>
                    <a:pt x="684898" y="1447800"/>
                  </a:lnTo>
                  <a:lnTo>
                    <a:pt x="694423" y="1549400"/>
                  </a:lnTo>
                  <a:lnTo>
                    <a:pt x="700151" y="1549400"/>
                  </a:lnTo>
                  <a:lnTo>
                    <a:pt x="691070" y="1447800"/>
                  </a:lnTo>
                  <a:lnTo>
                    <a:pt x="684796" y="1371600"/>
                  </a:lnTo>
                  <a:lnTo>
                    <a:pt x="681367" y="1295400"/>
                  </a:lnTo>
                  <a:lnTo>
                    <a:pt x="680834" y="1244600"/>
                  </a:lnTo>
                  <a:lnTo>
                    <a:pt x="683234" y="1193800"/>
                  </a:lnTo>
                  <a:lnTo>
                    <a:pt x="688644" y="1155700"/>
                  </a:lnTo>
                  <a:lnTo>
                    <a:pt x="697077" y="1117600"/>
                  </a:lnTo>
                  <a:lnTo>
                    <a:pt x="708609" y="1092200"/>
                  </a:lnTo>
                  <a:lnTo>
                    <a:pt x="723277" y="1079500"/>
                  </a:lnTo>
                  <a:lnTo>
                    <a:pt x="741133" y="1054100"/>
                  </a:lnTo>
                  <a:lnTo>
                    <a:pt x="762215" y="1041400"/>
                  </a:lnTo>
                  <a:lnTo>
                    <a:pt x="780084" y="1028700"/>
                  </a:lnTo>
                  <a:lnTo>
                    <a:pt x="799287" y="1028700"/>
                  </a:lnTo>
                  <a:lnTo>
                    <a:pt x="819861" y="1015834"/>
                  </a:lnTo>
                  <a:close/>
                </a:path>
                <a:path w="1826260" h="1727200">
                  <a:moveTo>
                    <a:pt x="930681" y="990600"/>
                  </a:moveTo>
                  <a:lnTo>
                    <a:pt x="889635" y="990600"/>
                  </a:lnTo>
                  <a:lnTo>
                    <a:pt x="869632" y="1003300"/>
                  </a:lnTo>
                  <a:lnTo>
                    <a:pt x="909751" y="1003300"/>
                  </a:lnTo>
                  <a:lnTo>
                    <a:pt x="930681" y="990600"/>
                  </a:lnTo>
                  <a:close/>
                </a:path>
                <a:path w="1826260" h="1727200">
                  <a:moveTo>
                    <a:pt x="957211" y="1638300"/>
                  </a:moveTo>
                  <a:lnTo>
                    <a:pt x="952995" y="1612900"/>
                  </a:lnTo>
                  <a:lnTo>
                    <a:pt x="948105" y="1600200"/>
                  </a:lnTo>
                  <a:lnTo>
                    <a:pt x="943216" y="1587500"/>
                  </a:lnTo>
                  <a:lnTo>
                    <a:pt x="932205" y="1562100"/>
                  </a:lnTo>
                  <a:lnTo>
                    <a:pt x="924293" y="1549400"/>
                  </a:lnTo>
                  <a:lnTo>
                    <a:pt x="915885" y="1549400"/>
                  </a:lnTo>
                  <a:lnTo>
                    <a:pt x="915885" y="1574800"/>
                  </a:lnTo>
                  <a:lnTo>
                    <a:pt x="913333" y="1574800"/>
                  </a:lnTo>
                  <a:lnTo>
                    <a:pt x="906119" y="1562100"/>
                  </a:lnTo>
                  <a:lnTo>
                    <a:pt x="913180" y="1562100"/>
                  </a:lnTo>
                  <a:lnTo>
                    <a:pt x="915885" y="1574800"/>
                  </a:lnTo>
                  <a:lnTo>
                    <a:pt x="915885" y="1549400"/>
                  </a:lnTo>
                  <a:lnTo>
                    <a:pt x="855548" y="1549400"/>
                  </a:lnTo>
                  <a:lnTo>
                    <a:pt x="855548" y="1663700"/>
                  </a:lnTo>
                  <a:lnTo>
                    <a:pt x="848067" y="1663700"/>
                  </a:lnTo>
                  <a:lnTo>
                    <a:pt x="853960" y="1651000"/>
                  </a:lnTo>
                  <a:lnTo>
                    <a:pt x="855548" y="1663700"/>
                  </a:lnTo>
                  <a:lnTo>
                    <a:pt x="855548" y="1549400"/>
                  </a:lnTo>
                  <a:lnTo>
                    <a:pt x="838479" y="1549400"/>
                  </a:lnTo>
                  <a:lnTo>
                    <a:pt x="832396" y="1562100"/>
                  </a:lnTo>
                  <a:lnTo>
                    <a:pt x="820026" y="1562100"/>
                  </a:lnTo>
                  <a:lnTo>
                    <a:pt x="803402" y="1574800"/>
                  </a:lnTo>
                  <a:lnTo>
                    <a:pt x="767270" y="1574800"/>
                  </a:lnTo>
                  <a:lnTo>
                    <a:pt x="767270" y="1676400"/>
                  </a:lnTo>
                  <a:lnTo>
                    <a:pt x="763587" y="1676400"/>
                  </a:lnTo>
                  <a:lnTo>
                    <a:pt x="764349" y="1663700"/>
                  </a:lnTo>
                  <a:lnTo>
                    <a:pt x="767270" y="1676400"/>
                  </a:lnTo>
                  <a:lnTo>
                    <a:pt x="767270" y="1574800"/>
                  </a:lnTo>
                  <a:lnTo>
                    <a:pt x="724763" y="1574800"/>
                  </a:lnTo>
                  <a:lnTo>
                    <a:pt x="724763" y="1612900"/>
                  </a:lnTo>
                  <a:lnTo>
                    <a:pt x="715670" y="1612900"/>
                  </a:lnTo>
                  <a:lnTo>
                    <a:pt x="718312" y="1600200"/>
                  </a:lnTo>
                  <a:lnTo>
                    <a:pt x="722363" y="1600200"/>
                  </a:lnTo>
                  <a:lnTo>
                    <a:pt x="724763" y="1612900"/>
                  </a:lnTo>
                  <a:lnTo>
                    <a:pt x="724763" y="1574800"/>
                  </a:lnTo>
                  <a:lnTo>
                    <a:pt x="717130" y="1574800"/>
                  </a:lnTo>
                  <a:lnTo>
                    <a:pt x="717003" y="1562100"/>
                  </a:lnTo>
                  <a:lnTo>
                    <a:pt x="716368" y="1562100"/>
                  </a:lnTo>
                  <a:lnTo>
                    <a:pt x="716241" y="1549400"/>
                  </a:lnTo>
                  <a:lnTo>
                    <a:pt x="709942" y="1549400"/>
                  </a:lnTo>
                  <a:lnTo>
                    <a:pt x="710031" y="1562100"/>
                  </a:lnTo>
                  <a:lnTo>
                    <a:pt x="710488" y="1562100"/>
                  </a:lnTo>
                  <a:lnTo>
                    <a:pt x="709980" y="1574800"/>
                  </a:lnTo>
                  <a:lnTo>
                    <a:pt x="710552" y="1574800"/>
                  </a:lnTo>
                  <a:lnTo>
                    <a:pt x="646772" y="1600200"/>
                  </a:lnTo>
                  <a:lnTo>
                    <a:pt x="631342" y="1613598"/>
                  </a:lnTo>
                  <a:lnTo>
                    <a:pt x="631342" y="1651000"/>
                  </a:lnTo>
                  <a:lnTo>
                    <a:pt x="621576" y="1663700"/>
                  </a:lnTo>
                  <a:lnTo>
                    <a:pt x="614641" y="1651000"/>
                  </a:lnTo>
                  <a:lnTo>
                    <a:pt x="631342" y="1651000"/>
                  </a:lnTo>
                  <a:lnTo>
                    <a:pt x="631342" y="1613598"/>
                  </a:lnTo>
                  <a:lnTo>
                    <a:pt x="617512" y="1625600"/>
                  </a:lnTo>
                  <a:lnTo>
                    <a:pt x="593585" y="1651000"/>
                  </a:lnTo>
                  <a:lnTo>
                    <a:pt x="587413" y="1663700"/>
                  </a:lnTo>
                  <a:lnTo>
                    <a:pt x="583234" y="1676400"/>
                  </a:lnTo>
                  <a:lnTo>
                    <a:pt x="580656" y="1676400"/>
                  </a:lnTo>
                  <a:lnTo>
                    <a:pt x="579310" y="1689100"/>
                  </a:lnTo>
                  <a:lnTo>
                    <a:pt x="956691" y="1689100"/>
                  </a:lnTo>
                  <a:lnTo>
                    <a:pt x="956894" y="1676400"/>
                  </a:lnTo>
                  <a:lnTo>
                    <a:pt x="957059" y="1663700"/>
                  </a:lnTo>
                  <a:lnTo>
                    <a:pt x="957173" y="1651000"/>
                  </a:lnTo>
                  <a:lnTo>
                    <a:pt x="957211" y="1638300"/>
                  </a:lnTo>
                  <a:close/>
                </a:path>
                <a:path w="1826260" h="1727200">
                  <a:moveTo>
                    <a:pt x="1038098" y="1001382"/>
                  </a:moveTo>
                  <a:lnTo>
                    <a:pt x="1026985" y="990600"/>
                  </a:lnTo>
                  <a:lnTo>
                    <a:pt x="1018324" y="990600"/>
                  </a:lnTo>
                  <a:lnTo>
                    <a:pt x="1038098" y="1001382"/>
                  </a:lnTo>
                  <a:close/>
                </a:path>
                <a:path w="1826260" h="1727200">
                  <a:moveTo>
                    <a:pt x="1041603" y="1003300"/>
                  </a:moveTo>
                  <a:lnTo>
                    <a:pt x="1038098" y="1001382"/>
                  </a:lnTo>
                  <a:lnTo>
                    <a:pt x="1040066" y="1003300"/>
                  </a:lnTo>
                  <a:lnTo>
                    <a:pt x="1041603" y="1003300"/>
                  </a:lnTo>
                  <a:close/>
                </a:path>
                <a:path w="1826260" h="1727200">
                  <a:moveTo>
                    <a:pt x="1063993" y="444500"/>
                  </a:moveTo>
                  <a:lnTo>
                    <a:pt x="1044867" y="444500"/>
                  </a:lnTo>
                  <a:lnTo>
                    <a:pt x="1025702" y="457200"/>
                  </a:lnTo>
                  <a:lnTo>
                    <a:pt x="912698" y="457200"/>
                  </a:lnTo>
                  <a:lnTo>
                    <a:pt x="911288" y="469900"/>
                  </a:lnTo>
                  <a:lnTo>
                    <a:pt x="1009243" y="469900"/>
                  </a:lnTo>
                  <a:lnTo>
                    <a:pt x="1001864" y="482600"/>
                  </a:lnTo>
                  <a:lnTo>
                    <a:pt x="994689" y="482600"/>
                  </a:lnTo>
                  <a:lnTo>
                    <a:pt x="987729" y="495300"/>
                  </a:lnTo>
                  <a:lnTo>
                    <a:pt x="981798" y="495300"/>
                  </a:lnTo>
                  <a:lnTo>
                    <a:pt x="952919" y="533400"/>
                  </a:lnTo>
                  <a:lnTo>
                    <a:pt x="923493" y="584200"/>
                  </a:lnTo>
                  <a:lnTo>
                    <a:pt x="896366" y="635000"/>
                  </a:lnTo>
                  <a:lnTo>
                    <a:pt x="874458" y="685609"/>
                  </a:lnTo>
                  <a:lnTo>
                    <a:pt x="874306" y="685927"/>
                  </a:lnTo>
                  <a:lnTo>
                    <a:pt x="860386" y="711200"/>
                  </a:lnTo>
                  <a:lnTo>
                    <a:pt x="854024" y="711200"/>
                  </a:lnTo>
                  <a:lnTo>
                    <a:pt x="842137" y="698500"/>
                  </a:lnTo>
                  <a:lnTo>
                    <a:pt x="826249" y="685927"/>
                  </a:lnTo>
                  <a:lnTo>
                    <a:pt x="812012" y="685927"/>
                  </a:lnTo>
                  <a:lnTo>
                    <a:pt x="791870" y="676948"/>
                  </a:lnTo>
                  <a:lnTo>
                    <a:pt x="807046" y="685927"/>
                  </a:lnTo>
                  <a:lnTo>
                    <a:pt x="811834" y="685927"/>
                  </a:lnTo>
                  <a:lnTo>
                    <a:pt x="835380" y="711200"/>
                  </a:lnTo>
                  <a:lnTo>
                    <a:pt x="851598" y="723900"/>
                  </a:lnTo>
                  <a:lnTo>
                    <a:pt x="862723" y="723900"/>
                  </a:lnTo>
                  <a:lnTo>
                    <a:pt x="867092" y="711200"/>
                  </a:lnTo>
                  <a:lnTo>
                    <a:pt x="871448" y="698500"/>
                  </a:lnTo>
                  <a:lnTo>
                    <a:pt x="893470" y="660400"/>
                  </a:lnTo>
                  <a:lnTo>
                    <a:pt x="923988" y="596900"/>
                  </a:lnTo>
                  <a:lnTo>
                    <a:pt x="958189" y="546100"/>
                  </a:lnTo>
                  <a:lnTo>
                    <a:pt x="991260" y="495300"/>
                  </a:lnTo>
                  <a:lnTo>
                    <a:pt x="1025245" y="469900"/>
                  </a:lnTo>
                  <a:lnTo>
                    <a:pt x="1063993" y="444500"/>
                  </a:lnTo>
                  <a:close/>
                </a:path>
                <a:path w="1826260" h="1727200">
                  <a:moveTo>
                    <a:pt x="1066317" y="443814"/>
                  </a:moveTo>
                  <a:lnTo>
                    <a:pt x="1063993" y="444500"/>
                  </a:lnTo>
                  <a:lnTo>
                    <a:pt x="1065161" y="444500"/>
                  </a:lnTo>
                  <a:lnTo>
                    <a:pt x="1066317" y="443814"/>
                  </a:lnTo>
                  <a:close/>
                </a:path>
                <a:path w="1826260" h="1727200">
                  <a:moveTo>
                    <a:pt x="1075093" y="1015834"/>
                  </a:moveTo>
                  <a:lnTo>
                    <a:pt x="1065364" y="1003300"/>
                  </a:lnTo>
                  <a:lnTo>
                    <a:pt x="1041603" y="1003300"/>
                  </a:lnTo>
                  <a:lnTo>
                    <a:pt x="1072769" y="1015834"/>
                  </a:lnTo>
                  <a:lnTo>
                    <a:pt x="1067828" y="1015834"/>
                  </a:lnTo>
                  <a:lnTo>
                    <a:pt x="1075093" y="1016063"/>
                  </a:lnTo>
                  <a:lnTo>
                    <a:pt x="1075093" y="1015834"/>
                  </a:lnTo>
                  <a:close/>
                </a:path>
                <a:path w="1826260" h="1727200">
                  <a:moveTo>
                    <a:pt x="1141488" y="25400"/>
                  </a:moveTo>
                  <a:lnTo>
                    <a:pt x="1136624" y="25400"/>
                  </a:lnTo>
                  <a:lnTo>
                    <a:pt x="1137056" y="29057"/>
                  </a:lnTo>
                  <a:lnTo>
                    <a:pt x="1141488" y="25400"/>
                  </a:lnTo>
                  <a:close/>
                </a:path>
                <a:path w="1826260" h="1727200">
                  <a:moveTo>
                    <a:pt x="1215288" y="263906"/>
                  </a:moveTo>
                  <a:lnTo>
                    <a:pt x="1207160" y="263906"/>
                  </a:lnTo>
                  <a:lnTo>
                    <a:pt x="1207160" y="270230"/>
                  </a:lnTo>
                  <a:lnTo>
                    <a:pt x="1211199" y="270230"/>
                  </a:lnTo>
                  <a:lnTo>
                    <a:pt x="1215288" y="270230"/>
                  </a:lnTo>
                  <a:lnTo>
                    <a:pt x="1215288" y="263906"/>
                  </a:lnTo>
                  <a:close/>
                </a:path>
                <a:path w="1826260" h="1727200">
                  <a:moveTo>
                    <a:pt x="1230769" y="272084"/>
                  </a:moveTo>
                  <a:lnTo>
                    <a:pt x="1229067" y="266001"/>
                  </a:lnTo>
                  <a:lnTo>
                    <a:pt x="1225080" y="266674"/>
                  </a:lnTo>
                  <a:lnTo>
                    <a:pt x="1224165" y="266852"/>
                  </a:lnTo>
                  <a:lnTo>
                    <a:pt x="1223683" y="266915"/>
                  </a:lnTo>
                  <a:lnTo>
                    <a:pt x="1219695" y="267576"/>
                  </a:lnTo>
                  <a:lnTo>
                    <a:pt x="1221397" y="273659"/>
                  </a:lnTo>
                  <a:lnTo>
                    <a:pt x="1225359" y="272999"/>
                  </a:lnTo>
                  <a:lnTo>
                    <a:pt x="1226299" y="272808"/>
                  </a:lnTo>
                  <a:lnTo>
                    <a:pt x="1226756" y="272757"/>
                  </a:lnTo>
                  <a:lnTo>
                    <a:pt x="1230769" y="272084"/>
                  </a:lnTo>
                  <a:close/>
                </a:path>
                <a:path w="1826260" h="1727200">
                  <a:moveTo>
                    <a:pt x="1242364" y="285254"/>
                  </a:moveTo>
                  <a:lnTo>
                    <a:pt x="1240624" y="279171"/>
                  </a:lnTo>
                  <a:lnTo>
                    <a:pt x="1236675" y="279844"/>
                  </a:lnTo>
                  <a:lnTo>
                    <a:pt x="1235735" y="280022"/>
                  </a:lnTo>
                  <a:lnTo>
                    <a:pt x="1235278" y="280085"/>
                  </a:lnTo>
                  <a:lnTo>
                    <a:pt x="1231252" y="280746"/>
                  </a:lnTo>
                  <a:lnTo>
                    <a:pt x="1232966" y="286829"/>
                  </a:lnTo>
                  <a:lnTo>
                    <a:pt x="1236941" y="286169"/>
                  </a:lnTo>
                  <a:lnTo>
                    <a:pt x="1237399" y="286067"/>
                  </a:lnTo>
                  <a:lnTo>
                    <a:pt x="1237894" y="286016"/>
                  </a:lnTo>
                  <a:lnTo>
                    <a:pt x="1238351" y="285915"/>
                  </a:lnTo>
                  <a:lnTo>
                    <a:pt x="1242364" y="285254"/>
                  </a:lnTo>
                  <a:close/>
                </a:path>
                <a:path w="1826260" h="1727200">
                  <a:moveTo>
                    <a:pt x="1247749" y="1117600"/>
                  </a:moveTo>
                  <a:lnTo>
                    <a:pt x="1226324" y="1104900"/>
                  </a:lnTo>
                  <a:lnTo>
                    <a:pt x="1143736" y="1104900"/>
                  </a:lnTo>
                  <a:lnTo>
                    <a:pt x="1167295" y="1117600"/>
                  </a:lnTo>
                  <a:lnTo>
                    <a:pt x="1247749" y="1117600"/>
                  </a:lnTo>
                  <a:close/>
                </a:path>
                <a:path w="1826260" h="1727200">
                  <a:moveTo>
                    <a:pt x="1251559" y="662063"/>
                  </a:moveTo>
                  <a:lnTo>
                    <a:pt x="1235354" y="673100"/>
                  </a:lnTo>
                  <a:lnTo>
                    <a:pt x="1229106" y="680097"/>
                  </a:lnTo>
                  <a:lnTo>
                    <a:pt x="1240116" y="673100"/>
                  </a:lnTo>
                  <a:lnTo>
                    <a:pt x="1251559" y="662063"/>
                  </a:lnTo>
                  <a:close/>
                </a:path>
                <a:path w="1826260" h="1727200">
                  <a:moveTo>
                    <a:pt x="1255331" y="271653"/>
                  </a:moveTo>
                  <a:lnTo>
                    <a:pt x="1247203" y="271653"/>
                  </a:lnTo>
                  <a:lnTo>
                    <a:pt x="1247203" y="277952"/>
                  </a:lnTo>
                  <a:lnTo>
                    <a:pt x="1251280" y="277952"/>
                  </a:lnTo>
                  <a:lnTo>
                    <a:pt x="1255331" y="277952"/>
                  </a:lnTo>
                  <a:lnTo>
                    <a:pt x="1255331" y="271653"/>
                  </a:lnTo>
                  <a:close/>
                </a:path>
                <a:path w="1826260" h="1727200">
                  <a:moveTo>
                    <a:pt x="1263294" y="284708"/>
                  </a:moveTo>
                  <a:lnTo>
                    <a:pt x="1255179" y="284708"/>
                  </a:lnTo>
                  <a:lnTo>
                    <a:pt x="1255179" y="291033"/>
                  </a:lnTo>
                  <a:lnTo>
                    <a:pt x="1259255" y="291033"/>
                  </a:lnTo>
                  <a:lnTo>
                    <a:pt x="1263294" y="291033"/>
                  </a:lnTo>
                  <a:lnTo>
                    <a:pt x="1263294" y="284708"/>
                  </a:lnTo>
                  <a:close/>
                </a:path>
                <a:path w="1826260" h="1727200">
                  <a:moveTo>
                    <a:pt x="1282344" y="290842"/>
                  </a:moveTo>
                  <a:lnTo>
                    <a:pt x="1274229" y="290842"/>
                  </a:lnTo>
                  <a:lnTo>
                    <a:pt x="1274229" y="297180"/>
                  </a:lnTo>
                  <a:lnTo>
                    <a:pt x="1278267" y="297180"/>
                  </a:lnTo>
                  <a:lnTo>
                    <a:pt x="1282344" y="297180"/>
                  </a:lnTo>
                  <a:lnTo>
                    <a:pt x="1282344" y="290842"/>
                  </a:lnTo>
                  <a:close/>
                </a:path>
                <a:path w="1826260" h="1727200">
                  <a:moveTo>
                    <a:pt x="1298816" y="294563"/>
                  </a:moveTo>
                  <a:lnTo>
                    <a:pt x="1290688" y="294563"/>
                  </a:lnTo>
                  <a:lnTo>
                    <a:pt x="1290688" y="300850"/>
                  </a:lnTo>
                  <a:lnTo>
                    <a:pt x="1294726" y="300850"/>
                  </a:lnTo>
                  <a:lnTo>
                    <a:pt x="1298816" y="300850"/>
                  </a:lnTo>
                  <a:lnTo>
                    <a:pt x="1298816" y="294563"/>
                  </a:lnTo>
                  <a:close/>
                </a:path>
                <a:path w="1826260" h="1727200">
                  <a:moveTo>
                    <a:pt x="1314704" y="624484"/>
                  </a:moveTo>
                  <a:lnTo>
                    <a:pt x="1279664" y="635000"/>
                  </a:lnTo>
                  <a:lnTo>
                    <a:pt x="1251559" y="662063"/>
                  </a:lnTo>
                  <a:lnTo>
                    <a:pt x="1272667" y="647700"/>
                  </a:lnTo>
                  <a:lnTo>
                    <a:pt x="1314704" y="624484"/>
                  </a:lnTo>
                  <a:close/>
                </a:path>
                <a:path w="1826260" h="1727200">
                  <a:moveTo>
                    <a:pt x="1317498" y="298602"/>
                  </a:moveTo>
                  <a:lnTo>
                    <a:pt x="1309370" y="298602"/>
                  </a:lnTo>
                  <a:lnTo>
                    <a:pt x="1309370" y="304901"/>
                  </a:lnTo>
                  <a:lnTo>
                    <a:pt x="1313421" y="304901"/>
                  </a:lnTo>
                  <a:lnTo>
                    <a:pt x="1317498" y="304901"/>
                  </a:lnTo>
                  <a:lnTo>
                    <a:pt x="1317498" y="298602"/>
                  </a:lnTo>
                  <a:close/>
                </a:path>
                <a:path w="1826260" h="1727200">
                  <a:moveTo>
                    <a:pt x="1338973" y="297878"/>
                  </a:moveTo>
                  <a:lnTo>
                    <a:pt x="1330845" y="297878"/>
                  </a:lnTo>
                  <a:lnTo>
                    <a:pt x="1330845" y="304165"/>
                  </a:lnTo>
                  <a:lnTo>
                    <a:pt x="1334935" y="304165"/>
                  </a:lnTo>
                  <a:lnTo>
                    <a:pt x="1338973" y="304165"/>
                  </a:lnTo>
                  <a:lnTo>
                    <a:pt x="1338973" y="297878"/>
                  </a:lnTo>
                  <a:close/>
                </a:path>
                <a:path w="1826260" h="1727200">
                  <a:moveTo>
                    <a:pt x="1356448" y="299186"/>
                  </a:moveTo>
                  <a:lnTo>
                    <a:pt x="1348320" y="299186"/>
                  </a:lnTo>
                  <a:lnTo>
                    <a:pt x="1348320" y="305473"/>
                  </a:lnTo>
                  <a:lnTo>
                    <a:pt x="1352359" y="305473"/>
                  </a:lnTo>
                  <a:lnTo>
                    <a:pt x="1356448" y="305473"/>
                  </a:lnTo>
                  <a:lnTo>
                    <a:pt x="1356448" y="299186"/>
                  </a:lnTo>
                  <a:close/>
                </a:path>
                <a:path w="1826260" h="1727200">
                  <a:moveTo>
                    <a:pt x="1356702" y="612368"/>
                  </a:moveTo>
                  <a:lnTo>
                    <a:pt x="1318653" y="622300"/>
                  </a:lnTo>
                  <a:lnTo>
                    <a:pt x="1314704" y="624484"/>
                  </a:lnTo>
                  <a:lnTo>
                    <a:pt x="1321968" y="622300"/>
                  </a:lnTo>
                  <a:lnTo>
                    <a:pt x="1356702" y="612368"/>
                  </a:lnTo>
                  <a:close/>
                </a:path>
                <a:path w="1826260" h="1727200">
                  <a:moveTo>
                    <a:pt x="1357934" y="1689100"/>
                  </a:moveTo>
                  <a:lnTo>
                    <a:pt x="1355369" y="1676400"/>
                  </a:lnTo>
                  <a:lnTo>
                    <a:pt x="1348359" y="1663700"/>
                  </a:lnTo>
                  <a:lnTo>
                    <a:pt x="1335519" y="1663700"/>
                  </a:lnTo>
                  <a:lnTo>
                    <a:pt x="1343914" y="1676400"/>
                  </a:lnTo>
                  <a:lnTo>
                    <a:pt x="1349565" y="1676400"/>
                  </a:lnTo>
                  <a:lnTo>
                    <a:pt x="1351635" y="1689100"/>
                  </a:lnTo>
                  <a:lnTo>
                    <a:pt x="1349565" y="1701800"/>
                  </a:lnTo>
                  <a:lnTo>
                    <a:pt x="1343914" y="1714500"/>
                  </a:lnTo>
                  <a:lnTo>
                    <a:pt x="1306677" y="1714500"/>
                  </a:lnTo>
                  <a:lnTo>
                    <a:pt x="1301038" y="1701800"/>
                  </a:lnTo>
                  <a:lnTo>
                    <a:pt x="1298956" y="1689100"/>
                  </a:lnTo>
                  <a:lnTo>
                    <a:pt x="1301038" y="1676400"/>
                  </a:lnTo>
                  <a:lnTo>
                    <a:pt x="1306677" y="1676400"/>
                  </a:lnTo>
                  <a:lnTo>
                    <a:pt x="1315034" y="1663700"/>
                  </a:lnTo>
                  <a:lnTo>
                    <a:pt x="1307947" y="1663700"/>
                  </a:lnTo>
                  <a:lnTo>
                    <a:pt x="1299895" y="1676400"/>
                  </a:lnTo>
                  <a:lnTo>
                    <a:pt x="1294587" y="1676400"/>
                  </a:lnTo>
                  <a:lnTo>
                    <a:pt x="1292669" y="1689100"/>
                  </a:lnTo>
                  <a:lnTo>
                    <a:pt x="1295234" y="1701800"/>
                  </a:lnTo>
                  <a:lnTo>
                    <a:pt x="1302219" y="1714500"/>
                  </a:lnTo>
                  <a:lnTo>
                    <a:pt x="1312583" y="1727200"/>
                  </a:lnTo>
                  <a:lnTo>
                    <a:pt x="1337970" y="1727200"/>
                  </a:lnTo>
                  <a:lnTo>
                    <a:pt x="1348359" y="1714500"/>
                  </a:lnTo>
                  <a:lnTo>
                    <a:pt x="1355369" y="1701800"/>
                  </a:lnTo>
                  <a:lnTo>
                    <a:pt x="1357934" y="1689100"/>
                  </a:lnTo>
                  <a:close/>
                </a:path>
                <a:path w="1826260" h="1727200">
                  <a:moveTo>
                    <a:pt x="1389037" y="1612900"/>
                  </a:moveTo>
                  <a:lnTo>
                    <a:pt x="1386230" y="1600200"/>
                  </a:lnTo>
                  <a:lnTo>
                    <a:pt x="1349476" y="1612900"/>
                  </a:lnTo>
                  <a:lnTo>
                    <a:pt x="1389037" y="1612900"/>
                  </a:lnTo>
                  <a:close/>
                </a:path>
                <a:path w="1826260" h="1727200">
                  <a:moveTo>
                    <a:pt x="1395514" y="406400"/>
                  </a:moveTo>
                  <a:lnTo>
                    <a:pt x="1390103" y="393700"/>
                  </a:lnTo>
                  <a:lnTo>
                    <a:pt x="1361528" y="368300"/>
                  </a:lnTo>
                  <a:lnTo>
                    <a:pt x="1335722" y="368300"/>
                  </a:lnTo>
                  <a:lnTo>
                    <a:pt x="1333779" y="355600"/>
                  </a:lnTo>
                  <a:lnTo>
                    <a:pt x="1332953" y="342900"/>
                  </a:lnTo>
                  <a:lnTo>
                    <a:pt x="1331950" y="342900"/>
                  </a:lnTo>
                  <a:lnTo>
                    <a:pt x="1328394" y="355600"/>
                  </a:lnTo>
                  <a:lnTo>
                    <a:pt x="1328229" y="355600"/>
                  </a:lnTo>
                  <a:lnTo>
                    <a:pt x="1331366" y="381000"/>
                  </a:lnTo>
                  <a:lnTo>
                    <a:pt x="1334020" y="381000"/>
                  </a:lnTo>
                  <a:lnTo>
                    <a:pt x="1339062" y="393700"/>
                  </a:lnTo>
                  <a:lnTo>
                    <a:pt x="1342720" y="393700"/>
                  </a:lnTo>
                  <a:lnTo>
                    <a:pt x="1322959" y="406400"/>
                  </a:lnTo>
                  <a:lnTo>
                    <a:pt x="1291513" y="419100"/>
                  </a:lnTo>
                  <a:lnTo>
                    <a:pt x="1298206" y="419100"/>
                  </a:lnTo>
                  <a:lnTo>
                    <a:pt x="1326769" y="406400"/>
                  </a:lnTo>
                  <a:lnTo>
                    <a:pt x="1345272" y="406400"/>
                  </a:lnTo>
                  <a:lnTo>
                    <a:pt x="1352067" y="393700"/>
                  </a:lnTo>
                  <a:lnTo>
                    <a:pt x="1352575" y="393700"/>
                  </a:lnTo>
                  <a:lnTo>
                    <a:pt x="1356347" y="406400"/>
                  </a:lnTo>
                  <a:lnTo>
                    <a:pt x="1366456" y="406400"/>
                  </a:lnTo>
                  <a:lnTo>
                    <a:pt x="1350352" y="419100"/>
                  </a:lnTo>
                  <a:lnTo>
                    <a:pt x="1328661" y="431800"/>
                  </a:lnTo>
                  <a:lnTo>
                    <a:pt x="1335151" y="431800"/>
                  </a:lnTo>
                  <a:lnTo>
                    <a:pt x="1357312" y="419100"/>
                  </a:lnTo>
                  <a:lnTo>
                    <a:pt x="1373238" y="406400"/>
                  </a:lnTo>
                  <a:lnTo>
                    <a:pt x="1395514" y="406400"/>
                  </a:lnTo>
                  <a:close/>
                </a:path>
                <a:path w="1826260" h="1727200">
                  <a:moveTo>
                    <a:pt x="1489938" y="254000"/>
                  </a:moveTo>
                  <a:lnTo>
                    <a:pt x="1489862" y="241300"/>
                  </a:lnTo>
                  <a:lnTo>
                    <a:pt x="1489786" y="228600"/>
                  </a:lnTo>
                  <a:lnTo>
                    <a:pt x="1474216" y="215900"/>
                  </a:lnTo>
                  <a:lnTo>
                    <a:pt x="1452448" y="203200"/>
                  </a:lnTo>
                  <a:lnTo>
                    <a:pt x="1433677" y="190500"/>
                  </a:lnTo>
                  <a:lnTo>
                    <a:pt x="1432445" y="177800"/>
                  </a:lnTo>
                  <a:lnTo>
                    <a:pt x="1431607" y="165100"/>
                  </a:lnTo>
                  <a:lnTo>
                    <a:pt x="1429562" y="165100"/>
                  </a:lnTo>
                  <a:lnTo>
                    <a:pt x="1428559" y="161671"/>
                  </a:lnTo>
                  <a:lnTo>
                    <a:pt x="1428559" y="228600"/>
                  </a:lnTo>
                  <a:lnTo>
                    <a:pt x="1420926" y="228600"/>
                  </a:lnTo>
                  <a:lnTo>
                    <a:pt x="1427619" y="215900"/>
                  </a:lnTo>
                  <a:lnTo>
                    <a:pt x="1428559" y="228600"/>
                  </a:lnTo>
                  <a:lnTo>
                    <a:pt x="1428559" y="161671"/>
                  </a:lnTo>
                  <a:lnTo>
                    <a:pt x="1425854" y="152400"/>
                  </a:lnTo>
                  <a:lnTo>
                    <a:pt x="1422146" y="139700"/>
                  </a:lnTo>
                  <a:lnTo>
                    <a:pt x="1419491" y="130619"/>
                  </a:lnTo>
                  <a:lnTo>
                    <a:pt x="1419491" y="190500"/>
                  </a:lnTo>
                  <a:lnTo>
                    <a:pt x="1403553" y="199415"/>
                  </a:lnTo>
                  <a:lnTo>
                    <a:pt x="1403553" y="228600"/>
                  </a:lnTo>
                  <a:lnTo>
                    <a:pt x="1402575" y="241300"/>
                  </a:lnTo>
                  <a:lnTo>
                    <a:pt x="1395691" y="228600"/>
                  </a:lnTo>
                  <a:lnTo>
                    <a:pt x="1403553" y="228600"/>
                  </a:lnTo>
                  <a:lnTo>
                    <a:pt x="1403553" y="199415"/>
                  </a:lnTo>
                  <a:lnTo>
                    <a:pt x="1374063" y="215900"/>
                  </a:lnTo>
                  <a:lnTo>
                    <a:pt x="1324178" y="228600"/>
                  </a:lnTo>
                  <a:lnTo>
                    <a:pt x="1272997" y="228600"/>
                  </a:lnTo>
                  <a:lnTo>
                    <a:pt x="1239812" y="220065"/>
                  </a:lnTo>
                  <a:lnTo>
                    <a:pt x="1239812" y="262343"/>
                  </a:lnTo>
                  <a:lnTo>
                    <a:pt x="1236700" y="262343"/>
                  </a:lnTo>
                  <a:lnTo>
                    <a:pt x="1237043" y="254000"/>
                  </a:lnTo>
                  <a:lnTo>
                    <a:pt x="1239812" y="262343"/>
                  </a:lnTo>
                  <a:lnTo>
                    <a:pt x="1239812" y="220065"/>
                  </a:lnTo>
                  <a:lnTo>
                    <a:pt x="1223683" y="215900"/>
                  </a:lnTo>
                  <a:lnTo>
                    <a:pt x="1273733" y="215900"/>
                  </a:lnTo>
                  <a:lnTo>
                    <a:pt x="1275016" y="203200"/>
                  </a:lnTo>
                  <a:lnTo>
                    <a:pt x="1276438" y="190500"/>
                  </a:lnTo>
                  <a:lnTo>
                    <a:pt x="1291907" y="190500"/>
                  </a:lnTo>
                  <a:lnTo>
                    <a:pt x="1290142" y="203200"/>
                  </a:lnTo>
                  <a:lnTo>
                    <a:pt x="1281188" y="203200"/>
                  </a:lnTo>
                  <a:lnTo>
                    <a:pt x="1275257" y="215900"/>
                  </a:lnTo>
                  <a:lnTo>
                    <a:pt x="1323352" y="215900"/>
                  </a:lnTo>
                  <a:lnTo>
                    <a:pt x="1372019" y="203200"/>
                  </a:lnTo>
                  <a:lnTo>
                    <a:pt x="1416329" y="190500"/>
                  </a:lnTo>
                  <a:lnTo>
                    <a:pt x="1419491" y="190500"/>
                  </a:lnTo>
                  <a:lnTo>
                    <a:pt x="1419491" y="130619"/>
                  </a:lnTo>
                  <a:lnTo>
                    <a:pt x="1418437" y="127000"/>
                  </a:lnTo>
                  <a:lnTo>
                    <a:pt x="1414729" y="114300"/>
                  </a:lnTo>
                  <a:lnTo>
                    <a:pt x="1390650" y="76200"/>
                  </a:lnTo>
                  <a:lnTo>
                    <a:pt x="1370533" y="52527"/>
                  </a:lnTo>
                  <a:lnTo>
                    <a:pt x="1370533" y="190500"/>
                  </a:lnTo>
                  <a:lnTo>
                    <a:pt x="1360462" y="190500"/>
                  </a:lnTo>
                  <a:lnTo>
                    <a:pt x="1364538" y="177800"/>
                  </a:lnTo>
                  <a:lnTo>
                    <a:pt x="1370533" y="190500"/>
                  </a:lnTo>
                  <a:lnTo>
                    <a:pt x="1370533" y="52527"/>
                  </a:lnTo>
                  <a:lnTo>
                    <a:pt x="1358290" y="38100"/>
                  </a:lnTo>
                  <a:lnTo>
                    <a:pt x="1336992" y="24460"/>
                  </a:lnTo>
                  <a:lnTo>
                    <a:pt x="1336992" y="38100"/>
                  </a:lnTo>
                  <a:lnTo>
                    <a:pt x="1330883" y="38100"/>
                  </a:lnTo>
                  <a:lnTo>
                    <a:pt x="1333017" y="25400"/>
                  </a:lnTo>
                  <a:lnTo>
                    <a:pt x="1336294" y="25400"/>
                  </a:lnTo>
                  <a:lnTo>
                    <a:pt x="1336992" y="38100"/>
                  </a:lnTo>
                  <a:lnTo>
                    <a:pt x="1336992" y="24460"/>
                  </a:lnTo>
                  <a:lnTo>
                    <a:pt x="1318641" y="12700"/>
                  </a:lnTo>
                  <a:lnTo>
                    <a:pt x="1294307" y="5981"/>
                  </a:lnTo>
                  <a:lnTo>
                    <a:pt x="1294307" y="152400"/>
                  </a:lnTo>
                  <a:lnTo>
                    <a:pt x="1290015" y="152400"/>
                  </a:lnTo>
                  <a:lnTo>
                    <a:pt x="1286459" y="139700"/>
                  </a:lnTo>
                  <a:lnTo>
                    <a:pt x="1293723" y="139700"/>
                  </a:lnTo>
                  <a:lnTo>
                    <a:pt x="1294307" y="152400"/>
                  </a:lnTo>
                  <a:lnTo>
                    <a:pt x="1294307" y="5981"/>
                  </a:lnTo>
                  <a:lnTo>
                    <a:pt x="1287119" y="4000"/>
                  </a:lnTo>
                  <a:lnTo>
                    <a:pt x="1287119" y="38100"/>
                  </a:lnTo>
                  <a:lnTo>
                    <a:pt x="1286548" y="50800"/>
                  </a:lnTo>
                  <a:lnTo>
                    <a:pt x="1277391" y="38100"/>
                  </a:lnTo>
                  <a:lnTo>
                    <a:pt x="1257096" y="38100"/>
                  </a:lnTo>
                  <a:lnTo>
                    <a:pt x="1257096" y="25400"/>
                  </a:lnTo>
                  <a:lnTo>
                    <a:pt x="1263853" y="25400"/>
                  </a:lnTo>
                  <a:lnTo>
                    <a:pt x="1263396" y="25755"/>
                  </a:lnTo>
                  <a:lnTo>
                    <a:pt x="1263396" y="27127"/>
                  </a:lnTo>
                  <a:lnTo>
                    <a:pt x="1265402" y="28638"/>
                  </a:lnTo>
                  <a:lnTo>
                    <a:pt x="1268653" y="28638"/>
                  </a:lnTo>
                  <a:lnTo>
                    <a:pt x="1271905" y="28638"/>
                  </a:lnTo>
                  <a:lnTo>
                    <a:pt x="1273924" y="27127"/>
                  </a:lnTo>
                  <a:lnTo>
                    <a:pt x="1273924" y="25755"/>
                  </a:lnTo>
                  <a:lnTo>
                    <a:pt x="1273441" y="25400"/>
                  </a:lnTo>
                  <a:lnTo>
                    <a:pt x="1280248" y="25400"/>
                  </a:lnTo>
                  <a:lnTo>
                    <a:pt x="1280248" y="38100"/>
                  </a:lnTo>
                  <a:lnTo>
                    <a:pt x="1287119" y="38100"/>
                  </a:lnTo>
                  <a:lnTo>
                    <a:pt x="1287119" y="4000"/>
                  </a:lnTo>
                  <a:lnTo>
                    <a:pt x="1272667" y="0"/>
                  </a:lnTo>
                  <a:lnTo>
                    <a:pt x="1197241" y="0"/>
                  </a:lnTo>
                  <a:lnTo>
                    <a:pt x="1179893" y="8115"/>
                  </a:lnTo>
                  <a:lnTo>
                    <a:pt x="1179893" y="190500"/>
                  </a:lnTo>
                  <a:lnTo>
                    <a:pt x="1172768" y="190500"/>
                  </a:lnTo>
                  <a:lnTo>
                    <a:pt x="1171435" y="177800"/>
                  </a:lnTo>
                  <a:lnTo>
                    <a:pt x="1177061" y="177800"/>
                  </a:lnTo>
                  <a:lnTo>
                    <a:pt x="1179893" y="190500"/>
                  </a:lnTo>
                  <a:lnTo>
                    <a:pt x="1179893" y="8115"/>
                  </a:lnTo>
                  <a:lnTo>
                    <a:pt x="1173416" y="11137"/>
                  </a:lnTo>
                  <a:lnTo>
                    <a:pt x="1173416" y="63500"/>
                  </a:lnTo>
                  <a:lnTo>
                    <a:pt x="1161237" y="76200"/>
                  </a:lnTo>
                  <a:lnTo>
                    <a:pt x="1159471" y="63500"/>
                  </a:lnTo>
                  <a:lnTo>
                    <a:pt x="1146022" y="63500"/>
                  </a:lnTo>
                  <a:lnTo>
                    <a:pt x="1161669" y="50800"/>
                  </a:lnTo>
                  <a:lnTo>
                    <a:pt x="1169543" y="50800"/>
                  </a:lnTo>
                  <a:lnTo>
                    <a:pt x="1173416" y="63500"/>
                  </a:lnTo>
                  <a:lnTo>
                    <a:pt x="1173416" y="11137"/>
                  </a:lnTo>
                  <a:lnTo>
                    <a:pt x="1170063" y="12700"/>
                  </a:lnTo>
                  <a:lnTo>
                    <a:pt x="1141488" y="25400"/>
                  </a:lnTo>
                  <a:lnTo>
                    <a:pt x="1143495" y="25400"/>
                  </a:lnTo>
                  <a:lnTo>
                    <a:pt x="1139266" y="38100"/>
                  </a:lnTo>
                  <a:lnTo>
                    <a:pt x="1138148" y="38100"/>
                  </a:lnTo>
                  <a:lnTo>
                    <a:pt x="1137056" y="29057"/>
                  </a:lnTo>
                  <a:lnTo>
                    <a:pt x="1126121" y="38100"/>
                  </a:lnTo>
                  <a:lnTo>
                    <a:pt x="1111935" y="50800"/>
                  </a:lnTo>
                  <a:lnTo>
                    <a:pt x="1099921" y="63182"/>
                  </a:lnTo>
                  <a:lnTo>
                    <a:pt x="1099921" y="127000"/>
                  </a:lnTo>
                  <a:lnTo>
                    <a:pt x="1090460" y="127000"/>
                  </a:lnTo>
                  <a:lnTo>
                    <a:pt x="1093571" y="114300"/>
                  </a:lnTo>
                  <a:lnTo>
                    <a:pt x="1098740" y="114300"/>
                  </a:lnTo>
                  <a:lnTo>
                    <a:pt x="1099921" y="127000"/>
                  </a:lnTo>
                  <a:lnTo>
                    <a:pt x="1099921" y="63182"/>
                  </a:lnTo>
                  <a:lnTo>
                    <a:pt x="1080160" y="101600"/>
                  </a:lnTo>
                  <a:lnTo>
                    <a:pt x="1067079" y="152400"/>
                  </a:lnTo>
                  <a:lnTo>
                    <a:pt x="1064298" y="177800"/>
                  </a:lnTo>
                  <a:lnTo>
                    <a:pt x="1062710" y="190500"/>
                  </a:lnTo>
                  <a:lnTo>
                    <a:pt x="1072299" y="190500"/>
                  </a:lnTo>
                  <a:lnTo>
                    <a:pt x="1072781" y="203200"/>
                  </a:lnTo>
                  <a:lnTo>
                    <a:pt x="1073950" y="215900"/>
                  </a:lnTo>
                  <a:lnTo>
                    <a:pt x="1075817" y="228600"/>
                  </a:lnTo>
                  <a:lnTo>
                    <a:pt x="1078357" y="254000"/>
                  </a:lnTo>
                  <a:lnTo>
                    <a:pt x="1080757" y="254000"/>
                  </a:lnTo>
                  <a:lnTo>
                    <a:pt x="1083576" y="266700"/>
                  </a:lnTo>
                  <a:lnTo>
                    <a:pt x="1086827" y="279400"/>
                  </a:lnTo>
                  <a:lnTo>
                    <a:pt x="1090523" y="292100"/>
                  </a:lnTo>
                  <a:lnTo>
                    <a:pt x="1096200" y="317500"/>
                  </a:lnTo>
                  <a:lnTo>
                    <a:pt x="1103325" y="330200"/>
                  </a:lnTo>
                  <a:lnTo>
                    <a:pt x="1111770" y="342900"/>
                  </a:lnTo>
                  <a:lnTo>
                    <a:pt x="1121435" y="355600"/>
                  </a:lnTo>
                  <a:lnTo>
                    <a:pt x="1126794" y="355600"/>
                  </a:lnTo>
                  <a:lnTo>
                    <a:pt x="1132509" y="368300"/>
                  </a:lnTo>
                  <a:lnTo>
                    <a:pt x="727202" y="368300"/>
                  </a:lnTo>
                  <a:lnTo>
                    <a:pt x="727202" y="406400"/>
                  </a:lnTo>
                  <a:lnTo>
                    <a:pt x="719074" y="406400"/>
                  </a:lnTo>
                  <a:lnTo>
                    <a:pt x="711898" y="393700"/>
                  </a:lnTo>
                  <a:lnTo>
                    <a:pt x="722083" y="393700"/>
                  </a:lnTo>
                  <a:lnTo>
                    <a:pt x="727202" y="406400"/>
                  </a:lnTo>
                  <a:lnTo>
                    <a:pt x="727202" y="368300"/>
                  </a:lnTo>
                  <a:lnTo>
                    <a:pt x="63" y="368300"/>
                  </a:lnTo>
                  <a:lnTo>
                    <a:pt x="0" y="406400"/>
                  </a:lnTo>
                  <a:lnTo>
                    <a:pt x="762" y="406400"/>
                  </a:lnTo>
                  <a:lnTo>
                    <a:pt x="400304" y="850900"/>
                  </a:lnTo>
                  <a:lnTo>
                    <a:pt x="41148" y="701141"/>
                  </a:lnTo>
                  <a:lnTo>
                    <a:pt x="410070" y="863600"/>
                  </a:lnTo>
                  <a:lnTo>
                    <a:pt x="445490" y="901700"/>
                  </a:lnTo>
                  <a:lnTo>
                    <a:pt x="6311" y="711200"/>
                  </a:lnTo>
                  <a:lnTo>
                    <a:pt x="6311" y="686612"/>
                  </a:lnTo>
                  <a:lnTo>
                    <a:pt x="4673" y="685927"/>
                  </a:lnTo>
                  <a:lnTo>
                    <a:pt x="0" y="685927"/>
                  </a:lnTo>
                  <a:lnTo>
                    <a:pt x="0" y="723900"/>
                  </a:lnTo>
                  <a:lnTo>
                    <a:pt x="762" y="723900"/>
                  </a:lnTo>
                  <a:lnTo>
                    <a:pt x="456349" y="914400"/>
                  </a:lnTo>
                  <a:lnTo>
                    <a:pt x="479298" y="914400"/>
                  </a:lnTo>
                  <a:lnTo>
                    <a:pt x="479298" y="1714500"/>
                  </a:lnTo>
                  <a:lnTo>
                    <a:pt x="485622" y="1714500"/>
                  </a:lnTo>
                  <a:lnTo>
                    <a:pt x="485622" y="914400"/>
                  </a:lnTo>
                  <a:lnTo>
                    <a:pt x="782574" y="914400"/>
                  </a:lnTo>
                  <a:lnTo>
                    <a:pt x="811352" y="927100"/>
                  </a:lnTo>
                  <a:lnTo>
                    <a:pt x="841476" y="939800"/>
                  </a:lnTo>
                  <a:lnTo>
                    <a:pt x="872820" y="952500"/>
                  </a:lnTo>
                  <a:lnTo>
                    <a:pt x="905243" y="965200"/>
                  </a:lnTo>
                  <a:lnTo>
                    <a:pt x="1001179" y="965200"/>
                  </a:lnTo>
                  <a:lnTo>
                    <a:pt x="999540" y="977900"/>
                  </a:lnTo>
                  <a:lnTo>
                    <a:pt x="972578" y="977900"/>
                  </a:lnTo>
                  <a:lnTo>
                    <a:pt x="958227" y="990600"/>
                  </a:lnTo>
                  <a:lnTo>
                    <a:pt x="1008773" y="990600"/>
                  </a:lnTo>
                  <a:lnTo>
                    <a:pt x="1003795" y="977900"/>
                  </a:lnTo>
                  <a:lnTo>
                    <a:pt x="1005751" y="977900"/>
                  </a:lnTo>
                  <a:lnTo>
                    <a:pt x="1007605" y="965200"/>
                  </a:lnTo>
                  <a:lnTo>
                    <a:pt x="1054188" y="965200"/>
                  </a:lnTo>
                  <a:lnTo>
                    <a:pt x="1070305" y="952500"/>
                  </a:lnTo>
                  <a:lnTo>
                    <a:pt x="1010793" y="952500"/>
                  </a:lnTo>
                  <a:lnTo>
                    <a:pt x="1016279" y="927100"/>
                  </a:lnTo>
                  <a:lnTo>
                    <a:pt x="1020254" y="914400"/>
                  </a:lnTo>
                  <a:lnTo>
                    <a:pt x="1022692" y="901700"/>
                  </a:lnTo>
                  <a:lnTo>
                    <a:pt x="1023543" y="889000"/>
                  </a:lnTo>
                  <a:lnTo>
                    <a:pt x="1045819" y="749300"/>
                  </a:lnTo>
                  <a:lnTo>
                    <a:pt x="1039304" y="749300"/>
                  </a:lnTo>
                  <a:lnTo>
                    <a:pt x="1017244" y="889000"/>
                  </a:lnTo>
                  <a:lnTo>
                    <a:pt x="1016304" y="901700"/>
                  </a:lnTo>
                  <a:lnTo>
                    <a:pt x="1014476" y="901700"/>
                  </a:lnTo>
                  <a:lnTo>
                    <a:pt x="1012926" y="914400"/>
                  </a:lnTo>
                  <a:lnTo>
                    <a:pt x="1011047" y="927100"/>
                  </a:lnTo>
                  <a:lnTo>
                    <a:pt x="1008849" y="939800"/>
                  </a:lnTo>
                  <a:lnTo>
                    <a:pt x="1006322" y="939800"/>
                  </a:lnTo>
                  <a:lnTo>
                    <a:pt x="952512" y="952500"/>
                  </a:lnTo>
                  <a:lnTo>
                    <a:pt x="900315" y="952500"/>
                  </a:lnTo>
                  <a:lnTo>
                    <a:pt x="850353" y="939800"/>
                  </a:lnTo>
                  <a:lnTo>
                    <a:pt x="803236" y="914400"/>
                  </a:lnTo>
                  <a:lnTo>
                    <a:pt x="781405" y="901700"/>
                  </a:lnTo>
                  <a:lnTo>
                    <a:pt x="759574" y="889000"/>
                  </a:lnTo>
                  <a:lnTo>
                    <a:pt x="752094" y="884339"/>
                  </a:lnTo>
                  <a:lnTo>
                    <a:pt x="752094" y="901700"/>
                  </a:lnTo>
                  <a:lnTo>
                    <a:pt x="460451" y="901700"/>
                  </a:lnTo>
                  <a:lnTo>
                    <a:pt x="460362" y="876300"/>
                  </a:lnTo>
                  <a:lnTo>
                    <a:pt x="732345" y="876300"/>
                  </a:lnTo>
                  <a:lnTo>
                    <a:pt x="739838" y="889000"/>
                  </a:lnTo>
                  <a:lnTo>
                    <a:pt x="746480" y="889000"/>
                  </a:lnTo>
                  <a:lnTo>
                    <a:pt x="752094" y="901700"/>
                  </a:lnTo>
                  <a:lnTo>
                    <a:pt x="752094" y="884339"/>
                  </a:lnTo>
                  <a:lnTo>
                    <a:pt x="739241" y="876300"/>
                  </a:lnTo>
                  <a:lnTo>
                    <a:pt x="709574" y="850900"/>
                  </a:lnTo>
                  <a:lnTo>
                    <a:pt x="694182" y="838200"/>
                  </a:lnTo>
                  <a:lnTo>
                    <a:pt x="678789" y="825500"/>
                  </a:lnTo>
                  <a:lnTo>
                    <a:pt x="655142" y="787400"/>
                  </a:lnTo>
                  <a:lnTo>
                    <a:pt x="649706" y="774700"/>
                  </a:lnTo>
                  <a:lnTo>
                    <a:pt x="647661" y="762000"/>
                  </a:lnTo>
                  <a:lnTo>
                    <a:pt x="649008" y="749300"/>
                  </a:lnTo>
                  <a:lnTo>
                    <a:pt x="653745" y="736600"/>
                  </a:lnTo>
                  <a:lnTo>
                    <a:pt x="645795" y="736600"/>
                  </a:lnTo>
                  <a:lnTo>
                    <a:pt x="642264" y="749300"/>
                  </a:lnTo>
                  <a:lnTo>
                    <a:pt x="641426" y="762000"/>
                  </a:lnTo>
                  <a:lnTo>
                    <a:pt x="643255" y="774700"/>
                  </a:lnTo>
                  <a:lnTo>
                    <a:pt x="647750" y="787400"/>
                  </a:lnTo>
                  <a:lnTo>
                    <a:pt x="573290" y="787400"/>
                  </a:lnTo>
                  <a:lnTo>
                    <a:pt x="570484" y="784225"/>
                  </a:lnTo>
                  <a:lnTo>
                    <a:pt x="570484" y="838200"/>
                  </a:lnTo>
                  <a:lnTo>
                    <a:pt x="562483" y="838200"/>
                  </a:lnTo>
                  <a:lnTo>
                    <a:pt x="567842" y="825500"/>
                  </a:lnTo>
                  <a:lnTo>
                    <a:pt x="570484" y="838200"/>
                  </a:lnTo>
                  <a:lnTo>
                    <a:pt x="570484" y="784225"/>
                  </a:lnTo>
                  <a:lnTo>
                    <a:pt x="562076" y="774700"/>
                  </a:lnTo>
                  <a:lnTo>
                    <a:pt x="550875" y="762000"/>
                  </a:lnTo>
                  <a:lnTo>
                    <a:pt x="539673" y="749300"/>
                  </a:lnTo>
                  <a:lnTo>
                    <a:pt x="528459" y="736600"/>
                  </a:lnTo>
                  <a:lnTo>
                    <a:pt x="454063" y="652297"/>
                  </a:lnTo>
                  <a:lnTo>
                    <a:pt x="454063" y="876300"/>
                  </a:lnTo>
                  <a:lnTo>
                    <a:pt x="454063" y="901700"/>
                  </a:lnTo>
                  <a:lnTo>
                    <a:pt x="408139" y="850900"/>
                  </a:lnTo>
                  <a:lnTo>
                    <a:pt x="6311" y="406400"/>
                  </a:lnTo>
                  <a:lnTo>
                    <a:pt x="6311" y="381000"/>
                  </a:lnTo>
                  <a:lnTo>
                    <a:pt x="454063" y="876300"/>
                  </a:lnTo>
                  <a:lnTo>
                    <a:pt x="454063" y="652297"/>
                  </a:lnTo>
                  <a:lnTo>
                    <a:pt x="444995" y="642023"/>
                  </a:lnTo>
                  <a:lnTo>
                    <a:pt x="444995" y="762000"/>
                  </a:lnTo>
                  <a:lnTo>
                    <a:pt x="444182" y="774700"/>
                  </a:lnTo>
                  <a:lnTo>
                    <a:pt x="435406" y="774700"/>
                  </a:lnTo>
                  <a:lnTo>
                    <a:pt x="435406" y="762000"/>
                  </a:lnTo>
                  <a:lnTo>
                    <a:pt x="444995" y="762000"/>
                  </a:lnTo>
                  <a:lnTo>
                    <a:pt x="444995" y="642023"/>
                  </a:lnTo>
                  <a:lnTo>
                    <a:pt x="406539" y="598436"/>
                  </a:lnTo>
                  <a:lnTo>
                    <a:pt x="406539" y="736600"/>
                  </a:lnTo>
                  <a:lnTo>
                    <a:pt x="402361" y="749300"/>
                  </a:lnTo>
                  <a:lnTo>
                    <a:pt x="397256" y="749300"/>
                  </a:lnTo>
                  <a:lnTo>
                    <a:pt x="398475" y="736600"/>
                  </a:lnTo>
                  <a:lnTo>
                    <a:pt x="406539" y="736600"/>
                  </a:lnTo>
                  <a:lnTo>
                    <a:pt x="406539" y="598436"/>
                  </a:lnTo>
                  <a:lnTo>
                    <a:pt x="248297" y="419100"/>
                  </a:lnTo>
                  <a:lnTo>
                    <a:pt x="1109141" y="419100"/>
                  </a:lnTo>
                  <a:lnTo>
                    <a:pt x="1086599" y="431800"/>
                  </a:lnTo>
                  <a:lnTo>
                    <a:pt x="1066317" y="443814"/>
                  </a:lnTo>
                  <a:lnTo>
                    <a:pt x="1107363" y="431800"/>
                  </a:lnTo>
                  <a:lnTo>
                    <a:pt x="1155242" y="419100"/>
                  </a:lnTo>
                  <a:lnTo>
                    <a:pt x="1173835" y="419100"/>
                  </a:lnTo>
                  <a:lnTo>
                    <a:pt x="1200988" y="431800"/>
                  </a:lnTo>
                  <a:lnTo>
                    <a:pt x="1229233" y="444500"/>
                  </a:lnTo>
                  <a:lnTo>
                    <a:pt x="1288097" y="444500"/>
                  </a:lnTo>
                  <a:lnTo>
                    <a:pt x="1310754" y="431800"/>
                  </a:lnTo>
                  <a:lnTo>
                    <a:pt x="1206868" y="431800"/>
                  </a:lnTo>
                  <a:lnTo>
                    <a:pt x="1182814" y="419100"/>
                  </a:lnTo>
                  <a:lnTo>
                    <a:pt x="1190942" y="419100"/>
                  </a:lnTo>
                  <a:lnTo>
                    <a:pt x="1194346" y="406400"/>
                  </a:lnTo>
                  <a:lnTo>
                    <a:pt x="1212189" y="419100"/>
                  </a:lnTo>
                  <a:lnTo>
                    <a:pt x="1250543" y="419100"/>
                  </a:lnTo>
                  <a:lnTo>
                    <a:pt x="1202194" y="406400"/>
                  </a:lnTo>
                  <a:lnTo>
                    <a:pt x="1201127" y="406400"/>
                  </a:lnTo>
                  <a:lnTo>
                    <a:pt x="1201534" y="393700"/>
                  </a:lnTo>
                  <a:lnTo>
                    <a:pt x="1231595" y="393700"/>
                  </a:lnTo>
                  <a:lnTo>
                    <a:pt x="1231353" y="381000"/>
                  </a:lnTo>
                  <a:lnTo>
                    <a:pt x="1162583" y="381000"/>
                  </a:lnTo>
                  <a:lnTo>
                    <a:pt x="1149654" y="368300"/>
                  </a:lnTo>
                  <a:lnTo>
                    <a:pt x="1137412" y="355600"/>
                  </a:lnTo>
                  <a:lnTo>
                    <a:pt x="1126032" y="342900"/>
                  </a:lnTo>
                  <a:lnTo>
                    <a:pt x="1116838" y="342900"/>
                  </a:lnTo>
                  <a:lnTo>
                    <a:pt x="1108798" y="330200"/>
                  </a:lnTo>
                  <a:lnTo>
                    <a:pt x="1102004" y="304800"/>
                  </a:lnTo>
                  <a:lnTo>
                    <a:pt x="1096581" y="292100"/>
                  </a:lnTo>
                  <a:lnTo>
                    <a:pt x="1086942" y="254000"/>
                  </a:lnTo>
                  <a:lnTo>
                    <a:pt x="1080376" y="215900"/>
                  </a:lnTo>
                  <a:lnTo>
                    <a:pt x="1078687" y="190500"/>
                  </a:lnTo>
                  <a:lnTo>
                    <a:pt x="1097089" y="203200"/>
                  </a:lnTo>
                  <a:lnTo>
                    <a:pt x="1122705" y="203200"/>
                  </a:lnTo>
                  <a:lnTo>
                    <a:pt x="1149273" y="215900"/>
                  </a:lnTo>
                  <a:lnTo>
                    <a:pt x="1170241" y="228600"/>
                  </a:lnTo>
                  <a:lnTo>
                    <a:pt x="1179918" y="228600"/>
                  </a:lnTo>
                  <a:lnTo>
                    <a:pt x="1186129" y="241300"/>
                  </a:lnTo>
                  <a:lnTo>
                    <a:pt x="1191183" y="241300"/>
                  </a:lnTo>
                  <a:lnTo>
                    <a:pt x="1194892" y="254000"/>
                  </a:lnTo>
                  <a:lnTo>
                    <a:pt x="1197038" y="254000"/>
                  </a:lnTo>
                  <a:lnTo>
                    <a:pt x="1196619" y="266700"/>
                  </a:lnTo>
                  <a:lnTo>
                    <a:pt x="1193774" y="279400"/>
                  </a:lnTo>
                  <a:lnTo>
                    <a:pt x="1188656" y="279400"/>
                  </a:lnTo>
                  <a:lnTo>
                    <a:pt x="1184186" y="292100"/>
                  </a:lnTo>
                  <a:lnTo>
                    <a:pt x="1192314" y="292100"/>
                  </a:lnTo>
                  <a:lnTo>
                    <a:pt x="1198422" y="279400"/>
                  </a:lnTo>
                  <a:lnTo>
                    <a:pt x="1201801" y="266700"/>
                  </a:lnTo>
                  <a:lnTo>
                    <a:pt x="1202334" y="254000"/>
                  </a:lnTo>
                  <a:lnTo>
                    <a:pt x="1199883" y="241300"/>
                  </a:lnTo>
                  <a:lnTo>
                    <a:pt x="1212811" y="241300"/>
                  </a:lnTo>
                  <a:lnTo>
                    <a:pt x="1213269" y="242100"/>
                  </a:lnTo>
                  <a:lnTo>
                    <a:pt x="1206004" y="242100"/>
                  </a:lnTo>
                  <a:lnTo>
                    <a:pt x="1206004" y="248386"/>
                  </a:lnTo>
                  <a:lnTo>
                    <a:pt x="1210043" y="248386"/>
                  </a:lnTo>
                  <a:lnTo>
                    <a:pt x="1214120" y="248386"/>
                  </a:lnTo>
                  <a:lnTo>
                    <a:pt x="1214120" y="243573"/>
                  </a:lnTo>
                  <a:lnTo>
                    <a:pt x="1217739" y="249847"/>
                  </a:lnTo>
                  <a:lnTo>
                    <a:pt x="1217142" y="249669"/>
                  </a:lnTo>
                  <a:lnTo>
                    <a:pt x="1216101" y="253199"/>
                  </a:lnTo>
                  <a:lnTo>
                    <a:pt x="1214424" y="255295"/>
                  </a:lnTo>
                  <a:lnTo>
                    <a:pt x="1216075" y="259219"/>
                  </a:lnTo>
                  <a:lnTo>
                    <a:pt x="1219263" y="258178"/>
                  </a:lnTo>
                  <a:lnTo>
                    <a:pt x="1220724" y="257721"/>
                  </a:lnTo>
                  <a:lnTo>
                    <a:pt x="1221765" y="256692"/>
                  </a:lnTo>
                  <a:lnTo>
                    <a:pt x="1222070" y="255168"/>
                  </a:lnTo>
                  <a:lnTo>
                    <a:pt x="1222273" y="254000"/>
                  </a:lnTo>
                  <a:lnTo>
                    <a:pt x="1232052" y="254000"/>
                  </a:lnTo>
                  <a:lnTo>
                    <a:pt x="1233055" y="266700"/>
                  </a:lnTo>
                  <a:lnTo>
                    <a:pt x="1234122" y="266700"/>
                  </a:lnTo>
                  <a:lnTo>
                    <a:pt x="1234122" y="268643"/>
                  </a:lnTo>
                  <a:lnTo>
                    <a:pt x="1238161" y="268643"/>
                  </a:lnTo>
                  <a:lnTo>
                    <a:pt x="1242237" y="268643"/>
                  </a:lnTo>
                  <a:lnTo>
                    <a:pt x="1242237" y="266700"/>
                  </a:lnTo>
                  <a:lnTo>
                    <a:pt x="1260500" y="266700"/>
                  </a:lnTo>
                  <a:lnTo>
                    <a:pt x="1261884" y="269646"/>
                  </a:lnTo>
                  <a:lnTo>
                    <a:pt x="1259103" y="269646"/>
                  </a:lnTo>
                  <a:lnTo>
                    <a:pt x="1259103" y="275945"/>
                  </a:lnTo>
                  <a:lnTo>
                    <a:pt x="1263180" y="275945"/>
                  </a:lnTo>
                  <a:lnTo>
                    <a:pt x="1264843" y="275945"/>
                  </a:lnTo>
                  <a:lnTo>
                    <a:pt x="1266469" y="279400"/>
                  </a:lnTo>
                  <a:lnTo>
                    <a:pt x="1269288" y="279400"/>
                  </a:lnTo>
                  <a:lnTo>
                    <a:pt x="1269288" y="285038"/>
                  </a:lnTo>
                  <a:lnTo>
                    <a:pt x="1273365" y="285038"/>
                  </a:lnTo>
                  <a:lnTo>
                    <a:pt x="1277416" y="285038"/>
                  </a:lnTo>
                  <a:lnTo>
                    <a:pt x="1277416" y="279400"/>
                  </a:lnTo>
                  <a:lnTo>
                    <a:pt x="1285367" y="279400"/>
                  </a:lnTo>
                  <a:lnTo>
                    <a:pt x="1283081" y="283400"/>
                  </a:lnTo>
                  <a:lnTo>
                    <a:pt x="1286370" y="285737"/>
                  </a:lnTo>
                  <a:lnTo>
                    <a:pt x="1286637" y="285953"/>
                  </a:lnTo>
                  <a:lnTo>
                    <a:pt x="1287183" y="286321"/>
                  </a:lnTo>
                  <a:lnTo>
                    <a:pt x="1290497" y="288683"/>
                  </a:lnTo>
                  <a:lnTo>
                    <a:pt x="1293634" y="283210"/>
                  </a:lnTo>
                  <a:lnTo>
                    <a:pt x="1288275" y="279400"/>
                  </a:lnTo>
                  <a:lnTo>
                    <a:pt x="1301064" y="279400"/>
                  </a:lnTo>
                  <a:lnTo>
                    <a:pt x="1303655" y="281076"/>
                  </a:lnTo>
                  <a:lnTo>
                    <a:pt x="1298359" y="282549"/>
                  </a:lnTo>
                  <a:lnTo>
                    <a:pt x="1299019" y="286499"/>
                  </a:lnTo>
                  <a:lnTo>
                    <a:pt x="1299083" y="286740"/>
                  </a:lnTo>
                  <a:lnTo>
                    <a:pt x="1299108" y="286981"/>
                  </a:lnTo>
                  <a:lnTo>
                    <a:pt x="1299171" y="287197"/>
                  </a:lnTo>
                  <a:lnTo>
                    <a:pt x="1299845" y="291211"/>
                  </a:lnTo>
                  <a:lnTo>
                    <a:pt x="1305902" y="289509"/>
                  </a:lnTo>
                  <a:lnTo>
                    <a:pt x="1305229" y="285559"/>
                  </a:lnTo>
                  <a:lnTo>
                    <a:pt x="1305140" y="284861"/>
                  </a:lnTo>
                  <a:lnTo>
                    <a:pt x="1304582" y="281673"/>
                  </a:lnTo>
                  <a:lnTo>
                    <a:pt x="1313662" y="287502"/>
                  </a:lnTo>
                  <a:lnTo>
                    <a:pt x="1313662" y="291973"/>
                  </a:lnTo>
                  <a:lnTo>
                    <a:pt x="1317739" y="291973"/>
                  </a:lnTo>
                  <a:lnTo>
                    <a:pt x="1320634" y="291973"/>
                  </a:lnTo>
                  <a:lnTo>
                    <a:pt x="1320838" y="292100"/>
                  </a:lnTo>
                  <a:lnTo>
                    <a:pt x="1331785" y="292100"/>
                  </a:lnTo>
                  <a:lnTo>
                    <a:pt x="1331887" y="292455"/>
                  </a:lnTo>
                  <a:lnTo>
                    <a:pt x="1334008" y="292100"/>
                  </a:lnTo>
                  <a:lnTo>
                    <a:pt x="1344269" y="292100"/>
                  </a:lnTo>
                  <a:lnTo>
                    <a:pt x="1344269" y="294017"/>
                  </a:lnTo>
                  <a:lnTo>
                    <a:pt x="1348320" y="294017"/>
                  </a:lnTo>
                  <a:lnTo>
                    <a:pt x="1352397" y="294017"/>
                  </a:lnTo>
                  <a:lnTo>
                    <a:pt x="1352397" y="292100"/>
                  </a:lnTo>
                  <a:lnTo>
                    <a:pt x="1378864" y="292100"/>
                  </a:lnTo>
                  <a:lnTo>
                    <a:pt x="1369987" y="304800"/>
                  </a:lnTo>
                  <a:lnTo>
                    <a:pt x="1359877" y="317500"/>
                  </a:lnTo>
                  <a:lnTo>
                    <a:pt x="1348536" y="330200"/>
                  </a:lnTo>
                  <a:lnTo>
                    <a:pt x="1335938" y="342900"/>
                  </a:lnTo>
                  <a:lnTo>
                    <a:pt x="1339253" y="342900"/>
                  </a:lnTo>
                  <a:lnTo>
                    <a:pt x="1353489" y="330200"/>
                  </a:lnTo>
                  <a:lnTo>
                    <a:pt x="1366113" y="317500"/>
                  </a:lnTo>
                  <a:lnTo>
                    <a:pt x="1377226" y="304800"/>
                  </a:lnTo>
                  <a:lnTo>
                    <a:pt x="1386878" y="292100"/>
                  </a:lnTo>
                  <a:lnTo>
                    <a:pt x="1416608" y="292100"/>
                  </a:lnTo>
                  <a:lnTo>
                    <a:pt x="1447025" y="279400"/>
                  </a:lnTo>
                  <a:lnTo>
                    <a:pt x="1473111" y="266700"/>
                  </a:lnTo>
                  <a:lnTo>
                    <a:pt x="1489938" y="254000"/>
                  </a:lnTo>
                  <a:close/>
                </a:path>
                <a:path w="1826260" h="1727200">
                  <a:moveTo>
                    <a:pt x="1490383" y="1143000"/>
                  </a:moveTo>
                  <a:lnTo>
                    <a:pt x="1489875" y="1117600"/>
                  </a:lnTo>
                  <a:lnTo>
                    <a:pt x="1486712" y="1117600"/>
                  </a:lnTo>
                  <a:lnTo>
                    <a:pt x="1487233" y="1143000"/>
                  </a:lnTo>
                  <a:lnTo>
                    <a:pt x="1485290" y="1168400"/>
                  </a:lnTo>
                  <a:lnTo>
                    <a:pt x="1480032" y="1193800"/>
                  </a:lnTo>
                  <a:lnTo>
                    <a:pt x="1470583" y="1219200"/>
                  </a:lnTo>
                  <a:lnTo>
                    <a:pt x="1474076" y="1219200"/>
                  </a:lnTo>
                  <a:lnTo>
                    <a:pt x="1483296" y="1193800"/>
                  </a:lnTo>
                  <a:lnTo>
                    <a:pt x="1488465" y="1168400"/>
                  </a:lnTo>
                  <a:lnTo>
                    <a:pt x="1490383" y="1143000"/>
                  </a:lnTo>
                  <a:close/>
                </a:path>
                <a:path w="1826260" h="1727200">
                  <a:moveTo>
                    <a:pt x="1521587" y="584200"/>
                  </a:moveTo>
                  <a:lnTo>
                    <a:pt x="1459268" y="584200"/>
                  </a:lnTo>
                  <a:lnTo>
                    <a:pt x="1356702" y="612368"/>
                  </a:lnTo>
                  <a:lnTo>
                    <a:pt x="1417955" y="596900"/>
                  </a:lnTo>
                  <a:lnTo>
                    <a:pt x="1469644" y="596900"/>
                  </a:lnTo>
                  <a:lnTo>
                    <a:pt x="1521587" y="584200"/>
                  </a:lnTo>
                  <a:close/>
                </a:path>
                <a:path w="1826260" h="1727200">
                  <a:moveTo>
                    <a:pt x="1523961" y="484543"/>
                  </a:moveTo>
                  <a:lnTo>
                    <a:pt x="1522679" y="482600"/>
                  </a:lnTo>
                  <a:lnTo>
                    <a:pt x="1523301" y="484124"/>
                  </a:lnTo>
                  <a:lnTo>
                    <a:pt x="1523961" y="484543"/>
                  </a:lnTo>
                  <a:close/>
                </a:path>
                <a:path w="1826260" h="1727200">
                  <a:moveTo>
                    <a:pt x="1524622" y="502386"/>
                  </a:moveTo>
                  <a:lnTo>
                    <a:pt x="1518323" y="502386"/>
                  </a:lnTo>
                  <a:lnTo>
                    <a:pt x="1518297" y="506425"/>
                  </a:lnTo>
                  <a:lnTo>
                    <a:pt x="1517853" y="519861"/>
                  </a:lnTo>
                  <a:lnTo>
                    <a:pt x="1516557" y="533146"/>
                  </a:lnTo>
                  <a:lnTo>
                    <a:pt x="1514182" y="546265"/>
                  </a:lnTo>
                  <a:lnTo>
                    <a:pt x="1510499" y="559193"/>
                  </a:lnTo>
                  <a:lnTo>
                    <a:pt x="1509191" y="563029"/>
                  </a:lnTo>
                  <a:lnTo>
                    <a:pt x="1515287" y="564667"/>
                  </a:lnTo>
                  <a:lnTo>
                    <a:pt x="1524139" y="520293"/>
                  </a:lnTo>
                  <a:lnTo>
                    <a:pt x="1524596" y="506425"/>
                  </a:lnTo>
                  <a:lnTo>
                    <a:pt x="1524622" y="502386"/>
                  </a:lnTo>
                  <a:close/>
                </a:path>
                <a:path w="1826260" h="1727200">
                  <a:moveTo>
                    <a:pt x="1654162" y="1155700"/>
                  </a:moveTo>
                  <a:lnTo>
                    <a:pt x="1652524" y="1143000"/>
                  </a:lnTo>
                  <a:lnTo>
                    <a:pt x="1648688" y="1155700"/>
                  </a:lnTo>
                  <a:lnTo>
                    <a:pt x="1654162" y="1155700"/>
                  </a:lnTo>
                  <a:close/>
                </a:path>
                <a:path w="1826260" h="1727200">
                  <a:moveTo>
                    <a:pt x="1677530" y="1270000"/>
                  </a:moveTo>
                  <a:lnTo>
                    <a:pt x="1675904" y="1257300"/>
                  </a:lnTo>
                  <a:lnTo>
                    <a:pt x="1671307" y="1244600"/>
                  </a:lnTo>
                  <a:lnTo>
                    <a:pt x="1664106" y="1231900"/>
                  </a:lnTo>
                  <a:lnTo>
                    <a:pt x="1654708" y="1231900"/>
                  </a:lnTo>
                  <a:lnTo>
                    <a:pt x="1663750" y="1206500"/>
                  </a:lnTo>
                  <a:lnTo>
                    <a:pt x="1669605" y="1181100"/>
                  </a:lnTo>
                  <a:lnTo>
                    <a:pt x="1672844" y="1143000"/>
                  </a:lnTo>
                  <a:lnTo>
                    <a:pt x="1674063" y="1117600"/>
                  </a:lnTo>
                  <a:lnTo>
                    <a:pt x="1667522" y="1117600"/>
                  </a:lnTo>
                  <a:lnTo>
                    <a:pt x="1666379" y="1143000"/>
                  </a:lnTo>
                  <a:lnTo>
                    <a:pt x="1663344" y="1181100"/>
                  </a:lnTo>
                  <a:lnTo>
                    <a:pt x="1657896" y="1206500"/>
                  </a:lnTo>
                  <a:lnTo>
                    <a:pt x="1649476" y="1231900"/>
                  </a:lnTo>
                  <a:lnTo>
                    <a:pt x="1643405" y="1219200"/>
                  </a:lnTo>
                  <a:lnTo>
                    <a:pt x="1623123" y="1219200"/>
                  </a:lnTo>
                  <a:lnTo>
                    <a:pt x="1641830" y="1231900"/>
                  </a:lnTo>
                  <a:lnTo>
                    <a:pt x="1657134" y="1244600"/>
                  </a:lnTo>
                  <a:lnTo>
                    <a:pt x="1667446" y="1257300"/>
                  </a:lnTo>
                  <a:lnTo>
                    <a:pt x="1671231" y="1270000"/>
                  </a:lnTo>
                  <a:lnTo>
                    <a:pt x="1671231" y="1282700"/>
                  </a:lnTo>
                  <a:lnTo>
                    <a:pt x="1667446" y="1295400"/>
                  </a:lnTo>
                  <a:lnTo>
                    <a:pt x="1657134" y="1308100"/>
                  </a:lnTo>
                  <a:lnTo>
                    <a:pt x="1641830" y="1320800"/>
                  </a:lnTo>
                  <a:lnTo>
                    <a:pt x="1343291" y="1320800"/>
                  </a:lnTo>
                  <a:lnTo>
                    <a:pt x="1343291" y="1333500"/>
                  </a:lnTo>
                  <a:lnTo>
                    <a:pt x="1343291" y="1612900"/>
                  </a:lnTo>
                  <a:lnTo>
                    <a:pt x="1341704" y="1612900"/>
                  </a:lnTo>
                  <a:lnTo>
                    <a:pt x="1337348" y="1625600"/>
                  </a:lnTo>
                  <a:lnTo>
                    <a:pt x="1306220" y="1625600"/>
                  </a:lnTo>
                  <a:lnTo>
                    <a:pt x="1302550" y="1616570"/>
                  </a:lnTo>
                  <a:lnTo>
                    <a:pt x="1302550" y="1625600"/>
                  </a:lnTo>
                  <a:lnTo>
                    <a:pt x="1141730" y="1676400"/>
                  </a:lnTo>
                  <a:lnTo>
                    <a:pt x="1139215" y="1676400"/>
                  </a:lnTo>
                  <a:lnTo>
                    <a:pt x="1218349" y="1651000"/>
                  </a:lnTo>
                  <a:lnTo>
                    <a:pt x="1297495" y="1625600"/>
                  </a:lnTo>
                  <a:lnTo>
                    <a:pt x="1302550" y="1625600"/>
                  </a:lnTo>
                  <a:lnTo>
                    <a:pt x="1302550" y="1616570"/>
                  </a:lnTo>
                  <a:lnTo>
                    <a:pt x="1301064" y="1612900"/>
                  </a:lnTo>
                  <a:lnTo>
                    <a:pt x="1299146" y="1612900"/>
                  </a:lnTo>
                  <a:lnTo>
                    <a:pt x="1299146" y="1600200"/>
                  </a:lnTo>
                  <a:lnTo>
                    <a:pt x="1299146" y="1587500"/>
                  </a:lnTo>
                  <a:lnTo>
                    <a:pt x="1299146" y="1498600"/>
                  </a:lnTo>
                  <a:lnTo>
                    <a:pt x="1299146" y="1358900"/>
                  </a:lnTo>
                  <a:lnTo>
                    <a:pt x="1299146" y="1333500"/>
                  </a:lnTo>
                  <a:lnTo>
                    <a:pt x="1343291" y="1333500"/>
                  </a:lnTo>
                  <a:lnTo>
                    <a:pt x="1343291" y="1320800"/>
                  </a:lnTo>
                  <a:lnTo>
                    <a:pt x="1295857" y="1320800"/>
                  </a:lnTo>
                  <a:lnTo>
                    <a:pt x="1295857" y="1625600"/>
                  </a:lnTo>
                  <a:lnTo>
                    <a:pt x="1206360" y="1625600"/>
                  </a:lnTo>
                  <a:lnTo>
                    <a:pt x="1206360" y="1638300"/>
                  </a:lnTo>
                  <a:lnTo>
                    <a:pt x="1198702" y="1651000"/>
                  </a:lnTo>
                  <a:lnTo>
                    <a:pt x="1195349" y="1638300"/>
                  </a:lnTo>
                  <a:lnTo>
                    <a:pt x="1206360" y="1638300"/>
                  </a:lnTo>
                  <a:lnTo>
                    <a:pt x="1206360" y="1625600"/>
                  </a:lnTo>
                  <a:lnTo>
                    <a:pt x="1116431" y="1625600"/>
                  </a:lnTo>
                  <a:lnTo>
                    <a:pt x="1111707" y="1638300"/>
                  </a:lnTo>
                  <a:lnTo>
                    <a:pt x="1109967" y="1638300"/>
                  </a:lnTo>
                  <a:lnTo>
                    <a:pt x="1109967" y="1663700"/>
                  </a:lnTo>
                  <a:lnTo>
                    <a:pt x="1121105" y="1663700"/>
                  </a:lnTo>
                  <a:lnTo>
                    <a:pt x="1129474" y="1676400"/>
                  </a:lnTo>
                  <a:lnTo>
                    <a:pt x="1135126" y="1676400"/>
                  </a:lnTo>
                  <a:lnTo>
                    <a:pt x="1137196" y="1689100"/>
                  </a:lnTo>
                  <a:lnTo>
                    <a:pt x="1135126" y="1701800"/>
                  </a:lnTo>
                  <a:lnTo>
                    <a:pt x="1129474" y="1714500"/>
                  </a:lnTo>
                  <a:lnTo>
                    <a:pt x="1092250" y="1714500"/>
                  </a:lnTo>
                  <a:lnTo>
                    <a:pt x="1086599" y="1701800"/>
                  </a:lnTo>
                  <a:lnTo>
                    <a:pt x="1084529" y="1689100"/>
                  </a:lnTo>
                  <a:lnTo>
                    <a:pt x="1086599" y="1676400"/>
                  </a:lnTo>
                  <a:lnTo>
                    <a:pt x="1092250" y="1676400"/>
                  </a:lnTo>
                  <a:lnTo>
                    <a:pt x="1100607" y="1663700"/>
                  </a:lnTo>
                  <a:lnTo>
                    <a:pt x="1103668" y="1663700"/>
                  </a:lnTo>
                  <a:lnTo>
                    <a:pt x="1103668" y="1638300"/>
                  </a:lnTo>
                  <a:lnTo>
                    <a:pt x="1105903" y="1638300"/>
                  </a:lnTo>
                  <a:lnTo>
                    <a:pt x="1111986" y="1625600"/>
                  </a:lnTo>
                  <a:lnTo>
                    <a:pt x="1121003" y="1612900"/>
                  </a:lnTo>
                  <a:lnTo>
                    <a:pt x="1294726" y="1612900"/>
                  </a:lnTo>
                  <a:lnTo>
                    <a:pt x="1295857" y="1625600"/>
                  </a:lnTo>
                  <a:lnTo>
                    <a:pt x="1295857" y="1320800"/>
                  </a:lnTo>
                  <a:lnTo>
                    <a:pt x="1292847" y="1320800"/>
                  </a:lnTo>
                  <a:lnTo>
                    <a:pt x="1292847" y="1333500"/>
                  </a:lnTo>
                  <a:lnTo>
                    <a:pt x="1292847" y="1358900"/>
                  </a:lnTo>
                  <a:lnTo>
                    <a:pt x="1292847" y="1384300"/>
                  </a:lnTo>
                  <a:lnTo>
                    <a:pt x="1292847" y="1473200"/>
                  </a:lnTo>
                  <a:lnTo>
                    <a:pt x="1278509" y="1477797"/>
                  </a:lnTo>
                  <a:lnTo>
                    <a:pt x="1278509" y="1600200"/>
                  </a:lnTo>
                  <a:lnTo>
                    <a:pt x="1270749" y="1600200"/>
                  </a:lnTo>
                  <a:lnTo>
                    <a:pt x="1274737" y="1587500"/>
                  </a:lnTo>
                  <a:lnTo>
                    <a:pt x="1278509" y="1600200"/>
                  </a:lnTo>
                  <a:lnTo>
                    <a:pt x="1278509" y="1477797"/>
                  </a:lnTo>
                  <a:lnTo>
                    <a:pt x="1227277" y="1494205"/>
                  </a:lnTo>
                  <a:lnTo>
                    <a:pt x="1227277" y="1500517"/>
                  </a:lnTo>
                  <a:lnTo>
                    <a:pt x="1223035" y="1511300"/>
                  </a:lnTo>
                  <a:lnTo>
                    <a:pt x="1213027" y="1511300"/>
                  </a:lnTo>
                  <a:lnTo>
                    <a:pt x="1198816" y="1524000"/>
                  </a:lnTo>
                  <a:lnTo>
                    <a:pt x="1180122" y="1536700"/>
                  </a:lnTo>
                  <a:lnTo>
                    <a:pt x="1160843" y="1549400"/>
                  </a:lnTo>
                  <a:lnTo>
                    <a:pt x="1142733" y="1549400"/>
                  </a:lnTo>
                  <a:lnTo>
                    <a:pt x="1142733" y="1587500"/>
                  </a:lnTo>
                  <a:lnTo>
                    <a:pt x="1138021" y="1600200"/>
                  </a:lnTo>
                  <a:lnTo>
                    <a:pt x="1128560" y="1600200"/>
                  </a:lnTo>
                  <a:lnTo>
                    <a:pt x="1128979" y="1587500"/>
                  </a:lnTo>
                  <a:lnTo>
                    <a:pt x="1142733" y="1587500"/>
                  </a:lnTo>
                  <a:lnTo>
                    <a:pt x="1142733" y="1549400"/>
                  </a:lnTo>
                  <a:lnTo>
                    <a:pt x="1141247" y="1549400"/>
                  </a:lnTo>
                  <a:lnTo>
                    <a:pt x="1127975" y="1562100"/>
                  </a:lnTo>
                  <a:lnTo>
                    <a:pt x="1118908" y="1562100"/>
                  </a:lnTo>
                  <a:lnTo>
                    <a:pt x="1117638" y="1549400"/>
                  </a:lnTo>
                  <a:lnTo>
                    <a:pt x="1114044" y="1549400"/>
                  </a:lnTo>
                  <a:lnTo>
                    <a:pt x="1111910" y="1536700"/>
                  </a:lnTo>
                  <a:lnTo>
                    <a:pt x="1227277" y="1500517"/>
                  </a:lnTo>
                  <a:lnTo>
                    <a:pt x="1227277" y="1494205"/>
                  </a:lnTo>
                  <a:lnTo>
                    <a:pt x="1094625" y="1536700"/>
                  </a:lnTo>
                  <a:lnTo>
                    <a:pt x="1067117" y="1473200"/>
                  </a:lnTo>
                  <a:lnTo>
                    <a:pt x="1042936" y="1422400"/>
                  </a:lnTo>
                  <a:lnTo>
                    <a:pt x="1021969" y="1371600"/>
                  </a:lnTo>
                  <a:lnTo>
                    <a:pt x="1004074" y="1333500"/>
                  </a:lnTo>
                  <a:lnTo>
                    <a:pt x="1276959" y="1333500"/>
                  </a:lnTo>
                  <a:lnTo>
                    <a:pt x="1292847" y="1384300"/>
                  </a:lnTo>
                  <a:lnTo>
                    <a:pt x="1292847" y="1358900"/>
                  </a:lnTo>
                  <a:lnTo>
                    <a:pt x="1283563" y="1333500"/>
                  </a:lnTo>
                  <a:lnTo>
                    <a:pt x="1292847" y="1333500"/>
                  </a:lnTo>
                  <a:lnTo>
                    <a:pt x="1292847" y="1320800"/>
                  </a:lnTo>
                  <a:lnTo>
                    <a:pt x="1000582" y="1320800"/>
                  </a:lnTo>
                  <a:lnTo>
                    <a:pt x="985304" y="1308100"/>
                  </a:lnTo>
                  <a:lnTo>
                    <a:pt x="974991" y="1295400"/>
                  </a:lnTo>
                  <a:lnTo>
                    <a:pt x="971207" y="1282700"/>
                  </a:lnTo>
                  <a:lnTo>
                    <a:pt x="971207" y="1270000"/>
                  </a:lnTo>
                  <a:lnTo>
                    <a:pt x="974991" y="1257300"/>
                  </a:lnTo>
                  <a:lnTo>
                    <a:pt x="985304" y="1244600"/>
                  </a:lnTo>
                  <a:lnTo>
                    <a:pt x="1000582" y="1231900"/>
                  </a:lnTo>
                  <a:lnTo>
                    <a:pt x="1019251" y="1219200"/>
                  </a:lnTo>
                  <a:lnTo>
                    <a:pt x="998131" y="1219200"/>
                  </a:lnTo>
                  <a:lnTo>
                    <a:pt x="980859" y="1231900"/>
                  </a:lnTo>
                  <a:lnTo>
                    <a:pt x="969187" y="1257300"/>
                  </a:lnTo>
                  <a:lnTo>
                    <a:pt x="964907" y="1270000"/>
                  </a:lnTo>
                  <a:lnTo>
                    <a:pt x="944740" y="1270000"/>
                  </a:lnTo>
                  <a:lnTo>
                    <a:pt x="907059" y="1257300"/>
                  </a:lnTo>
                  <a:lnTo>
                    <a:pt x="878484" y="1219200"/>
                  </a:lnTo>
                  <a:lnTo>
                    <a:pt x="858354" y="1168400"/>
                  </a:lnTo>
                  <a:lnTo>
                    <a:pt x="846048" y="1130300"/>
                  </a:lnTo>
                  <a:lnTo>
                    <a:pt x="840917" y="1079500"/>
                  </a:lnTo>
                  <a:lnTo>
                    <a:pt x="840778" y="1054100"/>
                  </a:lnTo>
                  <a:lnTo>
                    <a:pt x="841908" y="1041400"/>
                  </a:lnTo>
                  <a:lnTo>
                    <a:pt x="844232" y="1028700"/>
                  </a:lnTo>
                  <a:lnTo>
                    <a:pt x="847661" y="1003300"/>
                  </a:lnTo>
                  <a:lnTo>
                    <a:pt x="849922" y="1003300"/>
                  </a:lnTo>
                  <a:lnTo>
                    <a:pt x="856094" y="990600"/>
                  </a:lnTo>
                  <a:lnTo>
                    <a:pt x="863625" y="977900"/>
                  </a:lnTo>
                  <a:lnTo>
                    <a:pt x="872375" y="965200"/>
                  </a:lnTo>
                  <a:lnTo>
                    <a:pt x="868756" y="965200"/>
                  </a:lnTo>
                  <a:lnTo>
                    <a:pt x="857999" y="977900"/>
                  </a:lnTo>
                  <a:lnTo>
                    <a:pt x="849376" y="990600"/>
                  </a:lnTo>
                  <a:lnTo>
                    <a:pt x="842797" y="1003300"/>
                  </a:lnTo>
                  <a:lnTo>
                    <a:pt x="820445" y="1015834"/>
                  </a:lnTo>
                  <a:lnTo>
                    <a:pt x="840828" y="1015834"/>
                  </a:lnTo>
                  <a:lnTo>
                    <a:pt x="837514" y="1028700"/>
                  </a:lnTo>
                  <a:lnTo>
                    <a:pt x="835406" y="1041400"/>
                  </a:lnTo>
                  <a:lnTo>
                    <a:pt x="834453" y="1066800"/>
                  </a:lnTo>
                  <a:lnTo>
                    <a:pt x="834618" y="1079500"/>
                  </a:lnTo>
                  <a:lnTo>
                    <a:pt x="840714" y="1130300"/>
                  </a:lnTo>
                  <a:lnTo>
                    <a:pt x="854532" y="1181100"/>
                  </a:lnTo>
                  <a:lnTo>
                    <a:pt x="875804" y="1219200"/>
                  </a:lnTo>
                  <a:lnTo>
                    <a:pt x="904278" y="1257300"/>
                  </a:lnTo>
                  <a:lnTo>
                    <a:pt x="939685" y="1282700"/>
                  </a:lnTo>
                  <a:lnTo>
                    <a:pt x="939685" y="1549400"/>
                  </a:lnTo>
                  <a:lnTo>
                    <a:pt x="945984" y="1549400"/>
                  </a:lnTo>
                  <a:lnTo>
                    <a:pt x="945984" y="1282700"/>
                  </a:lnTo>
                  <a:lnTo>
                    <a:pt x="965034" y="1282700"/>
                  </a:lnTo>
                  <a:lnTo>
                    <a:pt x="967905" y="1295400"/>
                  </a:lnTo>
                  <a:lnTo>
                    <a:pt x="974432" y="1308100"/>
                  </a:lnTo>
                  <a:lnTo>
                    <a:pt x="984034" y="1320800"/>
                  </a:lnTo>
                  <a:lnTo>
                    <a:pt x="996137" y="1320800"/>
                  </a:lnTo>
                  <a:lnTo>
                    <a:pt x="1010589" y="1358900"/>
                  </a:lnTo>
                  <a:lnTo>
                    <a:pt x="1027125" y="1397000"/>
                  </a:lnTo>
                  <a:lnTo>
                    <a:pt x="1045832" y="1447800"/>
                  </a:lnTo>
                  <a:lnTo>
                    <a:pt x="1066774" y="1498600"/>
                  </a:lnTo>
                  <a:lnTo>
                    <a:pt x="1090041" y="1549400"/>
                  </a:lnTo>
                  <a:lnTo>
                    <a:pt x="1091222" y="1549400"/>
                  </a:lnTo>
                  <a:lnTo>
                    <a:pt x="1105916" y="1536700"/>
                  </a:lnTo>
                  <a:lnTo>
                    <a:pt x="1106982" y="1549400"/>
                  </a:lnTo>
                  <a:lnTo>
                    <a:pt x="1110030" y="1549400"/>
                  </a:lnTo>
                  <a:lnTo>
                    <a:pt x="1111034" y="1562100"/>
                  </a:lnTo>
                  <a:lnTo>
                    <a:pt x="1112799" y="1562100"/>
                  </a:lnTo>
                  <a:lnTo>
                    <a:pt x="1062951" y="1612900"/>
                  </a:lnTo>
                  <a:lnTo>
                    <a:pt x="1027290" y="1676400"/>
                  </a:lnTo>
                  <a:lnTo>
                    <a:pt x="1024775" y="1689100"/>
                  </a:lnTo>
                  <a:lnTo>
                    <a:pt x="1024331" y="1689100"/>
                  </a:lnTo>
                  <a:lnTo>
                    <a:pt x="1025385" y="1701800"/>
                  </a:lnTo>
                  <a:lnTo>
                    <a:pt x="1027353" y="1714500"/>
                  </a:lnTo>
                  <a:lnTo>
                    <a:pt x="1027899" y="1714500"/>
                  </a:lnTo>
                  <a:lnTo>
                    <a:pt x="1078687" y="1701800"/>
                  </a:lnTo>
                  <a:lnTo>
                    <a:pt x="1080262" y="1701800"/>
                  </a:lnTo>
                  <a:lnTo>
                    <a:pt x="1030236" y="1714500"/>
                  </a:lnTo>
                  <a:lnTo>
                    <a:pt x="1028839" y="1714500"/>
                  </a:lnTo>
                  <a:lnTo>
                    <a:pt x="1031252" y="1727200"/>
                  </a:lnTo>
                  <a:lnTo>
                    <a:pt x="1037361" y="1727200"/>
                  </a:lnTo>
                  <a:lnTo>
                    <a:pt x="1088631" y="1714500"/>
                  </a:lnTo>
                  <a:lnTo>
                    <a:pt x="1094511" y="1727200"/>
                  </a:lnTo>
                  <a:lnTo>
                    <a:pt x="1122172" y="1727200"/>
                  </a:lnTo>
                  <a:lnTo>
                    <a:pt x="1131747" y="1714500"/>
                  </a:lnTo>
                  <a:lnTo>
                    <a:pt x="1138897" y="1714500"/>
                  </a:lnTo>
                  <a:lnTo>
                    <a:pt x="1142885" y="1701800"/>
                  </a:lnTo>
                  <a:lnTo>
                    <a:pt x="1185976" y="1689100"/>
                  </a:lnTo>
                  <a:lnTo>
                    <a:pt x="1231099" y="1663700"/>
                  </a:lnTo>
                  <a:lnTo>
                    <a:pt x="1275905" y="1651000"/>
                  </a:lnTo>
                  <a:lnTo>
                    <a:pt x="1318069" y="1638300"/>
                  </a:lnTo>
                  <a:lnTo>
                    <a:pt x="1318069" y="1663700"/>
                  </a:lnTo>
                  <a:lnTo>
                    <a:pt x="1324368" y="1663700"/>
                  </a:lnTo>
                  <a:lnTo>
                    <a:pt x="1324368" y="1638300"/>
                  </a:lnTo>
                  <a:lnTo>
                    <a:pt x="1352029" y="1625600"/>
                  </a:lnTo>
                  <a:lnTo>
                    <a:pt x="1347012" y="1625600"/>
                  </a:lnTo>
                  <a:lnTo>
                    <a:pt x="1347952" y="1612900"/>
                  </a:lnTo>
                  <a:lnTo>
                    <a:pt x="1349476" y="1612900"/>
                  </a:lnTo>
                  <a:lnTo>
                    <a:pt x="1349590" y="1600200"/>
                  </a:lnTo>
                  <a:lnTo>
                    <a:pt x="1384350" y="1587500"/>
                  </a:lnTo>
                  <a:lnTo>
                    <a:pt x="1381023" y="1587500"/>
                  </a:lnTo>
                  <a:lnTo>
                    <a:pt x="1377124" y="1574800"/>
                  </a:lnTo>
                  <a:lnTo>
                    <a:pt x="1372666" y="1562100"/>
                  </a:lnTo>
                  <a:lnTo>
                    <a:pt x="1367701" y="1536700"/>
                  </a:lnTo>
                  <a:lnTo>
                    <a:pt x="1364208" y="1536700"/>
                  </a:lnTo>
                  <a:lnTo>
                    <a:pt x="1359903" y="1524000"/>
                  </a:lnTo>
                  <a:lnTo>
                    <a:pt x="1354975" y="1524000"/>
                  </a:lnTo>
                  <a:lnTo>
                    <a:pt x="1349590" y="1511300"/>
                  </a:lnTo>
                  <a:lnTo>
                    <a:pt x="1349590" y="1333500"/>
                  </a:lnTo>
                  <a:lnTo>
                    <a:pt x="1644281" y="1333500"/>
                  </a:lnTo>
                  <a:lnTo>
                    <a:pt x="1661579" y="1320800"/>
                  </a:lnTo>
                  <a:lnTo>
                    <a:pt x="1673250" y="1295400"/>
                  </a:lnTo>
                  <a:lnTo>
                    <a:pt x="1677530" y="1282700"/>
                  </a:lnTo>
                  <a:lnTo>
                    <a:pt x="1677530" y="1270000"/>
                  </a:lnTo>
                  <a:close/>
                </a:path>
                <a:path w="1826260" h="1727200">
                  <a:moveTo>
                    <a:pt x="1756308" y="1104900"/>
                  </a:moveTo>
                  <a:lnTo>
                    <a:pt x="1724799" y="1104900"/>
                  </a:lnTo>
                  <a:lnTo>
                    <a:pt x="1698688" y="1117600"/>
                  </a:lnTo>
                  <a:lnTo>
                    <a:pt x="1746910" y="1117600"/>
                  </a:lnTo>
                  <a:lnTo>
                    <a:pt x="1746910" y="1714500"/>
                  </a:lnTo>
                  <a:lnTo>
                    <a:pt x="1753209" y="1714500"/>
                  </a:lnTo>
                  <a:lnTo>
                    <a:pt x="1753209" y="1117600"/>
                  </a:lnTo>
                  <a:lnTo>
                    <a:pt x="1756308" y="1104900"/>
                  </a:lnTo>
                  <a:close/>
                </a:path>
                <a:path w="1826260" h="1727200">
                  <a:moveTo>
                    <a:pt x="1825752" y="914400"/>
                  </a:moveTo>
                  <a:lnTo>
                    <a:pt x="1825726" y="901700"/>
                  </a:lnTo>
                  <a:lnTo>
                    <a:pt x="1825688" y="876300"/>
                  </a:lnTo>
                  <a:lnTo>
                    <a:pt x="1824875" y="876300"/>
                  </a:lnTo>
                  <a:lnTo>
                    <a:pt x="1819452" y="870775"/>
                  </a:lnTo>
                  <a:lnTo>
                    <a:pt x="1819452" y="876300"/>
                  </a:lnTo>
                  <a:lnTo>
                    <a:pt x="1819452" y="901700"/>
                  </a:lnTo>
                  <a:lnTo>
                    <a:pt x="1797177" y="901700"/>
                  </a:lnTo>
                  <a:lnTo>
                    <a:pt x="1796300" y="889000"/>
                  </a:lnTo>
                  <a:lnTo>
                    <a:pt x="1795297" y="876300"/>
                  </a:lnTo>
                  <a:lnTo>
                    <a:pt x="1819452" y="876300"/>
                  </a:lnTo>
                  <a:lnTo>
                    <a:pt x="1819452" y="870775"/>
                  </a:lnTo>
                  <a:lnTo>
                    <a:pt x="1787537" y="838200"/>
                  </a:lnTo>
                  <a:lnTo>
                    <a:pt x="1773529" y="774700"/>
                  </a:lnTo>
                  <a:lnTo>
                    <a:pt x="1753463" y="723900"/>
                  </a:lnTo>
                  <a:lnTo>
                    <a:pt x="1725345" y="685609"/>
                  </a:lnTo>
                  <a:lnTo>
                    <a:pt x="1687753" y="635000"/>
                  </a:lnTo>
                  <a:lnTo>
                    <a:pt x="1678495" y="635000"/>
                  </a:lnTo>
                  <a:lnTo>
                    <a:pt x="1668919" y="622300"/>
                  </a:lnTo>
                  <a:lnTo>
                    <a:pt x="1659039" y="622300"/>
                  </a:lnTo>
                  <a:lnTo>
                    <a:pt x="1648777" y="609600"/>
                  </a:lnTo>
                  <a:lnTo>
                    <a:pt x="1635937" y="594080"/>
                  </a:lnTo>
                  <a:lnTo>
                    <a:pt x="1635937" y="609600"/>
                  </a:lnTo>
                  <a:lnTo>
                    <a:pt x="1622907" y="596900"/>
                  </a:lnTo>
                  <a:lnTo>
                    <a:pt x="1596021" y="596900"/>
                  </a:lnTo>
                  <a:lnTo>
                    <a:pt x="1582254" y="584200"/>
                  </a:lnTo>
                  <a:lnTo>
                    <a:pt x="1574749" y="571500"/>
                  </a:lnTo>
                  <a:lnTo>
                    <a:pt x="1565643" y="546100"/>
                  </a:lnTo>
                  <a:lnTo>
                    <a:pt x="1554937" y="533400"/>
                  </a:lnTo>
                  <a:lnTo>
                    <a:pt x="1542643" y="508000"/>
                  </a:lnTo>
                  <a:lnTo>
                    <a:pt x="1537855" y="508000"/>
                  </a:lnTo>
                  <a:lnTo>
                    <a:pt x="1532940" y="495300"/>
                  </a:lnTo>
                  <a:lnTo>
                    <a:pt x="1539379" y="495300"/>
                  </a:lnTo>
                  <a:lnTo>
                    <a:pt x="1547622" y="508000"/>
                  </a:lnTo>
                  <a:lnTo>
                    <a:pt x="1555750" y="520700"/>
                  </a:lnTo>
                  <a:lnTo>
                    <a:pt x="1576984" y="533400"/>
                  </a:lnTo>
                  <a:lnTo>
                    <a:pt x="1597317" y="558800"/>
                  </a:lnTo>
                  <a:lnTo>
                    <a:pt x="1616913" y="584200"/>
                  </a:lnTo>
                  <a:lnTo>
                    <a:pt x="1635937" y="609600"/>
                  </a:lnTo>
                  <a:lnTo>
                    <a:pt x="1635937" y="594080"/>
                  </a:lnTo>
                  <a:lnTo>
                    <a:pt x="1606156" y="558800"/>
                  </a:lnTo>
                  <a:lnTo>
                    <a:pt x="1560169" y="508000"/>
                  </a:lnTo>
                  <a:lnTo>
                    <a:pt x="1523961" y="484543"/>
                  </a:lnTo>
                  <a:lnTo>
                    <a:pt x="1531061" y="495300"/>
                  </a:lnTo>
                  <a:lnTo>
                    <a:pt x="1527886" y="495300"/>
                  </a:lnTo>
                  <a:lnTo>
                    <a:pt x="1523301" y="484124"/>
                  </a:lnTo>
                  <a:lnTo>
                    <a:pt x="1520913" y="482600"/>
                  </a:lnTo>
                  <a:lnTo>
                    <a:pt x="1500720" y="457200"/>
                  </a:lnTo>
                  <a:lnTo>
                    <a:pt x="1480477" y="444500"/>
                  </a:lnTo>
                  <a:lnTo>
                    <a:pt x="1476362" y="444500"/>
                  </a:lnTo>
                  <a:lnTo>
                    <a:pt x="1472196" y="431800"/>
                  </a:lnTo>
                  <a:lnTo>
                    <a:pt x="1467904" y="431800"/>
                  </a:lnTo>
                  <a:lnTo>
                    <a:pt x="1453324" y="419100"/>
                  </a:lnTo>
                  <a:lnTo>
                    <a:pt x="1438173" y="419100"/>
                  </a:lnTo>
                  <a:lnTo>
                    <a:pt x="1422501" y="406400"/>
                  </a:lnTo>
                  <a:lnTo>
                    <a:pt x="1404518" y="406400"/>
                  </a:lnTo>
                  <a:lnTo>
                    <a:pt x="1420202" y="419100"/>
                  </a:lnTo>
                  <a:lnTo>
                    <a:pt x="1435442" y="419100"/>
                  </a:lnTo>
                  <a:lnTo>
                    <a:pt x="1450187" y="431800"/>
                  </a:lnTo>
                  <a:lnTo>
                    <a:pt x="1464373" y="444500"/>
                  </a:lnTo>
                  <a:lnTo>
                    <a:pt x="1485874" y="457200"/>
                  </a:lnTo>
                  <a:lnTo>
                    <a:pt x="1504886" y="469900"/>
                  </a:lnTo>
                  <a:lnTo>
                    <a:pt x="1521929" y="495300"/>
                  </a:lnTo>
                  <a:lnTo>
                    <a:pt x="1537462" y="520700"/>
                  </a:lnTo>
                  <a:lnTo>
                    <a:pt x="1549019" y="533400"/>
                  </a:lnTo>
                  <a:lnTo>
                    <a:pt x="1559153" y="558800"/>
                  </a:lnTo>
                  <a:lnTo>
                    <a:pt x="1567865" y="571500"/>
                  </a:lnTo>
                  <a:lnTo>
                    <a:pt x="1575142" y="584200"/>
                  </a:lnTo>
                  <a:lnTo>
                    <a:pt x="1521587" y="584200"/>
                  </a:lnTo>
                  <a:lnTo>
                    <a:pt x="1555254" y="596900"/>
                  </a:lnTo>
                  <a:lnTo>
                    <a:pt x="1588452" y="596900"/>
                  </a:lnTo>
                  <a:lnTo>
                    <a:pt x="1620672" y="609600"/>
                  </a:lnTo>
                  <a:lnTo>
                    <a:pt x="1677377" y="635000"/>
                  </a:lnTo>
                  <a:lnTo>
                    <a:pt x="1720710" y="685927"/>
                  </a:lnTo>
                  <a:lnTo>
                    <a:pt x="1760169" y="762000"/>
                  </a:lnTo>
                  <a:lnTo>
                    <a:pt x="1776158" y="800100"/>
                  </a:lnTo>
                  <a:lnTo>
                    <a:pt x="1786534" y="863600"/>
                  </a:lnTo>
                  <a:lnTo>
                    <a:pt x="1792198" y="914400"/>
                  </a:lnTo>
                  <a:lnTo>
                    <a:pt x="1794014" y="965200"/>
                  </a:lnTo>
                  <a:lnTo>
                    <a:pt x="1795132" y="990600"/>
                  </a:lnTo>
                  <a:lnTo>
                    <a:pt x="1795195" y="1001382"/>
                  </a:lnTo>
                  <a:lnTo>
                    <a:pt x="1795259" y="1013688"/>
                  </a:lnTo>
                  <a:lnTo>
                    <a:pt x="1795272" y="1015834"/>
                  </a:lnTo>
                  <a:lnTo>
                    <a:pt x="1595551" y="1015834"/>
                  </a:lnTo>
                  <a:lnTo>
                    <a:pt x="1595551" y="977900"/>
                  </a:lnTo>
                  <a:lnTo>
                    <a:pt x="1593354" y="965200"/>
                  </a:lnTo>
                  <a:lnTo>
                    <a:pt x="1587360" y="952500"/>
                  </a:lnTo>
                  <a:lnTo>
                    <a:pt x="1576031" y="952500"/>
                  </a:lnTo>
                  <a:lnTo>
                    <a:pt x="1582915" y="965200"/>
                  </a:lnTo>
                  <a:lnTo>
                    <a:pt x="1587550" y="965200"/>
                  </a:lnTo>
                  <a:lnTo>
                    <a:pt x="1589252" y="977900"/>
                  </a:lnTo>
                  <a:lnTo>
                    <a:pt x="1589252" y="1015834"/>
                  </a:lnTo>
                  <a:lnTo>
                    <a:pt x="1589252" y="1016165"/>
                  </a:lnTo>
                  <a:lnTo>
                    <a:pt x="1589252" y="1270000"/>
                  </a:lnTo>
                  <a:lnTo>
                    <a:pt x="1587550" y="1270000"/>
                  </a:lnTo>
                  <a:lnTo>
                    <a:pt x="1582915" y="1282700"/>
                  </a:lnTo>
                  <a:lnTo>
                    <a:pt x="1545120" y="1282700"/>
                  </a:lnTo>
                  <a:lnTo>
                    <a:pt x="1540497" y="1270000"/>
                  </a:lnTo>
                  <a:lnTo>
                    <a:pt x="1538808" y="1270000"/>
                  </a:lnTo>
                  <a:lnTo>
                    <a:pt x="1538808" y="1016165"/>
                  </a:lnTo>
                  <a:lnTo>
                    <a:pt x="1589252" y="1016165"/>
                  </a:lnTo>
                  <a:lnTo>
                    <a:pt x="1589252" y="1015834"/>
                  </a:lnTo>
                  <a:lnTo>
                    <a:pt x="1538808" y="1015834"/>
                  </a:lnTo>
                  <a:lnTo>
                    <a:pt x="1538808" y="977900"/>
                  </a:lnTo>
                  <a:lnTo>
                    <a:pt x="1540497" y="965200"/>
                  </a:lnTo>
                  <a:lnTo>
                    <a:pt x="1545120" y="965200"/>
                  </a:lnTo>
                  <a:lnTo>
                    <a:pt x="1551978" y="952500"/>
                  </a:lnTo>
                  <a:lnTo>
                    <a:pt x="1540649" y="952500"/>
                  </a:lnTo>
                  <a:lnTo>
                    <a:pt x="1534668" y="965200"/>
                  </a:lnTo>
                  <a:lnTo>
                    <a:pt x="1532470" y="977900"/>
                  </a:lnTo>
                  <a:lnTo>
                    <a:pt x="1532470" y="1015834"/>
                  </a:lnTo>
                  <a:lnTo>
                    <a:pt x="1082065" y="1015834"/>
                  </a:lnTo>
                  <a:lnTo>
                    <a:pt x="1081405" y="1003300"/>
                  </a:lnTo>
                  <a:lnTo>
                    <a:pt x="1085303" y="965200"/>
                  </a:lnTo>
                  <a:lnTo>
                    <a:pt x="1091920" y="939800"/>
                  </a:lnTo>
                  <a:lnTo>
                    <a:pt x="1098143" y="901700"/>
                  </a:lnTo>
                  <a:lnTo>
                    <a:pt x="1113421" y="850900"/>
                  </a:lnTo>
                  <a:lnTo>
                    <a:pt x="1145197" y="787400"/>
                  </a:lnTo>
                  <a:lnTo>
                    <a:pt x="1171117" y="749300"/>
                  </a:lnTo>
                  <a:lnTo>
                    <a:pt x="1201343" y="711200"/>
                  </a:lnTo>
                  <a:lnTo>
                    <a:pt x="1229106" y="680097"/>
                  </a:lnTo>
                  <a:lnTo>
                    <a:pt x="1200175" y="698500"/>
                  </a:lnTo>
                  <a:lnTo>
                    <a:pt x="1165440" y="736600"/>
                  </a:lnTo>
                  <a:lnTo>
                    <a:pt x="1136307" y="787400"/>
                  </a:lnTo>
                  <a:lnTo>
                    <a:pt x="1113104" y="825500"/>
                  </a:lnTo>
                  <a:lnTo>
                    <a:pt x="1103376" y="863600"/>
                  </a:lnTo>
                  <a:lnTo>
                    <a:pt x="1095832" y="889000"/>
                  </a:lnTo>
                  <a:lnTo>
                    <a:pt x="1089609" y="914400"/>
                  </a:lnTo>
                  <a:lnTo>
                    <a:pt x="1083792" y="939800"/>
                  </a:lnTo>
                  <a:lnTo>
                    <a:pt x="1083132" y="939800"/>
                  </a:lnTo>
                  <a:lnTo>
                    <a:pt x="1081874" y="952500"/>
                  </a:lnTo>
                  <a:lnTo>
                    <a:pt x="1080693" y="952500"/>
                  </a:lnTo>
                  <a:lnTo>
                    <a:pt x="1078484" y="965200"/>
                  </a:lnTo>
                  <a:lnTo>
                    <a:pt x="1076706" y="977900"/>
                  </a:lnTo>
                  <a:lnTo>
                    <a:pt x="1075499" y="990600"/>
                  </a:lnTo>
                  <a:lnTo>
                    <a:pt x="1075080" y="1001382"/>
                  </a:lnTo>
                  <a:lnTo>
                    <a:pt x="1075131" y="1016063"/>
                  </a:lnTo>
                  <a:lnTo>
                    <a:pt x="1078763" y="1016165"/>
                  </a:lnTo>
                  <a:lnTo>
                    <a:pt x="1075143" y="1016165"/>
                  </a:lnTo>
                  <a:lnTo>
                    <a:pt x="1075982" y="1028700"/>
                  </a:lnTo>
                  <a:lnTo>
                    <a:pt x="1077391" y="1041400"/>
                  </a:lnTo>
                  <a:lnTo>
                    <a:pt x="1079550" y="1041400"/>
                  </a:lnTo>
                  <a:lnTo>
                    <a:pt x="1082522" y="1054100"/>
                  </a:lnTo>
                  <a:lnTo>
                    <a:pt x="1084224" y="1066800"/>
                  </a:lnTo>
                  <a:lnTo>
                    <a:pt x="1089037" y="1066800"/>
                  </a:lnTo>
                  <a:lnTo>
                    <a:pt x="1104734" y="1092200"/>
                  </a:lnTo>
                  <a:lnTo>
                    <a:pt x="1122921" y="1104900"/>
                  </a:lnTo>
                  <a:lnTo>
                    <a:pt x="1141768" y="1104900"/>
                  </a:lnTo>
                  <a:lnTo>
                    <a:pt x="1123797" y="1092200"/>
                  </a:lnTo>
                  <a:lnTo>
                    <a:pt x="1108125" y="1079500"/>
                  </a:lnTo>
                  <a:lnTo>
                    <a:pt x="1094511" y="1066800"/>
                  </a:lnTo>
                  <a:lnTo>
                    <a:pt x="1083411" y="1041400"/>
                  </a:lnTo>
                  <a:lnTo>
                    <a:pt x="1082078" y="1016165"/>
                  </a:lnTo>
                  <a:lnTo>
                    <a:pt x="1532470" y="1016165"/>
                  </a:lnTo>
                  <a:lnTo>
                    <a:pt x="1532509" y="1270000"/>
                  </a:lnTo>
                  <a:lnTo>
                    <a:pt x="1534693" y="1282700"/>
                  </a:lnTo>
                  <a:lnTo>
                    <a:pt x="1540675" y="1282700"/>
                  </a:lnTo>
                  <a:lnTo>
                    <a:pt x="1549527" y="1295400"/>
                  </a:lnTo>
                  <a:lnTo>
                    <a:pt x="1578483" y="1295400"/>
                  </a:lnTo>
                  <a:lnTo>
                    <a:pt x="1587360" y="1282700"/>
                  </a:lnTo>
                  <a:lnTo>
                    <a:pt x="1593354" y="1282700"/>
                  </a:lnTo>
                  <a:lnTo>
                    <a:pt x="1595551" y="1270000"/>
                  </a:lnTo>
                  <a:lnTo>
                    <a:pt x="1595551" y="1168400"/>
                  </a:lnTo>
                  <a:lnTo>
                    <a:pt x="1623136" y="1168400"/>
                  </a:lnTo>
                  <a:lnTo>
                    <a:pt x="1636763" y="1155700"/>
                  </a:lnTo>
                  <a:lnTo>
                    <a:pt x="1595551" y="1155700"/>
                  </a:lnTo>
                  <a:lnTo>
                    <a:pt x="1595551" y="1016165"/>
                  </a:lnTo>
                  <a:lnTo>
                    <a:pt x="1795272" y="1016165"/>
                  </a:lnTo>
                  <a:lnTo>
                    <a:pt x="1795348" y="1028700"/>
                  </a:lnTo>
                  <a:lnTo>
                    <a:pt x="1790433" y="1066800"/>
                  </a:lnTo>
                  <a:lnTo>
                    <a:pt x="1776183" y="1092200"/>
                  </a:lnTo>
                  <a:lnTo>
                    <a:pt x="1770710" y="1104900"/>
                  </a:lnTo>
                  <a:lnTo>
                    <a:pt x="1779600" y="1104900"/>
                  </a:lnTo>
                  <a:lnTo>
                    <a:pt x="1785772" y="1092200"/>
                  </a:lnTo>
                  <a:lnTo>
                    <a:pt x="1790941" y="1079500"/>
                  </a:lnTo>
                  <a:lnTo>
                    <a:pt x="1799437" y="1054100"/>
                  </a:lnTo>
                  <a:lnTo>
                    <a:pt x="1801888" y="1028700"/>
                  </a:lnTo>
                  <a:lnTo>
                    <a:pt x="1801215" y="990600"/>
                  </a:lnTo>
                  <a:lnTo>
                    <a:pt x="1800339" y="965200"/>
                  </a:lnTo>
                  <a:lnTo>
                    <a:pt x="1800263" y="952500"/>
                  </a:lnTo>
                  <a:lnTo>
                    <a:pt x="1799907" y="939800"/>
                  </a:lnTo>
                  <a:lnTo>
                    <a:pt x="1799272" y="927100"/>
                  </a:lnTo>
                  <a:lnTo>
                    <a:pt x="1798370" y="914400"/>
                  </a:lnTo>
                  <a:lnTo>
                    <a:pt x="1825752" y="91440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4090395" y="1448285"/>
            <a:ext cx="2612390" cy="1404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30"/>
              </a:spcBef>
            </a:pPr>
            <a:r>
              <a:rPr dirty="0" sz="1600" b="1">
                <a:latin typeface="Century Gothic"/>
                <a:cs typeface="Century Gothic"/>
              </a:rPr>
              <a:t>Location-</a:t>
            </a:r>
            <a:r>
              <a:rPr dirty="0" sz="1600" spc="-10" b="1">
                <a:latin typeface="Century Gothic"/>
                <a:cs typeface="Century Gothic"/>
              </a:rPr>
              <a:t>Based</a:t>
            </a:r>
            <a:r>
              <a:rPr dirty="0" sz="1600" spc="145" b="1">
                <a:latin typeface="Century Gothic"/>
                <a:cs typeface="Century Gothic"/>
              </a:rPr>
              <a:t> </a:t>
            </a:r>
            <a:r>
              <a:rPr dirty="0" sz="1600" spc="-10" b="1">
                <a:latin typeface="Century Gothic"/>
                <a:cs typeface="Century Gothic"/>
              </a:rPr>
              <a:t>Alerts:</a:t>
            </a:r>
            <a:r>
              <a:rPr dirty="0" sz="1600" spc="500" b="1">
                <a:latin typeface="Century Gothic"/>
                <a:cs typeface="Century Gothic"/>
              </a:rPr>
              <a:t> </a:t>
            </a:r>
            <a:r>
              <a:rPr dirty="0" sz="1400" spc="85">
                <a:latin typeface="Calibri"/>
                <a:cs typeface="Calibri"/>
              </a:rPr>
              <a:t>Use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140">
                <a:latin typeface="Calibri"/>
                <a:cs typeface="Calibri"/>
              </a:rPr>
              <a:t>GPS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75">
                <a:latin typeface="Calibri"/>
                <a:cs typeface="Calibri"/>
              </a:rPr>
              <a:t>to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110">
                <a:latin typeface="Calibri"/>
                <a:cs typeface="Calibri"/>
              </a:rPr>
              <a:t>send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80">
                <a:latin typeface="Calibri"/>
                <a:cs typeface="Calibri"/>
              </a:rPr>
              <a:t>automated </a:t>
            </a:r>
            <a:r>
              <a:rPr dirty="0" sz="1400" spc="70">
                <a:latin typeface="Calibri"/>
                <a:cs typeface="Calibri"/>
              </a:rPr>
              <a:t>location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100">
                <a:latin typeface="Calibri"/>
                <a:cs typeface="Calibri"/>
              </a:rPr>
              <a:t>updates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75">
                <a:latin typeface="Calibri"/>
                <a:cs typeface="Calibri"/>
              </a:rPr>
              <a:t>to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95">
                <a:latin typeface="Calibri"/>
                <a:cs typeface="Calibri"/>
              </a:rPr>
              <a:t>emergency </a:t>
            </a:r>
            <a:r>
              <a:rPr dirty="0" sz="1400" spc="114">
                <a:latin typeface="Calibri"/>
                <a:cs typeface="Calibri"/>
              </a:rPr>
              <a:t>contacts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55">
                <a:latin typeface="Calibri"/>
                <a:cs typeface="Calibri"/>
              </a:rPr>
              <a:t>or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85">
                <a:latin typeface="Calibri"/>
                <a:cs typeface="Calibri"/>
              </a:rPr>
              <a:t>nearby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95">
                <a:latin typeface="Calibri"/>
                <a:cs typeface="Calibri"/>
              </a:rPr>
              <a:t>assistance </a:t>
            </a:r>
            <a:r>
              <a:rPr dirty="0" sz="1400" spc="70">
                <a:latin typeface="Calibri"/>
                <a:cs typeface="Calibri"/>
              </a:rPr>
              <a:t>centers.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4090395" y="4252709"/>
            <a:ext cx="2654300" cy="109220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400" spc="-20" b="1">
                <a:latin typeface="Century Gothic"/>
                <a:cs typeface="Century Gothic"/>
              </a:rPr>
              <a:t>Cloud</a:t>
            </a:r>
            <a:r>
              <a:rPr dirty="0" sz="1400" spc="-70" b="1">
                <a:latin typeface="Century Gothic"/>
                <a:cs typeface="Century Gothic"/>
              </a:rPr>
              <a:t> </a:t>
            </a:r>
            <a:r>
              <a:rPr dirty="0" sz="1400" spc="-10" b="1">
                <a:latin typeface="Century Gothic"/>
                <a:cs typeface="Century Gothic"/>
              </a:rPr>
              <a:t>Integration: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400" spc="85">
                <a:latin typeface="Calibri"/>
                <a:cs typeface="Calibri"/>
              </a:rPr>
              <a:t>Store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alerts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90">
                <a:latin typeface="Calibri"/>
                <a:cs typeface="Calibri"/>
              </a:rPr>
              <a:t>and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70">
                <a:latin typeface="Calibri"/>
                <a:cs typeface="Calibri"/>
              </a:rPr>
              <a:t>location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85">
                <a:latin typeface="Calibri"/>
                <a:cs typeface="Calibri"/>
              </a:rPr>
              <a:t>data</a:t>
            </a:r>
            <a:r>
              <a:rPr dirty="0" sz="1400" spc="7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12700" marR="23495">
              <a:lnSpc>
                <a:spcPct val="125000"/>
              </a:lnSpc>
              <a:spcBef>
                <a:spcPts val="5"/>
              </a:spcBef>
            </a:pPr>
            <a:r>
              <a:rPr dirty="0" sz="1400" spc="75">
                <a:latin typeface="Calibri"/>
                <a:cs typeface="Calibri"/>
              </a:rPr>
              <a:t>the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100">
                <a:latin typeface="Calibri"/>
                <a:cs typeface="Calibri"/>
              </a:rPr>
              <a:t>cloud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90">
                <a:latin typeface="Calibri"/>
                <a:cs typeface="Calibri"/>
              </a:rPr>
              <a:t>real-</a:t>
            </a:r>
            <a:r>
              <a:rPr dirty="0" sz="1400" spc="75">
                <a:latin typeface="Calibri"/>
                <a:cs typeface="Calibri"/>
              </a:rPr>
              <a:t>time</a:t>
            </a:r>
            <a:r>
              <a:rPr dirty="0" sz="1400" spc="90">
                <a:latin typeface="Calibri"/>
                <a:cs typeface="Calibri"/>
              </a:rPr>
              <a:t> </a:t>
            </a:r>
            <a:r>
              <a:rPr dirty="0" sz="1400" spc="45">
                <a:latin typeface="Calibri"/>
                <a:cs typeface="Calibri"/>
              </a:rPr>
              <a:t>tracking, </a:t>
            </a:r>
            <a:r>
              <a:rPr dirty="0" sz="1400" spc="65">
                <a:latin typeface="Calibri"/>
                <a:cs typeface="Calibri"/>
              </a:rPr>
              <a:t>logging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90">
                <a:latin typeface="Calibri"/>
                <a:cs typeface="Calibri"/>
              </a:rPr>
              <a:t>and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analysis.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4090395" y="6985358"/>
            <a:ext cx="2835910" cy="1671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130"/>
              </a:spcBef>
            </a:pPr>
            <a:r>
              <a:rPr dirty="0" sz="1600" spc="-25" b="1">
                <a:latin typeface="Century Gothic"/>
                <a:cs typeface="Century Gothic"/>
              </a:rPr>
              <a:t>Mobile</a:t>
            </a:r>
            <a:r>
              <a:rPr dirty="0" sz="1600" spc="-60" b="1">
                <a:latin typeface="Century Gothic"/>
                <a:cs typeface="Century Gothic"/>
              </a:rPr>
              <a:t> </a:t>
            </a:r>
            <a:r>
              <a:rPr dirty="0" sz="1600" spc="-50" b="1">
                <a:latin typeface="Century Gothic"/>
                <a:cs typeface="Century Gothic"/>
              </a:rPr>
              <a:t>App </a:t>
            </a:r>
            <a:r>
              <a:rPr dirty="0" sz="1600" spc="-10" b="1">
                <a:latin typeface="Century Gothic"/>
                <a:cs typeface="Century Gothic"/>
              </a:rPr>
              <a:t>Integration: </a:t>
            </a:r>
            <a:r>
              <a:rPr dirty="0" sz="1400" spc="85">
                <a:latin typeface="Calibri"/>
                <a:cs typeface="Calibri"/>
              </a:rPr>
              <a:t>Develop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80">
                <a:latin typeface="Calibri"/>
                <a:cs typeface="Calibri"/>
              </a:rPr>
              <a:t>a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95">
                <a:latin typeface="Calibri"/>
                <a:cs typeface="Calibri"/>
              </a:rPr>
              <a:t>companion</a:t>
            </a:r>
            <a:r>
              <a:rPr dirty="0" sz="1400" spc="55">
                <a:latin typeface="Calibri"/>
                <a:cs typeface="Calibri"/>
              </a:rPr>
              <a:t> </a:t>
            </a:r>
            <a:r>
              <a:rPr dirty="0" sz="1400" spc="70">
                <a:latin typeface="Calibri"/>
                <a:cs typeface="Calibri"/>
              </a:rPr>
              <a:t>mobile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90">
                <a:latin typeface="Calibri"/>
                <a:cs typeface="Calibri"/>
              </a:rPr>
              <a:t>app </a:t>
            </a:r>
            <a:r>
              <a:rPr dirty="0" sz="1400" spc="75">
                <a:latin typeface="Calibri"/>
                <a:cs typeface="Calibri"/>
              </a:rPr>
              <a:t>to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85">
                <a:latin typeface="Calibri"/>
                <a:cs typeface="Calibri"/>
              </a:rPr>
              <a:t>receive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90">
                <a:latin typeface="Calibri"/>
                <a:cs typeface="Calibri"/>
              </a:rPr>
              <a:t>real-</a:t>
            </a:r>
            <a:r>
              <a:rPr dirty="0" sz="1400" spc="75">
                <a:latin typeface="Calibri"/>
                <a:cs typeface="Calibri"/>
              </a:rPr>
              <a:t>time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alerts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65">
                <a:latin typeface="Calibri"/>
                <a:cs typeface="Calibri"/>
              </a:rPr>
              <a:t>and </a:t>
            </a:r>
            <a:r>
              <a:rPr dirty="0" sz="1400" spc="70">
                <a:latin typeface="Calibri"/>
                <a:cs typeface="Calibri"/>
              </a:rPr>
              <a:t>location</a:t>
            </a:r>
            <a:r>
              <a:rPr dirty="0" sz="1400" spc="1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data,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 spc="65">
                <a:latin typeface="Calibri"/>
                <a:cs typeface="Calibri"/>
              </a:rPr>
              <a:t>enabling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 spc="80">
                <a:latin typeface="Calibri"/>
                <a:cs typeface="Calibri"/>
              </a:rPr>
              <a:t>quick </a:t>
            </a:r>
            <a:r>
              <a:rPr dirty="0" sz="1400" spc="145">
                <a:latin typeface="Calibri"/>
                <a:cs typeface="Calibri"/>
              </a:rPr>
              <a:t>access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 spc="105">
                <a:latin typeface="Calibri"/>
                <a:cs typeface="Calibri"/>
              </a:rPr>
              <a:t>emergency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105">
                <a:latin typeface="Calibri"/>
                <a:cs typeface="Calibri"/>
              </a:rPr>
              <a:t>contacts</a:t>
            </a:r>
            <a:r>
              <a:rPr dirty="0" sz="1400" spc="500">
                <a:latin typeface="Calibri"/>
                <a:cs typeface="Calibri"/>
              </a:rPr>
              <a:t> </a:t>
            </a:r>
            <a:r>
              <a:rPr dirty="0" sz="1400" spc="55">
                <a:latin typeface="Calibri"/>
                <a:cs typeface="Calibri"/>
              </a:rPr>
              <a:t>or fleet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managers.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446145" y="1454053"/>
            <a:ext cx="2747010" cy="1729739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600" spc="-35" b="1">
                <a:latin typeface="Century Gothic"/>
                <a:cs typeface="Century Gothic"/>
              </a:rPr>
              <a:t>Model</a:t>
            </a:r>
            <a:r>
              <a:rPr dirty="0" sz="1600" spc="-85" b="1">
                <a:latin typeface="Century Gothic"/>
                <a:cs typeface="Century Gothic"/>
              </a:rPr>
              <a:t> </a:t>
            </a:r>
            <a:r>
              <a:rPr dirty="0" sz="1600" spc="-10" b="1">
                <a:latin typeface="Century Gothic"/>
                <a:cs typeface="Century Gothic"/>
              </a:rPr>
              <a:t>Refinement:</a:t>
            </a:r>
            <a:endParaRPr sz="1600">
              <a:latin typeface="Century Gothic"/>
              <a:cs typeface="Century Gothic"/>
            </a:endParaRPr>
          </a:p>
          <a:p>
            <a:pPr marL="12700" marR="5080" indent="45720">
              <a:lnSpc>
                <a:spcPct val="122200"/>
              </a:lnSpc>
              <a:spcBef>
                <a:spcPts val="35"/>
              </a:spcBef>
            </a:pPr>
            <a:r>
              <a:rPr dirty="0" sz="1500" spc="80">
                <a:latin typeface="Calibri"/>
                <a:cs typeface="Calibri"/>
              </a:rPr>
              <a:t>Improve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 spc="95">
                <a:latin typeface="Calibri"/>
                <a:cs typeface="Calibri"/>
              </a:rPr>
              <a:t>drowsiness</a:t>
            </a:r>
            <a:r>
              <a:rPr dirty="0" sz="1500" spc="60">
                <a:latin typeface="Calibri"/>
                <a:cs typeface="Calibri"/>
              </a:rPr>
              <a:t> </a:t>
            </a:r>
            <a:r>
              <a:rPr dirty="0" sz="1500" spc="85">
                <a:latin typeface="Calibri"/>
                <a:cs typeface="Calibri"/>
              </a:rPr>
              <a:t>detection </a:t>
            </a:r>
            <a:r>
              <a:rPr dirty="0" sz="1500" spc="130">
                <a:latin typeface="Calibri"/>
                <a:cs typeface="Calibri"/>
              </a:rPr>
              <a:t>accuracy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 spc="150">
                <a:latin typeface="Calibri"/>
                <a:cs typeface="Calibri"/>
              </a:rPr>
              <a:t>by</a:t>
            </a:r>
            <a:r>
              <a:rPr dirty="0" sz="1500" spc="65">
                <a:latin typeface="Calibri"/>
                <a:cs typeface="Calibri"/>
              </a:rPr>
              <a:t> </a:t>
            </a:r>
            <a:r>
              <a:rPr dirty="0" sz="1500" spc="70">
                <a:latin typeface="Calibri"/>
                <a:cs typeface="Calibri"/>
              </a:rPr>
              <a:t>incorporating </a:t>
            </a:r>
            <a:r>
              <a:rPr dirty="0" sz="1500" spc="120">
                <a:latin typeface="Calibri"/>
                <a:cs typeface="Calibri"/>
              </a:rPr>
              <a:t>advanced</a:t>
            </a:r>
            <a:r>
              <a:rPr dirty="0" sz="1500" spc="35">
                <a:latin typeface="Calibri"/>
                <a:cs typeface="Calibri"/>
              </a:rPr>
              <a:t> </a:t>
            </a:r>
            <a:r>
              <a:rPr dirty="0" sz="1500" spc="95">
                <a:latin typeface="Calibri"/>
                <a:cs typeface="Calibri"/>
              </a:rPr>
              <a:t>machine</a:t>
            </a:r>
            <a:r>
              <a:rPr dirty="0" sz="1500" spc="50">
                <a:latin typeface="Calibri"/>
                <a:cs typeface="Calibri"/>
              </a:rPr>
              <a:t> </a:t>
            </a:r>
            <a:r>
              <a:rPr dirty="0" sz="1500" spc="45">
                <a:latin typeface="Calibri"/>
                <a:cs typeface="Calibri"/>
              </a:rPr>
              <a:t>learning </a:t>
            </a:r>
            <a:r>
              <a:rPr dirty="0" sz="1500" spc="105">
                <a:latin typeface="Calibri"/>
                <a:cs typeface="Calibri"/>
              </a:rPr>
              <a:t>models</a:t>
            </a:r>
            <a:r>
              <a:rPr dirty="0" sz="1500" spc="45">
                <a:latin typeface="Calibri"/>
                <a:cs typeface="Calibri"/>
              </a:rPr>
              <a:t> </a:t>
            </a:r>
            <a:r>
              <a:rPr dirty="0" sz="1500" spc="55">
                <a:latin typeface="Calibri"/>
                <a:cs typeface="Calibri"/>
              </a:rPr>
              <a:t>or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 spc="55">
                <a:latin typeface="Calibri"/>
                <a:cs typeface="Calibri"/>
              </a:rPr>
              <a:t>training</a:t>
            </a:r>
            <a:r>
              <a:rPr dirty="0" sz="1500" spc="75">
                <a:latin typeface="Calibri"/>
                <a:cs typeface="Calibri"/>
              </a:rPr>
              <a:t> on</a:t>
            </a:r>
            <a:r>
              <a:rPr dirty="0" sz="1500" spc="70">
                <a:latin typeface="Calibri"/>
                <a:cs typeface="Calibri"/>
              </a:rPr>
              <a:t> </a:t>
            </a:r>
            <a:r>
              <a:rPr dirty="0" sz="1500" spc="40">
                <a:latin typeface="Calibri"/>
                <a:cs typeface="Calibri"/>
              </a:rPr>
              <a:t>larger </a:t>
            </a:r>
            <a:r>
              <a:rPr dirty="0" sz="1500" spc="80">
                <a:latin typeface="Calibri"/>
                <a:cs typeface="Calibri"/>
              </a:rPr>
              <a:t>datasets.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446145" y="4232125"/>
            <a:ext cx="2626360" cy="1404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30"/>
              </a:spcBef>
            </a:pPr>
            <a:r>
              <a:rPr dirty="0" sz="1600" spc="-35" b="1">
                <a:latin typeface="Century Gothic"/>
                <a:cs typeface="Century Gothic"/>
              </a:rPr>
              <a:t>Enhanced</a:t>
            </a:r>
            <a:r>
              <a:rPr dirty="0" sz="1600" spc="-40" b="1">
                <a:latin typeface="Century Gothic"/>
                <a:cs typeface="Century Gothic"/>
              </a:rPr>
              <a:t> </a:t>
            </a:r>
            <a:r>
              <a:rPr dirty="0" sz="1600" spc="-10" b="1">
                <a:latin typeface="Century Gothic"/>
                <a:cs typeface="Century Gothic"/>
              </a:rPr>
              <a:t>Alerts:</a:t>
            </a:r>
            <a:r>
              <a:rPr dirty="0" sz="1600" spc="500" b="1">
                <a:latin typeface="Century Gothic"/>
                <a:cs typeface="Century Gothic"/>
              </a:rPr>
              <a:t>  </a:t>
            </a:r>
            <a:r>
              <a:rPr dirty="0" sz="1400" spc="75">
                <a:latin typeface="Calibri"/>
                <a:cs typeface="Calibri"/>
              </a:rPr>
              <a:t>Implement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vibration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or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audio alerts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105">
                <a:latin typeface="Calibri"/>
                <a:cs typeface="Calibri"/>
              </a:rPr>
              <a:t>customized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50">
                <a:latin typeface="Calibri"/>
                <a:cs typeface="Calibri"/>
              </a:rPr>
              <a:t>different </a:t>
            </a:r>
            <a:r>
              <a:rPr dirty="0" sz="1400">
                <a:latin typeface="Calibri"/>
                <a:cs typeface="Calibri"/>
              </a:rPr>
              <a:t>alert</a:t>
            </a:r>
            <a:r>
              <a:rPr dirty="0" sz="1400" spc="135">
                <a:latin typeface="Calibri"/>
                <a:cs typeface="Calibri"/>
              </a:rPr>
              <a:t> </a:t>
            </a:r>
            <a:r>
              <a:rPr dirty="0" sz="1400" spc="65">
                <a:latin typeface="Calibri"/>
                <a:cs typeface="Calibri"/>
              </a:rPr>
              <a:t>levels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(e.g.,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 spc="80">
                <a:latin typeface="Calibri"/>
                <a:cs typeface="Calibri"/>
              </a:rPr>
              <a:t>escalating</a:t>
            </a:r>
            <a:r>
              <a:rPr dirty="0" sz="1400" spc="1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alert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 spc="75">
                <a:latin typeface="Calibri"/>
                <a:cs typeface="Calibri"/>
              </a:rPr>
              <a:t>prolonged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drowsiness).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446145" y="7012584"/>
            <a:ext cx="2591435" cy="170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0">
              <a:lnSpc>
                <a:spcPct val="125000"/>
              </a:lnSpc>
              <a:spcBef>
                <a:spcPts val="100"/>
              </a:spcBef>
            </a:pPr>
            <a:r>
              <a:rPr dirty="0" sz="1600" spc="-10" b="1">
                <a:latin typeface="Century Gothic"/>
                <a:cs typeface="Century Gothic"/>
              </a:rPr>
              <a:t>Vehicle-</a:t>
            </a:r>
            <a:r>
              <a:rPr dirty="0" sz="1600" spc="95" b="1">
                <a:latin typeface="Century Gothic"/>
                <a:cs typeface="Century Gothic"/>
              </a:rPr>
              <a:t>to-</a:t>
            </a:r>
            <a:r>
              <a:rPr dirty="0" sz="1600" spc="-30" b="1">
                <a:latin typeface="Century Gothic"/>
                <a:cs typeface="Century Gothic"/>
              </a:rPr>
              <a:t>Vehicle</a:t>
            </a:r>
            <a:r>
              <a:rPr dirty="0" sz="1600" spc="15" b="1">
                <a:latin typeface="Century Gothic"/>
                <a:cs typeface="Century Gothic"/>
              </a:rPr>
              <a:t> </a:t>
            </a:r>
            <a:r>
              <a:rPr dirty="0" sz="1600" spc="-10" b="1">
                <a:latin typeface="Century Gothic"/>
                <a:cs typeface="Century Gothic"/>
              </a:rPr>
              <a:t>(V2V) Communication:</a:t>
            </a:r>
            <a:endParaRPr sz="1600">
              <a:latin typeface="Century Gothic"/>
              <a:cs typeface="Century Gothic"/>
            </a:endParaRPr>
          </a:p>
          <a:p>
            <a:pPr marL="12700" marR="5080">
              <a:lnSpc>
                <a:spcPct val="125099"/>
              </a:lnSpc>
              <a:spcBef>
                <a:spcPts val="30"/>
              </a:spcBef>
            </a:pPr>
            <a:r>
              <a:rPr dirty="0" sz="1400" spc="75">
                <a:latin typeface="Calibri"/>
                <a:cs typeface="Calibri"/>
              </a:rPr>
              <a:t>Implement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114">
                <a:latin typeface="Calibri"/>
                <a:cs typeface="Calibri"/>
              </a:rPr>
              <a:t>V2V</a:t>
            </a:r>
            <a:r>
              <a:rPr dirty="0" sz="1400" spc="75">
                <a:latin typeface="Calibri"/>
                <a:cs typeface="Calibri"/>
              </a:rPr>
              <a:t> to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70">
                <a:latin typeface="Calibri"/>
                <a:cs typeface="Calibri"/>
              </a:rPr>
              <a:t>share </a:t>
            </a:r>
            <a:r>
              <a:rPr dirty="0" sz="1400" spc="85">
                <a:latin typeface="Calibri"/>
                <a:cs typeface="Calibri"/>
              </a:rPr>
              <a:t>drowsiness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alerts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90">
                <a:latin typeface="Calibri"/>
                <a:cs typeface="Calibri"/>
              </a:rPr>
              <a:t>and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95">
                <a:latin typeface="Calibri"/>
                <a:cs typeface="Calibri"/>
              </a:rPr>
              <a:t>accident </a:t>
            </a:r>
            <a:r>
              <a:rPr dirty="0" sz="1400" spc="65">
                <a:latin typeface="Calibri"/>
                <a:cs typeface="Calibri"/>
              </a:rPr>
              <a:t>warnings</a:t>
            </a:r>
            <a:r>
              <a:rPr dirty="0" sz="1400" spc="114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with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 spc="85">
                <a:latin typeface="Calibri"/>
                <a:cs typeface="Calibri"/>
              </a:rPr>
              <a:t>nearby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 spc="55">
                <a:latin typeface="Calibri"/>
                <a:cs typeface="Calibri"/>
              </a:rPr>
              <a:t>vehicles, </a:t>
            </a:r>
            <a:r>
              <a:rPr dirty="0" sz="1400" spc="75">
                <a:latin typeface="Calibri"/>
                <a:cs typeface="Calibri"/>
              </a:rPr>
              <a:t>improving</a:t>
            </a:r>
            <a:r>
              <a:rPr dirty="0" sz="1400" spc="16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overall</a:t>
            </a:r>
            <a:r>
              <a:rPr dirty="0" sz="1400" spc="175">
                <a:latin typeface="Calibri"/>
                <a:cs typeface="Calibri"/>
              </a:rPr>
              <a:t> </a:t>
            </a:r>
            <a:r>
              <a:rPr dirty="0" sz="1400" spc="75">
                <a:latin typeface="Calibri"/>
                <a:cs typeface="Calibri"/>
              </a:rPr>
              <a:t>road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 spc="60">
                <a:latin typeface="Calibri"/>
                <a:cs typeface="Calibri"/>
              </a:rPr>
              <a:t>safety.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353681" y="3610482"/>
            <a:ext cx="3581400" cy="2922905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 algn="ctr" marL="565785" marR="557530">
              <a:lnSpc>
                <a:spcPts val="7800"/>
              </a:lnSpc>
              <a:spcBef>
                <a:spcPts val="1860"/>
              </a:spcBef>
            </a:pPr>
            <a:r>
              <a:rPr dirty="0" sz="8000" spc="-20" b="1">
                <a:latin typeface="Century Gothic"/>
                <a:cs typeface="Century Gothic"/>
              </a:rPr>
              <a:t>Mind </a:t>
            </a:r>
            <a:r>
              <a:rPr dirty="0" sz="8000" spc="-330" b="1">
                <a:latin typeface="Century Gothic"/>
                <a:cs typeface="Century Gothic"/>
              </a:rPr>
              <a:t>map</a:t>
            </a:r>
            <a:endParaRPr sz="80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1970"/>
              </a:spcBef>
            </a:pPr>
            <a:r>
              <a:rPr dirty="0" sz="2900" spc="135">
                <a:latin typeface="Calibri"/>
                <a:cs typeface="Calibri"/>
              </a:rPr>
              <a:t>Future</a:t>
            </a:r>
            <a:r>
              <a:rPr dirty="0" sz="2900" spc="120">
                <a:latin typeface="Calibri"/>
                <a:cs typeface="Calibri"/>
              </a:rPr>
              <a:t> </a:t>
            </a:r>
            <a:r>
              <a:rPr dirty="0" sz="2900" spc="185">
                <a:latin typeface="Calibri"/>
                <a:cs typeface="Calibri"/>
              </a:rPr>
              <a:t>Enhancement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46446" y="6758152"/>
            <a:ext cx="9420860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1430">
              <a:lnSpc>
                <a:spcPct val="112500"/>
              </a:lnSpc>
              <a:spcBef>
                <a:spcPts val="100"/>
              </a:spcBef>
            </a:pPr>
            <a:r>
              <a:rPr dirty="0" sz="2000" spc="60">
                <a:latin typeface="Calibri"/>
                <a:cs typeface="Calibri"/>
              </a:rPr>
              <a:t>If</a:t>
            </a:r>
            <a:r>
              <a:rPr dirty="0" sz="2000" spc="295">
                <a:latin typeface="Calibri"/>
                <a:cs typeface="Calibri"/>
              </a:rPr>
              <a:t> </a:t>
            </a:r>
            <a:r>
              <a:rPr dirty="0" sz="2000" spc="160">
                <a:latin typeface="Calibri"/>
                <a:cs typeface="Calibri"/>
              </a:rPr>
              <a:t>an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 spc="254">
                <a:latin typeface="Calibri"/>
                <a:cs typeface="Calibri"/>
              </a:rPr>
              <a:t>accident</a:t>
            </a:r>
            <a:r>
              <a:rPr dirty="0" sz="2000" spc="275">
                <a:latin typeface="Calibri"/>
                <a:cs typeface="Calibri"/>
              </a:rPr>
              <a:t> </a:t>
            </a:r>
            <a:r>
              <a:rPr dirty="0" sz="2000" spc="225">
                <a:latin typeface="Calibri"/>
                <a:cs typeface="Calibri"/>
              </a:rPr>
              <a:t>occurs,</a:t>
            </a:r>
            <a:r>
              <a:rPr dirty="0" sz="2000" spc="275">
                <a:latin typeface="Calibri"/>
                <a:cs typeface="Calibri"/>
              </a:rPr>
              <a:t> </a:t>
            </a:r>
            <a:r>
              <a:rPr dirty="0" sz="2000" spc="190">
                <a:latin typeface="Calibri"/>
                <a:cs typeface="Calibri"/>
              </a:rPr>
              <a:t>the</a:t>
            </a:r>
            <a:r>
              <a:rPr dirty="0" sz="2000" spc="290">
                <a:latin typeface="Calibri"/>
                <a:cs typeface="Calibri"/>
              </a:rPr>
              <a:t> </a:t>
            </a:r>
            <a:r>
              <a:rPr dirty="0" sz="2000" spc="275">
                <a:latin typeface="Calibri"/>
                <a:cs typeface="Calibri"/>
              </a:rPr>
              <a:t>system</a:t>
            </a:r>
            <a:r>
              <a:rPr dirty="0" sz="2000" spc="275">
                <a:latin typeface="Calibri"/>
                <a:cs typeface="Calibri"/>
              </a:rPr>
              <a:t> </a:t>
            </a:r>
            <a:r>
              <a:rPr dirty="0" sz="2000" spc="254">
                <a:latin typeface="Calibri"/>
                <a:cs typeface="Calibri"/>
              </a:rPr>
              <a:t>uses</a:t>
            </a:r>
            <a:r>
              <a:rPr dirty="0" sz="2000" spc="295">
                <a:latin typeface="Calibri"/>
                <a:cs typeface="Calibri"/>
              </a:rPr>
              <a:t> </a:t>
            </a:r>
            <a:r>
              <a:rPr dirty="0" sz="2000" spc="275">
                <a:latin typeface="Calibri"/>
                <a:cs typeface="Calibri"/>
              </a:rPr>
              <a:t>GPS</a:t>
            </a:r>
            <a:r>
              <a:rPr dirty="0" sz="2000" spc="300">
                <a:latin typeface="Calibri"/>
                <a:cs typeface="Calibri"/>
              </a:rPr>
              <a:t> </a:t>
            </a:r>
            <a:r>
              <a:rPr dirty="0" sz="2000" spc="170">
                <a:latin typeface="Calibri"/>
                <a:cs typeface="Calibri"/>
              </a:rPr>
              <a:t>to</a:t>
            </a:r>
            <a:r>
              <a:rPr dirty="0" sz="2000" spc="315">
                <a:latin typeface="Calibri"/>
                <a:cs typeface="Calibri"/>
              </a:rPr>
              <a:t> </a:t>
            </a:r>
            <a:r>
              <a:rPr dirty="0" sz="2000" spc="215">
                <a:latin typeface="Calibri"/>
                <a:cs typeface="Calibri"/>
              </a:rPr>
              <a:t>determine</a:t>
            </a:r>
            <a:r>
              <a:rPr dirty="0" sz="2000" spc="285">
                <a:latin typeface="Calibri"/>
                <a:cs typeface="Calibri"/>
              </a:rPr>
              <a:t> </a:t>
            </a:r>
            <a:r>
              <a:rPr dirty="0" sz="2000" spc="190">
                <a:latin typeface="Calibri"/>
                <a:cs typeface="Calibri"/>
              </a:rPr>
              <a:t>the</a:t>
            </a:r>
            <a:r>
              <a:rPr dirty="0" sz="2000" spc="290">
                <a:latin typeface="Calibri"/>
                <a:cs typeface="Calibri"/>
              </a:rPr>
              <a:t> </a:t>
            </a:r>
            <a:r>
              <a:rPr dirty="0" sz="2000" spc="235">
                <a:latin typeface="Calibri"/>
                <a:cs typeface="Calibri"/>
              </a:rPr>
              <a:t>exact </a:t>
            </a:r>
            <a:r>
              <a:rPr dirty="0" sz="2000" spc="204">
                <a:latin typeface="Calibri"/>
                <a:cs typeface="Calibri"/>
              </a:rPr>
              <a:t>location</a:t>
            </a:r>
            <a:r>
              <a:rPr dirty="0" sz="2000" spc="305">
                <a:latin typeface="Calibri"/>
                <a:cs typeface="Calibri"/>
              </a:rPr>
              <a:t> </a:t>
            </a:r>
            <a:r>
              <a:rPr dirty="0" sz="2000" spc="210">
                <a:latin typeface="Calibri"/>
                <a:cs typeface="Calibri"/>
              </a:rPr>
              <a:t>and</a:t>
            </a:r>
            <a:r>
              <a:rPr dirty="0" sz="2000" spc="300">
                <a:latin typeface="Calibri"/>
                <a:cs typeface="Calibri"/>
              </a:rPr>
              <a:t> </a:t>
            </a:r>
            <a:r>
              <a:rPr dirty="0" sz="2000" spc="229">
                <a:latin typeface="Calibri"/>
                <a:cs typeface="Calibri"/>
              </a:rPr>
              <a:t>GSM</a:t>
            </a:r>
            <a:r>
              <a:rPr dirty="0" sz="2000" spc="290">
                <a:latin typeface="Calibri"/>
                <a:cs typeface="Calibri"/>
              </a:rPr>
              <a:t> </a:t>
            </a:r>
            <a:r>
              <a:rPr dirty="0" sz="2000" spc="170">
                <a:latin typeface="Calibri"/>
                <a:cs typeface="Calibri"/>
              </a:rPr>
              <a:t>to</a:t>
            </a:r>
            <a:r>
              <a:rPr dirty="0" sz="2000" spc="315">
                <a:latin typeface="Calibri"/>
                <a:cs typeface="Calibri"/>
              </a:rPr>
              <a:t> </a:t>
            </a:r>
            <a:r>
              <a:rPr dirty="0" sz="2000" spc="160">
                <a:latin typeface="Calibri"/>
                <a:cs typeface="Calibri"/>
              </a:rPr>
              <a:t>alert</a:t>
            </a:r>
            <a:r>
              <a:rPr dirty="0" sz="2000" spc="315">
                <a:latin typeface="Calibri"/>
                <a:cs typeface="Calibri"/>
              </a:rPr>
              <a:t> </a:t>
            </a:r>
            <a:r>
              <a:rPr dirty="0" sz="2000" spc="250">
                <a:latin typeface="Calibri"/>
                <a:cs typeface="Calibri"/>
              </a:rPr>
              <a:t>emergency</a:t>
            </a:r>
            <a:r>
              <a:rPr dirty="0" sz="2000" spc="290">
                <a:latin typeface="Calibri"/>
                <a:cs typeface="Calibri"/>
              </a:rPr>
              <a:t> </a:t>
            </a:r>
            <a:r>
              <a:rPr dirty="0" sz="2000" spc="245">
                <a:latin typeface="Calibri"/>
                <a:cs typeface="Calibri"/>
              </a:rPr>
              <a:t>services</a:t>
            </a:r>
            <a:r>
              <a:rPr dirty="0" sz="2000" spc="285">
                <a:latin typeface="Calibri"/>
                <a:cs typeface="Calibri"/>
              </a:rPr>
              <a:t> </a:t>
            </a:r>
            <a:r>
              <a:rPr dirty="0" sz="2000" spc="200">
                <a:latin typeface="Calibri"/>
                <a:cs typeface="Calibri"/>
              </a:rPr>
              <a:t>immediately.</a:t>
            </a:r>
            <a:r>
              <a:rPr dirty="0" sz="2000" spc="280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This</a:t>
            </a:r>
            <a:r>
              <a:rPr dirty="0" sz="2000" spc="290">
                <a:latin typeface="Calibri"/>
                <a:cs typeface="Calibri"/>
              </a:rPr>
              <a:t> </a:t>
            </a:r>
            <a:r>
              <a:rPr dirty="0" sz="2000" spc="210">
                <a:latin typeface="Calibri"/>
                <a:cs typeface="Calibri"/>
              </a:rPr>
              <a:t>quick </a:t>
            </a:r>
            <a:r>
              <a:rPr dirty="0" sz="2000" spc="245">
                <a:latin typeface="Calibri"/>
                <a:cs typeface="Calibri"/>
              </a:rPr>
              <a:t>response</a:t>
            </a:r>
            <a:r>
              <a:rPr dirty="0" sz="2000" spc="285">
                <a:latin typeface="Calibri"/>
                <a:cs typeface="Calibri"/>
              </a:rPr>
              <a:t> </a:t>
            </a:r>
            <a:r>
              <a:rPr dirty="0" sz="2000" spc="225">
                <a:latin typeface="Calibri"/>
                <a:cs typeface="Calibri"/>
              </a:rPr>
              <a:t>capability</a:t>
            </a:r>
            <a:r>
              <a:rPr dirty="0" sz="2000" spc="290">
                <a:latin typeface="Calibri"/>
                <a:cs typeface="Calibri"/>
              </a:rPr>
              <a:t> </a:t>
            </a:r>
            <a:r>
              <a:rPr dirty="0" sz="2000" spc="245">
                <a:latin typeface="Calibri"/>
                <a:cs typeface="Calibri"/>
              </a:rPr>
              <a:t>enhances</a:t>
            </a:r>
            <a:r>
              <a:rPr dirty="0" sz="2000" spc="270">
                <a:latin typeface="Calibri"/>
                <a:cs typeface="Calibri"/>
              </a:rPr>
              <a:t> </a:t>
            </a:r>
            <a:r>
              <a:rPr dirty="0" sz="2000" spc="229">
                <a:latin typeface="Calibri"/>
                <a:cs typeface="Calibri"/>
              </a:rPr>
              <a:t>safety</a:t>
            </a:r>
            <a:r>
              <a:rPr dirty="0" sz="2000" spc="300">
                <a:latin typeface="Calibri"/>
                <a:cs typeface="Calibri"/>
              </a:rPr>
              <a:t> </a:t>
            </a:r>
            <a:r>
              <a:rPr dirty="0" sz="2000" spc="210">
                <a:latin typeface="Calibri"/>
                <a:cs typeface="Calibri"/>
              </a:rPr>
              <a:t>and</a:t>
            </a:r>
            <a:r>
              <a:rPr dirty="0" sz="2000" spc="305">
                <a:latin typeface="Calibri"/>
                <a:cs typeface="Calibri"/>
              </a:rPr>
              <a:t> </a:t>
            </a:r>
            <a:r>
              <a:rPr dirty="0" sz="2000" spc="240">
                <a:latin typeface="Calibri"/>
                <a:cs typeface="Calibri"/>
              </a:rPr>
              <a:t>can</a:t>
            </a:r>
            <a:r>
              <a:rPr dirty="0" sz="2000" spc="315">
                <a:latin typeface="Calibri"/>
                <a:cs typeface="Calibri"/>
              </a:rPr>
              <a:t> </a:t>
            </a:r>
            <a:r>
              <a:rPr dirty="0" sz="2000" spc="235">
                <a:latin typeface="Calibri"/>
                <a:cs typeface="Calibri"/>
              </a:rPr>
              <a:t>save</a:t>
            </a:r>
            <a:r>
              <a:rPr dirty="0" sz="2000" spc="300">
                <a:latin typeface="Calibri"/>
                <a:cs typeface="Calibri"/>
              </a:rPr>
              <a:t> </a:t>
            </a:r>
            <a:r>
              <a:rPr dirty="0" sz="2000" spc="160">
                <a:latin typeface="Calibri"/>
                <a:cs typeface="Calibri"/>
              </a:rPr>
              <a:t>lives.</a:t>
            </a:r>
            <a:r>
              <a:rPr dirty="0" sz="2000" spc="29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Affordable</a:t>
            </a:r>
            <a:r>
              <a:rPr dirty="0" sz="2000" spc="275">
                <a:latin typeface="Calibri"/>
                <a:cs typeface="Calibri"/>
              </a:rPr>
              <a:t> </a:t>
            </a:r>
            <a:r>
              <a:rPr dirty="0" sz="2000" spc="185">
                <a:latin typeface="Calibri"/>
                <a:cs typeface="Calibri"/>
              </a:rPr>
              <a:t>and </a:t>
            </a:r>
            <a:r>
              <a:rPr dirty="0" sz="2000" spc="254">
                <a:latin typeface="Calibri"/>
                <a:cs typeface="Calibri"/>
              </a:rPr>
              <a:t>easy</a:t>
            </a:r>
            <a:r>
              <a:rPr dirty="0" sz="2000" spc="300">
                <a:latin typeface="Calibri"/>
                <a:cs typeface="Calibri"/>
              </a:rPr>
              <a:t> </a:t>
            </a:r>
            <a:r>
              <a:rPr dirty="0" sz="2000" spc="170">
                <a:latin typeface="Calibri"/>
                <a:cs typeface="Calibri"/>
              </a:rPr>
              <a:t>to</a:t>
            </a:r>
            <a:r>
              <a:rPr dirty="0" sz="2000" spc="305">
                <a:latin typeface="Calibri"/>
                <a:cs typeface="Calibri"/>
              </a:rPr>
              <a:t> </a:t>
            </a:r>
            <a:r>
              <a:rPr dirty="0" sz="2000" spc="145">
                <a:latin typeface="Calibri"/>
                <a:cs typeface="Calibri"/>
              </a:rPr>
              <a:t>install,</a:t>
            </a:r>
            <a:r>
              <a:rPr dirty="0" sz="2000" spc="280">
                <a:latin typeface="Calibri"/>
                <a:cs typeface="Calibri"/>
              </a:rPr>
              <a:t> </a:t>
            </a:r>
            <a:r>
              <a:rPr dirty="0" sz="2000" spc="190">
                <a:latin typeface="Calibri"/>
                <a:cs typeface="Calibri"/>
              </a:rPr>
              <a:t>this</a:t>
            </a:r>
            <a:r>
              <a:rPr dirty="0" sz="2000" spc="285">
                <a:latin typeface="Calibri"/>
                <a:cs typeface="Calibri"/>
              </a:rPr>
              <a:t> </a:t>
            </a:r>
            <a:r>
              <a:rPr dirty="0" sz="2000" spc="275">
                <a:latin typeface="Calibri"/>
                <a:cs typeface="Calibri"/>
              </a:rPr>
              <a:t>system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 spc="170">
                <a:latin typeface="Calibri"/>
                <a:cs typeface="Calibri"/>
              </a:rPr>
              <a:t>is</a:t>
            </a:r>
            <a:r>
              <a:rPr dirty="0" sz="2000" spc="305">
                <a:latin typeface="Calibri"/>
                <a:cs typeface="Calibri"/>
              </a:rPr>
              <a:t> </a:t>
            </a:r>
            <a:r>
              <a:rPr dirty="0" sz="2000" spc="114">
                <a:latin typeface="Calibri"/>
                <a:cs typeface="Calibri"/>
              </a:rPr>
              <a:t>a</a:t>
            </a:r>
            <a:r>
              <a:rPr dirty="0" sz="2000" spc="315">
                <a:latin typeface="Calibri"/>
                <a:cs typeface="Calibri"/>
              </a:rPr>
              <a:t> </a:t>
            </a:r>
            <a:r>
              <a:rPr dirty="0" sz="2000" spc="225">
                <a:latin typeface="Calibri"/>
                <a:cs typeface="Calibri"/>
              </a:rPr>
              <a:t>practical</a:t>
            </a:r>
            <a:r>
              <a:rPr dirty="0" sz="2000" spc="290">
                <a:latin typeface="Calibri"/>
                <a:cs typeface="Calibri"/>
              </a:rPr>
              <a:t> </a:t>
            </a:r>
            <a:r>
              <a:rPr dirty="0" sz="2000" spc="195">
                <a:latin typeface="Calibri"/>
                <a:cs typeface="Calibri"/>
              </a:rPr>
              <a:t>solution</a:t>
            </a:r>
            <a:r>
              <a:rPr dirty="0" sz="2000" spc="270">
                <a:latin typeface="Calibri"/>
                <a:cs typeface="Calibri"/>
              </a:rPr>
              <a:t> </a:t>
            </a:r>
            <a:r>
              <a:rPr dirty="0" sz="2000" spc="145">
                <a:latin typeface="Calibri"/>
                <a:cs typeface="Calibri"/>
              </a:rPr>
              <a:t>for</a:t>
            </a:r>
            <a:r>
              <a:rPr dirty="0" sz="2000" spc="295">
                <a:latin typeface="Calibri"/>
                <a:cs typeface="Calibri"/>
              </a:rPr>
              <a:t> </a:t>
            </a:r>
            <a:r>
              <a:rPr dirty="0" sz="2000" spc="204">
                <a:latin typeface="Calibri"/>
                <a:cs typeface="Calibri"/>
              </a:rPr>
              <a:t>improving</a:t>
            </a:r>
            <a:r>
              <a:rPr dirty="0" sz="2000" spc="260">
                <a:latin typeface="Calibri"/>
                <a:cs typeface="Calibri"/>
              </a:rPr>
              <a:t> </a:t>
            </a:r>
            <a:r>
              <a:rPr dirty="0" sz="2000" spc="200">
                <a:latin typeface="Calibri"/>
                <a:cs typeface="Calibri"/>
              </a:rPr>
              <a:t>vehicle </a:t>
            </a:r>
            <a:r>
              <a:rPr dirty="0" sz="2000" spc="229">
                <a:latin typeface="Calibri"/>
                <a:cs typeface="Calibri"/>
              </a:rPr>
              <a:t>safety</a:t>
            </a:r>
            <a:r>
              <a:rPr dirty="0" sz="2000" spc="285">
                <a:latin typeface="Calibri"/>
                <a:cs typeface="Calibri"/>
              </a:rPr>
              <a:t> </a:t>
            </a:r>
            <a:r>
              <a:rPr dirty="0" sz="2000" spc="260">
                <a:latin typeface="Calibri"/>
                <a:cs typeface="Calibri"/>
              </a:rPr>
              <a:t>across</a:t>
            </a:r>
            <a:r>
              <a:rPr dirty="0" sz="2000" spc="300">
                <a:latin typeface="Calibri"/>
                <a:cs typeface="Calibri"/>
              </a:rPr>
              <a:t> </a:t>
            </a:r>
            <a:r>
              <a:rPr dirty="0" sz="2000" spc="200">
                <a:latin typeface="Calibri"/>
                <a:cs typeface="Calibri"/>
              </a:rPr>
              <a:t>various</a:t>
            </a:r>
            <a:r>
              <a:rPr dirty="0" sz="2000" spc="280">
                <a:latin typeface="Calibri"/>
                <a:cs typeface="Calibri"/>
              </a:rPr>
              <a:t> </a:t>
            </a:r>
            <a:r>
              <a:rPr dirty="0" sz="2000" spc="265">
                <a:latin typeface="Calibri"/>
                <a:cs typeface="Calibri"/>
              </a:rPr>
              <a:t>types</a:t>
            </a:r>
            <a:r>
              <a:rPr dirty="0" sz="2000" spc="285">
                <a:latin typeface="Calibri"/>
                <a:cs typeface="Calibri"/>
              </a:rPr>
              <a:t> </a:t>
            </a:r>
            <a:r>
              <a:rPr dirty="0" sz="2000" spc="145">
                <a:latin typeface="Calibri"/>
                <a:cs typeface="Calibri"/>
              </a:rPr>
              <a:t>of</a:t>
            </a:r>
            <a:r>
              <a:rPr dirty="0" sz="2000" spc="315">
                <a:latin typeface="Calibri"/>
                <a:cs typeface="Calibri"/>
              </a:rPr>
              <a:t> </a:t>
            </a:r>
            <a:r>
              <a:rPr dirty="0" sz="2000" spc="190">
                <a:latin typeface="Calibri"/>
                <a:cs typeface="Calibri"/>
              </a:rPr>
              <a:t>vehicles.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1482" y="1214120"/>
            <a:ext cx="13486765" cy="52266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50" spc="-10"/>
              <a:t>Conclusion</a:t>
            </a:r>
            <a:endParaRPr sz="19550"/>
          </a:p>
          <a:p>
            <a:pPr algn="ctr" marL="1430020" marR="2239645" indent="13335">
              <a:lnSpc>
                <a:spcPct val="112500"/>
              </a:lnSpc>
              <a:spcBef>
                <a:spcPts val="1300"/>
              </a:spcBef>
            </a:pPr>
            <a:r>
              <a:rPr dirty="0" sz="2000" spc="175" b="0">
                <a:latin typeface="Calibri"/>
                <a:cs typeface="Calibri"/>
              </a:rPr>
              <a:t>With</a:t>
            </a:r>
            <a:r>
              <a:rPr dirty="0" sz="2000" spc="305" b="0">
                <a:latin typeface="Calibri"/>
                <a:cs typeface="Calibri"/>
              </a:rPr>
              <a:t> </a:t>
            </a:r>
            <a:r>
              <a:rPr dirty="0" sz="2000" spc="200" b="0">
                <a:latin typeface="Calibri"/>
                <a:cs typeface="Calibri"/>
              </a:rPr>
              <a:t>rapid</a:t>
            </a:r>
            <a:r>
              <a:rPr dirty="0" sz="2000" spc="295" b="0">
                <a:latin typeface="Calibri"/>
                <a:cs typeface="Calibri"/>
              </a:rPr>
              <a:t> </a:t>
            </a:r>
            <a:r>
              <a:rPr dirty="0" sz="2000" spc="254" b="0">
                <a:latin typeface="Calibri"/>
                <a:cs typeface="Calibri"/>
              </a:rPr>
              <a:t>advancements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110" b="0">
                <a:latin typeface="Calibri"/>
                <a:cs typeface="Calibri"/>
              </a:rPr>
              <a:t>in</a:t>
            </a:r>
            <a:r>
              <a:rPr dirty="0" sz="2000" spc="310" b="0">
                <a:latin typeface="Calibri"/>
                <a:cs typeface="Calibri"/>
              </a:rPr>
              <a:t> </a:t>
            </a:r>
            <a:r>
              <a:rPr dirty="0" sz="2000" spc="210" b="0">
                <a:latin typeface="Calibri"/>
                <a:cs typeface="Calibri"/>
              </a:rPr>
              <a:t>technology,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215" b="0">
                <a:latin typeface="Calibri"/>
                <a:cs typeface="Calibri"/>
              </a:rPr>
              <a:t>vehicle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235" b="0">
                <a:latin typeface="Calibri"/>
                <a:cs typeface="Calibri"/>
              </a:rPr>
              <a:t>safety</a:t>
            </a:r>
            <a:r>
              <a:rPr dirty="0" sz="2000" spc="305" b="0">
                <a:latin typeface="Calibri"/>
                <a:cs typeface="Calibri"/>
              </a:rPr>
              <a:t> </a:t>
            </a:r>
            <a:r>
              <a:rPr dirty="0" sz="2000" spc="220" b="0">
                <a:latin typeface="Calibri"/>
                <a:cs typeface="Calibri"/>
              </a:rPr>
              <a:t>has</a:t>
            </a:r>
            <a:r>
              <a:rPr dirty="0" sz="2000" spc="305" b="0">
                <a:latin typeface="Calibri"/>
                <a:cs typeface="Calibri"/>
              </a:rPr>
              <a:t> </a:t>
            </a:r>
            <a:r>
              <a:rPr dirty="0" sz="2000" spc="265" b="0">
                <a:latin typeface="Calibri"/>
                <a:cs typeface="Calibri"/>
              </a:rPr>
              <a:t>become </a:t>
            </a:r>
            <a:r>
              <a:rPr dirty="0" sz="2000" spc="215" b="0">
                <a:latin typeface="Calibri"/>
                <a:cs typeface="Calibri"/>
              </a:rPr>
              <a:t>increasingly</a:t>
            </a:r>
            <a:r>
              <a:rPr dirty="0" sz="2000" spc="270" b="0">
                <a:latin typeface="Calibri"/>
                <a:cs typeface="Calibri"/>
              </a:rPr>
              <a:t> </a:t>
            </a:r>
            <a:r>
              <a:rPr dirty="0" sz="2000" spc="185" b="0">
                <a:latin typeface="Calibri"/>
                <a:cs typeface="Calibri"/>
              </a:rPr>
              <a:t>important.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195" b="0">
                <a:latin typeface="Calibri"/>
                <a:cs typeface="Calibri"/>
              </a:rPr>
              <a:t>Our</a:t>
            </a:r>
            <a:r>
              <a:rPr dirty="0" sz="2000" spc="290" b="0">
                <a:latin typeface="Calibri"/>
                <a:cs typeface="Calibri"/>
              </a:rPr>
              <a:t> </a:t>
            </a:r>
            <a:r>
              <a:rPr dirty="0" sz="2000" spc="225" b="0">
                <a:latin typeface="Calibri"/>
                <a:cs typeface="Calibri"/>
              </a:rPr>
              <a:t>project</a:t>
            </a:r>
            <a:r>
              <a:rPr dirty="0" sz="2000" spc="290" b="0">
                <a:latin typeface="Calibri"/>
                <a:cs typeface="Calibri"/>
              </a:rPr>
              <a:t> </a:t>
            </a:r>
            <a:r>
              <a:rPr dirty="0" sz="2000" spc="195" b="0">
                <a:latin typeface="Calibri"/>
                <a:cs typeface="Calibri"/>
              </a:rPr>
              <a:t>offers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160" b="0">
                <a:latin typeface="Calibri"/>
                <a:cs typeface="Calibri"/>
              </a:rPr>
              <a:t>an</a:t>
            </a:r>
            <a:r>
              <a:rPr dirty="0" sz="2000" spc="315" b="0">
                <a:latin typeface="Calibri"/>
                <a:cs typeface="Calibri"/>
              </a:rPr>
              <a:t> </a:t>
            </a:r>
            <a:r>
              <a:rPr dirty="0" sz="2000" spc="204" b="0">
                <a:latin typeface="Calibri"/>
                <a:cs typeface="Calibri"/>
              </a:rPr>
              <a:t>automated,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300" b="0">
                <a:latin typeface="Calibri"/>
                <a:cs typeface="Calibri"/>
              </a:rPr>
              <a:t>low-</a:t>
            </a:r>
            <a:r>
              <a:rPr dirty="0" sz="2000" spc="210" b="0">
                <a:latin typeface="Calibri"/>
                <a:cs typeface="Calibri"/>
              </a:rPr>
              <a:t>cost,</a:t>
            </a:r>
            <a:r>
              <a:rPr dirty="0" sz="2000" spc="290" b="0">
                <a:latin typeface="Calibri"/>
                <a:cs typeface="Calibri"/>
              </a:rPr>
              <a:t> </a:t>
            </a:r>
            <a:r>
              <a:rPr dirty="0" sz="2000" spc="185" b="0">
                <a:latin typeface="Calibri"/>
                <a:cs typeface="Calibri"/>
              </a:rPr>
              <a:t>and </a:t>
            </a:r>
            <a:r>
              <a:rPr dirty="0" sz="2000" spc="285" b="0">
                <a:latin typeface="Calibri"/>
                <a:cs typeface="Calibri"/>
              </a:rPr>
              <a:t>energy-</a:t>
            </a:r>
            <a:r>
              <a:rPr dirty="0" sz="2000" spc="195" b="0">
                <a:latin typeface="Calibri"/>
                <a:cs typeface="Calibri"/>
              </a:rPr>
              <a:t>efficient</a:t>
            </a:r>
            <a:r>
              <a:rPr dirty="0" sz="2000" spc="275" b="0">
                <a:latin typeface="Calibri"/>
                <a:cs typeface="Calibri"/>
              </a:rPr>
              <a:t> system</a:t>
            </a:r>
            <a:r>
              <a:rPr dirty="0" sz="2000" spc="275" b="0">
                <a:latin typeface="Calibri"/>
                <a:cs typeface="Calibri"/>
              </a:rPr>
              <a:t> </a:t>
            </a:r>
            <a:r>
              <a:rPr dirty="0" sz="2000" spc="245" b="0">
                <a:latin typeface="Calibri"/>
                <a:cs typeface="Calibri"/>
              </a:rPr>
              <a:t>designed</a:t>
            </a:r>
            <a:r>
              <a:rPr dirty="0" sz="2000" spc="260" b="0">
                <a:latin typeface="Calibri"/>
                <a:cs typeface="Calibri"/>
              </a:rPr>
              <a:t> </a:t>
            </a:r>
            <a:r>
              <a:rPr dirty="0" sz="2000" spc="170" b="0">
                <a:latin typeface="Calibri"/>
                <a:cs typeface="Calibri"/>
              </a:rPr>
              <a:t>to</a:t>
            </a:r>
            <a:r>
              <a:rPr dirty="0" sz="2000" spc="305" b="0">
                <a:latin typeface="Calibri"/>
                <a:cs typeface="Calibri"/>
              </a:rPr>
              <a:t> </a:t>
            </a:r>
            <a:r>
              <a:rPr dirty="0" sz="2000" spc="245" b="0">
                <a:latin typeface="Calibri"/>
                <a:cs typeface="Calibri"/>
              </a:rPr>
              <a:t>reduce</a:t>
            </a:r>
            <a:r>
              <a:rPr dirty="0" sz="2000" spc="275" b="0">
                <a:latin typeface="Calibri"/>
                <a:cs typeface="Calibri"/>
              </a:rPr>
              <a:t> </a:t>
            </a:r>
            <a:r>
              <a:rPr dirty="0" sz="2000" spc="260" b="0">
                <a:latin typeface="Calibri"/>
                <a:cs typeface="Calibri"/>
              </a:rPr>
              <a:t>accidents</a:t>
            </a:r>
            <a:r>
              <a:rPr dirty="0" sz="2000" spc="275" b="0">
                <a:latin typeface="Calibri"/>
                <a:cs typeface="Calibri"/>
              </a:rPr>
              <a:t> </a:t>
            </a:r>
            <a:r>
              <a:rPr dirty="0" sz="2000" spc="270" b="0">
                <a:latin typeface="Calibri"/>
                <a:cs typeface="Calibri"/>
              </a:rPr>
              <a:t>caused</a:t>
            </a:r>
            <a:r>
              <a:rPr dirty="0" sz="2000" spc="270" b="0">
                <a:latin typeface="Calibri"/>
                <a:cs typeface="Calibri"/>
              </a:rPr>
              <a:t> </a:t>
            </a:r>
            <a:r>
              <a:rPr dirty="0" sz="2000" spc="260" b="0">
                <a:latin typeface="Calibri"/>
                <a:cs typeface="Calibri"/>
              </a:rPr>
              <a:t>by</a:t>
            </a:r>
            <a:r>
              <a:rPr dirty="0" sz="2000" spc="305" b="0">
                <a:latin typeface="Calibri"/>
                <a:cs typeface="Calibri"/>
              </a:rPr>
              <a:t> </a:t>
            </a:r>
            <a:r>
              <a:rPr dirty="0" sz="2000" spc="180" b="0">
                <a:latin typeface="Calibri"/>
                <a:cs typeface="Calibri"/>
              </a:rPr>
              <a:t>drunk </a:t>
            </a:r>
            <a:r>
              <a:rPr dirty="0" sz="2000" spc="160" b="0">
                <a:latin typeface="Calibri"/>
                <a:cs typeface="Calibri"/>
              </a:rPr>
              <a:t>driving,</a:t>
            </a:r>
            <a:r>
              <a:rPr dirty="0" sz="2000" spc="275" b="0">
                <a:latin typeface="Calibri"/>
                <a:cs typeface="Calibri"/>
              </a:rPr>
              <a:t> </a:t>
            </a:r>
            <a:r>
              <a:rPr dirty="0" sz="2000" spc="210" b="0">
                <a:latin typeface="Calibri"/>
                <a:cs typeface="Calibri"/>
              </a:rPr>
              <a:t>drowsiness,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210" b="0">
                <a:latin typeface="Calibri"/>
                <a:cs typeface="Calibri"/>
              </a:rPr>
              <a:t>and</a:t>
            </a:r>
            <a:r>
              <a:rPr dirty="0" sz="2000" spc="305" b="0">
                <a:latin typeface="Calibri"/>
                <a:cs typeface="Calibri"/>
              </a:rPr>
              <a:t> </a:t>
            </a:r>
            <a:r>
              <a:rPr dirty="0" sz="2000" spc="200" b="0">
                <a:latin typeface="Calibri"/>
                <a:cs typeface="Calibri"/>
              </a:rPr>
              <a:t>engine</a:t>
            </a:r>
            <a:r>
              <a:rPr dirty="0" sz="2000" spc="275" b="0">
                <a:latin typeface="Calibri"/>
                <a:cs typeface="Calibri"/>
              </a:rPr>
              <a:t> </a:t>
            </a:r>
            <a:r>
              <a:rPr dirty="0" sz="2000" spc="190" b="0">
                <a:latin typeface="Calibri"/>
                <a:cs typeface="Calibri"/>
              </a:rPr>
              <a:t>overheating.</a:t>
            </a:r>
            <a:r>
              <a:rPr dirty="0" sz="2000" spc="275" b="0">
                <a:latin typeface="Calibri"/>
                <a:cs typeface="Calibri"/>
              </a:rPr>
              <a:t> </a:t>
            </a:r>
            <a:r>
              <a:rPr dirty="0" sz="2000" spc="204" b="0">
                <a:latin typeface="Calibri"/>
                <a:cs typeface="Calibri"/>
              </a:rPr>
              <a:t>The</a:t>
            </a:r>
            <a:r>
              <a:rPr dirty="0" sz="2000" spc="285" b="0">
                <a:latin typeface="Calibri"/>
                <a:cs typeface="Calibri"/>
              </a:rPr>
              <a:t> </a:t>
            </a:r>
            <a:r>
              <a:rPr dirty="0" sz="2000" spc="275" b="0">
                <a:latin typeface="Calibri"/>
                <a:cs typeface="Calibri"/>
              </a:rPr>
              <a:t>system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210" b="0">
                <a:latin typeface="Calibri"/>
                <a:cs typeface="Calibri"/>
              </a:rPr>
              <a:t>integrates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190" b="0">
                <a:latin typeface="Calibri"/>
                <a:cs typeface="Calibri"/>
              </a:rPr>
              <a:t>various </a:t>
            </a:r>
            <a:r>
              <a:rPr dirty="0" sz="2000" spc="245" b="0">
                <a:latin typeface="Calibri"/>
                <a:cs typeface="Calibri"/>
              </a:rPr>
              <a:t>sensors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170" b="0">
                <a:latin typeface="Calibri"/>
                <a:cs typeface="Calibri"/>
              </a:rPr>
              <a:t>to</a:t>
            </a:r>
            <a:r>
              <a:rPr dirty="0" sz="2000" spc="310" b="0">
                <a:latin typeface="Calibri"/>
                <a:cs typeface="Calibri"/>
              </a:rPr>
              <a:t> </a:t>
            </a:r>
            <a:r>
              <a:rPr dirty="0" sz="2000" spc="195" b="0">
                <a:latin typeface="Calibri"/>
                <a:cs typeface="Calibri"/>
              </a:rPr>
              <a:t>monitor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185" b="0">
                <a:latin typeface="Calibri"/>
                <a:cs typeface="Calibri"/>
              </a:rPr>
              <a:t>driver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210" b="0">
                <a:latin typeface="Calibri"/>
                <a:cs typeface="Calibri"/>
              </a:rPr>
              <a:t>and</a:t>
            </a:r>
            <a:r>
              <a:rPr dirty="0" sz="2000" spc="300" b="0">
                <a:latin typeface="Calibri"/>
                <a:cs typeface="Calibri"/>
              </a:rPr>
              <a:t> </a:t>
            </a:r>
            <a:r>
              <a:rPr dirty="0" sz="2000" spc="210" b="0">
                <a:latin typeface="Calibri"/>
                <a:cs typeface="Calibri"/>
              </a:rPr>
              <a:t>vehicle</a:t>
            </a:r>
            <a:r>
              <a:rPr dirty="0" sz="2000" spc="285" b="0">
                <a:latin typeface="Calibri"/>
                <a:cs typeface="Calibri"/>
              </a:rPr>
              <a:t> </a:t>
            </a:r>
            <a:r>
              <a:rPr dirty="0" sz="2000" spc="204" b="0">
                <a:latin typeface="Calibri"/>
                <a:cs typeface="Calibri"/>
              </a:rPr>
              <a:t>conditions,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204" b="0">
                <a:latin typeface="Calibri"/>
                <a:cs typeface="Calibri"/>
              </a:rPr>
              <a:t>providing</a:t>
            </a:r>
            <a:r>
              <a:rPr dirty="0" sz="2000" spc="270" b="0">
                <a:latin typeface="Calibri"/>
                <a:cs typeface="Calibri"/>
              </a:rPr>
              <a:t> </a:t>
            </a:r>
            <a:r>
              <a:rPr dirty="0" sz="2000" spc="200" b="0">
                <a:latin typeface="Calibri"/>
                <a:cs typeface="Calibri"/>
              </a:rPr>
              <a:t>warnings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185" b="0">
                <a:latin typeface="Calibri"/>
                <a:cs typeface="Calibri"/>
              </a:rPr>
              <a:t>and </a:t>
            </a:r>
            <a:r>
              <a:rPr dirty="0" sz="2000" spc="229" b="0">
                <a:latin typeface="Calibri"/>
                <a:cs typeface="Calibri"/>
              </a:rPr>
              <a:t>corrective</a:t>
            </a:r>
            <a:r>
              <a:rPr dirty="0" sz="2000" spc="270" b="0">
                <a:latin typeface="Calibri"/>
                <a:cs typeface="Calibri"/>
              </a:rPr>
              <a:t> </a:t>
            </a:r>
            <a:r>
              <a:rPr dirty="0" sz="2000" spc="235" b="0">
                <a:latin typeface="Calibri"/>
                <a:cs typeface="Calibri"/>
              </a:rPr>
              <a:t>actions</a:t>
            </a:r>
            <a:r>
              <a:rPr dirty="0" sz="2000" spc="290" b="0">
                <a:latin typeface="Calibri"/>
                <a:cs typeface="Calibri"/>
              </a:rPr>
              <a:t> </a:t>
            </a:r>
            <a:r>
              <a:rPr dirty="0" sz="2000" spc="175" b="0">
                <a:latin typeface="Calibri"/>
                <a:cs typeface="Calibri"/>
              </a:rPr>
              <a:t>to</a:t>
            </a:r>
            <a:r>
              <a:rPr dirty="0" sz="2000" spc="310" b="0">
                <a:latin typeface="Calibri"/>
                <a:cs typeface="Calibri"/>
              </a:rPr>
              <a:t> </a:t>
            </a:r>
            <a:r>
              <a:rPr dirty="0" sz="2000" spc="220" b="0">
                <a:latin typeface="Calibri"/>
                <a:cs typeface="Calibri"/>
              </a:rPr>
              <a:t>prevent</a:t>
            </a:r>
            <a:r>
              <a:rPr dirty="0" sz="2000" spc="280" b="0">
                <a:latin typeface="Calibri"/>
                <a:cs typeface="Calibri"/>
              </a:rPr>
              <a:t> </a:t>
            </a:r>
            <a:r>
              <a:rPr dirty="0" sz="2000" spc="225" b="0">
                <a:latin typeface="Calibri"/>
                <a:cs typeface="Calibri"/>
              </a:rPr>
              <a:t>accidents.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9245357"/>
            <a:ext cx="2127885" cy="1042035"/>
          </a:xfrm>
          <a:custGeom>
            <a:avLst/>
            <a:gdLst/>
            <a:ahLst/>
            <a:cxnLst/>
            <a:rect l="l" t="t" r="r" b="b"/>
            <a:pathLst>
              <a:path w="2127885" h="1042034">
                <a:moveTo>
                  <a:pt x="350114" y="992296"/>
                </a:moveTo>
                <a:lnTo>
                  <a:pt x="297965" y="994131"/>
                </a:lnTo>
                <a:lnTo>
                  <a:pt x="245974" y="998158"/>
                </a:lnTo>
                <a:lnTo>
                  <a:pt x="197239" y="1004410"/>
                </a:lnTo>
                <a:lnTo>
                  <a:pt x="148730" y="1013403"/>
                </a:lnTo>
                <a:lnTo>
                  <a:pt x="100194" y="1025120"/>
                </a:lnTo>
                <a:lnTo>
                  <a:pt x="52532" y="1039200"/>
                </a:lnTo>
                <a:lnTo>
                  <a:pt x="45527" y="1041641"/>
                </a:lnTo>
                <a:lnTo>
                  <a:pt x="730370" y="1041641"/>
                </a:lnTo>
                <a:lnTo>
                  <a:pt x="661225" y="1024460"/>
                </a:lnTo>
                <a:lnTo>
                  <a:pt x="610042" y="1014214"/>
                </a:lnTo>
                <a:lnTo>
                  <a:pt x="558470" y="1005855"/>
                </a:lnTo>
                <a:lnTo>
                  <a:pt x="506600" y="999432"/>
                </a:lnTo>
                <a:lnTo>
                  <a:pt x="454523" y="994998"/>
                </a:lnTo>
                <a:lnTo>
                  <a:pt x="402330" y="992602"/>
                </a:lnTo>
                <a:lnTo>
                  <a:pt x="350114" y="992296"/>
                </a:lnTo>
                <a:close/>
              </a:path>
              <a:path w="2127885" h="1042034">
                <a:moveTo>
                  <a:pt x="1004286" y="586117"/>
                </a:moveTo>
                <a:lnTo>
                  <a:pt x="400647" y="586117"/>
                </a:lnTo>
                <a:lnTo>
                  <a:pt x="451594" y="586886"/>
                </a:lnTo>
                <a:lnTo>
                  <a:pt x="502751" y="589524"/>
                </a:lnTo>
                <a:lnTo>
                  <a:pt x="553938" y="594048"/>
                </a:lnTo>
                <a:lnTo>
                  <a:pt x="604978" y="600477"/>
                </a:lnTo>
                <a:lnTo>
                  <a:pt x="655692" y="608825"/>
                </a:lnTo>
                <a:lnTo>
                  <a:pt x="705900" y="619111"/>
                </a:lnTo>
                <a:lnTo>
                  <a:pt x="755425" y="631351"/>
                </a:lnTo>
                <a:lnTo>
                  <a:pt x="804086" y="645563"/>
                </a:lnTo>
                <a:lnTo>
                  <a:pt x="851707" y="661762"/>
                </a:lnTo>
                <a:lnTo>
                  <a:pt x="898107" y="679966"/>
                </a:lnTo>
                <a:lnTo>
                  <a:pt x="943107" y="700193"/>
                </a:lnTo>
                <a:lnTo>
                  <a:pt x="986531" y="722458"/>
                </a:lnTo>
                <a:lnTo>
                  <a:pt x="1028197" y="746779"/>
                </a:lnTo>
                <a:lnTo>
                  <a:pt x="1071199" y="776650"/>
                </a:lnTo>
                <a:lnTo>
                  <a:pt x="1111980" y="809356"/>
                </a:lnTo>
                <a:lnTo>
                  <a:pt x="1151920" y="843208"/>
                </a:lnTo>
                <a:lnTo>
                  <a:pt x="1192399" y="876517"/>
                </a:lnTo>
                <a:lnTo>
                  <a:pt x="1234797" y="907594"/>
                </a:lnTo>
                <a:lnTo>
                  <a:pt x="1277424" y="936328"/>
                </a:lnTo>
                <a:lnTo>
                  <a:pt x="1319015" y="965403"/>
                </a:lnTo>
                <a:lnTo>
                  <a:pt x="1359646" y="994998"/>
                </a:lnTo>
                <a:lnTo>
                  <a:pt x="1399165" y="1025120"/>
                </a:lnTo>
                <a:lnTo>
                  <a:pt x="1419791" y="1041641"/>
                </a:lnTo>
                <a:lnTo>
                  <a:pt x="1617546" y="1041641"/>
                </a:lnTo>
                <a:lnTo>
                  <a:pt x="1581854" y="1008714"/>
                </a:lnTo>
                <a:lnTo>
                  <a:pt x="1545302" y="976733"/>
                </a:lnTo>
                <a:lnTo>
                  <a:pt x="1507867" y="945616"/>
                </a:lnTo>
                <a:lnTo>
                  <a:pt x="1469522" y="915266"/>
                </a:lnTo>
                <a:lnTo>
                  <a:pt x="1430245" y="885583"/>
                </a:lnTo>
                <a:lnTo>
                  <a:pt x="1390009" y="856468"/>
                </a:lnTo>
                <a:lnTo>
                  <a:pt x="1348791" y="827822"/>
                </a:lnTo>
                <a:lnTo>
                  <a:pt x="1306566" y="799546"/>
                </a:lnTo>
                <a:lnTo>
                  <a:pt x="1264037" y="768327"/>
                </a:lnTo>
                <a:lnTo>
                  <a:pt x="1223196" y="734681"/>
                </a:lnTo>
                <a:lnTo>
                  <a:pt x="1182707" y="700426"/>
                </a:lnTo>
                <a:lnTo>
                  <a:pt x="1141236" y="667383"/>
                </a:lnTo>
                <a:lnTo>
                  <a:pt x="1097448" y="637369"/>
                </a:lnTo>
                <a:lnTo>
                  <a:pt x="1055982" y="612849"/>
                </a:lnTo>
                <a:lnTo>
                  <a:pt x="1012922" y="590165"/>
                </a:lnTo>
                <a:lnTo>
                  <a:pt x="1004286" y="586117"/>
                </a:lnTo>
                <a:close/>
              </a:path>
              <a:path w="2127885" h="1042034">
                <a:moveTo>
                  <a:pt x="1070316" y="130423"/>
                </a:moveTo>
                <a:lnTo>
                  <a:pt x="325994" y="130423"/>
                </a:lnTo>
                <a:lnTo>
                  <a:pt x="366692" y="131158"/>
                </a:lnTo>
                <a:lnTo>
                  <a:pt x="413404" y="132962"/>
                </a:lnTo>
                <a:lnTo>
                  <a:pt x="460031" y="135732"/>
                </a:lnTo>
                <a:lnTo>
                  <a:pt x="506553" y="139471"/>
                </a:lnTo>
                <a:lnTo>
                  <a:pt x="552952" y="144186"/>
                </a:lnTo>
                <a:lnTo>
                  <a:pt x="599376" y="149905"/>
                </a:lnTo>
                <a:lnTo>
                  <a:pt x="645297" y="156560"/>
                </a:lnTo>
                <a:lnTo>
                  <a:pt x="691203" y="164230"/>
                </a:lnTo>
                <a:lnTo>
                  <a:pt x="736905" y="172896"/>
                </a:lnTo>
                <a:lnTo>
                  <a:pt x="782383" y="182562"/>
                </a:lnTo>
                <a:lnTo>
                  <a:pt x="827617" y="193234"/>
                </a:lnTo>
                <a:lnTo>
                  <a:pt x="872587" y="204917"/>
                </a:lnTo>
                <a:lnTo>
                  <a:pt x="917273" y="217616"/>
                </a:lnTo>
                <a:lnTo>
                  <a:pt x="961654" y="231336"/>
                </a:lnTo>
                <a:lnTo>
                  <a:pt x="1005712" y="246082"/>
                </a:lnTo>
                <a:lnTo>
                  <a:pt x="1049426" y="261860"/>
                </a:lnTo>
                <a:lnTo>
                  <a:pt x="1092776" y="278674"/>
                </a:lnTo>
                <a:lnTo>
                  <a:pt x="1135742" y="296529"/>
                </a:lnTo>
                <a:lnTo>
                  <a:pt x="1178305" y="315431"/>
                </a:lnTo>
                <a:lnTo>
                  <a:pt x="1220443" y="335385"/>
                </a:lnTo>
                <a:lnTo>
                  <a:pt x="1262138" y="356395"/>
                </a:lnTo>
                <a:lnTo>
                  <a:pt x="1303368" y="378468"/>
                </a:lnTo>
                <a:lnTo>
                  <a:pt x="1344115" y="401608"/>
                </a:lnTo>
                <a:lnTo>
                  <a:pt x="1384358" y="425820"/>
                </a:lnTo>
                <a:lnTo>
                  <a:pt x="1424077" y="451109"/>
                </a:lnTo>
                <a:lnTo>
                  <a:pt x="1463253" y="477481"/>
                </a:lnTo>
                <a:lnTo>
                  <a:pt x="1501865" y="504940"/>
                </a:lnTo>
                <a:lnTo>
                  <a:pt x="1539893" y="533492"/>
                </a:lnTo>
                <a:lnTo>
                  <a:pt x="1577439" y="563243"/>
                </a:lnTo>
                <a:lnTo>
                  <a:pt x="1614118" y="593894"/>
                </a:lnTo>
                <a:lnTo>
                  <a:pt x="1650275" y="625754"/>
                </a:lnTo>
                <a:lnTo>
                  <a:pt x="1685768" y="658728"/>
                </a:lnTo>
                <a:lnTo>
                  <a:pt x="1718556" y="691148"/>
                </a:lnTo>
                <a:lnTo>
                  <a:pt x="1750665" y="725239"/>
                </a:lnTo>
                <a:lnTo>
                  <a:pt x="1782085" y="760910"/>
                </a:lnTo>
                <a:lnTo>
                  <a:pt x="1812810" y="798073"/>
                </a:lnTo>
                <a:lnTo>
                  <a:pt x="1842831" y="836638"/>
                </a:lnTo>
                <a:lnTo>
                  <a:pt x="1872139" y="876517"/>
                </a:lnTo>
                <a:lnTo>
                  <a:pt x="1900727" y="917620"/>
                </a:lnTo>
                <a:lnTo>
                  <a:pt x="1928586" y="959859"/>
                </a:lnTo>
                <a:lnTo>
                  <a:pt x="1955709" y="1003143"/>
                </a:lnTo>
                <a:lnTo>
                  <a:pt x="1978662" y="1041641"/>
                </a:lnTo>
                <a:lnTo>
                  <a:pt x="2127735" y="1041641"/>
                </a:lnTo>
                <a:lnTo>
                  <a:pt x="2096845" y="986635"/>
                </a:lnTo>
                <a:lnTo>
                  <a:pt x="2070897" y="942796"/>
                </a:lnTo>
                <a:lnTo>
                  <a:pt x="2044263" y="899801"/>
                </a:lnTo>
                <a:lnTo>
                  <a:pt x="2016953" y="857724"/>
                </a:lnTo>
                <a:lnTo>
                  <a:pt x="1988974" y="816641"/>
                </a:lnTo>
                <a:lnTo>
                  <a:pt x="1960353" y="776650"/>
                </a:lnTo>
                <a:lnTo>
                  <a:pt x="1931050" y="737761"/>
                </a:lnTo>
                <a:lnTo>
                  <a:pt x="1901183" y="700193"/>
                </a:lnTo>
                <a:lnTo>
                  <a:pt x="1870559" y="663764"/>
                </a:lnTo>
                <a:lnTo>
                  <a:pt x="1839373" y="628785"/>
                </a:lnTo>
                <a:lnTo>
                  <a:pt x="1807573" y="595253"/>
                </a:lnTo>
                <a:lnTo>
                  <a:pt x="1775165" y="563243"/>
                </a:lnTo>
                <a:lnTo>
                  <a:pt x="1739756" y="530260"/>
                </a:lnTo>
                <a:lnTo>
                  <a:pt x="1703719" y="498318"/>
                </a:lnTo>
                <a:lnTo>
                  <a:pt x="1667071" y="467412"/>
                </a:lnTo>
                <a:lnTo>
                  <a:pt x="1629830" y="437538"/>
                </a:lnTo>
                <a:lnTo>
                  <a:pt x="1592014" y="408692"/>
                </a:lnTo>
                <a:lnTo>
                  <a:pt x="1553640" y="380870"/>
                </a:lnTo>
                <a:lnTo>
                  <a:pt x="1514727" y="354067"/>
                </a:lnTo>
                <a:lnTo>
                  <a:pt x="1475292" y="328278"/>
                </a:lnTo>
                <a:lnTo>
                  <a:pt x="1435354" y="303501"/>
                </a:lnTo>
                <a:lnTo>
                  <a:pt x="1394929" y="279730"/>
                </a:lnTo>
                <a:lnTo>
                  <a:pt x="1354035" y="256961"/>
                </a:lnTo>
                <a:lnTo>
                  <a:pt x="1312691" y="235190"/>
                </a:lnTo>
                <a:lnTo>
                  <a:pt x="1270914" y="214412"/>
                </a:lnTo>
                <a:lnTo>
                  <a:pt x="1228722" y="194623"/>
                </a:lnTo>
                <a:lnTo>
                  <a:pt x="1186132" y="175820"/>
                </a:lnTo>
                <a:lnTo>
                  <a:pt x="1143163" y="157997"/>
                </a:lnTo>
                <a:lnTo>
                  <a:pt x="1099833" y="141151"/>
                </a:lnTo>
                <a:lnTo>
                  <a:pt x="1070316" y="130423"/>
                </a:lnTo>
                <a:close/>
              </a:path>
              <a:path w="2127885" h="1042034">
                <a:moveTo>
                  <a:pt x="424534" y="457010"/>
                </a:moveTo>
                <a:lnTo>
                  <a:pt x="373912" y="457158"/>
                </a:lnTo>
                <a:lnTo>
                  <a:pt x="323719" y="458985"/>
                </a:lnTo>
                <a:lnTo>
                  <a:pt x="274101" y="462477"/>
                </a:lnTo>
                <a:lnTo>
                  <a:pt x="225201" y="467623"/>
                </a:lnTo>
                <a:lnTo>
                  <a:pt x="177165" y="474413"/>
                </a:lnTo>
                <a:lnTo>
                  <a:pt x="130136" y="482836"/>
                </a:lnTo>
                <a:lnTo>
                  <a:pt x="83651" y="492508"/>
                </a:lnTo>
                <a:lnTo>
                  <a:pt x="37101" y="503098"/>
                </a:lnTo>
                <a:lnTo>
                  <a:pt x="0" y="512259"/>
                </a:lnTo>
                <a:lnTo>
                  <a:pt x="0" y="646169"/>
                </a:lnTo>
                <a:lnTo>
                  <a:pt x="18382" y="641215"/>
                </a:lnTo>
                <a:lnTo>
                  <a:pt x="64086" y="629807"/>
                </a:lnTo>
                <a:lnTo>
                  <a:pt x="109744" y="619311"/>
                </a:lnTo>
                <a:lnTo>
                  <a:pt x="155318" y="609729"/>
                </a:lnTo>
                <a:lnTo>
                  <a:pt x="202534" y="601403"/>
                </a:lnTo>
                <a:lnTo>
                  <a:pt x="250854" y="594861"/>
                </a:lnTo>
                <a:lnTo>
                  <a:pt x="299653" y="590165"/>
                </a:lnTo>
                <a:lnTo>
                  <a:pt x="299365" y="590165"/>
                </a:lnTo>
                <a:lnTo>
                  <a:pt x="350089" y="587202"/>
                </a:lnTo>
                <a:lnTo>
                  <a:pt x="400647" y="586117"/>
                </a:lnTo>
                <a:lnTo>
                  <a:pt x="1004286" y="586117"/>
                </a:lnTo>
                <a:lnTo>
                  <a:pt x="968413" y="569305"/>
                </a:lnTo>
                <a:lnTo>
                  <a:pt x="922601" y="550258"/>
                </a:lnTo>
                <a:lnTo>
                  <a:pt x="875628" y="533012"/>
                </a:lnTo>
                <a:lnTo>
                  <a:pt x="827641" y="517557"/>
                </a:lnTo>
                <a:lnTo>
                  <a:pt x="778783" y="503880"/>
                </a:lnTo>
                <a:lnTo>
                  <a:pt x="729198" y="491972"/>
                </a:lnTo>
                <a:lnTo>
                  <a:pt x="679032" y="481820"/>
                </a:lnTo>
                <a:lnTo>
                  <a:pt x="628429" y="473413"/>
                </a:lnTo>
                <a:lnTo>
                  <a:pt x="577533" y="466739"/>
                </a:lnTo>
                <a:lnTo>
                  <a:pt x="526489" y="461789"/>
                </a:lnTo>
                <a:lnTo>
                  <a:pt x="475441" y="458549"/>
                </a:lnTo>
                <a:lnTo>
                  <a:pt x="424534" y="457010"/>
                </a:lnTo>
                <a:close/>
              </a:path>
              <a:path w="2127885" h="1042034">
                <a:moveTo>
                  <a:pt x="325093" y="0"/>
                </a:moveTo>
                <a:lnTo>
                  <a:pt x="278082" y="0"/>
                </a:lnTo>
                <a:lnTo>
                  <a:pt x="230612" y="903"/>
                </a:lnTo>
                <a:lnTo>
                  <a:pt x="231039" y="903"/>
                </a:lnTo>
                <a:lnTo>
                  <a:pt x="183547" y="2710"/>
                </a:lnTo>
                <a:lnTo>
                  <a:pt x="183909" y="2710"/>
                </a:lnTo>
                <a:lnTo>
                  <a:pt x="136272" y="5424"/>
                </a:lnTo>
                <a:lnTo>
                  <a:pt x="136656" y="5424"/>
                </a:lnTo>
                <a:lnTo>
                  <a:pt x="91024" y="8886"/>
                </a:lnTo>
                <a:lnTo>
                  <a:pt x="44280" y="13314"/>
                </a:lnTo>
                <a:lnTo>
                  <a:pt x="0" y="18344"/>
                </a:lnTo>
                <a:lnTo>
                  <a:pt x="0" y="149905"/>
                </a:lnTo>
                <a:lnTo>
                  <a:pt x="39034" y="145112"/>
                </a:lnTo>
                <a:lnTo>
                  <a:pt x="85776" y="140306"/>
                </a:lnTo>
                <a:lnTo>
                  <a:pt x="132572" y="136429"/>
                </a:lnTo>
                <a:lnTo>
                  <a:pt x="179405" y="133486"/>
                </a:lnTo>
                <a:lnTo>
                  <a:pt x="226253" y="131482"/>
                </a:lnTo>
                <a:lnTo>
                  <a:pt x="273097" y="130423"/>
                </a:lnTo>
                <a:lnTo>
                  <a:pt x="1070316" y="130423"/>
                </a:lnTo>
                <a:lnTo>
                  <a:pt x="1056158" y="125277"/>
                </a:lnTo>
                <a:lnTo>
                  <a:pt x="1012157" y="110370"/>
                </a:lnTo>
                <a:lnTo>
                  <a:pt x="967848" y="96427"/>
                </a:lnTo>
                <a:lnTo>
                  <a:pt x="923248" y="83444"/>
                </a:lnTo>
                <a:lnTo>
                  <a:pt x="878375" y="71415"/>
                </a:lnTo>
                <a:lnTo>
                  <a:pt x="833247" y="60337"/>
                </a:lnTo>
                <a:lnTo>
                  <a:pt x="787882" y="50206"/>
                </a:lnTo>
                <a:lnTo>
                  <a:pt x="742297" y="41016"/>
                </a:lnTo>
                <a:lnTo>
                  <a:pt x="696511" y="32765"/>
                </a:lnTo>
                <a:lnTo>
                  <a:pt x="650541" y="25447"/>
                </a:lnTo>
                <a:lnTo>
                  <a:pt x="604404" y="19058"/>
                </a:lnTo>
                <a:lnTo>
                  <a:pt x="558120" y="13594"/>
                </a:lnTo>
                <a:lnTo>
                  <a:pt x="511704" y="9051"/>
                </a:lnTo>
                <a:lnTo>
                  <a:pt x="465176" y="5424"/>
                </a:lnTo>
                <a:lnTo>
                  <a:pt x="418553" y="2710"/>
                </a:lnTo>
                <a:lnTo>
                  <a:pt x="371853" y="903"/>
                </a:lnTo>
                <a:lnTo>
                  <a:pt x="32509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86378" y="9892460"/>
            <a:ext cx="3139440" cy="394970"/>
          </a:xfrm>
          <a:custGeom>
            <a:avLst/>
            <a:gdLst/>
            <a:ahLst/>
            <a:cxnLst/>
            <a:rect l="l" t="t" r="r" b="b"/>
            <a:pathLst>
              <a:path w="3139440" h="394970">
                <a:moveTo>
                  <a:pt x="152961" y="178451"/>
                </a:moveTo>
                <a:lnTo>
                  <a:pt x="116262" y="178451"/>
                </a:lnTo>
                <a:lnTo>
                  <a:pt x="101884" y="189964"/>
                </a:lnTo>
                <a:lnTo>
                  <a:pt x="61994" y="236015"/>
                </a:lnTo>
                <a:lnTo>
                  <a:pt x="37104" y="282067"/>
                </a:lnTo>
                <a:lnTo>
                  <a:pt x="25314" y="316606"/>
                </a:lnTo>
                <a:lnTo>
                  <a:pt x="9447" y="362658"/>
                </a:lnTo>
                <a:lnTo>
                  <a:pt x="0" y="394537"/>
                </a:lnTo>
                <a:lnTo>
                  <a:pt x="69931" y="394537"/>
                </a:lnTo>
                <a:lnTo>
                  <a:pt x="80010" y="362658"/>
                </a:lnTo>
                <a:lnTo>
                  <a:pt x="93142" y="328119"/>
                </a:lnTo>
                <a:lnTo>
                  <a:pt x="106798" y="293580"/>
                </a:lnTo>
                <a:lnTo>
                  <a:pt x="121110" y="264798"/>
                </a:lnTo>
                <a:lnTo>
                  <a:pt x="129502" y="253285"/>
                </a:lnTo>
                <a:lnTo>
                  <a:pt x="136495" y="247528"/>
                </a:lnTo>
                <a:lnTo>
                  <a:pt x="137894" y="241772"/>
                </a:lnTo>
                <a:lnTo>
                  <a:pt x="242951" y="241772"/>
                </a:lnTo>
                <a:lnTo>
                  <a:pt x="227397" y="224503"/>
                </a:lnTo>
                <a:lnTo>
                  <a:pt x="201799" y="201477"/>
                </a:lnTo>
                <a:lnTo>
                  <a:pt x="176790" y="184207"/>
                </a:lnTo>
                <a:lnTo>
                  <a:pt x="152961" y="178451"/>
                </a:lnTo>
                <a:close/>
              </a:path>
              <a:path w="3139440" h="394970">
                <a:moveTo>
                  <a:pt x="242951" y="241772"/>
                </a:moveTo>
                <a:lnTo>
                  <a:pt x="146986" y="241772"/>
                </a:lnTo>
                <a:lnTo>
                  <a:pt x="153279" y="247528"/>
                </a:lnTo>
                <a:lnTo>
                  <a:pt x="170771" y="259041"/>
                </a:lnTo>
                <a:lnTo>
                  <a:pt x="192031" y="282067"/>
                </a:lnTo>
                <a:lnTo>
                  <a:pt x="202921" y="293580"/>
                </a:lnTo>
                <a:lnTo>
                  <a:pt x="227977" y="328119"/>
                </a:lnTo>
                <a:lnTo>
                  <a:pt x="253267" y="362658"/>
                </a:lnTo>
                <a:lnTo>
                  <a:pt x="273182" y="394537"/>
                </a:lnTo>
                <a:lnTo>
                  <a:pt x="350471" y="394537"/>
                </a:lnTo>
                <a:lnTo>
                  <a:pt x="333460" y="368415"/>
                </a:lnTo>
                <a:lnTo>
                  <a:pt x="306730" y="322363"/>
                </a:lnTo>
                <a:lnTo>
                  <a:pt x="279890" y="287824"/>
                </a:lnTo>
                <a:lnTo>
                  <a:pt x="253320" y="253285"/>
                </a:lnTo>
                <a:lnTo>
                  <a:pt x="242951" y="241772"/>
                </a:lnTo>
                <a:close/>
              </a:path>
              <a:path w="3139440" h="394970">
                <a:moveTo>
                  <a:pt x="1236773" y="0"/>
                </a:moveTo>
                <a:lnTo>
                  <a:pt x="1210428" y="0"/>
                </a:lnTo>
                <a:lnTo>
                  <a:pt x="1192370" y="11512"/>
                </a:lnTo>
                <a:lnTo>
                  <a:pt x="1183098" y="17269"/>
                </a:lnTo>
                <a:lnTo>
                  <a:pt x="1173300" y="34538"/>
                </a:lnTo>
                <a:lnTo>
                  <a:pt x="1163240" y="46051"/>
                </a:lnTo>
                <a:lnTo>
                  <a:pt x="1153180" y="69077"/>
                </a:lnTo>
                <a:lnTo>
                  <a:pt x="1136871" y="103616"/>
                </a:lnTo>
                <a:lnTo>
                  <a:pt x="1103482" y="207233"/>
                </a:lnTo>
                <a:lnTo>
                  <a:pt x="1087058" y="264798"/>
                </a:lnTo>
                <a:lnTo>
                  <a:pt x="1071251" y="322363"/>
                </a:lnTo>
                <a:lnTo>
                  <a:pt x="1054264" y="394537"/>
                </a:lnTo>
                <a:lnTo>
                  <a:pt x="1121859" y="394537"/>
                </a:lnTo>
                <a:lnTo>
                  <a:pt x="1131763" y="356902"/>
                </a:lnTo>
                <a:lnTo>
                  <a:pt x="1146354" y="299337"/>
                </a:lnTo>
                <a:lnTo>
                  <a:pt x="1161623" y="241772"/>
                </a:lnTo>
                <a:lnTo>
                  <a:pt x="1177289" y="189964"/>
                </a:lnTo>
                <a:lnTo>
                  <a:pt x="1193070" y="143912"/>
                </a:lnTo>
                <a:lnTo>
                  <a:pt x="1207628" y="109373"/>
                </a:lnTo>
                <a:lnTo>
                  <a:pt x="1214762" y="92103"/>
                </a:lnTo>
                <a:lnTo>
                  <a:pt x="1221705" y="80590"/>
                </a:lnTo>
                <a:lnTo>
                  <a:pt x="1296081" y="80590"/>
                </a:lnTo>
                <a:lnTo>
                  <a:pt x="1284632" y="57564"/>
                </a:lnTo>
                <a:lnTo>
                  <a:pt x="1279920" y="46051"/>
                </a:lnTo>
                <a:lnTo>
                  <a:pt x="1274229" y="34538"/>
                </a:lnTo>
                <a:lnTo>
                  <a:pt x="1267631" y="28782"/>
                </a:lnTo>
                <a:lnTo>
                  <a:pt x="1260196" y="17269"/>
                </a:lnTo>
                <a:lnTo>
                  <a:pt x="1253001" y="11512"/>
                </a:lnTo>
                <a:lnTo>
                  <a:pt x="1245150" y="5756"/>
                </a:lnTo>
                <a:lnTo>
                  <a:pt x="1236773" y="0"/>
                </a:lnTo>
                <a:close/>
              </a:path>
              <a:path w="3139440" h="394970">
                <a:moveTo>
                  <a:pt x="1296081" y="80590"/>
                </a:moveTo>
                <a:lnTo>
                  <a:pt x="1223105" y="80590"/>
                </a:lnTo>
                <a:lnTo>
                  <a:pt x="1224505" y="86347"/>
                </a:lnTo>
                <a:lnTo>
                  <a:pt x="1247465" y="132399"/>
                </a:lnTo>
                <a:lnTo>
                  <a:pt x="1265374" y="178451"/>
                </a:lnTo>
                <a:lnTo>
                  <a:pt x="1280228" y="230259"/>
                </a:lnTo>
                <a:lnTo>
                  <a:pt x="1293322" y="282067"/>
                </a:lnTo>
                <a:lnTo>
                  <a:pt x="1305955" y="333876"/>
                </a:lnTo>
                <a:lnTo>
                  <a:pt x="1319422" y="385684"/>
                </a:lnTo>
                <a:lnTo>
                  <a:pt x="1322421" y="394537"/>
                </a:lnTo>
                <a:lnTo>
                  <a:pt x="1392501" y="394537"/>
                </a:lnTo>
                <a:lnTo>
                  <a:pt x="1382669" y="362658"/>
                </a:lnTo>
                <a:lnTo>
                  <a:pt x="1368688" y="310850"/>
                </a:lnTo>
                <a:lnTo>
                  <a:pt x="1355443" y="259041"/>
                </a:lnTo>
                <a:lnTo>
                  <a:pt x="1341675" y="207233"/>
                </a:lnTo>
                <a:lnTo>
                  <a:pt x="1326124" y="155425"/>
                </a:lnTo>
                <a:lnTo>
                  <a:pt x="1307529" y="103616"/>
                </a:lnTo>
                <a:lnTo>
                  <a:pt x="1296081" y="80590"/>
                </a:lnTo>
                <a:close/>
              </a:path>
              <a:path w="3139440" h="394970">
                <a:moveTo>
                  <a:pt x="1757932" y="28782"/>
                </a:moveTo>
                <a:lnTo>
                  <a:pt x="1745232" y="28782"/>
                </a:lnTo>
                <a:lnTo>
                  <a:pt x="1732876" y="34538"/>
                </a:lnTo>
                <a:lnTo>
                  <a:pt x="1722674" y="34538"/>
                </a:lnTo>
                <a:lnTo>
                  <a:pt x="1712144" y="46051"/>
                </a:lnTo>
                <a:lnTo>
                  <a:pt x="1701482" y="51808"/>
                </a:lnTo>
                <a:lnTo>
                  <a:pt x="1690886" y="63321"/>
                </a:lnTo>
                <a:lnTo>
                  <a:pt x="1674124" y="86347"/>
                </a:lnTo>
                <a:lnTo>
                  <a:pt x="1640555" y="155425"/>
                </a:lnTo>
                <a:lnTo>
                  <a:pt x="1623760" y="201477"/>
                </a:lnTo>
                <a:lnTo>
                  <a:pt x="1608033" y="241772"/>
                </a:lnTo>
                <a:lnTo>
                  <a:pt x="1592587" y="293580"/>
                </a:lnTo>
                <a:lnTo>
                  <a:pt x="1577498" y="339632"/>
                </a:lnTo>
                <a:lnTo>
                  <a:pt x="1562839" y="391441"/>
                </a:lnTo>
                <a:lnTo>
                  <a:pt x="1561993" y="394537"/>
                </a:lnTo>
                <a:lnTo>
                  <a:pt x="1630388" y="394537"/>
                </a:lnTo>
                <a:lnTo>
                  <a:pt x="1640399" y="362658"/>
                </a:lnTo>
                <a:lnTo>
                  <a:pt x="1655273" y="310850"/>
                </a:lnTo>
                <a:lnTo>
                  <a:pt x="1670492" y="264798"/>
                </a:lnTo>
                <a:lnTo>
                  <a:pt x="1685987" y="218746"/>
                </a:lnTo>
                <a:lnTo>
                  <a:pt x="1710569" y="161181"/>
                </a:lnTo>
                <a:lnTo>
                  <a:pt x="1735676" y="115129"/>
                </a:lnTo>
                <a:lnTo>
                  <a:pt x="1737775" y="109373"/>
                </a:lnTo>
                <a:lnTo>
                  <a:pt x="1739175" y="109373"/>
                </a:lnTo>
                <a:lnTo>
                  <a:pt x="1741274" y="103616"/>
                </a:lnTo>
                <a:lnTo>
                  <a:pt x="1816639" y="103616"/>
                </a:lnTo>
                <a:lnTo>
                  <a:pt x="1811899" y="92103"/>
                </a:lnTo>
                <a:lnTo>
                  <a:pt x="1807995" y="86347"/>
                </a:lnTo>
                <a:lnTo>
                  <a:pt x="1801139" y="74834"/>
                </a:lnTo>
                <a:lnTo>
                  <a:pt x="1792315" y="57564"/>
                </a:lnTo>
                <a:lnTo>
                  <a:pt x="1782506" y="46051"/>
                </a:lnTo>
                <a:lnTo>
                  <a:pt x="1770511" y="34538"/>
                </a:lnTo>
                <a:lnTo>
                  <a:pt x="1757932" y="28782"/>
                </a:lnTo>
                <a:close/>
              </a:path>
              <a:path w="3139440" h="394970">
                <a:moveTo>
                  <a:pt x="1816639" y="103616"/>
                </a:moveTo>
                <a:lnTo>
                  <a:pt x="1741274" y="103616"/>
                </a:lnTo>
                <a:lnTo>
                  <a:pt x="1748914" y="120886"/>
                </a:lnTo>
                <a:lnTo>
                  <a:pt x="1770263" y="166938"/>
                </a:lnTo>
                <a:lnTo>
                  <a:pt x="1791780" y="218746"/>
                </a:lnTo>
                <a:lnTo>
                  <a:pt x="1813440" y="264798"/>
                </a:lnTo>
                <a:lnTo>
                  <a:pt x="1857095" y="362658"/>
                </a:lnTo>
                <a:lnTo>
                  <a:pt x="1872316" y="394537"/>
                </a:lnTo>
                <a:lnTo>
                  <a:pt x="1947493" y="394537"/>
                </a:lnTo>
                <a:lnTo>
                  <a:pt x="1898154" y="287824"/>
                </a:lnTo>
                <a:lnTo>
                  <a:pt x="1876381" y="236015"/>
                </a:lnTo>
                <a:lnTo>
                  <a:pt x="1854731" y="189964"/>
                </a:lnTo>
                <a:lnTo>
                  <a:pt x="1833229" y="143912"/>
                </a:lnTo>
                <a:lnTo>
                  <a:pt x="1816639" y="103616"/>
                </a:lnTo>
                <a:close/>
              </a:path>
              <a:path w="3139440" h="394970">
                <a:moveTo>
                  <a:pt x="2350612" y="34538"/>
                </a:moveTo>
                <a:lnTo>
                  <a:pt x="2319513" y="34538"/>
                </a:lnTo>
                <a:lnTo>
                  <a:pt x="2310763" y="40295"/>
                </a:lnTo>
                <a:lnTo>
                  <a:pt x="2301434" y="46051"/>
                </a:lnTo>
                <a:lnTo>
                  <a:pt x="2291711" y="51808"/>
                </a:lnTo>
                <a:lnTo>
                  <a:pt x="2281780" y="63321"/>
                </a:lnTo>
                <a:lnTo>
                  <a:pt x="2265958" y="86347"/>
                </a:lnTo>
                <a:lnTo>
                  <a:pt x="2249158" y="115129"/>
                </a:lnTo>
                <a:lnTo>
                  <a:pt x="2231712" y="143912"/>
                </a:lnTo>
                <a:lnTo>
                  <a:pt x="2193725" y="230259"/>
                </a:lnTo>
                <a:lnTo>
                  <a:pt x="2152970" y="333876"/>
                </a:lnTo>
                <a:lnTo>
                  <a:pt x="2132996" y="385684"/>
                </a:lnTo>
                <a:lnTo>
                  <a:pt x="2129692" y="394537"/>
                </a:lnTo>
                <a:lnTo>
                  <a:pt x="2200219" y="394537"/>
                </a:lnTo>
                <a:lnTo>
                  <a:pt x="2205833" y="379928"/>
                </a:lnTo>
                <a:lnTo>
                  <a:pt x="2228527" y="316606"/>
                </a:lnTo>
                <a:lnTo>
                  <a:pt x="2251405" y="264798"/>
                </a:lnTo>
                <a:lnTo>
                  <a:pt x="2274082" y="207233"/>
                </a:lnTo>
                <a:lnTo>
                  <a:pt x="2287566" y="178451"/>
                </a:lnTo>
                <a:lnTo>
                  <a:pt x="2300646" y="155425"/>
                </a:lnTo>
                <a:lnTo>
                  <a:pt x="2313202" y="132399"/>
                </a:lnTo>
                <a:lnTo>
                  <a:pt x="2325111" y="115129"/>
                </a:lnTo>
                <a:lnTo>
                  <a:pt x="2325811" y="115129"/>
                </a:lnTo>
                <a:lnTo>
                  <a:pt x="2328611" y="109373"/>
                </a:lnTo>
                <a:lnTo>
                  <a:pt x="2409742" y="109373"/>
                </a:lnTo>
                <a:lnTo>
                  <a:pt x="2399761" y="92103"/>
                </a:lnTo>
                <a:lnTo>
                  <a:pt x="2379358" y="63321"/>
                </a:lnTo>
                <a:lnTo>
                  <a:pt x="2362902" y="46051"/>
                </a:lnTo>
                <a:lnTo>
                  <a:pt x="2350612" y="34538"/>
                </a:lnTo>
                <a:close/>
              </a:path>
              <a:path w="3139440" h="394970">
                <a:moveTo>
                  <a:pt x="2409742" y="109373"/>
                </a:moveTo>
                <a:lnTo>
                  <a:pt x="2328611" y="109373"/>
                </a:lnTo>
                <a:lnTo>
                  <a:pt x="2340422" y="126642"/>
                </a:lnTo>
                <a:lnTo>
                  <a:pt x="2354913" y="155425"/>
                </a:lnTo>
                <a:lnTo>
                  <a:pt x="2370584" y="178451"/>
                </a:lnTo>
                <a:lnTo>
                  <a:pt x="2385939" y="207233"/>
                </a:lnTo>
                <a:lnTo>
                  <a:pt x="2408948" y="259041"/>
                </a:lnTo>
                <a:lnTo>
                  <a:pt x="2432810" y="305093"/>
                </a:lnTo>
                <a:lnTo>
                  <a:pt x="2457116" y="362658"/>
                </a:lnTo>
                <a:lnTo>
                  <a:pt x="2472096" y="394537"/>
                </a:lnTo>
                <a:lnTo>
                  <a:pt x="2545679" y="394537"/>
                </a:lnTo>
                <a:lnTo>
                  <a:pt x="2538918" y="379928"/>
                </a:lnTo>
                <a:lnTo>
                  <a:pt x="2492551" y="276311"/>
                </a:lnTo>
                <a:lnTo>
                  <a:pt x="2469920" y="224503"/>
                </a:lnTo>
                <a:lnTo>
                  <a:pt x="2448166" y="178451"/>
                </a:lnTo>
                <a:lnTo>
                  <a:pt x="2423050" y="132399"/>
                </a:lnTo>
                <a:lnTo>
                  <a:pt x="2409742" y="109373"/>
                </a:lnTo>
                <a:close/>
              </a:path>
              <a:path w="3139440" h="394970">
                <a:moveTo>
                  <a:pt x="703594" y="86347"/>
                </a:moveTo>
                <a:lnTo>
                  <a:pt x="667040" y="86347"/>
                </a:lnTo>
                <a:lnTo>
                  <a:pt x="658200" y="92103"/>
                </a:lnTo>
                <a:lnTo>
                  <a:pt x="650552" y="97860"/>
                </a:lnTo>
                <a:lnTo>
                  <a:pt x="644166" y="103616"/>
                </a:lnTo>
                <a:lnTo>
                  <a:pt x="640547" y="115129"/>
                </a:lnTo>
                <a:lnTo>
                  <a:pt x="637780" y="120886"/>
                </a:lnTo>
                <a:lnTo>
                  <a:pt x="635408" y="132399"/>
                </a:lnTo>
                <a:lnTo>
                  <a:pt x="632969" y="138155"/>
                </a:lnTo>
                <a:lnTo>
                  <a:pt x="616531" y="184207"/>
                </a:lnTo>
                <a:lnTo>
                  <a:pt x="583192" y="276311"/>
                </a:lnTo>
                <a:lnTo>
                  <a:pt x="566947" y="322363"/>
                </a:lnTo>
                <a:lnTo>
                  <a:pt x="551423" y="368415"/>
                </a:lnTo>
                <a:lnTo>
                  <a:pt x="543213" y="394537"/>
                </a:lnTo>
                <a:lnTo>
                  <a:pt x="613334" y="394537"/>
                </a:lnTo>
                <a:lnTo>
                  <a:pt x="619709" y="374171"/>
                </a:lnTo>
                <a:lnTo>
                  <a:pt x="637052" y="322363"/>
                </a:lnTo>
                <a:lnTo>
                  <a:pt x="655036" y="276311"/>
                </a:lnTo>
                <a:lnTo>
                  <a:pt x="673178" y="224503"/>
                </a:lnTo>
                <a:lnTo>
                  <a:pt x="690997" y="172694"/>
                </a:lnTo>
                <a:lnTo>
                  <a:pt x="768612" y="172694"/>
                </a:lnTo>
                <a:lnTo>
                  <a:pt x="758823" y="155425"/>
                </a:lnTo>
                <a:lnTo>
                  <a:pt x="747178" y="132399"/>
                </a:lnTo>
                <a:lnTo>
                  <a:pt x="736523" y="120886"/>
                </a:lnTo>
                <a:lnTo>
                  <a:pt x="727060" y="109373"/>
                </a:lnTo>
                <a:lnTo>
                  <a:pt x="718990" y="97860"/>
                </a:lnTo>
                <a:lnTo>
                  <a:pt x="711161" y="92103"/>
                </a:lnTo>
                <a:lnTo>
                  <a:pt x="703594" y="86347"/>
                </a:lnTo>
                <a:close/>
              </a:path>
              <a:path w="3139440" h="394970">
                <a:moveTo>
                  <a:pt x="768612" y="172694"/>
                </a:moveTo>
                <a:lnTo>
                  <a:pt x="690997" y="172694"/>
                </a:lnTo>
                <a:lnTo>
                  <a:pt x="700597" y="189964"/>
                </a:lnTo>
                <a:lnTo>
                  <a:pt x="711110" y="207233"/>
                </a:lnTo>
                <a:lnTo>
                  <a:pt x="721875" y="224503"/>
                </a:lnTo>
                <a:lnTo>
                  <a:pt x="732229" y="241772"/>
                </a:lnTo>
                <a:lnTo>
                  <a:pt x="754479" y="282067"/>
                </a:lnTo>
                <a:lnTo>
                  <a:pt x="777960" y="328119"/>
                </a:lnTo>
                <a:lnTo>
                  <a:pt x="802262" y="374171"/>
                </a:lnTo>
                <a:lnTo>
                  <a:pt x="812550" y="394537"/>
                </a:lnTo>
                <a:lnTo>
                  <a:pt x="885422" y="394537"/>
                </a:lnTo>
                <a:lnTo>
                  <a:pt x="847575" y="316606"/>
                </a:lnTo>
                <a:lnTo>
                  <a:pt x="823227" y="270554"/>
                </a:lnTo>
                <a:lnTo>
                  <a:pt x="800020" y="224503"/>
                </a:lnTo>
                <a:lnTo>
                  <a:pt x="778402" y="189964"/>
                </a:lnTo>
                <a:lnTo>
                  <a:pt x="768612" y="172694"/>
                </a:lnTo>
                <a:close/>
              </a:path>
              <a:path w="3139440" h="394970">
                <a:moveTo>
                  <a:pt x="686798" y="80590"/>
                </a:moveTo>
                <a:lnTo>
                  <a:pt x="681199" y="86347"/>
                </a:lnTo>
                <a:lnTo>
                  <a:pt x="696552" y="86347"/>
                </a:lnTo>
                <a:lnTo>
                  <a:pt x="686798" y="80590"/>
                </a:lnTo>
                <a:close/>
              </a:path>
              <a:path w="3139440" h="394970">
                <a:moveTo>
                  <a:pt x="2982840" y="74834"/>
                </a:moveTo>
                <a:lnTo>
                  <a:pt x="2970995" y="74834"/>
                </a:lnTo>
                <a:lnTo>
                  <a:pt x="2959337" y="80590"/>
                </a:lnTo>
                <a:lnTo>
                  <a:pt x="2933430" y="92103"/>
                </a:lnTo>
                <a:lnTo>
                  <a:pt x="2881639" y="143912"/>
                </a:lnTo>
                <a:lnTo>
                  <a:pt x="2856519" y="178451"/>
                </a:lnTo>
                <a:lnTo>
                  <a:pt x="2832188" y="218746"/>
                </a:lnTo>
                <a:lnTo>
                  <a:pt x="2808570" y="270554"/>
                </a:lnTo>
                <a:lnTo>
                  <a:pt x="2785788" y="316606"/>
                </a:lnTo>
                <a:lnTo>
                  <a:pt x="2763966" y="368415"/>
                </a:lnTo>
                <a:lnTo>
                  <a:pt x="2754555" y="394537"/>
                </a:lnTo>
                <a:lnTo>
                  <a:pt x="2825788" y="394537"/>
                </a:lnTo>
                <a:lnTo>
                  <a:pt x="2834000" y="374171"/>
                </a:lnTo>
                <a:lnTo>
                  <a:pt x="2855856" y="322363"/>
                </a:lnTo>
                <a:lnTo>
                  <a:pt x="2878564" y="276311"/>
                </a:lnTo>
                <a:lnTo>
                  <a:pt x="2902009" y="230259"/>
                </a:lnTo>
                <a:lnTo>
                  <a:pt x="2923478" y="195720"/>
                </a:lnTo>
                <a:lnTo>
                  <a:pt x="2934625" y="184207"/>
                </a:lnTo>
                <a:lnTo>
                  <a:pt x="2946040" y="166938"/>
                </a:lnTo>
                <a:lnTo>
                  <a:pt x="2973334" y="143912"/>
                </a:lnTo>
                <a:lnTo>
                  <a:pt x="3053646" y="143912"/>
                </a:lnTo>
                <a:lnTo>
                  <a:pt x="3050834" y="138155"/>
                </a:lnTo>
                <a:lnTo>
                  <a:pt x="3036166" y="115129"/>
                </a:lnTo>
                <a:lnTo>
                  <a:pt x="3021355" y="97860"/>
                </a:lnTo>
                <a:lnTo>
                  <a:pt x="3006867" y="86347"/>
                </a:lnTo>
                <a:lnTo>
                  <a:pt x="2982840" y="74834"/>
                </a:lnTo>
                <a:close/>
              </a:path>
              <a:path w="3139440" h="394970">
                <a:moveTo>
                  <a:pt x="3053646" y="143912"/>
                </a:moveTo>
                <a:lnTo>
                  <a:pt x="2973334" y="143912"/>
                </a:lnTo>
                <a:lnTo>
                  <a:pt x="2979404" y="155425"/>
                </a:lnTo>
                <a:lnTo>
                  <a:pt x="2987301" y="166938"/>
                </a:lnTo>
                <a:lnTo>
                  <a:pt x="2995723" y="178451"/>
                </a:lnTo>
                <a:lnTo>
                  <a:pt x="3003368" y="189964"/>
                </a:lnTo>
                <a:lnTo>
                  <a:pt x="3024207" y="241772"/>
                </a:lnTo>
                <a:lnTo>
                  <a:pt x="3043425" y="299337"/>
                </a:lnTo>
                <a:lnTo>
                  <a:pt x="3060113" y="356902"/>
                </a:lnTo>
                <a:lnTo>
                  <a:pt x="3069737" y="394537"/>
                </a:lnTo>
                <a:lnTo>
                  <a:pt x="3139142" y="394537"/>
                </a:lnTo>
                <a:lnTo>
                  <a:pt x="3120328" y="322363"/>
                </a:lnTo>
                <a:lnTo>
                  <a:pt x="3103553" y="264798"/>
                </a:lnTo>
                <a:lnTo>
                  <a:pt x="3084830" y="212990"/>
                </a:lnTo>
                <a:lnTo>
                  <a:pt x="3064895" y="166938"/>
                </a:lnTo>
                <a:lnTo>
                  <a:pt x="3053646" y="14391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27727" cy="1526519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3055288" y="953"/>
            <a:ext cx="3615690" cy="787400"/>
          </a:xfrm>
          <a:custGeom>
            <a:avLst/>
            <a:gdLst/>
            <a:ahLst/>
            <a:cxnLst/>
            <a:rect l="l" t="t" r="r" b="b"/>
            <a:pathLst>
              <a:path w="3615690" h="787400">
                <a:moveTo>
                  <a:pt x="33228" y="0"/>
                </a:moveTo>
                <a:lnTo>
                  <a:pt x="0" y="0"/>
                </a:lnTo>
                <a:lnTo>
                  <a:pt x="16078" y="22860"/>
                </a:lnTo>
                <a:lnTo>
                  <a:pt x="45534" y="62230"/>
                </a:lnTo>
                <a:lnTo>
                  <a:pt x="76301" y="101600"/>
                </a:lnTo>
                <a:lnTo>
                  <a:pt x="108319" y="138430"/>
                </a:lnTo>
                <a:lnTo>
                  <a:pt x="141530" y="175260"/>
                </a:lnTo>
                <a:lnTo>
                  <a:pt x="175877" y="210820"/>
                </a:lnTo>
                <a:lnTo>
                  <a:pt x="211300" y="245110"/>
                </a:lnTo>
                <a:lnTo>
                  <a:pt x="247741" y="279400"/>
                </a:lnTo>
                <a:lnTo>
                  <a:pt x="285143" y="311150"/>
                </a:lnTo>
                <a:lnTo>
                  <a:pt x="323446" y="342900"/>
                </a:lnTo>
                <a:lnTo>
                  <a:pt x="362592" y="373380"/>
                </a:lnTo>
                <a:lnTo>
                  <a:pt x="402524" y="402590"/>
                </a:lnTo>
                <a:lnTo>
                  <a:pt x="443181" y="430530"/>
                </a:lnTo>
                <a:lnTo>
                  <a:pt x="526444" y="483870"/>
                </a:lnTo>
                <a:lnTo>
                  <a:pt x="615392" y="534670"/>
                </a:lnTo>
                <a:lnTo>
                  <a:pt x="706497" y="580390"/>
                </a:lnTo>
                <a:lnTo>
                  <a:pt x="752807" y="601980"/>
                </a:lnTo>
                <a:lnTo>
                  <a:pt x="894510" y="659130"/>
                </a:lnTo>
                <a:lnTo>
                  <a:pt x="942601" y="675640"/>
                </a:lnTo>
                <a:lnTo>
                  <a:pt x="991085" y="690880"/>
                </a:lnTo>
                <a:lnTo>
                  <a:pt x="1089149" y="718820"/>
                </a:lnTo>
                <a:lnTo>
                  <a:pt x="1188535" y="741680"/>
                </a:lnTo>
                <a:lnTo>
                  <a:pt x="1238672" y="751840"/>
                </a:lnTo>
                <a:lnTo>
                  <a:pt x="1339729" y="767080"/>
                </a:lnTo>
                <a:lnTo>
                  <a:pt x="1390065" y="773430"/>
                </a:lnTo>
                <a:lnTo>
                  <a:pt x="1440477" y="778510"/>
                </a:lnTo>
                <a:lnTo>
                  <a:pt x="1490947" y="782320"/>
                </a:lnTo>
                <a:lnTo>
                  <a:pt x="1591997" y="787400"/>
                </a:lnTo>
                <a:lnTo>
                  <a:pt x="1693084" y="787400"/>
                </a:lnTo>
                <a:lnTo>
                  <a:pt x="1794077" y="784860"/>
                </a:lnTo>
                <a:lnTo>
                  <a:pt x="1894844" y="777240"/>
                </a:lnTo>
                <a:lnTo>
                  <a:pt x="2035276" y="759460"/>
                </a:lnTo>
                <a:lnTo>
                  <a:pt x="1658979" y="759460"/>
                </a:lnTo>
                <a:lnTo>
                  <a:pt x="1557633" y="756920"/>
                </a:lnTo>
                <a:lnTo>
                  <a:pt x="1506988" y="754380"/>
                </a:lnTo>
                <a:lnTo>
                  <a:pt x="1456384" y="750570"/>
                </a:lnTo>
                <a:lnTo>
                  <a:pt x="1355368" y="740410"/>
                </a:lnTo>
                <a:lnTo>
                  <a:pt x="1255567" y="725170"/>
                </a:lnTo>
                <a:lnTo>
                  <a:pt x="1206405" y="716280"/>
                </a:lnTo>
                <a:lnTo>
                  <a:pt x="1157524" y="706120"/>
                </a:lnTo>
                <a:lnTo>
                  <a:pt x="1108943" y="694690"/>
                </a:lnTo>
                <a:lnTo>
                  <a:pt x="1060682" y="681990"/>
                </a:lnTo>
                <a:lnTo>
                  <a:pt x="1012762" y="668020"/>
                </a:lnTo>
                <a:lnTo>
                  <a:pt x="965202" y="652780"/>
                </a:lnTo>
                <a:lnTo>
                  <a:pt x="871243" y="619760"/>
                </a:lnTo>
                <a:lnTo>
                  <a:pt x="778966" y="581660"/>
                </a:lnTo>
                <a:lnTo>
                  <a:pt x="733508" y="561340"/>
                </a:lnTo>
                <a:lnTo>
                  <a:pt x="688531" y="539750"/>
                </a:lnTo>
                <a:lnTo>
                  <a:pt x="600098" y="494030"/>
                </a:lnTo>
                <a:lnTo>
                  <a:pt x="513827" y="443230"/>
                </a:lnTo>
                <a:lnTo>
                  <a:pt x="470332" y="415290"/>
                </a:lnTo>
                <a:lnTo>
                  <a:pt x="427559" y="386080"/>
                </a:lnTo>
                <a:lnTo>
                  <a:pt x="385579" y="355600"/>
                </a:lnTo>
                <a:lnTo>
                  <a:pt x="344460" y="323850"/>
                </a:lnTo>
                <a:lnTo>
                  <a:pt x="304271" y="290830"/>
                </a:lnTo>
                <a:lnTo>
                  <a:pt x="265083" y="257810"/>
                </a:lnTo>
                <a:lnTo>
                  <a:pt x="226965" y="222250"/>
                </a:lnTo>
                <a:lnTo>
                  <a:pt x="189985" y="185420"/>
                </a:lnTo>
                <a:lnTo>
                  <a:pt x="154215" y="148590"/>
                </a:lnTo>
                <a:lnTo>
                  <a:pt x="119722" y="110490"/>
                </a:lnTo>
                <a:lnTo>
                  <a:pt x="86576" y="69850"/>
                </a:lnTo>
                <a:lnTo>
                  <a:pt x="54848" y="29210"/>
                </a:lnTo>
                <a:lnTo>
                  <a:pt x="33228" y="0"/>
                </a:lnTo>
                <a:close/>
              </a:path>
              <a:path w="3615690" h="787400">
                <a:moveTo>
                  <a:pt x="2287020" y="706120"/>
                </a:moveTo>
                <a:lnTo>
                  <a:pt x="2162447" y="706120"/>
                </a:lnTo>
                <a:lnTo>
                  <a:pt x="2112623" y="716280"/>
                </a:lnTo>
                <a:lnTo>
                  <a:pt x="2062638" y="725170"/>
                </a:lnTo>
                <a:lnTo>
                  <a:pt x="1962252" y="740410"/>
                </a:lnTo>
                <a:lnTo>
                  <a:pt x="1861423" y="750570"/>
                </a:lnTo>
                <a:lnTo>
                  <a:pt x="1810886" y="754380"/>
                </a:lnTo>
                <a:lnTo>
                  <a:pt x="1760288" y="756920"/>
                </a:lnTo>
                <a:lnTo>
                  <a:pt x="1658979" y="759460"/>
                </a:lnTo>
                <a:lnTo>
                  <a:pt x="2035276" y="759460"/>
                </a:lnTo>
                <a:lnTo>
                  <a:pt x="2045282" y="758190"/>
                </a:lnTo>
                <a:lnTo>
                  <a:pt x="2095172" y="749300"/>
                </a:lnTo>
                <a:lnTo>
                  <a:pt x="2194471" y="728980"/>
                </a:lnTo>
                <a:lnTo>
                  <a:pt x="2243846" y="717550"/>
                </a:lnTo>
                <a:lnTo>
                  <a:pt x="2287020" y="706120"/>
                </a:lnTo>
                <a:close/>
              </a:path>
              <a:path w="3615690" h="787400">
                <a:moveTo>
                  <a:pt x="507529" y="0"/>
                </a:moveTo>
                <a:lnTo>
                  <a:pt x="468241" y="0"/>
                </a:lnTo>
                <a:lnTo>
                  <a:pt x="474333" y="7620"/>
                </a:lnTo>
                <a:lnTo>
                  <a:pt x="505369" y="45720"/>
                </a:lnTo>
                <a:lnTo>
                  <a:pt x="537346" y="82550"/>
                </a:lnTo>
                <a:lnTo>
                  <a:pt x="570246" y="118110"/>
                </a:lnTo>
                <a:lnTo>
                  <a:pt x="604050" y="153670"/>
                </a:lnTo>
                <a:lnTo>
                  <a:pt x="638737" y="187960"/>
                </a:lnTo>
                <a:lnTo>
                  <a:pt x="674287" y="220980"/>
                </a:lnTo>
                <a:lnTo>
                  <a:pt x="710682" y="254000"/>
                </a:lnTo>
                <a:lnTo>
                  <a:pt x="747902" y="284480"/>
                </a:lnTo>
                <a:lnTo>
                  <a:pt x="785927" y="314960"/>
                </a:lnTo>
                <a:lnTo>
                  <a:pt x="824737" y="345440"/>
                </a:lnTo>
                <a:lnTo>
                  <a:pt x="864313" y="373380"/>
                </a:lnTo>
                <a:lnTo>
                  <a:pt x="904636" y="401320"/>
                </a:lnTo>
                <a:lnTo>
                  <a:pt x="945685" y="426720"/>
                </a:lnTo>
                <a:lnTo>
                  <a:pt x="987442" y="452120"/>
                </a:lnTo>
                <a:lnTo>
                  <a:pt x="1072998" y="500380"/>
                </a:lnTo>
                <a:lnTo>
                  <a:pt x="1116758" y="521970"/>
                </a:lnTo>
                <a:lnTo>
                  <a:pt x="1206145" y="562610"/>
                </a:lnTo>
                <a:lnTo>
                  <a:pt x="1251733" y="581660"/>
                </a:lnTo>
                <a:lnTo>
                  <a:pt x="1297890" y="599440"/>
                </a:lnTo>
                <a:lnTo>
                  <a:pt x="1391837" y="629920"/>
                </a:lnTo>
                <a:lnTo>
                  <a:pt x="1439587" y="643890"/>
                </a:lnTo>
                <a:lnTo>
                  <a:pt x="1487828" y="656590"/>
                </a:lnTo>
                <a:lnTo>
                  <a:pt x="1536541" y="668020"/>
                </a:lnTo>
                <a:lnTo>
                  <a:pt x="1588036" y="678180"/>
                </a:lnTo>
                <a:lnTo>
                  <a:pt x="1639735" y="687070"/>
                </a:lnTo>
                <a:lnTo>
                  <a:pt x="1691614" y="694690"/>
                </a:lnTo>
                <a:lnTo>
                  <a:pt x="1743648" y="701040"/>
                </a:lnTo>
                <a:lnTo>
                  <a:pt x="1795810" y="706120"/>
                </a:lnTo>
                <a:lnTo>
                  <a:pt x="1848077" y="709930"/>
                </a:lnTo>
                <a:lnTo>
                  <a:pt x="1900422" y="712470"/>
                </a:lnTo>
                <a:lnTo>
                  <a:pt x="1952821" y="713740"/>
                </a:lnTo>
                <a:lnTo>
                  <a:pt x="2005248" y="713740"/>
                </a:lnTo>
                <a:lnTo>
                  <a:pt x="2057678" y="712470"/>
                </a:lnTo>
                <a:lnTo>
                  <a:pt x="2110086" y="709930"/>
                </a:lnTo>
                <a:lnTo>
                  <a:pt x="2162447" y="706120"/>
                </a:lnTo>
                <a:lnTo>
                  <a:pt x="2287020" y="706120"/>
                </a:lnTo>
                <a:lnTo>
                  <a:pt x="2329988" y="694690"/>
                </a:lnTo>
                <a:lnTo>
                  <a:pt x="2368489" y="683260"/>
                </a:lnTo>
                <a:lnTo>
                  <a:pt x="1953915" y="683260"/>
                </a:lnTo>
                <a:lnTo>
                  <a:pt x="1902367" y="681990"/>
                </a:lnTo>
                <a:lnTo>
                  <a:pt x="1850858" y="679450"/>
                </a:lnTo>
                <a:lnTo>
                  <a:pt x="1799411" y="675640"/>
                </a:lnTo>
                <a:lnTo>
                  <a:pt x="1748050" y="670560"/>
                </a:lnTo>
                <a:lnTo>
                  <a:pt x="1696799" y="664210"/>
                </a:lnTo>
                <a:lnTo>
                  <a:pt x="1645682" y="656590"/>
                </a:lnTo>
                <a:lnTo>
                  <a:pt x="1594722" y="647700"/>
                </a:lnTo>
                <a:lnTo>
                  <a:pt x="1543944" y="637540"/>
                </a:lnTo>
                <a:lnTo>
                  <a:pt x="1493371" y="626110"/>
                </a:lnTo>
                <a:lnTo>
                  <a:pt x="1444647" y="613410"/>
                </a:lnTo>
                <a:lnTo>
                  <a:pt x="1396445" y="599440"/>
                </a:lnTo>
                <a:lnTo>
                  <a:pt x="1348785" y="584200"/>
                </a:lnTo>
                <a:lnTo>
                  <a:pt x="1301689" y="567690"/>
                </a:lnTo>
                <a:lnTo>
                  <a:pt x="1255175" y="549910"/>
                </a:lnTo>
                <a:lnTo>
                  <a:pt x="1209264" y="530860"/>
                </a:lnTo>
                <a:lnTo>
                  <a:pt x="1163976" y="510540"/>
                </a:lnTo>
                <a:lnTo>
                  <a:pt x="1119332" y="488950"/>
                </a:lnTo>
                <a:lnTo>
                  <a:pt x="1032057" y="443230"/>
                </a:lnTo>
                <a:lnTo>
                  <a:pt x="989465" y="417830"/>
                </a:lnTo>
                <a:lnTo>
                  <a:pt x="947599" y="392430"/>
                </a:lnTo>
                <a:lnTo>
                  <a:pt x="906477" y="364490"/>
                </a:lnTo>
                <a:lnTo>
                  <a:pt x="866121" y="336550"/>
                </a:lnTo>
                <a:lnTo>
                  <a:pt x="826550" y="307340"/>
                </a:lnTo>
                <a:lnTo>
                  <a:pt x="787785" y="278130"/>
                </a:lnTo>
                <a:lnTo>
                  <a:pt x="749847" y="246380"/>
                </a:lnTo>
                <a:lnTo>
                  <a:pt x="712754" y="214630"/>
                </a:lnTo>
                <a:lnTo>
                  <a:pt x="676528" y="181610"/>
                </a:lnTo>
                <a:lnTo>
                  <a:pt x="641189" y="147320"/>
                </a:lnTo>
                <a:lnTo>
                  <a:pt x="606757" y="111760"/>
                </a:lnTo>
                <a:lnTo>
                  <a:pt x="573253" y="76200"/>
                </a:lnTo>
                <a:lnTo>
                  <a:pt x="540696" y="39370"/>
                </a:lnTo>
                <a:lnTo>
                  <a:pt x="509107" y="1270"/>
                </a:lnTo>
                <a:lnTo>
                  <a:pt x="507529" y="0"/>
                </a:lnTo>
                <a:close/>
              </a:path>
              <a:path w="3615690" h="787400">
                <a:moveTo>
                  <a:pt x="3419727" y="0"/>
                </a:moveTo>
                <a:lnTo>
                  <a:pt x="3380167" y="0"/>
                </a:lnTo>
                <a:lnTo>
                  <a:pt x="3349322" y="35560"/>
                </a:lnTo>
                <a:lnTo>
                  <a:pt x="3314681" y="73660"/>
                </a:lnTo>
                <a:lnTo>
                  <a:pt x="3279011" y="111760"/>
                </a:lnTo>
                <a:lnTo>
                  <a:pt x="3242333" y="148590"/>
                </a:lnTo>
                <a:lnTo>
                  <a:pt x="3204665" y="184150"/>
                </a:lnTo>
                <a:lnTo>
                  <a:pt x="3166028" y="218440"/>
                </a:lnTo>
                <a:lnTo>
                  <a:pt x="3126440" y="251460"/>
                </a:lnTo>
                <a:lnTo>
                  <a:pt x="3085922" y="284480"/>
                </a:lnTo>
                <a:lnTo>
                  <a:pt x="3044493" y="314960"/>
                </a:lnTo>
                <a:lnTo>
                  <a:pt x="3002172" y="345440"/>
                </a:lnTo>
                <a:lnTo>
                  <a:pt x="2917777" y="401320"/>
                </a:lnTo>
                <a:lnTo>
                  <a:pt x="2874700" y="427990"/>
                </a:lnTo>
                <a:lnTo>
                  <a:pt x="2831059" y="453390"/>
                </a:lnTo>
                <a:lnTo>
                  <a:pt x="2742152" y="501650"/>
                </a:lnTo>
                <a:lnTo>
                  <a:pt x="2696919" y="524510"/>
                </a:lnTo>
                <a:lnTo>
                  <a:pt x="2651188" y="546100"/>
                </a:lnTo>
                <a:lnTo>
                  <a:pt x="2604977" y="566420"/>
                </a:lnTo>
                <a:lnTo>
                  <a:pt x="2558302" y="585470"/>
                </a:lnTo>
                <a:lnTo>
                  <a:pt x="2463625" y="621030"/>
                </a:lnTo>
                <a:lnTo>
                  <a:pt x="2415658" y="637540"/>
                </a:lnTo>
                <a:lnTo>
                  <a:pt x="2364833" y="647700"/>
                </a:lnTo>
                <a:lnTo>
                  <a:pt x="2313832" y="656590"/>
                </a:lnTo>
                <a:lnTo>
                  <a:pt x="2262680" y="664210"/>
                </a:lnTo>
                <a:lnTo>
                  <a:pt x="2211400" y="670560"/>
                </a:lnTo>
                <a:lnTo>
                  <a:pt x="2160016" y="675640"/>
                </a:lnTo>
                <a:lnTo>
                  <a:pt x="2108552" y="679450"/>
                </a:lnTo>
                <a:lnTo>
                  <a:pt x="2057031" y="681990"/>
                </a:lnTo>
                <a:lnTo>
                  <a:pt x="2005477" y="683260"/>
                </a:lnTo>
                <a:lnTo>
                  <a:pt x="2368489" y="683260"/>
                </a:lnTo>
                <a:lnTo>
                  <a:pt x="2415367" y="669290"/>
                </a:lnTo>
                <a:lnTo>
                  <a:pt x="2434093" y="665480"/>
                </a:lnTo>
                <a:lnTo>
                  <a:pt x="2452778" y="660400"/>
                </a:lnTo>
                <a:lnTo>
                  <a:pt x="2539605" y="640080"/>
                </a:lnTo>
                <a:lnTo>
                  <a:pt x="2637613" y="612140"/>
                </a:lnTo>
                <a:lnTo>
                  <a:pt x="2686064" y="596900"/>
                </a:lnTo>
                <a:lnTo>
                  <a:pt x="2768156" y="566420"/>
                </a:lnTo>
                <a:lnTo>
                  <a:pt x="2677009" y="566420"/>
                </a:lnTo>
                <a:lnTo>
                  <a:pt x="2766022" y="523240"/>
                </a:lnTo>
                <a:lnTo>
                  <a:pt x="2809746" y="500380"/>
                </a:lnTo>
                <a:lnTo>
                  <a:pt x="2852929" y="476250"/>
                </a:lnTo>
                <a:lnTo>
                  <a:pt x="2895554" y="450850"/>
                </a:lnTo>
                <a:lnTo>
                  <a:pt x="2979070" y="397510"/>
                </a:lnTo>
                <a:lnTo>
                  <a:pt x="3019929" y="369570"/>
                </a:lnTo>
                <a:lnTo>
                  <a:pt x="3100139" y="311150"/>
                </a:lnTo>
                <a:lnTo>
                  <a:pt x="3139270" y="279400"/>
                </a:lnTo>
                <a:lnTo>
                  <a:pt x="3177544" y="247650"/>
                </a:lnTo>
                <a:lnTo>
                  <a:pt x="3214947" y="214630"/>
                </a:lnTo>
                <a:lnTo>
                  <a:pt x="3251461" y="181610"/>
                </a:lnTo>
                <a:lnTo>
                  <a:pt x="3287070" y="146050"/>
                </a:lnTo>
                <a:lnTo>
                  <a:pt x="3321759" y="110490"/>
                </a:lnTo>
                <a:lnTo>
                  <a:pt x="3355512" y="74930"/>
                </a:lnTo>
                <a:lnTo>
                  <a:pt x="3388311" y="36830"/>
                </a:lnTo>
                <a:lnTo>
                  <a:pt x="3419727" y="0"/>
                </a:lnTo>
                <a:close/>
              </a:path>
              <a:path w="3615690" h="787400">
                <a:moveTo>
                  <a:pt x="3615361" y="0"/>
                </a:moveTo>
                <a:lnTo>
                  <a:pt x="3573966" y="0"/>
                </a:lnTo>
                <a:lnTo>
                  <a:pt x="3561526" y="12700"/>
                </a:lnTo>
                <a:lnTo>
                  <a:pt x="3526035" y="49530"/>
                </a:lnTo>
                <a:lnTo>
                  <a:pt x="3489566" y="85090"/>
                </a:lnTo>
                <a:lnTo>
                  <a:pt x="3452183" y="119380"/>
                </a:lnTo>
                <a:lnTo>
                  <a:pt x="3413948" y="152400"/>
                </a:lnTo>
                <a:lnTo>
                  <a:pt x="3374926" y="185420"/>
                </a:lnTo>
                <a:lnTo>
                  <a:pt x="3335180" y="215900"/>
                </a:lnTo>
                <a:lnTo>
                  <a:pt x="3294774" y="246380"/>
                </a:lnTo>
                <a:lnTo>
                  <a:pt x="3254133" y="275590"/>
                </a:lnTo>
                <a:lnTo>
                  <a:pt x="3171072" y="331470"/>
                </a:lnTo>
                <a:lnTo>
                  <a:pt x="3128682" y="358140"/>
                </a:lnTo>
                <a:lnTo>
                  <a:pt x="3085741" y="382270"/>
                </a:lnTo>
                <a:lnTo>
                  <a:pt x="3042263" y="407670"/>
                </a:lnTo>
                <a:lnTo>
                  <a:pt x="2953762" y="453390"/>
                </a:lnTo>
                <a:lnTo>
                  <a:pt x="2908769" y="474980"/>
                </a:lnTo>
                <a:lnTo>
                  <a:pt x="2863303" y="495300"/>
                </a:lnTo>
                <a:lnTo>
                  <a:pt x="2771010" y="533400"/>
                </a:lnTo>
                <a:lnTo>
                  <a:pt x="2677009" y="566420"/>
                </a:lnTo>
                <a:lnTo>
                  <a:pt x="2768156" y="566420"/>
                </a:lnTo>
                <a:lnTo>
                  <a:pt x="2828991" y="543560"/>
                </a:lnTo>
                <a:lnTo>
                  <a:pt x="2922085" y="502920"/>
                </a:lnTo>
                <a:lnTo>
                  <a:pt x="3058096" y="434340"/>
                </a:lnTo>
                <a:lnTo>
                  <a:pt x="3146150" y="383540"/>
                </a:lnTo>
                <a:lnTo>
                  <a:pt x="3189340" y="355600"/>
                </a:lnTo>
                <a:lnTo>
                  <a:pt x="3231948" y="328930"/>
                </a:lnTo>
                <a:lnTo>
                  <a:pt x="3273958" y="299720"/>
                </a:lnTo>
                <a:lnTo>
                  <a:pt x="3315353" y="269240"/>
                </a:lnTo>
                <a:lnTo>
                  <a:pt x="3356115" y="238760"/>
                </a:lnTo>
                <a:lnTo>
                  <a:pt x="3394443" y="208280"/>
                </a:lnTo>
                <a:lnTo>
                  <a:pt x="3432081" y="177800"/>
                </a:lnTo>
                <a:lnTo>
                  <a:pt x="3468976" y="144780"/>
                </a:lnTo>
                <a:lnTo>
                  <a:pt x="3505078" y="111760"/>
                </a:lnTo>
                <a:lnTo>
                  <a:pt x="3540338" y="78740"/>
                </a:lnTo>
                <a:lnTo>
                  <a:pt x="3574705" y="43180"/>
                </a:lnTo>
                <a:lnTo>
                  <a:pt x="3608127" y="7620"/>
                </a:lnTo>
                <a:lnTo>
                  <a:pt x="3615361" y="0"/>
                </a:lnTo>
                <a:close/>
              </a:path>
              <a:path w="3615690" h="787400">
                <a:moveTo>
                  <a:pt x="753973" y="0"/>
                </a:moveTo>
                <a:lnTo>
                  <a:pt x="705691" y="0"/>
                </a:lnTo>
                <a:lnTo>
                  <a:pt x="708850" y="2540"/>
                </a:lnTo>
                <a:lnTo>
                  <a:pt x="747754" y="35560"/>
                </a:lnTo>
                <a:lnTo>
                  <a:pt x="787552" y="67310"/>
                </a:lnTo>
                <a:lnTo>
                  <a:pt x="828218" y="97790"/>
                </a:lnTo>
                <a:lnTo>
                  <a:pt x="869727" y="127000"/>
                </a:lnTo>
                <a:lnTo>
                  <a:pt x="912052" y="154940"/>
                </a:lnTo>
                <a:lnTo>
                  <a:pt x="955168" y="182880"/>
                </a:lnTo>
                <a:lnTo>
                  <a:pt x="999048" y="208280"/>
                </a:lnTo>
                <a:lnTo>
                  <a:pt x="1088999" y="256540"/>
                </a:lnTo>
                <a:lnTo>
                  <a:pt x="1135018" y="278130"/>
                </a:lnTo>
                <a:lnTo>
                  <a:pt x="1181697" y="298450"/>
                </a:lnTo>
                <a:lnTo>
                  <a:pt x="1276934" y="336550"/>
                </a:lnTo>
                <a:lnTo>
                  <a:pt x="1371463" y="367030"/>
                </a:lnTo>
                <a:lnTo>
                  <a:pt x="1467490" y="392430"/>
                </a:lnTo>
                <a:lnTo>
                  <a:pt x="1515978" y="402590"/>
                </a:lnTo>
                <a:lnTo>
                  <a:pt x="1564736" y="411480"/>
                </a:lnTo>
                <a:lnTo>
                  <a:pt x="1662920" y="426720"/>
                </a:lnTo>
                <a:lnTo>
                  <a:pt x="1712277" y="431800"/>
                </a:lnTo>
                <a:lnTo>
                  <a:pt x="1761764" y="435610"/>
                </a:lnTo>
                <a:lnTo>
                  <a:pt x="1811345" y="438150"/>
                </a:lnTo>
                <a:lnTo>
                  <a:pt x="1860987" y="439420"/>
                </a:lnTo>
                <a:lnTo>
                  <a:pt x="1910653" y="439420"/>
                </a:lnTo>
                <a:lnTo>
                  <a:pt x="1960309" y="438150"/>
                </a:lnTo>
                <a:lnTo>
                  <a:pt x="2059452" y="433070"/>
                </a:lnTo>
                <a:lnTo>
                  <a:pt x="2108868" y="427990"/>
                </a:lnTo>
                <a:lnTo>
                  <a:pt x="2207217" y="415290"/>
                </a:lnTo>
                <a:lnTo>
                  <a:pt x="2250742" y="407670"/>
                </a:lnTo>
                <a:lnTo>
                  <a:pt x="1866178" y="407670"/>
                </a:lnTo>
                <a:lnTo>
                  <a:pt x="1814684" y="406400"/>
                </a:lnTo>
                <a:lnTo>
                  <a:pt x="1763255" y="403860"/>
                </a:lnTo>
                <a:lnTo>
                  <a:pt x="1711932" y="400050"/>
                </a:lnTo>
                <a:lnTo>
                  <a:pt x="1609767" y="387350"/>
                </a:lnTo>
                <a:lnTo>
                  <a:pt x="1559007" y="378460"/>
                </a:lnTo>
                <a:lnTo>
                  <a:pt x="1508516" y="368300"/>
                </a:lnTo>
                <a:lnTo>
                  <a:pt x="1458335" y="356870"/>
                </a:lnTo>
                <a:lnTo>
                  <a:pt x="1408504" y="344170"/>
                </a:lnTo>
                <a:lnTo>
                  <a:pt x="1359066" y="330200"/>
                </a:lnTo>
                <a:lnTo>
                  <a:pt x="1261527" y="297180"/>
                </a:lnTo>
                <a:lnTo>
                  <a:pt x="1168671" y="259080"/>
                </a:lnTo>
                <a:lnTo>
                  <a:pt x="1078386" y="215900"/>
                </a:lnTo>
                <a:lnTo>
                  <a:pt x="990872" y="167640"/>
                </a:lnTo>
                <a:lnTo>
                  <a:pt x="948217" y="140970"/>
                </a:lnTo>
                <a:lnTo>
                  <a:pt x="906331" y="114300"/>
                </a:lnTo>
                <a:lnTo>
                  <a:pt x="865238" y="86360"/>
                </a:lnTo>
                <a:lnTo>
                  <a:pt x="824964" y="55880"/>
                </a:lnTo>
                <a:lnTo>
                  <a:pt x="785534" y="25400"/>
                </a:lnTo>
                <a:lnTo>
                  <a:pt x="753973" y="0"/>
                </a:lnTo>
                <a:close/>
              </a:path>
              <a:path w="3615690" h="787400">
                <a:moveTo>
                  <a:pt x="3202549" y="0"/>
                </a:moveTo>
                <a:lnTo>
                  <a:pt x="3146758" y="0"/>
                </a:lnTo>
                <a:lnTo>
                  <a:pt x="3063221" y="55880"/>
                </a:lnTo>
                <a:lnTo>
                  <a:pt x="3020416" y="82550"/>
                </a:lnTo>
                <a:lnTo>
                  <a:pt x="2977067" y="107950"/>
                </a:lnTo>
                <a:lnTo>
                  <a:pt x="2888813" y="156210"/>
                </a:lnTo>
                <a:lnTo>
                  <a:pt x="2843942" y="179070"/>
                </a:lnTo>
                <a:lnTo>
                  <a:pt x="2798599" y="200660"/>
                </a:lnTo>
                <a:lnTo>
                  <a:pt x="2706568" y="241300"/>
                </a:lnTo>
                <a:lnTo>
                  <a:pt x="2659914" y="260350"/>
                </a:lnTo>
                <a:lnTo>
                  <a:pt x="2612860" y="276860"/>
                </a:lnTo>
                <a:lnTo>
                  <a:pt x="2565422" y="294640"/>
                </a:lnTo>
                <a:lnTo>
                  <a:pt x="2517617" y="309880"/>
                </a:lnTo>
                <a:lnTo>
                  <a:pt x="2420981" y="337820"/>
                </a:lnTo>
                <a:lnTo>
                  <a:pt x="2323092" y="360680"/>
                </a:lnTo>
                <a:lnTo>
                  <a:pt x="2273722" y="370840"/>
                </a:lnTo>
                <a:lnTo>
                  <a:pt x="2224093" y="379730"/>
                </a:lnTo>
                <a:lnTo>
                  <a:pt x="2123194" y="394970"/>
                </a:lnTo>
                <a:lnTo>
                  <a:pt x="2071987" y="400050"/>
                </a:lnTo>
                <a:lnTo>
                  <a:pt x="2020641" y="403860"/>
                </a:lnTo>
                <a:lnTo>
                  <a:pt x="1969197" y="406400"/>
                </a:lnTo>
                <a:lnTo>
                  <a:pt x="1917696" y="407670"/>
                </a:lnTo>
                <a:lnTo>
                  <a:pt x="2250742" y="407670"/>
                </a:lnTo>
                <a:lnTo>
                  <a:pt x="2358743" y="386080"/>
                </a:lnTo>
                <a:lnTo>
                  <a:pt x="2458287" y="360680"/>
                </a:lnTo>
                <a:lnTo>
                  <a:pt x="2507563" y="346710"/>
                </a:lnTo>
                <a:lnTo>
                  <a:pt x="2556485" y="331470"/>
                </a:lnTo>
                <a:lnTo>
                  <a:pt x="2605033" y="314960"/>
                </a:lnTo>
                <a:lnTo>
                  <a:pt x="2653191" y="297180"/>
                </a:lnTo>
                <a:lnTo>
                  <a:pt x="2748262" y="259080"/>
                </a:lnTo>
                <a:lnTo>
                  <a:pt x="2841553" y="215900"/>
                </a:lnTo>
                <a:lnTo>
                  <a:pt x="2932919" y="170180"/>
                </a:lnTo>
                <a:lnTo>
                  <a:pt x="3022216" y="119380"/>
                </a:lnTo>
                <a:lnTo>
                  <a:pt x="3150801" y="36830"/>
                </a:lnTo>
                <a:lnTo>
                  <a:pt x="3191630" y="7620"/>
                </a:lnTo>
                <a:lnTo>
                  <a:pt x="320254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61255" y="9289198"/>
            <a:ext cx="3578225" cy="998219"/>
          </a:xfrm>
          <a:custGeom>
            <a:avLst/>
            <a:gdLst/>
            <a:ahLst/>
            <a:cxnLst/>
            <a:rect l="l" t="t" r="r" b="b"/>
            <a:pathLst>
              <a:path w="3578225" h="998220">
                <a:moveTo>
                  <a:pt x="2123575" y="91014"/>
                </a:moveTo>
                <a:lnTo>
                  <a:pt x="2086807" y="116619"/>
                </a:lnTo>
                <a:lnTo>
                  <a:pt x="2069883" y="158258"/>
                </a:lnTo>
                <a:lnTo>
                  <a:pt x="2064575" y="213178"/>
                </a:lnTo>
                <a:lnTo>
                  <a:pt x="2064522" y="213736"/>
                </a:lnTo>
                <a:lnTo>
                  <a:pt x="2063481" y="268975"/>
                </a:lnTo>
                <a:lnTo>
                  <a:pt x="2066282" y="323735"/>
                </a:lnTo>
                <a:lnTo>
                  <a:pt x="2072421" y="377578"/>
                </a:lnTo>
                <a:lnTo>
                  <a:pt x="2080777" y="431180"/>
                </a:lnTo>
                <a:lnTo>
                  <a:pt x="2090462" y="484229"/>
                </a:lnTo>
                <a:lnTo>
                  <a:pt x="2101570" y="536993"/>
                </a:lnTo>
                <a:lnTo>
                  <a:pt x="2114172" y="589545"/>
                </a:lnTo>
                <a:lnTo>
                  <a:pt x="2128338" y="641955"/>
                </a:lnTo>
                <a:lnTo>
                  <a:pt x="2144140" y="694295"/>
                </a:lnTo>
                <a:lnTo>
                  <a:pt x="2149421" y="713463"/>
                </a:lnTo>
                <a:lnTo>
                  <a:pt x="2153742" y="732620"/>
                </a:lnTo>
                <a:lnTo>
                  <a:pt x="2157103" y="751769"/>
                </a:lnTo>
                <a:lnTo>
                  <a:pt x="2159504" y="770914"/>
                </a:lnTo>
                <a:lnTo>
                  <a:pt x="2165305" y="805254"/>
                </a:lnTo>
                <a:lnTo>
                  <a:pt x="2189391" y="871062"/>
                </a:lnTo>
                <a:lnTo>
                  <a:pt x="2212836" y="906837"/>
                </a:lnTo>
                <a:lnTo>
                  <a:pt x="2225079" y="918324"/>
                </a:lnTo>
                <a:lnTo>
                  <a:pt x="2231201" y="924067"/>
                </a:lnTo>
                <a:lnTo>
                  <a:pt x="2266809" y="908672"/>
                </a:lnTo>
                <a:lnTo>
                  <a:pt x="2295216" y="883226"/>
                </a:lnTo>
                <a:lnTo>
                  <a:pt x="2314020" y="850123"/>
                </a:lnTo>
                <a:lnTo>
                  <a:pt x="2320822" y="811755"/>
                </a:lnTo>
                <a:lnTo>
                  <a:pt x="2323222" y="802621"/>
                </a:lnTo>
                <a:lnTo>
                  <a:pt x="2326583" y="794206"/>
                </a:lnTo>
                <a:lnTo>
                  <a:pt x="2330904" y="786269"/>
                </a:lnTo>
                <a:lnTo>
                  <a:pt x="2336185" y="778571"/>
                </a:lnTo>
                <a:lnTo>
                  <a:pt x="2355310" y="745860"/>
                </a:lnTo>
                <a:lnTo>
                  <a:pt x="2372033" y="712184"/>
                </a:lnTo>
                <a:lnTo>
                  <a:pt x="2379902" y="686637"/>
                </a:lnTo>
                <a:lnTo>
                  <a:pt x="2256807" y="686637"/>
                </a:lnTo>
                <a:lnTo>
                  <a:pt x="2244884" y="672319"/>
                </a:lnTo>
                <a:lnTo>
                  <a:pt x="2231475" y="633033"/>
                </a:lnTo>
                <a:lnTo>
                  <a:pt x="2231246" y="617718"/>
                </a:lnTo>
                <a:lnTo>
                  <a:pt x="2231641" y="595463"/>
                </a:lnTo>
                <a:lnTo>
                  <a:pt x="2228960" y="571134"/>
                </a:lnTo>
                <a:lnTo>
                  <a:pt x="2222919" y="547762"/>
                </a:lnTo>
                <a:lnTo>
                  <a:pt x="2213276" y="525826"/>
                </a:lnTo>
                <a:lnTo>
                  <a:pt x="2208475" y="517729"/>
                </a:lnTo>
                <a:lnTo>
                  <a:pt x="2205595" y="508915"/>
                </a:lnTo>
                <a:lnTo>
                  <a:pt x="2204634" y="499622"/>
                </a:lnTo>
                <a:lnTo>
                  <a:pt x="2205595" y="490090"/>
                </a:lnTo>
                <a:lnTo>
                  <a:pt x="2206515" y="464804"/>
                </a:lnTo>
                <a:lnTo>
                  <a:pt x="2201634" y="413274"/>
                </a:lnTo>
                <a:lnTo>
                  <a:pt x="2188551" y="364616"/>
                </a:lnTo>
                <a:lnTo>
                  <a:pt x="2181269" y="340766"/>
                </a:lnTo>
                <a:lnTo>
                  <a:pt x="2175908" y="316915"/>
                </a:lnTo>
                <a:lnTo>
                  <a:pt x="2174867" y="293543"/>
                </a:lnTo>
                <a:lnTo>
                  <a:pt x="2174864" y="253979"/>
                </a:lnTo>
                <a:lnTo>
                  <a:pt x="2169746" y="217286"/>
                </a:lnTo>
                <a:lnTo>
                  <a:pt x="2162624" y="180473"/>
                </a:lnTo>
                <a:lnTo>
                  <a:pt x="2157016" y="143421"/>
                </a:lnTo>
                <a:lnTo>
                  <a:pt x="2156943" y="142943"/>
                </a:lnTo>
                <a:lnTo>
                  <a:pt x="2156063" y="134886"/>
                </a:lnTo>
                <a:lnTo>
                  <a:pt x="2153742" y="126351"/>
                </a:lnTo>
                <a:lnTo>
                  <a:pt x="2150462" y="117816"/>
                </a:lnTo>
                <a:lnTo>
                  <a:pt x="2146701" y="109759"/>
                </a:lnTo>
                <a:lnTo>
                  <a:pt x="2144140" y="102102"/>
                </a:lnTo>
                <a:lnTo>
                  <a:pt x="2139019" y="96997"/>
                </a:lnTo>
                <a:lnTo>
                  <a:pt x="2133898" y="94444"/>
                </a:lnTo>
                <a:lnTo>
                  <a:pt x="2123575" y="91014"/>
                </a:lnTo>
                <a:close/>
              </a:path>
              <a:path w="3578225" h="998220">
                <a:moveTo>
                  <a:pt x="2508225" y="202728"/>
                </a:moveTo>
                <a:lnTo>
                  <a:pt x="2467096" y="218562"/>
                </a:lnTo>
                <a:lnTo>
                  <a:pt x="2443490" y="253979"/>
                </a:lnTo>
                <a:lnTo>
                  <a:pt x="2433728" y="276952"/>
                </a:lnTo>
                <a:lnTo>
                  <a:pt x="2428367" y="288438"/>
                </a:lnTo>
                <a:lnTo>
                  <a:pt x="2403918" y="334838"/>
                </a:lnTo>
                <a:lnTo>
                  <a:pt x="2381081" y="382086"/>
                </a:lnTo>
                <a:lnTo>
                  <a:pt x="2359902" y="430094"/>
                </a:lnTo>
                <a:lnTo>
                  <a:pt x="2340425" y="478771"/>
                </a:lnTo>
                <a:lnTo>
                  <a:pt x="2322695" y="528029"/>
                </a:lnTo>
                <a:lnTo>
                  <a:pt x="2306757" y="577777"/>
                </a:lnTo>
                <a:lnTo>
                  <a:pt x="2292655" y="627928"/>
                </a:lnTo>
                <a:lnTo>
                  <a:pt x="2287414" y="644639"/>
                </a:lnTo>
                <a:lnTo>
                  <a:pt x="2279532" y="660154"/>
                </a:lnTo>
                <a:lnTo>
                  <a:pt x="2269249" y="674233"/>
                </a:lnTo>
                <a:lnTo>
                  <a:pt x="2256807" y="686637"/>
                </a:lnTo>
                <a:lnTo>
                  <a:pt x="2379902" y="686637"/>
                </a:lnTo>
                <a:lnTo>
                  <a:pt x="2382996" y="676593"/>
                </a:lnTo>
                <a:lnTo>
                  <a:pt x="2384800" y="638896"/>
                </a:lnTo>
                <a:lnTo>
                  <a:pt x="2384836" y="633033"/>
                </a:lnTo>
                <a:lnTo>
                  <a:pt x="2392518" y="625376"/>
                </a:lnTo>
                <a:lnTo>
                  <a:pt x="2395079" y="617718"/>
                </a:lnTo>
                <a:lnTo>
                  <a:pt x="2409962" y="590078"/>
                </a:lnTo>
                <a:lnTo>
                  <a:pt x="2423886" y="561243"/>
                </a:lnTo>
                <a:lnTo>
                  <a:pt x="2436849" y="531928"/>
                </a:lnTo>
                <a:lnTo>
                  <a:pt x="2448851" y="502853"/>
                </a:lnTo>
                <a:lnTo>
                  <a:pt x="2463695" y="460776"/>
                </a:lnTo>
                <a:lnTo>
                  <a:pt x="2481179" y="418938"/>
                </a:lnTo>
                <a:lnTo>
                  <a:pt x="2500968" y="377778"/>
                </a:lnTo>
                <a:lnTo>
                  <a:pt x="2523109" y="336937"/>
                </a:lnTo>
                <a:lnTo>
                  <a:pt x="2534551" y="312688"/>
                </a:lnTo>
                <a:lnTo>
                  <a:pt x="2541673" y="286524"/>
                </a:lnTo>
                <a:lnTo>
                  <a:pt x="2543994" y="259403"/>
                </a:lnTo>
                <a:lnTo>
                  <a:pt x="2541033" y="232282"/>
                </a:lnTo>
                <a:lnTo>
                  <a:pt x="2538472" y="229729"/>
                </a:lnTo>
                <a:lnTo>
                  <a:pt x="2538472" y="224624"/>
                </a:lnTo>
                <a:lnTo>
                  <a:pt x="2530950" y="213178"/>
                </a:lnTo>
                <a:lnTo>
                  <a:pt x="2520548" y="205799"/>
                </a:lnTo>
                <a:lnTo>
                  <a:pt x="2508225" y="202728"/>
                </a:lnTo>
                <a:close/>
              </a:path>
              <a:path w="3578225" h="998220">
                <a:moveTo>
                  <a:pt x="1082332" y="900895"/>
                </a:moveTo>
                <a:lnTo>
                  <a:pt x="1040523" y="922153"/>
                </a:lnTo>
                <a:lnTo>
                  <a:pt x="1030280" y="954698"/>
                </a:lnTo>
                <a:lnTo>
                  <a:pt x="1030280" y="970013"/>
                </a:lnTo>
                <a:lnTo>
                  <a:pt x="1032841" y="977671"/>
                </a:lnTo>
                <a:lnTo>
                  <a:pt x="1036943" y="997800"/>
                </a:lnTo>
                <a:lnTo>
                  <a:pt x="1134020" y="997800"/>
                </a:lnTo>
                <a:lnTo>
                  <a:pt x="1133824" y="994940"/>
                </a:lnTo>
                <a:lnTo>
                  <a:pt x="1122302" y="953860"/>
                </a:lnTo>
                <a:lnTo>
                  <a:pt x="1093975" y="909071"/>
                </a:lnTo>
                <a:lnTo>
                  <a:pt x="1082332" y="900895"/>
                </a:lnTo>
                <a:close/>
              </a:path>
              <a:path w="3578225" h="998220">
                <a:moveTo>
                  <a:pt x="1178795" y="0"/>
                </a:moveTo>
                <a:lnTo>
                  <a:pt x="1164991" y="4985"/>
                </a:lnTo>
                <a:lnTo>
                  <a:pt x="1154789" y="14996"/>
                </a:lnTo>
                <a:lnTo>
                  <a:pt x="1148908" y="28357"/>
                </a:lnTo>
                <a:lnTo>
                  <a:pt x="1148067" y="43393"/>
                </a:lnTo>
                <a:lnTo>
                  <a:pt x="1148295" y="48139"/>
                </a:lnTo>
                <a:lnTo>
                  <a:pt x="1148404" y="50412"/>
                </a:lnTo>
                <a:lnTo>
                  <a:pt x="1167201" y="129282"/>
                </a:lnTo>
                <a:lnTo>
                  <a:pt x="1179079" y="180002"/>
                </a:lnTo>
                <a:lnTo>
                  <a:pt x="1189677" y="231006"/>
                </a:lnTo>
                <a:lnTo>
                  <a:pt x="1199849" y="282010"/>
                </a:lnTo>
                <a:lnTo>
                  <a:pt x="1210447" y="332730"/>
                </a:lnTo>
                <a:lnTo>
                  <a:pt x="1222325" y="382883"/>
                </a:lnTo>
                <a:lnTo>
                  <a:pt x="1236459" y="431892"/>
                </a:lnTo>
                <a:lnTo>
                  <a:pt x="1251208" y="480901"/>
                </a:lnTo>
                <a:lnTo>
                  <a:pt x="1266572" y="529910"/>
                </a:lnTo>
                <a:lnTo>
                  <a:pt x="1282550" y="578919"/>
                </a:lnTo>
                <a:lnTo>
                  <a:pt x="1299143" y="627928"/>
                </a:lnTo>
                <a:lnTo>
                  <a:pt x="1328590" y="661111"/>
                </a:lnTo>
                <a:lnTo>
                  <a:pt x="1350275" y="666695"/>
                </a:lnTo>
                <a:lnTo>
                  <a:pt x="1373400" y="663664"/>
                </a:lnTo>
                <a:lnTo>
                  <a:pt x="1383643" y="658559"/>
                </a:lnTo>
                <a:lnTo>
                  <a:pt x="1388764" y="653454"/>
                </a:lnTo>
                <a:lnTo>
                  <a:pt x="1402087" y="643363"/>
                </a:lnTo>
                <a:lnTo>
                  <a:pt x="1414690" y="632076"/>
                </a:lnTo>
                <a:lnTo>
                  <a:pt x="1425852" y="619353"/>
                </a:lnTo>
                <a:lnTo>
                  <a:pt x="1434855" y="604955"/>
                </a:lnTo>
                <a:lnTo>
                  <a:pt x="1448338" y="580506"/>
                </a:lnTo>
                <a:lnTo>
                  <a:pt x="1462061" y="556776"/>
                </a:lnTo>
                <a:lnTo>
                  <a:pt x="1476264" y="533523"/>
                </a:lnTo>
                <a:lnTo>
                  <a:pt x="1491188" y="510511"/>
                </a:lnTo>
                <a:lnTo>
                  <a:pt x="1368279" y="510511"/>
                </a:lnTo>
                <a:lnTo>
                  <a:pt x="1348274" y="486142"/>
                </a:lnTo>
                <a:lnTo>
                  <a:pt x="1331150" y="459140"/>
                </a:lnTo>
                <a:lnTo>
                  <a:pt x="1317867" y="429746"/>
                </a:lnTo>
                <a:lnTo>
                  <a:pt x="1309385" y="398198"/>
                </a:lnTo>
                <a:lnTo>
                  <a:pt x="1300623" y="367528"/>
                </a:lnTo>
                <a:lnTo>
                  <a:pt x="1293061" y="336618"/>
                </a:lnTo>
                <a:lnTo>
                  <a:pt x="1285980" y="305229"/>
                </a:lnTo>
                <a:lnTo>
                  <a:pt x="1278658" y="273123"/>
                </a:lnTo>
                <a:lnTo>
                  <a:pt x="1274777" y="260121"/>
                </a:lnTo>
                <a:lnTo>
                  <a:pt x="1270656" y="247597"/>
                </a:lnTo>
                <a:lnTo>
                  <a:pt x="1266055" y="235074"/>
                </a:lnTo>
                <a:lnTo>
                  <a:pt x="1260734" y="222072"/>
                </a:lnTo>
                <a:lnTo>
                  <a:pt x="1258173" y="214414"/>
                </a:lnTo>
                <a:lnTo>
                  <a:pt x="1250491" y="206756"/>
                </a:lnTo>
                <a:lnTo>
                  <a:pt x="1250491" y="201651"/>
                </a:lnTo>
                <a:lnTo>
                  <a:pt x="1247935" y="170383"/>
                </a:lnTo>
                <a:lnTo>
                  <a:pt x="1247811" y="168867"/>
                </a:lnTo>
                <a:lnTo>
                  <a:pt x="1238649" y="138476"/>
                </a:lnTo>
                <a:lnTo>
                  <a:pt x="1227086" y="109041"/>
                </a:lnTo>
                <a:lnTo>
                  <a:pt x="1217204" y="79129"/>
                </a:lnTo>
                <a:lnTo>
                  <a:pt x="1199279" y="40840"/>
                </a:lnTo>
                <a:lnTo>
                  <a:pt x="1193558" y="31228"/>
                </a:lnTo>
                <a:lnTo>
                  <a:pt x="1188077" y="21377"/>
                </a:lnTo>
                <a:lnTo>
                  <a:pt x="1183076" y="11047"/>
                </a:lnTo>
                <a:lnTo>
                  <a:pt x="1178795" y="0"/>
                </a:lnTo>
                <a:close/>
              </a:path>
              <a:path w="3578225" h="998220">
                <a:moveTo>
                  <a:pt x="1724522" y="638"/>
                </a:moveTo>
                <a:lnTo>
                  <a:pt x="1707358" y="9891"/>
                </a:lnTo>
                <a:lnTo>
                  <a:pt x="1690914" y="30630"/>
                </a:lnTo>
                <a:lnTo>
                  <a:pt x="1560324" y="222072"/>
                </a:lnTo>
                <a:lnTo>
                  <a:pt x="1543080" y="246999"/>
                </a:lnTo>
                <a:lnTo>
                  <a:pt x="1526076" y="272166"/>
                </a:lnTo>
                <a:lnTo>
                  <a:pt x="1509552" y="297811"/>
                </a:lnTo>
                <a:lnTo>
                  <a:pt x="1493748" y="324174"/>
                </a:lnTo>
                <a:lnTo>
                  <a:pt x="1465782" y="368206"/>
                </a:lnTo>
                <a:lnTo>
                  <a:pt x="1439016" y="412237"/>
                </a:lnTo>
                <a:lnTo>
                  <a:pt x="1412729" y="456269"/>
                </a:lnTo>
                <a:lnTo>
                  <a:pt x="1386203" y="500300"/>
                </a:lnTo>
                <a:lnTo>
                  <a:pt x="1383643" y="502853"/>
                </a:lnTo>
                <a:lnTo>
                  <a:pt x="1378521" y="502853"/>
                </a:lnTo>
                <a:lnTo>
                  <a:pt x="1368279" y="510511"/>
                </a:lnTo>
                <a:lnTo>
                  <a:pt x="1491188" y="510511"/>
                </a:lnTo>
                <a:lnTo>
                  <a:pt x="1511192" y="484108"/>
                </a:lnTo>
                <a:lnTo>
                  <a:pt x="1553122" y="432259"/>
                </a:lnTo>
                <a:lnTo>
                  <a:pt x="1591811" y="380450"/>
                </a:lnTo>
                <a:lnTo>
                  <a:pt x="1625339" y="325809"/>
                </a:lnTo>
                <a:lnTo>
                  <a:pt x="1639702" y="296096"/>
                </a:lnTo>
                <a:lnTo>
                  <a:pt x="1653586" y="271208"/>
                </a:lnTo>
                <a:lnTo>
                  <a:pt x="1668189" y="246321"/>
                </a:lnTo>
                <a:lnTo>
                  <a:pt x="1683273" y="221434"/>
                </a:lnTo>
                <a:lnTo>
                  <a:pt x="1698596" y="196546"/>
                </a:lnTo>
                <a:lnTo>
                  <a:pt x="1714000" y="185618"/>
                </a:lnTo>
                <a:lnTo>
                  <a:pt x="1721962" y="170383"/>
                </a:lnTo>
                <a:lnTo>
                  <a:pt x="1728483" y="154190"/>
                </a:lnTo>
                <a:lnTo>
                  <a:pt x="1739566" y="140390"/>
                </a:lnTo>
                <a:lnTo>
                  <a:pt x="1763531" y="112192"/>
                </a:lnTo>
                <a:lnTo>
                  <a:pt x="1775734" y="81362"/>
                </a:lnTo>
                <a:lnTo>
                  <a:pt x="1778815" y="48139"/>
                </a:lnTo>
                <a:lnTo>
                  <a:pt x="1775414" y="12762"/>
                </a:lnTo>
                <a:lnTo>
                  <a:pt x="1746007" y="1914"/>
                </a:lnTo>
                <a:lnTo>
                  <a:pt x="1724522" y="638"/>
                </a:lnTo>
                <a:close/>
              </a:path>
              <a:path w="3578225" h="998220">
                <a:moveTo>
                  <a:pt x="2930244" y="433934"/>
                </a:moveTo>
                <a:lnTo>
                  <a:pt x="2914200" y="440834"/>
                </a:lnTo>
                <a:lnTo>
                  <a:pt x="2901757" y="452759"/>
                </a:lnTo>
                <a:lnTo>
                  <a:pt x="2894595" y="468034"/>
                </a:lnTo>
                <a:lnTo>
                  <a:pt x="2894395" y="484985"/>
                </a:lnTo>
                <a:lnTo>
                  <a:pt x="2894395" y="490090"/>
                </a:lnTo>
                <a:lnTo>
                  <a:pt x="2896956" y="492643"/>
                </a:lnTo>
                <a:lnTo>
                  <a:pt x="2896956" y="495195"/>
                </a:lnTo>
                <a:lnTo>
                  <a:pt x="2912320" y="541141"/>
                </a:lnTo>
                <a:lnTo>
                  <a:pt x="2926763" y="588923"/>
                </a:lnTo>
                <a:lnTo>
                  <a:pt x="2943367" y="636229"/>
                </a:lnTo>
                <a:lnTo>
                  <a:pt x="2962371" y="682587"/>
                </a:lnTo>
                <a:lnTo>
                  <a:pt x="2984016" y="727520"/>
                </a:lnTo>
                <a:lnTo>
                  <a:pt x="2999380" y="753963"/>
                </a:lnTo>
                <a:lnTo>
                  <a:pt x="3014744" y="780167"/>
                </a:lnTo>
                <a:lnTo>
                  <a:pt x="3030107" y="806849"/>
                </a:lnTo>
                <a:lnTo>
                  <a:pt x="3066076" y="864760"/>
                </a:lnTo>
                <a:lnTo>
                  <a:pt x="3114967" y="919082"/>
                </a:lnTo>
                <a:lnTo>
                  <a:pt x="3157097" y="951467"/>
                </a:lnTo>
                <a:lnTo>
                  <a:pt x="3189584" y="958088"/>
                </a:lnTo>
                <a:lnTo>
                  <a:pt x="3206788" y="954698"/>
                </a:lnTo>
                <a:lnTo>
                  <a:pt x="3253239" y="926699"/>
                </a:lnTo>
                <a:lnTo>
                  <a:pt x="3300810" y="869307"/>
                </a:lnTo>
                <a:lnTo>
                  <a:pt x="3333538" y="823560"/>
                </a:lnTo>
                <a:lnTo>
                  <a:pt x="3341246" y="811755"/>
                </a:lnTo>
                <a:lnTo>
                  <a:pt x="3188864" y="811755"/>
                </a:lnTo>
                <a:lnTo>
                  <a:pt x="3179841" y="800787"/>
                </a:lnTo>
                <a:lnTo>
                  <a:pt x="3171580" y="790058"/>
                </a:lnTo>
                <a:lnTo>
                  <a:pt x="3164379" y="779449"/>
                </a:lnTo>
                <a:lnTo>
                  <a:pt x="3158137" y="768361"/>
                </a:lnTo>
                <a:lnTo>
                  <a:pt x="3130724" y="726611"/>
                </a:lnTo>
                <a:lnTo>
                  <a:pt x="3103446" y="684509"/>
                </a:lnTo>
                <a:lnTo>
                  <a:pt x="3076437" y="642009"/>
                </a:lnTo>
                <a:lnTo>
                  <a:pt x="3049830" y="599064"/>
                </a:lnTo>
                <a:lnTo>
                  <a:pt x="3023762" y="555631"/>
                </a:lnTo>
                <a:lnTo>
                  <a:pt x="2998365" y="511664"/>
                </a:lnTo>
                <a:lnTo>
                  <a:pt x="2973774" y="467117"/>
                </a:lnTo>
                <a:lnTo>
                  <a:pt x="2971013" y="459898"/>
                </a:lnTo>
                <a:lnTo>
                  <a:pt x="2967052" y="453397"/>
                </a:lnTo>
                <a:lnTo>
                  <a:pt x="2962611" y="447375"/>
                </a:lnTo>
                <a:lnTo>
                  <a:pt x="2958410" y="441592"/>
                </a:lnTo>
                <a:lnTo>
                  <a:pt x="2952209" y="438241"/>
                </a:lnTo>
                <a:lnTo>
                  <a:pt x="2945287" y="435848"/>
                </a:lnTo>
                <a:lnTo>
                  <a:pt x="2937886" y="434412"/>
                </a:lnTo>
                <a:lnTo>
                  <a:pt x="2930244" y="433934"/>
                </a:lnTo>
                <a:close/>
              </a:path>
              <a:path w="3578225" h="998220">
                <a:moveTo>
                  <a:pt x="3538706" y="435609"/>
                </a:moveTo>
                <a:lnTo>
                  <a:pt x="3488454" y="458502"/>
                </a:lnTo>
                <a:lnTo>
                  <a:pt x="3457727" y="487538"/>
                </a:lnTo>
                <a:lnTo>
                  <a:pt x="3432801" y="514379"/>
                </a:lnTo>
                <a:lnTo>
                  <a:pt x="3383910" y="569020"/>
                </a:lnTo>
                <a:lnTo>
                  <a:pt x="3297690" y="672284"/>
                </a:lnTo>
                <a:lnTo>
                  <a:pt x="3268243" y="711103"/>
                </a:lnTo>
                <a:lnTo>
                  <a:pt x="3242637" y="753046"/>
                </a:lnTo>
                <a:lnTo>
                  <a:pt x="3233155" y="771193"/>
                </a:lnTo>
                <a:lnTo>
                  <a:pt x="3220552" y="787186"/>
                </a:lnTo>
                <a:lnTo>
                  <a:pt x="3205548" y="800787"/>
                </a:lnTo>
                <a:lnTo>
                  <a:pt x="3188864" y="811755"/>
                </a:lnTo>
                <a:lnTo>
                  <a:pt x="3341246" y="811755"/>
                </a:lnTo>
                <a:lnTo>
                  <a:pt x="3364345" y="776378"/>
                </a:lnTo>
                <a:lnTo>
                  <a:pt x="3393712" y="727520"/>
                </a:lnTo>
                <a:lnTo>
                  <a:pt x="3405595" y="711760"/>
                </a:lnTo>
                <a:lnTo>
                  <a:pt x="3417718" y="695273"/>
                </a:lnTo>
                <a:lnTo>
                  <a:pt x="3429360" y="678308"/>
                </a:lnTo>
                <a:lnTo>
                  <a:pt x="3439803" y="661111"/>
                </a:lnTo>
                <a:lnTo>
                  <a:pt x="3444604" y="648628"/>
                </a:lnTo>
                <a:lnTo>
                  <a:pt x="3451325" y="637819"/>
                </a:lnTo>
                <a:lnTo>
                  <a:pt x="3459968" y="628447"/>
                </a:lnTo>
                <a:lnTo>
                  <a:pt x="3470530" y="620270"/>
                </a:lnTo>
                <a:lnTo>
                  <a:pt x="3478132" y="615564"/>
                </a:lnTo>
                <a:lnTo>
                  <a:pt x="3485253" y="609422"/>
                </a:lnTo>
                <a:lnTo>
                  <a:pt x="3491415" y="602323"/>
                </a:lnTo>
                <a:lnTo>
                  <a:pt x="3496136" y="594745"/>
                </a:lnTo>
                <a:lnTo>
                  <a:pt x="3506658" y="577994"/>
                </a:lnTo>
                <a:lnTo>
                  <a:pt x="3518861" y="562200"/>
                </a:lnTo>
                <a:lnTo>
                  <a:pt x="3532504" y="547363"/>
                </a:lnTo>
                <a:lnTo>
                  <a:pt x="3547348" y="533484"/>
                </a:lnTo>
                <a:lnTo>
                  <a:pt x="3559351" y="519205"/>
                </a:lnTo>
                <a:lnTo>
                  <a:pt x="3568473" y="503491"/>
                </a:lnTo>
                <a:lnTo>
                  <a:pt x="3574714" y="486820"/>
                </a:lnTo>
                <a:lnTo>
                  <a:pt x="3578075" y="469670"/>
                </a:lnTo>
                <a:lnTo>
                  <a:pt x="3578075" y="462012"/>
                </a:lnTo>
                <a:lnTo>
                  <a:pt x="3575514" y="454354"/>
                </a:lnTo>
                <a:lnTo>
                  <a:pt x="3570393" y="449249"/>
                </a:lnTo>
                <a:lnTo>
                  <a:pt x="3561431" y="441193"/>
                </a:lnTo>
                <a:lnTo>
                  <a:pt x="3550549" y="436486"/>
                </a:lnTo>
                <a:lnTo>
                  <a:pt x="3538706" y="435609"/>
                </a:lnTo>
                <a:close/>
              </a:path>
              <a:path w="3578225" h="998220">
                <a:moveTo>
                  <a:pt x="31647" y="522635"/>
                </a:moveTo>
                <a:lnTo>
                  <a:pt x="600" y="546565"/>
                </a:lnTo>
                <a:lnTo>
                  <a:pt x="0" y="556736"/>
                </a:lnTo>
                <a:lnTo>
                  <a:pt x="3480" y="566667"/>
                </a:lnTo>
                <a:lnTo>
                  <a:pt x="6041" y="574324"/>
                </a:lnTo>
                <a:lnTo>
                  <a:pt x="11162" y="581982"/>
                </a:lnTo>
                <a:lnTo>
                  <a:pt x="13723" y="589640"/>
                </a:lnTo>
                <a:lnTo>
                  <a:pt x="27526" y="621787"/>
                </a:lnTo>
                <a:lnTo>
                  <a:pt x="55132" y="685139"/>
                </a:lnTo>
                <a:lnTo>
                  <a:pt x="78978" y="750254"/>
                </a:lnTo>
                <a:lnTo>
                  <a:pt x="100983" y="817099"/>
                </a:lnTo>
                <a:lnTo>
                  <a:pt x="111025" y="850043"/>
                </a:lnTo>
                <a:lnTo>
                  <a:pt x="115347" y="861490"/>
                </a:lnTo>
                <a:lnTo>
                  <a:pt x="138392" y="899100"/>
                </a:lnTo>
                <a:lnTo>
                  <a:pt x="157116" y="911304"/>
                </a:lnTo>
                <a:lnTo>
                  <a:pt x="174000" y="910866"/>
                </a:lnTo>
                <a:lnTo>
                  <a:pt x="223692" y="906199"/>
                </a:lnTo>
                <a:lnTo>
                  <a:pt x="254419" y="878121"/>
                </a:lnTo>
                <a:lnTo>
                  <a:pt x="260260" y="868310"/>
                </a:lnTo>
                <a:lnTo>
                  <a:pt x="266582" y="858977"/>
                </a:lnTo>
                <a:lnTo>
                  <a:pt x="273864" y="851558"/>
                </a:lnTo>
                <a:lnTo>
                  <a:pt x="282586" y="847490"/>
                </a:lnTo>
                <a:lnTo>
                  <a:pt x="311832" y="835605"/>
                </a:lnTo>
                <a:lnTo>
                  <a:pt x="336038" y="817498"/>
                </a:lnTo>
                <a:lnTo>
                  <a:pt x="357843" y="796519"/>
                </a:lnTo>
                <a:lnTo>
                  <a:pt x="374398" y="781124"/>
                </a:lnTo>
                <a:lnTo>
                  <a:pt x="195525" y="781124"/>
                </a:lnTo>
                <a:lnTo>
                  <a:pt x="174880" y="747695"/>
                </a:lnTo>
                <a:lnTo>
                  <a:pt x="155196" y="712822"/>
                </a:lnTo>
                <a:lnTo>
                  <a:pt x="136471" y="676992"/>
                </a:lnTo>
                <a:lnTo>
                  <a:pt x="118707" y="640691"/>
                </a:lnTo>
                <a:lnTo>
                  <a:pt x="72616" y="548799"/>
                </a:lnTo>
                <a:lnTo>
                  <a:pt x="42129" y="524071"/>
                </a:lnTo>
                <a:lnTo>
                  <a:pt x="31647" y="522635"/>
                </a:lnTo>
                <a:close/>
              </a:path>
              <a:path w="3578225" h="998220">
                <a:moveTo>
                  <a:pt x="464388" y="523273"/>
                </a:moveTo>
                <a:lnTo>
                  <a:pt x="417898" y="548799"/>
                </a:lnTo>
                <a:lnTo>
                  <a:pt x="378608" y="596420"/>
                </a:lnTo>
                <a:lnTo>
                  <a:pt x="324835" y="667094"/>
                </a:lnTo>
                <a:lnTo>
                  <a:pt x="297949" y="701952"/>
                </a:lnTo>
                <a:lnTo>
                  <a:pt x="275824" y="725827"/>
                </a:lnTo>
                <a:lnTo>
                  <a:pt x="251538" y="747297"/>
                </a:lnTo>
                <a:lnTo>
                  <a:pt x="224852" y="765888"/>
                </a:lnTo>
                <a:lnTo>
                  <a:pt x="195525" y="781124"/>
                </a:lnTo>
                <a:lnTo>
                  <a:pt x="374398" y="781124"/>
                </a:lnTo>
                <a:lnTo>
                  <a:pt x="379888" y="776019"/>
                </a:lnTo>
                <a:lnTo>
                  <a:pt x="390611" y="763336"/>
                </a:lnTo>
                <a:lnTo>
                  <a:pt x="410135" y="735098"/>
                </a:lnTo>
                <a:lnTo>
                  <a:pt x="441023" y="698460"/>
                </a:lnTo>
                <a:lnTo>
                  <a:pt x="459267" y="672603"/>
                </a:lnTo>
                <a:lnTo>
                  <a:pt x="475591" y="644839"/>
                </a:lnTo>
                <a:lnTo>
                  <a:pt x="489994" y="615165"/>
                </a:lnTo>
                <a:lnTo>
                  <a:pt x="500396" y="587167"/>
                </a:lnTo>
                <a:lnTo>
                  <a:pt x="500302" y="574324"/>
                </a:lnTo>
                <a:lnTo>
                  <a:pt x="500236" y="565390"/>
                </a:lnTo>
                <a:lnTo>
                  <a:pt x="488554" y="545528"/>
                </a:lnTo>
                <a:lnTo>
                  <a:pt x="464388" y="52327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612811" y="487"/>
            <a:ext cx="3264535" cy="797560"/>
          </a:xfrm>
          <a:custGeom>
            <a:avLst/>
            <a:gdLst/>
            <a:ahLst/>
            <a:cxnLst/>
            <a:rect l="l" t="t" r="r" b="b"/>
            <a:pathLst>
              <a:path w="3264534" h="797560">
                <a:moveTo>
                  <a:pt x="1786859" y="246379"/>
                </a:moveTo>
                <a:lnTo>
                  <a:pt x="1740042" y="246379"/>
                </a:lnTo>
                <a:lnTo>
                  <a:pt x="1740578" y="253999"/>
                </a:lnTo>
                <a:lnTo>
                  <a:pt x="1740910" y="259079"/>
                </a:lnTo>
                <a:lnTo>
                  <a:pt x="1751415" y="327659"/>
                </a:lnTo>
                <a:lnTo>
                  <a:pt x="1764039" y="377189"/>
                </a:lnTo>
                <a:lnTo>
                  <a:pt x="1780198" y="426719"/>
                </a:lnTo>
                <a:lnTo>
                  <a:pt x="1799811" y="473709"/>
                </a:lnTo>
                <a:lnTo>
                  <a:pt x="1822799" y="520699"/>
                </a:lnTo>
                <a:lnTo>
                  <a:pt x="1849078" y="565149"/>
                </a:lnTo>
                <a:lnTo>
                  <a:pt x="1878570" y="607059"/>
                </a:lnTo>
                <a:lnTo>
                  <a:pt x="1911193" y="647699"/>
                </a:lnTo>
                <a:lnTo>
                  <a:pt x="1930935" y="669289"/>
                </a:lnTo>
                <a:lnTo>
                  <a:pt x="1951417" y="692149"/>
                </a:lnTo>
                <a:lnTo>
                  <a:pt x="1972638" y="712469"/>
                </a:lnTo>
                <a:lnTo>
                  <a:pt x="2005469" y="742949"/>
                </a:lnTo>
                <a:lnTo>
                  <a:pt x="2016486" y="753109"/>
                </a:lnTo>
                <a:lnTo>
                  <a:pt x="2027651" y="761999"/>
                </a:lnTo>
                <a:lnTo>
                  <a:pt x="2038964" y="772159"/>
                </a:lnTo>
                <a:lnTo>
                  <a:pt x="2048984" y="779779"/>
                </a:lnTo>
                <a:lnTo>
                  <a:pt x="2059668" y="788669"/>
                </a:lnTo>
                <a:lnTo>
                  <a:pt x="2071240" y="796289"/>
                </a:lnTo>
                <a:lnTo>
                  <a:pt x="2112410" y="795019"/>
                </a:lnTo>
                <a:lnTo>
                  <a:pt x="2168797" y="783589"/>
                </a:lnTo>
                <a:lnTo>
                  <a:pt x="2223976" y="768349"/>
                </a:lnTo>
                <a:lnTo>
                  <a:pt x="2251350" y="761999"/>
                </a:lnTo>
                <a:lnTo>
                  <a:pt x="2278613" y="754379"/>
                </a:lnTo>
                <a:lnTo>
                  <a:pt x="2290242" y="750569"/>
                </a:lnTo>
                <a:lnTo>
                  <a:pt x="2086682" y="750569"/>
                </a:lnTo>
                <a:lnTo>
                  <a:pt x="2046159" y="717549"/>
                </a:lnTo>
                <a:lnTo>
                  <a:pt x="2007212" y="680719"/>
                </a:lnTo>
                <a:lnTo>
                  <a:pt x="1970216" y="643889"/>
                </a:lnTo>
                <a:lnTo>
                  <a:pt x="1935544" y="604519"/>
                </a:lnTo>
                <a:lnTo>
                  <a:pt x="1903571" y="562609"/>
                </a:lnTo>
                <a:lnTo>
                  <a:pt x="1874672" y="518159"/>
                </a:lnTo>
                <a:lnTo>
                  <a:pt x="1849219" y="472439"/>
                </a:lnTo>
                <a:lnTo>
                  <a:pt x="1827589" y="424179"/>
                </a:lnTo>
                <a:lnTo>
                  <a:pt x="1809442" y="370839"/>
                </a:lnTo>
                <a:lnTo>
                  <a:pt x="1796139" y="316229"/>
                </a:lnTo>
                <a:lnTo>
                  <a:pt x="1787716" y="260349"/>
                </a:lnTo>
                <a:lnTo>
                  <a:pt x="1786937" y="247649"/>
                </a:lnTo>
                <a:lnTo>
                  <a:pt x="1786859" y="246379"/>
                </a:lnTo>
                <a:close/>
              </a:path>
              <a:path w="3264534" h="797560">
                <a:moveTo>
                  <a:pt x="3263958" y="0"/>
                </a:moveTo>
                <a:lnTo>
                  <a:pt x="3208908" y="0"/>
                </a:lnTo>
                <a:lnTo>
                  <a:pt x="3188159" y="30479"/>
                </a:lnTo>
                <a:lnTo>
                  <a:pt x="3158877" y="69849"/>
                </a:lnTo>
                <a:lnTo>
                  <a:pt x="3128713" y="109219"/>
                </a:lnTo>
                <a:lnTo>
                  <a:pt x="3097659" y="148589"/>
                </a:lnTo>
                <a:lnTo>
                  <a:pt x="3065705" y="185419"/>
                </a:lnTo>
                <a:lnTo>
                  <a:pt x="3032841" y="222249"/>
                </a:lnTo>
                <a:lnTo>
                  <a:pt x="2999056" y="259079"/>
                </a:lnTo>
                <a:lnTo>
                  <a:pt x="2964342" y="294639"/>
                </a:lnTo>
                <a:lnTo>
                  <a:pt x="2928688" y="328929"/>
                </a:lnTo>
                <a:lnTo>
                  <a:pt x="2892086" y="361949"/>
                </a:lnTo>
                <a:lnTo>
                  <a:pt x="2854525" y="393699"/>
                </a:lnTo>
                <a:lnTo>
                  <a:pt x="2815995" y="425449"/>
                </a:lnTo>
                <a:lnTo>
                  <a:pt x="2776487" y="455929"/>
                </a:lnTo>
                <a:lnTo>
                  <a:pt x="2735990" y="485139"/>
                </a:lnTo>
                <a:lnTo>
                  <a:pt x="2693843" y="513079"/>
                </a:lnTo>
                <a:lnTo>
                  <a:pt x="2650913" y="539749"/>
                </a:lnTo>
                <a:lnTo>
                  <a:pt x="2607234" y="565149"/>
                </a:lnTo>
                <a:lnTo>
                  <a:pt x="2562839" y="589279"/>
                </a:lnTo>
                <a:lnTo>
                  <a:pt x="2517760" y="612139"/>
                </a:lnTo>
                <a:lnTo>
                  <a:pt x="2425681" y="652779"/>
                </a:lnTo>
                <a:lnTo>
                  <a:pt x="2331260" y="688339"/>
                </a:lnTo>
                <a:lnTo>
                  <a:pt x="2283253" y="703579"/>
                </a:lnTo>
                <a:lnTo>
                  <a:pt x="2234759" y="717549"/>
                </a:lnTo>
                <a:lnTo>
                  <a:pt x="2185811" y="730249"/>
                </a:lnTo>
                <a:lnTo>
                  <a:pt x="2136441" y="741679"/>
                </a:lnTo>
                <a:lnTo>
                  <a:pt x="2086682" y="750569"/>
                </a:lnTo>
                <a:lnTo>
                  <a:pt x="2290242" y="750569"/>
                </a:lnTo>
                <a:lnTo>
                  <a:pt x="2351846" y="730249"/>
                </a:lnTo>
                <a:lnTo>
                  <a:pt x="2442530" y="697229"/>
                </a:lnTo>
                <a:lnTo>
                  <a:pt x="2487061" y="678179"/>
                </a:lnTo>
                <a:lnTo>
                  <a:pt x="2531015" y="657859"/>
                </a:lnTo>
                <a:lnTo>
                  <a:pt x="2574362" y="636269"/>
                </a:lnTo>
                <a:lnTo>
                  <a:pt x="2617077" y="613409"/>
                </a:lnTo>
                <a:lnTo>
                  <a:pt x="2659132" y="589279"/>
                </a:lnTo>
                <a:lnTo>
                  <a:pt x="2700498" y="563879"/>
                </a:lnTo>
                <a:lnTo>
                  <a:pt x="2742897" y="535939"/>
                </a:lnTo>
                <a:lnTo>
                  <a:pt x="2784355" y="506729"/>
                </a:lnTo>
                <a:lnTo>
                  <a:pt x="2824876" y="476249"/>
                </a:lnTo>
                <a:lnTo>
                  <a:pt x="2864460" y="445769"/>
                </a:lnTo>
                <a:lnTo>
                  <a:pt x="2903109" y="412749"/>
                </a:lnTo>
                <a:lnTo>
                  <a:pt x="2940825" y="379729"/>
                </a:lnTo>
                <a:lnTo>
                  <a:pt x="2977609" y="345439"/>
                </a:lnTo>
                <a:lnTo>
                  <a:pt x="3013464" y="309879"/>
                </a:lnTo>
                <a:lnTo>
                  <a:pt x="3048391" y="273049"/>
                </a:lnTo>
                <a:lnTo>
                  <a:pt x="3082391" y="236219"/>
                </a:lnTo>
                <a:lnTo>
                  <a:pt x="3115467" y="198119"/>
                </a:lnTo>
                <a:lnTo>
                  <a:pt x="3147620" y="158749"/>
                </a:lnTo>
                <a:lnTo>
                  <a:pt x="3178851" y="119379"/>
                </a:lnTo>
                <a:lnTo>
                  <a:pt x="3209163" y="78739"/>
                </a:lnTo>
                <a:lnTo>
                  <a:pt x="3238556" y="36829"/>
                </a:lnTo>
                <a:lnTo>
                  <a:pt x="3263958" y="0"/>
                </a:lnTo>
                <a:close/>
              </a:path>
              <a:path w="3264534" h="797560">
                <a:moveTo>
                  <a:pt x="684932" y="323849"/>
                </a:moveTo>
                <a:lnTo>
                  <a:pt x="635014" y="323849"/>
                </a:lnTo>
                <a:lnTo>
                  <a:pt x="653735" y="368299"/>
                </a:lnTo>
                <a:lnTo>
                  <a:pt x="674853" y="411479"/>
                </a:lnTo>
                <a:lnTo>
                  <a:pt x="698599" y="452119"/>
                </a:lnTo>
                <a:lnTo>
                  <a:pt x="725201" y="491489"/>
                </a:lnTo>
                <a:lnTo>
                  <a:pt x="754889" y="528319"/>
                </a:lnTo>
                <a:lnTo>
                  <a:pt x="787894" y="561339"/>
                </a:lnTo>
                <a:lnTo>
                  <a:pt x="824443" y="589279"/>
                </a:lnTo>
                <a:lnTo>
                  <a:pt x="864766" y="614679"/>
                </a:lnTo>
                <a:lnTo>
                  <a:pt x="910504" y="633729"/>
                </a:lnTo>
                <a:lnTo>
                  <a:pt x="957523" y="646429"/>
                </a:lnTo>
                <a:lnTo>
                  <a:pt x="1005407" y="652779"/>
                </a:lnTo>
                <a:lnTo>
                  <a:pt x="1053737" y="652779"/>
                </a:lnTo>
                <a:lnTo>
                  <a:pt x="1102095" y="647699"/>
                </a:lnTo>
                <a:lnTo>
                  <a:pt x="1150062" y="637539"/>
                </a:lnTo>
                <a:lnTo>
                  <a:pt x="1197220" y="623569"/>
                </a:lnTo>
                <a:lnTo>
                  <a:pt x="1236590" y="608329"/>
                </a:lnTo>
                <a:lnTo>
                  <a:pt x="1019946" y="608329"/>
                </a:lnTo>
                <a:lnTo>
                  <a:pt x="966469" y="601979"/>
                </a:lnTo>
                <a:lnTo>
                  <a:pt x="916446" y="586739"/>
                </a:lnTo>
                <a:lnTo>
                  <a:pt x="870152" y="563879"/>
                </a:lnTo>
                <a:lnTo>
                  <a:pt x="827862" y="533399"/>
                </a:lnTo>
                <a:lnTo>
                  <a:pt x="789852" y="496569"/>
                </a:lnTo>
                <a:lnTo>
                  <a:pt x="756397" y="454659"/>
                </a:lnTo>
                <a:lnTo>
                  <a:pt x="733956" y="420369"/>
                </a:lnTo>
                <a:lnTo>
                  <a:pt x="713543" y="384809"/>
                </a:lnTo>
                <a:lnTo>
                  <a:pt x="695204" y="347979"/>
                </a:lnTo>
                <a:lnTo>
                  <a:pt x="684932" y="323849"/>
                </a:lnTo>
                <a:close/>
              </a:path>
              <a:path w="3264534" h="797560">
                <a:moveTo>
                  <a:pt x="1806510" y="0"/>
                </a:moveTo>
                <a:lnTo>
                  <a:pt x="1759279" y="0"/>
                </a:lnTo>
                <a:lnTo>
                  <a:pt x="1753232" y="29209"/>
                </a:lnTo>
                <a:lnTo>
                  <a:pt x="1745172" y="80009"/>
                </a:lnTo>
                <a:lnTo>
                  <a:pt x="1739913" y="132079"/>
                </a:lnTo>
                <a:lnTo>
                  <a:pt x="1737536" y="184149"/>
                </a:lnTo>
                <a:lnTo>
                  <a:pt x="1737478" y="185419"/>
                </a:lnTo>
                <a:lnTo>
                  <a:pt x="1729881" y="191769"/>
                </a:lnTo>
                <a:lnTo>
                  <a:pt x="1670843" y="250189"/>
                </a:lnTo>
                <a:lnTo>
                  <a:pt x="1633489" y="285749"/>
                </a:lnTo>
                <a:lnTo>
                  <a:pt x="1595269" y="318769"/>
                </a:lnTo>
                <a:lnTo>
                  <a:pt x="1556202" y="351789"/>
                </a:lnTo>
                <a:lnTo>
                  <a:pt x="1516307" y="383539"/>
                </a:lnTo>
                <a:lnTo>
                  <a:pt x="1475603" y="415289"/>
                </a:lnTo>
                <a:lnTo>
                  <a:pt x="1434112" y="444499"/>
                </a:lnTo>
                <a:lnTo>
                  <a:pt x="1391850" y="473709"/>
                </a:lnTo>
                <a:lnTo>
                  <a:pt x="1348840" y="501649"/>
                </a:lnTo>
                <a:lnTo>
                  <a:pt x="1305797" y="525779"/>
                </a:lnTo>
                <a:lnTo>
                  <a:pt x="1261130" y="548639"/>
                </a:lnTo>
                <a:lnTo>
                  <a:pt x="1215025" y="568959"/>
                </a:lnTo>
                <a:lnTo>
                  <a:pt x="1167668" y="586739"/>
                </a:lnTo>
                <a:lnTo>
                  <a:pt x="1119244" y="599439"/>
                </a:lnTo>
                <a:lnTo>
                  <a:pt x="1069942" y="607059"/>
                </a:lnTo>
                <a:lnTo>
                  <a:pt x="1019946" y="608329"/>
                </a:lnTo>
                <a:lnTo>
                  <a:pt x="1236590" y="608329"/>
                </a:lnTo>
                <a:lnTo>
                  <a:pt x="1290127" y="585469"/>
                </a:lnTo>
                <a:lnTo>
                  <a:pt x="1335961" y="561339"/>
                </a:lnTo>
                <a:lnTo>
                  <a:pt x="1380698" y="535939"/>
                </a:lnTo>
                <a:lnTo>
                  <a:pt x="1424379" y="507999"/>
                </a:lnTo>
                <a:lnTo>
                  <a:pt x="1467048" y="478789"/>
                </a:lnTo>
                <a:lnTo>
                  <a:pt x="1508747" y="448309"/>
                </a:lnTo>
                <a:lnTo>
                  <a:pt x="1549518" y="416559"/>
                </a:lnTo>
                <a:lnTo>
                  <a:pt x="1589404" y="383539"/>
                </a:lnTo>
                <a:lnTo>
                  <a:pt x="1628447" y="349249"/>
                </a:lnTo>
                <a:lnTo>
                  <a:pt x="1703588" y="281939"/>
                </a:lnTo>
                <a:lnTo>
                  <a:pt x="1740042" y="246379"/>
                </a:lnTo>
                <a:lnTo>
                  <a:pt x="1786859" y="246379"/>
                </a:lnTo>
                <a:lnTo>
                  <a:pt x="1784210" y="203199"/>
                </a:lnTo>
                <a:lnTo>
                  <a:pt x="1819391" y="167639"/>
                </a:lnTo>
                <a:lnTo>
                  <a:pt x="1850379" y="135889"/>
                </a:lnTo>
                <a:lnTo>
                  <a:pt x="1785590" y="135889"/>
                </a:lnTo>
                <a:lnTo>
                  <a:pt x="1788135" y="105409"/>
                </a:lnTo>
                <a:lnTo>
                  <a:pt x="1791900" y="74929"/>
                </a:lnTo>
                <a:lnTo>
                  <a:pt x="1796848" y="44449"/>
                </a:lnTo>
                <a:lnTo>
                  <a:pt x="1802942" y="13969"/>
                </a:lnTo>
                <a:lnTo>
                  <a:pt x="1806510" y="0"/>
                </a:lnTo>
                <a:close/>
              </a:path>
              <a:path w="3264534" h="797560">
                <a:moveTo>
                  <a:pt x="49678" y="0"/>
                </a:moveTo>
                <a:lnTo>
                  <a:pt x="0" y="0"/>
                </a:lnTo>
                <a:lnTo>
                  <a:pt x="13263" y="34289"/>
                </a:lnTo>
                <a:lnTo>
                  <a:pt x="33341" y="78739"/>
                </a:lnTo>
                <a:lnTo>
                  <a:pt x="56387" y="120649"/>
                </a:lnTo>
                <a:lnTo>
                  <a:pt x="82580" y="160019"/>
                </a:lnTo>
                <a:lnTo>
                  <a:pt x="112097" y="196849"/>
                </a:lnTo>
                <a:lnTo>
                  <a:pt x="145117" y="231139"/>
                </a:lnTo>
                <a:lnTo>
                  <a:pt x="181819" y="262889"/>
                </a:lnTo>
                <a:lnTo>
                  <a:pt x="223047" y="290829"/>
                </a:lnTo>
                <a:lnTo>
                  <a:pt x="265799" y="313689"/>
                </a:lnTo>
                <a:lnTo>
                  <a:pt x="309843" y="330199"/>
                </a:lnTo>
                <a:lnTo>
                  <a:pt x="354950" y="342899"/>
                </a:lnTo>
                <a:lnTo>
                  <a:pt x="400889" y="349249"/>
                </a:lnTo>
                <a:lnTo>
                  <a:pt x="447431" y="351789"/>
                </a:lnTo>
                <a:lnTo>
                  <a:pt x="494344" y="350519"/>
                </a:lnTo>
                <a:lnTo>
                  <a:pt x="541399" y="345439"/>
                </a:lnTo>
                <a:lnTo>
                  <a:pt x="588366" y="336549"/>
                </a:lnTo>
                <a:lnTo>
                  <a:pt x="635014" y="323849"/>
                </a:lnTo>
                <a:lnTo>
                  <a:pt x="684932" y="323849"/>
                </a:lnTo>
                <a:lnTo>
                  <a:pt x="678985" y="309879"/>
                </a:lnTo>
                <a:lnTo>
                  <a:pt x="682498" y="308609"/>
                </a:lnTo>
                <a:lnTo>
                  <a:pt x="474649" y="308609"/>
                </a:lnTo>
                <a:lnTo>
                  <a:pt x="421116" y="307339"/>
                </a:lnTo>
                <a:lnTo>
                  <a:pt x="368456" y="299719"/>
                </a:lnTo>
                <a:lnTo>
                  <a:pt x="317330" y="285749"/>
                </a:lnTo>
                <a:lnTo>
                  <a:pt x="268404" y="265429"/>
                </a:lnTo>
                <a:lnTo>
                  <a:pt x="222339" y="237489"/>
                </a:lnTo>
                <a:lnTo>
                  <a:pt x="186591" y="208279"/>
                </a:lnTo>
                <a:lnTo>
                  <a:pt x="153880" y="175259"/>
                </a:lnTo>
                <a:lnTo>
                  <a:pt x="124386" y="139699"/>
                </a:lnTo>
                <a:lnTo>
                  <a:pt x="98286" y="101599"/>
                </a:lnTo>
                <a:lnTo>
                  <a:pt x="75760" y="60959"/>
                </a:lnTo>
                <a:lnTo>
                  <a:pt x="56985" y="19049"/>
                </a:lnTo>
                <a:lnTo>
                  <a:pt x="49678" y="0"/>
                </a:lnTo>
                <a:close/>
              </a:path>
              <a:path w="3264534" h="797560">
                <a:moveTo>
                  <a:pt x="596222" y="0"/>
                </a:moveTo>
                <a:lnTo>
                  <a:pt x="551109" y="0"/>
                </a:lnTo>
                <a:lnTo>
                  <a:pt x="552516" y="13969"/>
                </a:lnTo>
                <a:lnTo>
                  <a:pt x="560374" y="64769"/>
                </a:lnTo>
                <a:lnTo>
                  <a:pt x="570588" y="116839"/>
                </a:lnTo>
                <a:lnTo>
                  <a:pt x="583142" y="166369"/>
                </a:lnTo>
                <a:lnTo>
                  <a:pt x="598023" y="217169"/>
                </a:lnTo>
                <a:lnTo>
                  <a:pt x="613953" y="266699"/>
                </a:lnTo>
                <a:lnTo>
                  <a:pt x="619792" y="283209"/>
                </a:lnTo>
                <a:lnTo>
                  <a:pt x="584106" y="293369"/>
                </a:lnTo>
                <a:lnTo>
                  <a:pt x="547952" y="299719"/>
                </a:lnTo>
                <a:lnTo>
                  <a:pt x="511433" y="304799"/>
                </a:lnTo>
                <a:lnTo>
                  <a:pt x="474649" y="308609"/>
                </a:lnTo>
                <a:lnTo>
                  <a:pt x="682498" y="308609"/>
                </a:lnTo>
                <a:lnTo>
                  <a:pt x="728165" y="292099"/>
                </a:lnTo>
                <a:lnTo>
                  <a:pt x="776396" y="270509"/>
                </a:lnTo>
                <a:lnTo>
                  <a:pt x="779018" y="269239"/>
                </a:lnTo>
                <a:lnTo>
                  <a:pt x="663605" y="269239"/>
                </a:lnTo>
                <a:lnTo>
                  <a:pt x="661929" y="265429"/>
                </a:lnTo>
                <a:lnTo>
                  <a:pt x="660016" y="260349"/>
                </a:lnTo>
                <a:lnTo>
                  <a:pt x="658399" y="255269"/>
                </a:lnTo>
                <a:lnTo>
                  <a:pt x="640780" y="203199"/>
                </a:lnTo>
                <a:lnTo>
                  <a:pt x="625533" y="149859"/>
                </a:lnTo>
                <a:lnTo>
                  <a:pt x="612680" y="96519"/>
                </a:lnTo>
                <a:lnTo>
                  <a:pt x="602241" y="41909"/>
                </a:lnTo>
                <a:lnTo>
                  <a:pt x="596222" y="0"/>
                </a:lnTo>
                <a:close/>
              </a:path>
              <a:path w="3264534" h="797560">
                <a:moveTo>
                  <a:pt x="1175152" y="0"/>
                </a:moveTo>
                <a:lnTo>
                  <a:pt x="1109259" y="0"/>
                </a:lnTo>
                <a:lnTo>
                  <a:pt x="1059088" y="41909"/>
                </a:lnTo>
                <a:lnTo>
                  <a:pt x="1018593" y="73659"/>
                </a:lnTo>
                <a:lnTo>
                  <a:pt x="977162" y="102869"/>
                </a:lnTo>
                <a:lnTo>
                  <a:pt x="934822" y="132079"/>
                </a:lnTo>
                <a:lnTo>
                  <a:pt x="891600" y="158749"/>
                </a:lnTo>
                <a:lnTo>
                  <a:pt x="847522" y="184149"/>
                </a:lnTo>
                <a:lnTo>
                  <a:pt x="802616" y="209549"/>
                </a:lnTo>
                <a:lnTo>
                  <a:pt x="734219" y="242569"/>
                </a:lnTo>
                <a:lnTo>
                  <a:pt x="663605" y="269239"/>
                </a:lnTo>
                <a:lnTo>
                  <a:pt x="779018" y="269239"/>
                </a:lnTo>
                <a:lnTo>
                  <a:pt x="823598" y="247649"/>
                </a:lnTo>
                <a:lnTo>
                  <a:pt x="869696" y="222249"/>
                </a:lnTo>
                <a:lnTo>
                  <a:pt x="913748" y="196849"/>
                </a:lnTo>
                <a:lnTo>
                  <a:pt x="957012" y="168909"/>
                </a:lnTo>
                <a:lnTo>
                  <a:pt x="999469" y="139699"/>
                </a:lnTo>
                <a:lnTo>
                  <a:pt x="1041096" y="109219"/>
                </a:lnTo>
                <a:lnTo>
                  <a:pt x="1081875" y="78739"/>
                </a:lnTo>
                <a:lnTo>
                  <a:pt x="1121783" y="45719"/>
                </a:lnTo>
                <a:lnTo>
                  <a:pt x="1160802" y="12699"/>
                </a:lnTo>
                <a:lnTo>
                  <a:pt x="1175152" y="0"/>
                </a:lnTo>
                <a:close/>
              </a:path>
              <a:path w="3264534" h="797560">
                <a:moveTo>
                  <a:pt x="1973584" y="0"/>
                </a:moveTo>
                <a:lnTo>
                  <a:pt x="1912533" y="0"/>
                </a:lnTo>
                <a:lnTo>
                  <a:pt x="1891096" y="24129"/>
                </a:lnTo>
                <a:lnTo>
                  <a:pt x="1856377" y="62229"/>
                </a:lnTo>
                <a:lnTo>
                  <a:pt x="1821214" y="99059"/>
                </a:lnTo>
                <a:lnTo>
                  <a:pt x="1785590" y="135889"/>
                </a:lnTo>
                <a:lnTo>
                  <a:pt x="1850379" y="135889"/>
                </a:lnTo>
                <a:lnTo>
                  <a:pt x="1854097" y="132079"/>
                </a:lnTo>
                <a:lnTo>
                  <a:pt x="1888349" y="95249"/>
                </a:lnTo>
                <a:lnTo>
                  <a:pt x="1922168" y="58419"/>
                </a:lnTo>
                <a:lnTo>
                  <a:pt x="1955574" y="20319"/>
                </a:lnTo>
                <a:lnTo>
                  <a:pt x="197358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" y="5547357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2" y="532122"/>
                </a:moveTo>
                <a:lnTo>
                  <a:pt x="297843" y="411981"/>
                </a:lnTo>
                <a:lnTo>
                  <a:pt x="290499" y="414944"/>
                </a:lnTo>
                <a:lnTo>
                  <a:pt x="282967" y="417415"/>
                </a:lnTo>
                <a:lnTo>
                  <a:pt x="275280" y="419365"/>
                </a:lnTo>
                <a:lnTo>
                  <a:pt x="272811" y="419806"/>
                </a:lnTo>
                <a:lnTo>
                  <a:pt x="267308" y="420753"/>
                </a:lnTo>
                <a:lnTo>
                  <a:pt x="243531" y="419590"/>
                </a:lnTo>
                <a:lnTo>
                  <a:pt x="195925" y="413984"/>
                </a:lnTo>
                <a:lnTo>
                  <a:pt x="123752" y="398247"/>
                </a:lnTo>
                <a:lnTo>
                  <a:pt x="75556" y="385304"/>
                </a:lnTo>
                <a:lnTo>
                  <a:pt x="27800" y="370821"/>
                </a:lnTo>
                <a:lnTo>
                  <a:pt x="1" y="361438"/>
                </a:lnTo>
                <a:lnTo>
                  <a:pt x="2" y="497369"/>
                </a:lnTo>
                <a:lnTo>
                  <a:pt x="46722" y="508907"/>
                </a:lnTo>
                <a:lnTo>
                  <a:pt x="97977" y="520520"/>
                </a:lnTo>
                <a:lnTo>
                  <a:pt x="145419" y="528015"/>
                </a:lnTo>
                <a:lnTo>
                  <a:pt x="193182" y="532888"/>
                </a:lnTo>
                <a:lnTo>
                  <a:pt x="241145" y="535112"/>
                </a:lnTo>
                <a:lnTo>
                  <a:pt x="289189" y="534659"/>
                </a:lnTo>
                <a:lnTo>
                  <a:pt x="315140" y="533197"/>
                </a:lnTo>
                <a:lnTo>
                  <a:pt x="320922" y="532122"/>
                </a:lnTo>
                <a:close/>
              </a:path>
              <a:path w="430530" h="535304">
                <a:moveTo>
                  <a:pt x="427474" y="410783"/>
                </a:moveTo>
                <a:lnTo>
                  <a:pt x="421743" y="393268"/>
                </a:lnTo>
                <a:lnTo>
                  <a:pt x="413252" y="376885"/>
                </a:lnTo>
                <a:lnTo>
                  <a:pt x="402138" y="361960"/>
                </a:lnTo>
                <a:lnTo>
                  <a:pt x="363496" y="323410"/>
                </a:lnTo>
                <a:lnTo>
                  <a:pt x="325705" y="284002"/>
                </a:lnTo>
                <a:lnTo>
                  <a:pt x="288779" y="243747"/>
                </a:lnTo>
                <a:lnTo>
                  <a:pt x="252730" y="202655"/>
                </a:lnTo>
                <a:lnTo>
                  <a:pt x="217507" y="160669"/>
                </a:lnTo>
                <a:lnTo>
                  <a:pt x="209820" y="152805"/>
                </a:lnTo>
                <a:lnTo>
                  <a:pt x="201428" y="145498"/>
                </a:lnTo>
                <a:lnTo>
                  <a:pt x="192453" y="138906"/>
                </a:lnTo>
                <a:lnTo>
                  <a:pt x="182953" y="133117"/>
                </a:lnTo>
                <a:lnTo>
                  <a:pt x="153316" y="111137"/>
                </a:lnTo>
                <a:lnTo>
                  <a:pt x="124191" y="88281"/>
                </a:lnTo>
                <a:lnTo>
                  <a:pt x="93490" y="67886"/>
                </a:lnTo>
                <a:lnTo>
                  <a:pt x="59125" y="53290"/>
                </a:lnTo>
                <a:lnTo>
                  <a:pt x="29871" y="25585"/>
                </a:lnTo>
                <a:lnTo>
                  <a:pt x="0" y="0"/>
                </a:lnTo>
                <a:lnTo>
                  <a:pt x="0" y="83859"/>
                </a:lnTo>
                <a:lnTo>
                  <a:pt x="6128" y="94440"/>
                </a:lnTo>
                <a:lnTo>
                  <a:pt x="36050" y="126631"/>
                </a:lnTo>
                <a:lnTo>
                  <a:pt x="70284" y="154530"/>
                </a:lnTo>
                <a:lnTo>
                  <a:pt x="105782" y="180605"/>
                </a:lnTo>
                <a:lnTo>
                  <a:pt x="147415" y="215985"/>
                </a:lnTo>
                <a:lnTo>
                  <a:pt x="186568" y="253987"/>
                </a:lnTo>
                <a:lnTo>
                  <a:pt x="223123" y="294468"/>
                </a:lnTo>
                <a:lnTo>
                  <a:pt x="256958" y="337282"/>
                </a:lnTo>
                <a:lnTo>
                  <a:pt x="287955" y="382288"/>
                </a:lnTo>
                <a:lnTo>
                  <a:pt x="320922" y="532122"/>
                </a:lnTo>
                <a:lnTo>
                  <a:pt x="340588" y="528467"/>
                </a:lnTo>
                <a:lnTo>
                  <a:pt x="388798" y="509635"/>
                </a:lnTo>
                <a:lnTo>
                  <a:pt x="422712" y="476280"/>
                </a:lnTo>
                <a:lnTo>
                  <a:pt x="430307" y="429105"/>
                </a:lnTo>
                <a:lnTo>
                  <a:pt x="427474" y="41078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-5" y="3294757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8" y="451534"/>
                </a:moveTo>
                <a:lnTo>
                  <a:pt x="185549" y="308224"/>
                </a:lnTo>
                <a:lnTo>
                  <a:pt x="190276" y="360133"/>
                </a:lnTo>
                <a:lnTo>
                  <a:pt x="188267" y="373161"/>
                </a:lnTo>
                <a:lnTo>
                  <a:pt x="182357" y="384562"/>
                </a:lnTo>
                <a:lnTo>
                  <a:pt x="173167" y="393506"/>
                </a:lnTo>
                <a:lnTo>
                  <a:pt x="161663" y="398997"/>
                </a:lnTo>
                <a:lnTo>
                  <a:pt x="161317" y="399162"/>
                </a:lnTo>
                <a:lnTo>
                  <a:pt x="131831" y="410298"/>
                </a:lnTo>
                <a:lnTo>
                  <a:pt x="101178" y="416839"/>
                </a:lnTo>
                <a:lnTo>
                  <a:pt x="69888" y="418713"/>
                </a:lnTo>
                <a:lnTo>
                  <a:pt x="38493" y="415849"/>
                </a:lnTo>
                <a:lnTo>
                  <a:pt x="1" y="408072"/>
                </a:lnTo>
                <a:lnTo>
                  <a:pt x="2" y="497544"/>
                </a:lnTo>
                <a:lnTo>
                  <a:pt x="14748" y="498779"/>
                </a:lnTo>
                <a:lnTo>
                  <a:pt x="69931" y="497758"/>
                </a:lnTo>
                <a:lnTo>
                  <a:pt x="124849" y="491093"/>
                </a:lnTo>
                <a:lnTo>
                  <a:pt x="155582" y="483344"/>
                </a:lnTo>
                <a:lnTo>
                  <a:pt x="184518" y="472359"/>
                </a:lnTo>
                <a:lnTo>
                  <a:pt x="209928" y="455499"/>
                </a:lnTo>
                <a:lnTo>
                  <a:pt x="213078" y="451534"/>
                </a:lnTo>
                <a:close/>
              </a:path>
              <a:path w="254635" h="499110">
                <a:moveTo>
                  <a:pt x="251311" y="306734"/>
                </a:moveTo>
                <a:lnTo>
                  <a:pt x="237632" y="265923"/>
                </a:lnTo>
                <a:lnTo>
                  <a:pt x="207565" y="210451"/>
                </a:lnTo>
                <a:lnTo>
                  <a:pt x="168927" y="160622"/>
                </a:lnTo>
                <a:lnTo>
                  <a:pt x="136335" y="126778"/>
                </a:lnTo>
                <a:lnTo>
                  <a:pt x="103012" y="93677"/>
                </a:lnTo>
                <a:lnTo>
                  <a:pt x="68970" y="61330"/>
                </a:lnTo>
                <a:lnTo>
                  <a:pt x="34223" y="29748"/>
                </a:lnTo>
                <a:lnTo>
                  <a:pt x="0" y="0"/>
                </a:lnTo>
                <a:lnTo>
                  <a:pt x="0" y="65853"/>
                </a:lnTo>
                <a:lnTo>
                  <a:pt x="58199" y="122348"/>
                </a:lnTo>
                <a:lnTo>
                  <a:pt x="91279" y="147544"/>
                </a:lnTo>
                <a:lnTo>
                  <a:pt x="101446" y="155054"/>
                </a:lnTo>
                <a:lnTo>
                  <a:pt x="154046" y="212418"/>
                </a:lnTo>
                <a:lnTo>
                  <a:pt x="174500" y="258580"/>
                </a:lnTo>
                <a:lnTo>
                  <a:pt x="185549" y="308224"/>
                </a:lnTo>
                <a:lnTo>
                  <a:pt x="213078" y="451534"/>
                </a:lnTo>
                <a:lnTo>
                  <a:pt x="230080" y="430130"/>
                </a:lnTo>
                <a:lnTo>
                  <a:pt x="247449" y="390809"/>
                </a:lnTo>
                <a:lnTo>
                  <a:pt x="254554" y="349020"/>
                </a:lnTo>
                <a:lnTo>
                  <a:pt x="251311" y="30673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4" y="695450"/>
                </a:moveTo>
                <a:lnTo>
                  <a:pt x="93551" y="641452"/>
                </a:lnTo>
                <a:lnTo>
                  <a:pt x="61089" y="624233"/>
                </a:lnTo>
                <a:lnTo>
                  <a:pt x="2" y="592250"/>
                </a:lnTo>
                <a:lnTo>
                  <a:pt x="2" y="693591"/>
                </a:lnTo>
                <a:lnTo>
                  <a:pt x="44871" y="715149"/>
                </a:lnTo>
                <a:lnTo>
                  <a:pt x="89575" y="738208"/>
                </a:lnTo>
                <a:lnTo>
                  <a:pt x="133628" y="762549"/>
                </a:lnTo>
                <a:lnTo>
                  <a:pt x="177010" y="788175"/>
                </a:lnTo>
                <a:lnTo>
                  <a:pt x="202173" y="803245"/>
                </a:lnTo>
                <a:lnTo>
                  <a:pt x="211815" y="808153"/>
                </a:lnTo>
                <a:lnTo>
                  <a:pt x="196558" y="728731"/>
                </a:lnTo>
                <a:lnTo>
                  <a:pt x="192804" y="695450"/>
                </a:lnTo>
                <a:close/>
              </a:path>
              <a:path w="874394" h="975995">
                <a:moveTo>
                  <a:pt x="164918" y="86775"/>
                </a:moveTo>
                <a:lnTo>
                  <a:pt x="108300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90" y="1009"/>
                </a:lnTo>
                <a:lnTo>
                  <a:pt x="0" y="0"/>
                </a:lnTo>
                <a:lnTo>
                  <a:pt x="0" y="77601"/>
                </a:lnTo>
                <a:lnTo>
                  <a:pt x="23293" y="91741"/>
                </a:lnTo>
                <a:lnTo>
                  <a:pt x="71400" y="122479"/>
                </a:lnTo>
                <a:lnTo>
                  <a:pt x="130242" y="160702"/>
                </a:lnTo>
                <a:lnTo>
                  <a:pt x="117311" y="93386"/>
                </a:lnTo>
                <a:lnTo>
                  <a:pt x="121380" y="86125"/>
                </a:lnTo>
                <a:lnTo>
                  <a:pt x="123444" y="86050"/>
                </a:lnTo>
                <a:lnTo>
                  <a:pt x="133770" y="85879"/>
                </a:lnTo>
                <a:lnTo>
                  <a:pt x="144089" y="86058"/>
                </a:lnTo>
                <a:lnTo>
                  <a:pt x="154475" y="86441"/>
                </a:lnTo>
                <a:lnTo>
                  <a:pt x="161834" y="86749"/>
                </a:lnTo>
                <a:lnTo>
                  <a:pt x="161975" y="86755"/>
                </a:lnTo>
                <a:lnTo>
                  <a:pt x="163492" y="85984"/>
                </a:lnTo>
                <a:lnTo>
                  <a:pt x="164918" y="86775"/>
                </a:lnTo>
                <a:close/>
              </a:path>
              <a:path w="874394" h="975995">
                <a:moveTo>
                  <a:pt x="383460" y="796811"/>
                </a:moveTo>
                <a:lnTo>
                  <a:pt x="341541" y="770383"/>
                </a:lnTo>
                <a:lnTo>
                  <a:pt x="294929" y="751802"/>
                </a:lnTo>
                <a:lnTo>
                  <a:pt x="246233" y="738942"/>
                </a:lnTo>
                <a:lnTo>
                  <a:pt x="196558" y="728731"/>
                </a:lnTo>
                <a:lnTo>
                  <a:pt x="211815" y="808153"/>
                </a:lnTo>
                <a:lnTo>
                  <a:pt x="228486" y="816639"/>
                </a:lnTo>
                <a:lnTo>
                  <a:pt x="254910" y="829912"/>
                </a:lnTo>
                <a:lnTo>
                  <a:pt x="280408" y="844617"/>
                </a:lnTo>
                <a:lnTo>
                  <a:pt x="325206" y="873122"/>
                </a:lnTo>
                <a:lnTo>
                  <a:pt x="371627" y="898639"/>
                </a:lnTo>
                <a:lnTo>
                  <a:pt x="391151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491" y="798729"/>
                </a:lnTo>
                <a:lnTo>
                  <a:pt x="383460" y="796811"/>
                </a:lnTo>
                <a:close/>
              </a:path>
              <a:path w="874394" h="975995">
                <a:moveTo>
                  <a:pt x="866645" y="742747"/>
                </a:moveTo>
                <a:lnTo>
                  <a:pt x="841984" y="680785"/>
                </a:lnTo>
                <a:lnTo>
                  <a:pt x="816245" y="637663"/>
                </a:lnTo>
                <a:lnTo>
                  <a:pt x="787979" y="596362"/>
                </a:lnTo>
                <a:lnTo>
                  <a:pt x="757283" y="556986"/>
                </a:lnTo>
                <a:lnTo>
                  <a:pt x="724255" y="519637"/>
                </a:lnTo>
                <a:lnTo>
                  <a:pt x="688992" y="484418"/>
                </a:lnTo>
                <a:lnTo>
                  <a:pt x="651594" y="451431"/>
                </a:lnTo>
                <a:lnTo>
                  <a:pt x="612156" y="420779"/>
                </a:lnTo>
                <a:lnTo>
                  <a:pt x="570778" y="392565"/>
                </a:lnTo>
                <a:lnTo>
                  <a:pt x="561778" y="386280"/>
                </a:lnTo>
                <a:lnTo>
                  <a:pt x="515758" y="344030"/>
                </a:lnTo>
                <a:lnTo>
                  <a:pt x="453729" y="280325"/>
                </a:lnTo>
                <a:lnTo>
                  <a:pt x="441348" y="269473"/>
                </a:lnTo>
                <a:lnTo>
                  <a:pt x="427910" y="260061"/>
                </a:lnTo>
                <a:lnTo>
                  <a:pt x="413535" y="252170"/>
                </a:lnTo>
                <a:lnTo>
                  <a:pt x="398342" y="245878"/>
                </a:lnTo>
                <a:lnTo>
                  <a:pt x="385567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7" y="201586"/>
                </a:lnTo>
                <a:lnTo>
                  <a:pt x="350640" y="199968"/>
                </a:lnTo>
                <a:lnTo>
                  <a:pt x="347612" y="199881"/>
                </a:lnTo>
                <a:lnTo>
                  <a:pt x="345531" y="198621"/>
                </a:lnTo>
                <a:lnTo>
                  <a:pt x="226745" y="124090"/>
                </a:lnTo>
                <a:lnTo>
                  <a:pt x="165105" y="86887"/>
                </a:lnTo>
                <a:lnTo>
                  <a:pt x="163654" y="86826"/>
                </a:lnTo>
                <a:lnTo>
                  <a:pt x="161962" y="86690"/>
                </a:lnTo>
                <a:lnTo>
                  <a:pt x="127676" y="103362"/>
                </a:lnTo>
                <a:lnTo>
                  <a:pt x="125653" y="104206"/>
                </a:lnTo>
                <a:lnTo>
                  <a:pt x="119253" y="99331"/>
                </a:lnTo>
                <a:lnTo>
                  <a:pt x="118182" y="95976"/>
                </a:lnTo>
                <a:lnTo>
                  <a:pt x="117311" y="93386"/>
                </a:lnTo>
                <a:lnTo>
                  <a:pt x="130242" y="160702"/>
                </a:lnTo>
                <a:lnTo>
                  <a:pt x="227188" y="224255"/>
                </a:lnTo>
                <a:lnTo>
                  <a:pt x="239195" y="232618"/>
                </a:lnTo>
                <a:lnTo>
                  <a:pt x="250963" y="241323"/>
                </a:lnTo>
                <a:lnTo>
                  <a:pt x="262489" y="250369"/>
                </a:lnTo>
                <a:lnTo>
                  <a:pt x="294803" y="278077"/>
                </a:lnTo>
                <a:lnTo>
                  <a:pt x="326803" y="306210"/>
                </a:lnTo>
                <a:lnTo>
                  <a:pt x="359234" y="333722"/>
                </a:lnTo>
                <a:lnTo>
                  <a:pt x="392839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2" y="451122"/>
                </a:lnTo>
                <a:lnTo>
                  <a:pt x="536241" y="483414"/>
                </a:lnTo>
                <a:lnTo>
                  <a:pt x="570134" y="516569"/>
                </a:lnTo>
                <a:lnTo>
                  <a:pt x="578918" y="526124"/>
                </a:lnTo>
                <a:lnTo>
                  <a:pt x="588122" y="535259"/>
                </a:lnTo>
                <a:lnTo>
                  <a:pt x="597731" y="543960"/>
                </a:lnTo>
                <a:lnTo>
                  <a:pt x="637698" y="577027"/>
                </a:lnTo>
                <a:lnTo>
                  <a:pt x="665112" y="604545"/>
                </a:lnTo>
                <a:lnTo>
                  <a:pt x="689792" y="634530"/>
                </a:lnTo>
                <a:lnTo>
                  <a:pt x="711553" y="666751"/>
                </a:lnTo>
                <a:lnTo>
                  <a:pt x="747558" y="731387"/>
                </a:lnTo>
                <a:lnTo>
                  <a:pt x="791918" y="937948"/>
                </a:lnTo>
                <a:lnTo>
                  <a:pt x="805311" y="931468"/>
                </a:lnTo>
                <a:lnTo>
                  <a:pt x="835166" y="909192"/>
                </a:lnTo>
                <a:lnTo>
                  <a:pt x="857344" y="880108"/>
                </a:lnTo>
                <a:lnTo>
                  <a:pt x="870762" y="846080"/>
                </a:lnTo>
                <a:lnTo>
                  <a:pt x="874337" y="808973"/>
                </a:lnTo>
                <a:lnTo>
                  <a:pt x="872664" y="775531"/>
                </a:lnTo>
                <a:lnTo>
                  <a:pt x="866645" y="742747"/>
                </a:lnTo>
                <a:close/>
              </a:path>
              <a:path w="874394" h="975995">
                <a:moveTo>
                  <a:pt x="164938" y="86880"/>
                </a:moveTo>
                <a:lnTo>
                  <a:pt x="163492" y="85984"/>
                </a:lnTo>
                <a:lnTo>
                  <a:pt x="161962" y="86690"/>
                </a:lnTo>
                <a:lnTo>
                  <a:pt x="163654" y="86826"/>
                </a:lnTo>
                <a:lnTo>
                  <a:pt x="164938" y="86880"/>
                </a:lnTo>
                <a:close/>
              </a:path>
              <a:path w="874394" h="975995">
                <a:moveTo>
                  <a:pt x="407582" y="915505"/>
                </a:moveTo>
                <a:lnTo>
                  <a:pt x="384964" y="797759"/>
                </a:lnTo>
                <a:lnTo>
                  <a:pt x="383735" y="798241"/>
                </a:lnTo>
                <a:lnTo>
                  <a:pt x="383202" y="798450"/>
                </a:lnTo>
                <a:lnTo>
                  <a:pt x="382498" y="798766"/>
                </a:lnTo>
                <a:lnTo>
                  <a:pt x="381608" y="800545"/>
                </a:lnTo>
                <a:lnTo>
                  <a:pt x="379912" y="804619"/>
                </a:lnTo>
                <a:lnTo>
                  <a:pt x="377603" y="808276"/>
                </a:lnTo>
                <a:lnTo>
                  <a:pt x="376232" y="809878"/>
                </a:lnTo>
                <a:lnTo>
                  <a:pt x="374631" y="811256"/>
                </a:lnTo>
                <a:lnTo>
                  <a:pt x="372826" y="812406"/>
                </a:lnTo>
                <a:lnTo>
                  <a:pt x="391151" y="907797"/>
                </a:lnTo>
                <a:lnTo>
                  <a:pt x="407582" y="915505"/>
                </a:lnTo>
                <a:close/>
              </a:path>
              <a:path w="874394" h="975995">
                <a:moveTo>
                  <a:pt x="384964" y="797759"/>
                </a:moveTo>
                <a:lnTo>
                  <a:pt x="383460" y="796811"/>
                </a:lnTo>
                <a:lnTo>
                  <a:pt x="382498" y="798766"/>
                </a:lnTo>
                <a:lnTo>
                  <a:pt x="383202" y="798450"/>
                </a:lnTo>
                <a:lnTo>
                  <a:pt x="384964" y="797759"/>
                </a:lnTo>
                <a:close/>
              </a:path>
              <a:path w="874394" h="975995">
                <a:moveTo>
                  <a:pt x="791918" y="937948"/>
                </a:moveTo>
                <a:lnTo>
                  <a:pt x="758988" y="766523"/>
                </a:lnTo>
                <a:lnTo>
                  <a:pt x="765824" y="803044"/>
                </a:lnTo>
                <a:lnTo>
                  <a:pt x="766888" y="836855"/>
                </a:lnTo>
                <a:lnTo>
                  <a:pt x="758573" y="860695"/>
                </a:lnTo>
                <a:lnTo>
                  <a:pt x="739173" y="876273"/>
                </a:lnTo>
                <a:lnTo>
                  <a:pt x="706978" y="885298"/>
                </a:lnTo>
                <a:lnTo>
                  <a:pt x="675715" y="889404"/>
                </a:lnTo>
                <a:lnTo>
                  <a:pt x="644309" y="889371"/>
                </a:lnTo>
                <a:lnTo>
                  <a:pt x="582696" y="876776"/>
                </a:lnTo>
                <a:lnTo>
                  <a:pt x="532818" y="857174"/>
                </a:lnTo>
                <a:lnTo>
                  <a:pt x="483035" y="837152"/>
                </a:lnTo>
                <a:lnTo>
                  <a:pt x="382809" y="796400"/>
                </a:lnTo>
                <a:lnTo>
                  <a:pt x="384964" y="797759"/>
                </a:lnTo>
                <a:lnTo>
                  <a:pt x="407582" y="915505"/>
                </a:lnTo>
                <a:lnTo>
                  <a:pt x="468740" y="940462"/>
                </a:lnTo>
                <a:lnTo>
                  <a:pt x="519131" y="956649"/>
                </a:lnTo>
                <a:lnTo>
                  <a:pt x="570547" y="969604"/>
                </a:lnTo>
                <a:lnTo>
                  <a:pt x="618998" y="975877"/>
                </a:lnTo>
                <a:lnTo>
                  <a:pt x="667450" y="975068"/>
                </a:lnTo>
                <a:lnTo>
                  <a:pt x="712745" y="967702"/>
                </a:lnTo>
                <a:lnTo>
                  <a:pt x="715153" y="967310"/>
                </a:lnTo>
                <a:lnTo>
                  <a:pt x="761357" y="952733"/>
                </a:lnTo>
                <a:lnTo>
                  <a:pt x="791754" y="938027"/>
                </a:lnTo>
                <a:lnTo>
                  <a:pt x="791918" y="93794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" y="6723070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44" y="611267"/>
                </a:moveTo>
                <a:lnTo>
                  <a:pt x="214764" y="428651"/>
                </a:lnTo>
                <a:lnTo>
                  <a:pt x="217105" y="480765"/>
                </a:lnTo>
                <a:lnTo>
                  <a:pt x="202295" y="517424"/>
                </a:lnTo>
                <a:lnTo>
                  <a:pt x="169524" y="539712"/>
                </a:lnTo>
                <a:lnTo>
                  <a:pt x="117981" y="548713"/>
                </a:lnTo>
                <a:lnTo>
                  <a:pt x="90245" y="548030"/>
                </a:lnTo>
                <a:lnTo>
                  <a:pt x="62777" y="544559"/>
                </a:lnTo>
                <a:lnTo>
                  <a:pt x="35780" y="538337"/>
                </a:lnTo>
                <a:lnTo>
                  <a:pt x="9456" y="529400"/>
                </a:lnTo>
                <a:lnTo>
                  <a:pt x="2" y="525929"/>
                </a:lnTo>
                <a:lnTo>
                  <a:pt x="2" y="653182"/>
                </a:lnTo>
                <a:lnTo>
                  <a:pt x="17889" y="657134"/>
                </a:lnTo>
                <a:lnTo>
                  <a:pt x="65851" y="661171"/>
                </a:lnTo>
                <a:lnTo>
                  <a:pt x="114217" y="658738"/>
                </a:lnTo>
                <a:lnTo>
                  <a:pt x="138249" y="654222"/>
                </a:lnTo>
                <a:lnTo>
                  <a:pt x="162351" y="649694"/>
                </a:lnTo>
                <a:lnTo>
                  <a:pt x="208706" y="635522"/>
                </a:lnTo>
                <a:lnTo>
                  <a:pt x="249844" y="611267"/>
                </a:lnTo>
                <a:close/>
              </a:path>
              <a:path w="334010" h="661670">
                <a:moveTo>
                  <a:pt x="143699" y="134515"/>
                </a:moveTo>
                <a:lnTo>
                  <a:pt x="122062" y="97065"/>
                </a:lnTo>
                <a:lnTo>
                  <a:pt x="89340" y="67206"/>
                </a:lnTo>
                <a:lnTo>
                  <a:pt x="62500" y="47555"/>
                </a:lnTo>
                <a:lnTo>
                  <a:pt x="35811" y="27623"/>
                </a:lnTo>
                <a:lnTo>
                  <a:pt x="9327" y="7351"/>
                </a:lnTo>
                <a:lnTo>
                  <a:pt x="0" y="0"/>
                </a:lnTo>
                <a:lnTo>
                  <a:pt x="0" y="136746"/>
                </a:lnTo>
                <a:lnTo>
                  <a:pt x="3696" y="140004"/>
                </a:lnTo>
                <a:lnTo>
                  <a:pt x="43001" y="178918"/>
                </a:lnTo>
                <a:lnTo>
                  <a:pt x="77747" y="217206"/>
                </a:lnTo>
                <a:lnTo>
                  <a:pt x="149581" y="294513"/>
                </a:lnTo>
                <a:lnTo>
                  <a:pt x="121000" y="145729"/>
                </a:lnTo>
                <a:lnTo>
                  <a:pt x="124212" y="141363"/>
                </a:lnTo>
                <a:lnTo>
                  <a:pt x="126613" y="135548"/>
                </a:lnTo>
                <a:lnTo>
                  <a:pt x="130914" y="133383"/>
                </a:lnTo>
                <a:lnTo>
                  <a:pt x="133933" y="131757"/>
                </a:lnTo>
                <a:lnTo>
                  <a:pt x="138110" y="133859"/>
                </a:lnTo>
                <a:lnTo>
                  <a:pt x="139633" y="134653"/>
                </a:lnTo>
                <a:lnTo>
                  <a:pt x="142264" y="135090"/>
                </a:lnTo>
                <a:lnTo>
                  <a:pt x="142794" y="134046"/>
                </a:lnTo>
                <a:lnTo>
                  <a:pt x="143699" y="134515"/>
                </a:lnTo>
                <a:close/>
              </a:path>
              <a:path w="334010" h="661670">
                <a:moveTo>
                  <a:pt x="181265" y="328764"/>
                </a:moveTo>
                <a:lnTo>
                  <a:pt x="144120" y="135397"/>
                </a:lnTo>
                <a:lnTo>
                  <a:pt x="142264" y="135090"/>
                </a:lnTo>
                <a:lnTo>
                  <a:pt x="139933" y="139682"/>
                </a:lnTo>
                <a:lnTo>
                  <a:pt x="136508" y="145159"/>
                </a:lnTo>
                <a:lnTo>
                  <a:pt x="132471" y="149951"/>
                </a:lnTo>
                <a:lnTo>
                  <a:pt x="131359" y="151236"/>
                </a:lnTo>
                <a:lnTo>
                  <a:pt x="125019" y="147366"/>
                </a:lnTo>
                <a:lnTo>
                  <a:pt x="121000" y="145729"/>
                </a:lnTo>
                <a:lnTo>
                  <a:pt x="149581" y="294513"/>
                </a:lnTo>
                <a:lnTo>
                  <a:pt x="181265" y="328764"/>
                </a:lnTo>
                <a:close/>
              </a:path>
              <a:path w="334010" h="661670">
                <a:moveTo>
                  <a:pt x="144120" y="135397"/>
                </a:moveTo>
                <a:lnTo>
                  <a:pt x="143699" y="134515"/>
                </a:lnTo>
                <a:lnTo>
                  <a:pt x="142794" y="134046"/>
                </a:lnTo>
                <a:lnTo>
                  <a:pt x="142264" y="135090"/>
                </a:lnTo>
                <a:lnTo>
                  <a:pt x="143861" y="135354"/>
                </a:lnTo>
                <a:lnTo>
                  <a:pt x="144120" y="135397"/>
                </a:lnTo>
                <a:close/>
              </a:path>
              <a:path w="334010" h="661670">
                <a:moveTo>
                  <a:pt x="235023" y="206288"/>
                </a:moveTo>
                <a:lnTo>
                  <a:pt x="215496" y="183972"/>
                </a:lnTo>
                <a:lnTo>
                  <a:pt x="193433" y="164378"/>
                </a:lnTo>
                <a:lnTo>
                  <a:pt x="169108" y="147678"/>
                </a:lnTo>
                <a:lnTo>
                  <a:pt x="143699" y="134515"/>
                </a:lnTo>
                <a:lnTo>
                  <a:pt x="144120" y="135397"/>
                </a:lnTo>
                <a:lnTo>
                  <a:pt x="181265" y="328764"/>
                </a:lnTo>
                <a:lnTo>
                  <a:pt x="199963" y="369334"/>
                </a:lnTo>
                <a:lnTo>
                  <a:pt x="210367" y="408775"/>
                </a:lnTo>
                <a:lnTo>
                  <a:pt x="249849" y="611294"/>
                </a:lnTo>
                <a:lnTo>
                  <a:pt x="284442" y="578011"/>
                </a:lnTo>
                <a:lnTo>
                  <a:pt x="300321" y="553269"/>
                </a:lnTo>
                <a:lnTo>
                  <a:pt x="236796" y="222576"/>
                </a:lnTo>
                <a:lnTo>
                  <a:pt x="235023" y="206288"/>
                </a:lnTo>
                <a:close/>
              </a:path>
              <a:path w="334010" h="661670">
                <a:moveTo>
                  <a:pt x="332531" y="399259"/>
                </a:moveTo>
                <a:lnTo>
                  <a:pt x="323957" y="354624"/>
                </a:lnTo>
                <a:lnTo>
                  <a:pt x="308667" y="310620"/>
                </a:lnTo>
                <a:lnTo>
                  <a:pt x="287388" y="267178"/>
                </a:lnTo>
                <a:lnTo>
                  <a:pt x="284329" y="260270"/>
                </a:lnTo>
                <a:lnTo>
                  <a:pt x="278951" y="254609"/>
                </a:lnTo>
                <a:lnTo>
                  <a:pt x="272248" y="251346"/>
                </a:lnTo>
                <a:lnTo>
                  <a:pt x="256608" y="246606"/>
                </a:lnTo>
                <a:lnTo>
                  <a:pt x="244391" y="236516"/>
                </a:lnTo>
                <a:lnTo>
                  <a:pt x="236796" y="222576"/>
                </a:lnTo>
                <a:lnTo>
                  <a:pt x="300321" y="553269"/>
                </a:lnTo>
                <a:lnTo>
                  <a:pt x="310676" y="537133"/>
                </a:lnTo>
                <a:lnTo>
                  <a:pt x="326618" y="490446"/>
                </a:lnTo>
                <a:lnTo>
                  <a:pt x="333660" y="444494"/>
                </a:lnTo>
                <a:lnTo>
                  <a:pt x="332531" y="39925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4967178" y="-2206"/>
            <a:ext cx="2398395" cy="808990"/>
            <a:chOff x="4967178" y="-2206"/>
            <a:chExt cx="2398395" cy="808990"/>
          </a:xfrm>
        </p:grpSpPr>
        <p:sp>
          <p:nvSpPr>
            <p:cNvPr id="15" name="object 15" descr=""/>
            <p:cNvSpPr/>
            <p:nvPr/>
          </p:nvSpPr>
          <p:spPr>
            <a:xfrm>
              <a:off x="4990731" y="2437"/>
              <a:ext cx="2341245" cy="794385"/>
            </a:xfrm>
            <a:custGeom>
              <a:avLst/>
              <a:gdLst/>
              <a:ahLst/>
              <a:cxnLst/>
              <a:rect l="l" t="t" r="r" b="b"/>
              <a:pathLst>
                <a:path w="2341245" h="794385">
                  <a:moveTo>
                    <a:pt x="2895" y="30772"/>
                  </a:moveTo>
                  <a:lnTo>
                    <a:pt x="1155" y="30772"/>
                  </a:lnTo>
                  <a:lnTo>
                    <a:pt x="0" y="31343"/>
                  </a:lnTo>
                  <a:lnTo>
                    <a:pt x="2324" y="31343"/>
                  </a:lnTo>
                  <a:lnTo>
                    <a:pt x="2895" y="30772"/>
                  </a:lnTo>
                  <a:close/>
                </a:path>
                <a:path w="2341245" h="794385">
                  <a:moveTo>
                    <a:pt x="218363" y="327888"/>
                  </a:moveTo>
                  <a:lnTo>
                    <a:pt x="216039" y="329044"/>
                  </a:lnTo>
                  <a:lnTo>
                    <a:pt x="216611" y="330212"/>
                  </a:lnTo>
                  <a:lnTo>
                    <a:pt x="218363" y="327888"/>
                  </a:lnTo>
                  <a:close/>
                </a:path>
                <a:path w="2341245" h="794385">
                  <a:moveTo>
                    <a:pt x="220687" y="33083"/>
                  </a:moveTo>
                  <a:lnTo>
                    <a:pt x="214871" y="35407"/>
                  </a:lnTo>
                  <a:lnTo>
                    <a:pt x="217195" y="35407"/>
                  </a:lnTo>
                  <a:lnTo>
                    <a:pt x="219519" y="34823"/>
                  </a:lnTo>
                  <a:lnTo>
                    <a:pt x="220687" y="35407"/>
                  </a:lnTo>
                  <a:lnTo>
                    <a:pt x="220687" y="33083"/>
                  </a:lnTo>
                  <a:close/>
                </a:path>
                <a:path w="2341245" h="794385">
                  <a:moveTo>
                    <a:pt x="223583" y="35991"/>
                  </a:moveTo>
                  <a:lnTo>
                    <a:pt x="223012" y="35407"/>
                  </a:lnTo>
                  <a:lnTo>
                    <a:pt x="220687" y="35407"/>
                  </a:lnTo>
                  <a:lnTo>
                    <a:pt x="220687" y="36576"/>
                  </a:lnTo>
                  <a:lnTo>
                    <a:pt x="220103" y="38315"/>
                  </a:lnTo>
                  <a:lnTo>
                    <a:pt x="222427" y="38315"/>
                  </a:lnTo>
                  <a:lnTo>
                    <a:pt x="223583" y="35991"/>
                  </a:lnTo>
                  <a:close/>
                </a:path>
                <a:path w="2341245" h="794385">
                  <a:moveTo>
                    <a:pt x="228815" y="332511"/>
                  </a:moveTo>
                  <a:lnTo>
                    <a:pt x="227076" y="332511"/>
                  </a:lnTo>
                  <a:lnTo>
                    <a:pt x="227076" y="333095"/>
                  </a:lnTo>
                  <a:lnTo>
                    <a:pt x="227647" y="333095"/>
                  </a:lnTo>
                  <a:lnTo>
                    <a:pt x="228815" y="332511"/>
                  </a:lnTo>
                  <a:close/>
                </a:path>
                <a:path w="2341245" h="794385">
                  <a:moveTo>
                    <a:pt x="336829" y="139877"/>
                  </a:moveTo>
                  <a:lnTo>
                    <a:pt x="336257" y="138722"/>
                  </a:lnTo>
                  <a:lnTo>
                    <a:pt x="335089" y="137566"/>
                  </a:lnTo>
                  <a:lnTo>
                    <a:pt x="336829" y="141630"/>
                  </a:lnTo>
                  <a:lnTo>
                    <a:pt x="336829" y="139877"/>
                  </a:lnTo>
                  <a:close/>
                </a:path>
                <a:path w="2341245" h="794385">
                  <a:moveTo>
                    <a:pt x="339153" y="141630"/>
                  </a:moveTo>
                  <a:lnTo>
                    <a:pt x="337413" y="145110"/>
                  </a:lnTo>
                  <a:lnTo>
                    <a:pt x="336257" y="146799"/>
                  </a:lnTo>
                  <a:lnTo>
                    <a:pt x="335673" y="148539"/>
                  </a:lnTo>
                  <a:lnTo>
                    <a:pt x="336257" y="147955"/>
                  </a:lnTo>
                  <a:lnTo>
                    <a:pt x="336829" y="146799"/>
                  </a:lnTo>
                  <a:lnTo>
                    <a:pt x="336829" y="146215"/>
                  </a:lnTo>
                  <a:lnTo>
                    <a:pt x="337997" y="144526"/>
                  </a:lnTo>
                  <a:lnTo>
                    <a:pt x="338582" y="143370"/>
                  </a:lnTo>
                  <a:lnTo>
                    <a:pt x="339153" y="141630"/>
                  </a:lnTo>
                  <a:close/>
                </a:path>
                <a:path w="2341245" h="794385">
                  <a:moveTo>
                    <a:pt x="350189" y="584"/>
                  </a:moveTo>
                  <a:lnTo>
                    <a:pt x="347865" y="0"/>
                  </a:lnTo>
                  <a:lnTo>
                    <a:pt x="347294" y="584"/>
                  </a:lnTo>
                  <a:lnTo>
                    <a:pt x="350189" y="584"/>
                  </a:lnTo>
                  <a:close/>
                </a:path>
                <a:path w="2341245" h="794385">
                  <a:moveTo>
                    <a:pt x="352513" y="11036"/>
                  </a:moveTo>
                  <a:lnTo>
                    <a:pt x="351358" y="9867"/>
                  </a:lnTo>
                  <a:lnTo>
                    <a:pt x="351358" y="11036"/>
                  </a:lnTo>
                  <a:lnTo>
                    <a:pt x="352513" y="11036"/>
                  </a:lnTo>
                  <a:close/>
                </a:path>
                <a:path w="2341245" h="794385">
                  <a:moveTo>
                    <a:pt x="516851" y="517626"/>
                  </a:moveTo>
                  <a:lnTo>
                    <a:pt x="516280" y="518210"/>
                  </a:lnTo>
                  <a:lnTo>
                    <a:pt x="515112" y="518210"/>
                  </a:lnTo>
                  <a:lnTo>
                    <a:pt x="514527" y="518795"/>
                  </a:lnTo>
                  <a:lnTo>
                    <a:pt x="512787" y="524586"/>
                  </a:lnTo>
                  <a:lnTo>
                    <a:pt x="515112" y="521690"/>
                  </a:lnTo>
                  <a:lnTo>
                    <a:pt x="516280" y="519379"/>
                  </a:lnTo>
                  <a:lnTo>
                    <a:pt x="516851" y="517626"/>
                  </a:lnTo>
                  <a:close/>
                </a:path>
                <a:path w="2341245" h="794385">
                  <a:moveTo>
                    <a:pt x="526148" y="540258"/>
                  </a:moveTo>
                  <a:lnTo>
                    <a:pt x="523824" y="535622"/>
                  </a:lnTo>
                  <a:lnTo>
                    <a:pt x="524992" y="539102"/>
                  </a:lnTo>
                  <a:lnTo>
                    <a:pt x="526148" y="540258"/>
                  </a:lnTo>
                  <a:close/>
                </a:path>
                <a:path w="2341245" h="794385">
                  <a:moveTo>
                    <a:pt x="569722" y="114350"/>
                  </a:moveTo>
                  <a:lnTo>
                    <a:pt x="567969" y="114350"/>
                  </a:lnTo>
                  <a:lnTo>
                    <a:pt x="569137" y="114922"/>
                  </a:lnTo>
                  <a:lnTo>
                    <a:pt x="569722" y="114350"/>
                  </a:lnTo>
                  <a:close/>
                </a:path>
                <a:path w="2341245" h="794385">
                  <a:moveTo>
                    <a:pt x="573201" y="103314"/>
                  </a:moveTo>
                  <a:lnTo>
                    <a:pt x="572033" y="102743"/>
                  </a:lnTo>
                  <a:lnTo>
                    <a:pt x="570877" y="102743"/>
                  </a:lnTo>
                  <a:lnTo>
                    <a:pt x="571461" y="103314"/>
                  </a:lnTo>
                  <a:lnTo>
                    <a:pt x="573201" y="103314"/>
                  </a:lnTo>
                  <a:close/>
                </a:path>
                <a:path w="2341245" h="794385">
                  <a:moveTo>
                    <a:pt x="574357" y="120726"/>
                  </a:moveTo>
                  <a:lnTo>
                    <a:pt x="571461" y="120726"/>
                  </a:lnTo>
                  <a:lnTo>
                    <a:pt x="573786" y="121310"/>
                  </a:lnTo>
                  <a:lnTo>
                    <a:pt x="574357" y="120726"/>
                  </a:lnTo>
                  <a:close/>
                </a:path>
                <a:path w="2341245" h="794385">
                  <a:moveTo>
                    <a:pt x="601662" y="597712"/>
                  </a:moveTo>
                  <a:lnTo>
                    <a:pt x="598182" y="597712"/>
                  </a:lnTo>
                  <a:lnTo>
                    <a:pt x="599338" y="598284"/>
                  </a:lnTo>
                  <a:lnTo>
                    <a:pt x="601662" y="597712"/>
                  </a:lnTo>
                  <a:close/>
                </a:path>
                <a:path w="2341245" h="794385">
                  <a:moveTo>
                    <a:pt x="658583" y="381254"/>
                  </a:moveTo>
                  <a:lnTo>
                    <a:pt x="657428" y="381838"/>
                  </a:lnTo>
                  <a:lnTo>
                    <a:pt x="656844" y="382422"/>
                  </a:lnTo>
                  <a:lnTo>
                    <a:pt x="658583" y="381254"/>
                  </a:lnTo>
                  <a:close/>
                </a:path>
                <a:path w="2341245" h="794385">
                  <a:moveTo>
                    <a:pt x="660336" y="380098"/>
                  </a:moveTo>
                  <a:lnTo>
                    <a:pt x="659752" y="380098"/>
                  </a:lnTo>
                  <a:lnTo>
                    <a:pt x="658583" y="381254"/>
                  </a:lnTo>
                  <a:lnTo>
                    <a:pt x="659752" y="380682"/>
                  </a:lnTo>
                  <a:lnTo>
                    <a:pt x="660336" y="380682"/>
                  </a:lnTo>
                  <a:lnTo>
                    <a:pt x="660336" y="380098"/>
                  </a:lnTo>
                  <a:close/>
                </a:path>
                <a:path w="2341245" h="794385">
                  <a:moveTo>
                    <a:pt x="661492" y="378942"/>
                  </a:moveTo>
                  <a:lnTo>
                    <a:pt x="659752" y="378942"/>
                  </a:lnTo>
                  <a:lnTo>
                    <a:pt x="658012" y="379514"/>
                  </a:lnTo>
                  <a:lnTo>
                    <a:pt x="659752" y="379514"/>
                  </a:lnTo>
                  <a:lnTo>
                    <a:pt x="660336" y="380098"/>
                  </a:lnTo>
                  <a:lnTo>
                    <a:pt x="661492" y="378942"/>
                  </a:lnTo>
                  <a:close/>
                </a:path>
                <a:path w="2341245" h="794385">
                  <a:moveTo>
                    <a:pt x="675436" y="630212"/>
                  </a:moveTo>
                  <a:lnTo>
                    <a:pt x="674852" y="629043"/>
                  </a:lnTo>
                  <a:lnTo>
                    <a:pt x="674268" y="627303"/>
                  </a:lnTo>
                  <a:lnTo>
                    <a:pt x="672528" y="627888"/>
                  </a:lnTo>
                  <a:lnTo>
                    <a:pt x="672528" y="630212"/>
                  </a:lnTo>
                  <a:lnTo>
                    <a:pt x="673696" y="630783"/>
                  </a:lnTo>
                  <a:lnTo>
                    <a:pt x="675436" y="630212"/>
                  </a:lnTo>
                  <a:close/>
                </a:path>
                <a:path w="2341245" h="794385">
                  <a:moveTo>
                    <a:pt x="680656" y="627303"/>
                  </a:moveTo>
                  <a:lnTo>
                    <a:pt x="677176" y="629627"/>
                  </a:lnTo>
                  <a:lnTo>
                    <a:pt x="675436" y="630212"/>
                  </a:lnTo>
                  <a:lnTo>
                    <a:pt x="676021" y="631367"/>
                  </a:lnTo>
                  <a:lnTo>
                    <a:pt x="677176" y="632523"/>
                  </a:lnTo>
                  <a:lnTo>
                    <a:pt x="680656" y="627303"/>
                  </a:lnTo>
                  <a:close/>
                </a:path>
                <a:path w="2341245" h="794385">
                  <a:moveTo>
                    <a:pt x="692277" y="422465"/>
                  </a:moveTo>
                  <a:lnTo>
                    <a:pt x="690537" y="423621"/>
                  </a:lnTo>
                  <a:lnTo>
                    <a:pt x="690270" y="424129"/>
                  </a:lnTo>
                  <a:lnTo>
                    <a:pt x="692277" y="422465"/>
                  </a:lnTo>
                  <a:close/>
                </a:path>
                <a:path w="2341245" h="794385">
                  <a:moveTo>
                    <a:pt x="705053" y="214122"/>
                  </a:moveTo>
                  <a:lnTo>
                    <a:pt x="703897" y="214122"/>
                  </a:lnTo>
                  <a:lnTo>
                    <a:pt x="704481" y="214706"/>
                  </a:lnTo>
                  <a:lnTo>
                    <a:pt x="705053" y="214122"/>
                  </a:lnTo>
                  <a:close/>
                </a:path>
                <a:path w="2341245" h="794385">
                  <a:moveTo>
                    <a:pt x="706805" y="214706"/>
                  </a:moveTo>
                  <a:lnTo>
                    <a:pt x="706221" y="214122"/>
                  </a:lnTo>
                  <a:lnTo>
                    <a:pt x="705053" y="214706"/>
                  </a:lnTo>
                  <a:lnTo>
                    <a:pt x="706805" y="214706"/>
                  </a:lnTo>
                  <a:close/>
                </a:path>
                <a:path w="2341245" h="794385">
                  <a:moveTo>
                    <a:pt x="709701" y="214706"/>
                  </a:moveTo>
                  <a:lnTo>
                    <a:pt x="706805" y="214122"/>
                  </a:lnTo>
                  <a:lnTo>
                    <a:pt x="706805" y="214706"/>
                  </a:lnTo>
                  <a:lnTo>
                    <a:pt x="706805" y="215290"/>
                  </a:lnTo>
                  <a:lnTo>
                    <a:pt x="709701" y="214706"/>
                  </a:lnTo>
                  <a:close/>
                </a:path>
                <a:path w="2341245" h="794385">
                  <a:moveTo>
                    <a:pt x="725335" y="220510"/>
                  </a:moveTo>
                  <a:lnTo>
                    <a:pt x="723595" y="219925"/>
                  </a:lnTo>
                  <a:lnTo>
                    <a:pt x="711403" y="222834"/>
                  </a:lnTo>
                  <a:lnTo>
                    <a:pt x="714883" y="223418"/>
                  </a:lnTo>
                  <a:lnTo>
                    <a:pt x="718375" y="222834"/>
                  </a:lnTo>
                  <a:lnTo>
                    <a:pt x="725335" y="220510"/>
                  </a:lnTo>
                  <a:close/>
                </a:path>
                <a:path w="2341245" h="794385">
                  <a:moveTo>
                    <a:pt x="735215" y="210058"/>
                  </a:moveTo>
                  <a:lnTo>
                    <a:pt x="729729" y="210731"/>
                  </a:lnTo>
                  <a:lnTo>
                    <a:pt x="723099" y="211950"/>
                  </a:lnTo>
                  <a:lnTo>
                    <a:pt x="715708" y="213817"/>
                  </a:lnTo>
                  <a:lnTo>
                    <a:pt x="707961" y="216446"/>
                  </a:lnTo>
                  <a:lnTo>
                    <a:pt x="714146" y="215328"/>
                  </a:lnTo>
                  <a:lnTo>
                    <a:pt x="721309" y="214414"/>
                  </a:lnTo>
                  <a:lnTo>
                    <a:pt x="728827" y="212966"/>
                  </a:lnTo>
                  <a:lnTo>
                    <a:pt x="730567" y="213550"/>
                  </a:lnTo>
                  <a:lnTo>
                    <a:pt x="725335" y="215861"/>
                  </a:lnTo>
                  <a:lnTo>
                    <a:pt x="721271" y="217030"/>
                  </a:lnTo>
                  <a:lnTo>
                    <a:pt x="724179" y="216446"/>
                  </a:lnTo>
                  <a:lnTo>
                    <a:pt x="718947" y="219354"/>
                  </a:lnTo>
                  <a:lnTo>
                    <a:pt x="726503" y="217614"/>
                  </a:lnTo>
                  <a:lnTo>
                    <a:pt x="735215" y="213550"/>
                  </a:lnTo>
                  <a:lnTo>
                    <a:pt x="735215" y="211810"/>
                  </a:lnTo>
                  <a:lnTo>
                    <a:pt x="727087" y="212382"/>
                  </a:lnTo>
                  <a:lnTo>
                    <a:pt x="729411" y="211226"/>
                  </a:lnTo>
                  <a:lnTo>
                    <a:pt x="732891" y="210642"/>
                  </a:lnTo>
                  <a:lnTo>
                    <a:pt x="735215" y="210058"/>
                  </a:lnTo>
                  <a:close/>
                </a:path>
                <a:path w="2341245" h="794385">
                  <a:moveTo>
                    <a:pt x="829894" y="718413"/>
                  </a:moveTo>
                  <a:lnTo>
                    <a:pt x="829322" y="716089"/>
                  </a:lnTo>
                  <a:lnTo>
                    <a:pt x="828154" y="713765"/>
                  </a:lnTo>
                  <a:lnTo>
                    <a:pt x="829894" y="718413"/>
                  </a:lnTo>
                  <a:close/>
                </a:path>
                <a:path w="2341245" h="794385">
                  <a:moveTo>
                    <a:pt x="832218" y="533298"/>
                  </a:moveTo>
                  <a:lnTo>
                    <a:pt x="831062" y="533298"/>
                  </a:lnTo>
                  <a:lnTo>
                    <a:pt x="829741" y="533742"/>
                  </a:lnTo>
                  <a:lnTo>
                    <a:pt x="828738" y="532714"/>
                  </a:lnTo>
                  <a:lnTo>
                    <a:pt x="827570" y="532142"/>
                  </a:lnTo>
                  <a:lnTo>
                    <a:pt x="825246" y="537362"/>
                  </a:lnTo>
                  <a:lnTo>
                    <a:pt x="826998" y="536194"/>
                  </a:lnTo>
                  <a:lnTo>
                    <a:pt x="828154" y="534454"/>
                  </a:lnTo>
                  <a:lnTo>
                    <a:pt x="829398" y="534047"/>
                  </a:lnTo>
                  <a:lnTo>
                    <a:pt x="829894" y="535038"/>
                  </a:lnTo>
                  <a:lnTo>
                    <a:pt x="831062" y="536778"/>
                  </a:lnTo>
                  <a:lnTo>
                    <a:pt x="832218" y="535622"/>
                  </a:lnTo>
                  <a:lnTo>
                    <a:pt x="832218" y="533298"/>
                  </a:lnTo>
                  <a:close/>
                </a:path>
                <a:path w="2341245" h="794385">
                  <a:moveTo>
                    <a:pt x="843838" y="720737"/>
                  </a:moveTo>
                  <a:lnTo>
                    <a:pt x="842683" y="723049"/>
                  </a:lnTo>
                  <a:lnTo>
                    <a:pt x="842098" y="724789"/>
                  </a:lnTo>
                  <a:lnTo>
                    <a:pt x="843838" y="720737"/>
                  </a:lnTo>
                  <a:close/>
                </a:path>
                <a:path w="2341245" h="794385">
                  <a:moveTo>
                    <a:pt x="889723" y="744524"/>
                  </a:moveTo>
                  <a:lnTo>
                    <a:pt x="887755" y="745261"/>
                  </a:lnTo>
                  <a:lnTo>
                    <a:pt x="886612" y="742200"/>
                  </a:lnTo>
                  <a:lnTo>
                    <a:pt x="885558" y="739140"/>
                  </a:lnTo>
                  <a:lnTo>
                    <a:pt x="883920" y="739889"/>
                  </a:lnTo>
                  <a:lnTo>
                    <a:pt x="885075" y="741045"/>
                  </a:lnTo>
                  <a:lnTo>
                    <a:pt x="885659" y="749160"/>
                  </a:lnTo>
                  <a:lnTo>
                    <a:pt x="888568" y="747420"/>
                  </a:lnTo>
                  <a:lnTo>
                    <a:pt x="889723" y="744524"/>
                  </a:lnTo>
                  <a:close/>
                </a:path>
                <a:path w="2341245" h="794385">
                  <a:moveTo>
                    <a:pt x="898436" y="741616"/>
                  </a:moveTo>
                  <a:lnTo>
                    <a:pt x="896696" y="745109"/>
                  </a:lnTo>
                  <a:lnTo>
                    <a:pt x="896112" y="745680"/>
                  </a:lnTo>
                  <a:lnTo>
                    <a:pt x="896696" y="745680"/>
                  </a:lnTo>
                  <a:lnTo>
                    <a:pt x="896696" y="746264"/>
                  </a:lnTo>
                  <a:lnTo>
                    <a:pt x="896112" y="747420"/>
                  </a:lnTo>
                  <a:lnTo>
                    <a:pt x="896696" y="746848"/>
                  </a:lnTo>
                  <a:lnTo>
                    <a:pt x="897864" y="746264"/>
                  </a:lnTo>
                  <a:lnTo>
                    <a:pt x="898436" y="744524"/>
                  </a:lnTo>
                  <a:lnTo>
                    <a:pt x="897864" y="745109"/>
                  </a:lnTo>
                  <a:lnTo>
                    <a:pt x="897470" y="745109"/>
                  </a:lnTo>
                  <a:lnTo>
                    <a:pt x="897864" y="743940"/>
                  </a:lnTo>
                  <a:lnTo>
                    <a:pt x="898436" y="742784"/>
                  </a:lnTo>
                  <a:lnTo>
                    <a:pt x="898436" y="741616"/>
                  </a:lnTo>
                  <a:close/>
                </a:path>
                <a:path w="2341245" h="794385">
                  <a:moveTo>
                    <a:pt x="911796" y="750912"/>
                  </a:moveTo>
                  <a:lnTo>
                    <a:pt x="910640" y="752068"/>
                  </a:lnTo>
                  <a:lnTo>
                    <a:pt x="911225" y="752652"/>
                  </a:lnTo>
                  <a:lnTo>
                    <a:pt x="911225" y="752068"/>
                  </a:lnTo>
                  <a:lnTo>
                    <a:pt x="911796" y="751484"/>
                  </a:lnTo>
                  <a:lnTo>
                    <a:pt x="911796" y="750912"/>
                  </a:lnTo>
                  <a:close/>
                </a:path>
                <a:path w="2341245" h="794385">
                  <a:moveTo>
                    <a:pt x="912964" y="749744"/>
                  </a:moveTo>
                  <a:lnTo>
                    <a:pt x="912380" y="750328"/>
                  </a:lnTo>
                  <a:lnTo>
                    <a:pt x="912964" y="750328"/>
                  </a:lnTo>
                  <a:lnTo>
                    <a:pt x="912964" y="749744"/>
                  </a:lnTo>
                  <a:close/>
                </a:path>
                <a:path w="2341245" h="794385">
                  <a:moveTo>
                    <a:pt x="915873" y="748004"/>
                  </a:moveTo>
                  <a:lnTo>
                    <a:pt x="913549" y="750328"/>
                  </a:lnTo>
                  <a:lnTo>
                    <a:pt x="914120" y="750328"/>
                  </a:lnTo>
                  <a:lnTo>
                    <a:pt x="914704" y="750912"/>
                  </a:lnTo>
                  <a:lnTo>
                    <a:pt x="915873" y="748004"/>
                  </a:lnTo>
                  <a:close/>
                </a:path>
                <a:path w="2341245" h="794385">
                  <a:moveTo>
                    <a:pt x="918197" y="729437"/>
                  </a:moveTo>
                  <a:lnTo>
                    <a:pt x="917613" y="729437"/>
                  </a:lnTo>
                  <a:lnTo>
                    <a:pt x="918197" y="730592"/>
                  </a:lnTo>
                  <a:lnTo>
                    <a:pt x="918197" y="729437"/>
                  </a:lnTo>
                  <a:close/>
                </a:path>
                <a:path w="2341245" h="794385">
                  <a:moveTo>
                    <a:pt x="924585" y="736981"/>
                  </a:moveTo>
                  <a:lnTo>
                    <a:pt x="922832" y="735241"/>
                  </a:lnTo>
                  <a:lnTo>
                    <a:pt x="922261" y="734085"/>
                  </a:lnTo>
                  <a:lnTo>
                    <a:pt x="919937" y="738720"/>
                  </a:lnTo>
                  <a:lnTo>
                    <a:pt x="918197" y="744524"/>
                  </a:lnTo>
                  <a:lnTo>
                    <a:pt x="917028" y="750912"/>
                  </a:lnTo>
                  <a:lnTo>
                    <a:pt x="921092" y="741616"/>
                  </a:lnTo>
                  <a:lnTo>
                    <a:pt x="921677" y="743356"/>
                  </a:lnTo>
                  <a:lnTo>
                    <a:pt x="924585" y="736981"/>
                  </a:lnTo>
                  <a:close/>
                </a:path>
                <a:path w="2341245" h="794385">
                  <a:moveTo>
                    <a:pt x="927481" y="724217"/>
                  </a:moveTo>
                  <a:lnTo>
                    <a:pt x="926909" y="725373"/>
                  </a:lnTo>
                  <a:lnTo>
                    <a:pt x="925741" y="726541"/>
                  </a:lnTo>
                  <a:lnTo>
                    <a:pt x="925156" y="728281"/>
                  </a:lnTo>
                  <a:lnTo>
                    <a:pt x="925931" y="728281"/>
                  </a:lnTo>
                  <a:lnTo>
                    <a:pt x="926325" y="727113"/>
                  </a:lnTo>
                  <a:lnTo>
                    <a:pt x="926909" y="725957"/>
                  </a:lnTo>
                  <a:lnTo>
                    <a:pt x="927481" y="724217"/>
                  </a:lnTo>
                  <a:close/>
                </a:path>
                <a:path w="2341245" h="794385">
                  <a:moveTo>
                    <a:pt x="928065" y="739889"/>
                  </a:moveTo>
                  <a:lnTo>
                    <a:pt x="927722" y="740460"/>
                  </a:lnTo>
                  <a:lnTo>
                    <a:pt x="927481" y="741045"/>
                  </a:lnTo>
                  <a:lnTo>
                    <a:pt x="928065" y="740460"/>
                  </a:lnTo>
                  <a:lnTo>
                    <a:pt x="928065" y="739889"/>
                  </a:lnTo>
                  <a:close/>
                </a:path>
                <a:path w="2341245" h="794385">
                  <a:moveTo>
                    <a:pt x="928839" y="739686"/>
                  </a:moveTo>
                  <a:lnTo>
                    <a:pt x="928725" y="738720"/>
                  </a:lnTo>
                  <a:lnTo>
                    <a:pt x="928649" y="738149"/>
                  </a:lnTo>
                  <a:lnTo>
                    <a:pt x="928166" y="739355"/>
                  </a:lnTo>
                  <a:lnTo>
                    <a:pt x="928839" y="739686"/>
                  </a:lnTo>
                  <a:close/>
                </a:path>
                <a:path w="2341245" h="794385">
                  <a:moveTo>
                    <a:pt x="931557" y="738720"/>
                  </a:moveTo>
                  <a:lnTo>
                    <a:pt x="929233" y="739889"/>
                  </a:lnTo>
                  <a:lnTo>
                    <a:pt x="929614" y="739686"/>
                  </a:lnTo>
                  <a:lnTo>
                    <a:pt x="928839" y="739686"/>
                  </a:lnTo>
                  <a:lnTo>
                    <a:pt x="929233" y="742784"/>
                  </a:lnTo>
                  <a:lnTo>
                    <a:pt x="930884" y="739889"/>
                  </a:lnTo>
                  <a:lnTo>
                    <a:pt x="931557" y="738720"/>
                  </a:lnTo>
                  <a:close/>
                </a:path>
                <a:path w="2341245" h="794385">
                  <a:moveTo>
                    <a:pt x="932713" y="728281"/>
                  </a:moveTo>
                  <a:lnTo>
                    <a:pt x="930973" y="725957"/>
                  </a:lnTo>
                  <a:lnTo>
                    <a:pt x="926909" y="730021"/>
                  </a:lnTo>
                  <a:lnTo>
                    <a:pt x="926909" y="730592"/>
                  </a:lnTo>
                  <a:lnTo>
                    <a:pt x="927481" y="730592"/>
                  </a:lnTo>
                  <a:lnTo>
                    <a:pt x="927481" y="731177"/>
                  </a:lnTo>
                  <a:lnTo>
                    <a:pt x="928065" y="731177"/>
                  </a:lnTo>
                  <a:lnTo>
                    <a:pt x="928065" y="732345"/>
                  </a:lnTo>
                  <a:lnTo>
                    <a:pt x="928649" y="733501"/>
                  </a:lnTo>
                  <a:lnTo>
                    <a:pt x="929233" y="735241"/>
                  </a:lnTo>
                  <a:lnTo>
                    <a:pt x="930389" y="736981"/>
                  </a:lnTo>
                  <a:lnTo>
                    <a:pt x="931557" y="738149"/>
                  </a:lnTo>
                  <a:lnTo>
                    <a:pt x="931557" y="737565"/>
                  </a:lnTo>
                  <a:lnTo>
                    <a:pt x="932129" y="737565"/>
                  </a:lnTo>
                  <a:lnTo>
                    <a:pt x="932129" y="736981"/>
                  </a:lnTo>
                  <a:lnTo>
                    <a:pt x="932713" y="728281"/>
                  </a:lnTo>
                  <a:close/>
                </a:path>
                <a:path w="2341245" h="794385">
                  <a:moveTo>
                    <a:pt x="935621" y="739889"/>
                  </a:moveTo>
                  <a:lnTo>
                    <a:pt x="933869" y="740460"/>
                  </a:lnTo>
                  <a:lnTo>
                    <a:pt x="929805" y="752068"/>
                  </a:lnTo>
                  <a:lnTo>
                    <a:pt x="933297" y="749744"/>
                  </a:lnTo>
                  <a:lnTo>
                    <a:pt x="934453" y="746848"/>
                  </a:lnTo>
                  <a:lnTo>
                    <a:pt x="935621" y="739889"/>
                  </a:lnTo>
                  <a:close/>
                </a:path>
                <a:path w="2341245" h="794385">
                  <a:moveTo>
                    <a:pt x="1079627" y="793267"/>
                  </a:moveTo>
                  <a:lnTo>
                    <a:pt x="1079042" y="790371"/>
                  </a:lnTo>
                  <a:lnTo>
                    <a:pt x="1079042" y="791527"/>
                  </a:lnTo>
                  <a:lnTo>
                    <a:pt x="1073823" y="793851"/>
                  </a:lnTo>
                  <a:lnTo>
                    <a:pt x="1079627" y="793267"/>
                  </a:lnTo>
                  <a:close/>
                </a:path>
                <a:path w="2341245" h="794385">
                  <a:moveTo>
                    <a:pt x="1309027" y="782828"/>
                  </a:moveTo>
                  <a:lnTo>
                    <a:pt x="1308442" y="785139"/>
                  </a:lnTo>
                  <a:lnTo>
                    <a:pt x="1309027" y="785139"/>
                  </a:lnTo>
                  <a:lnTo>
                    <a:pt x="1309027" y="782828"/>
                  </a:lnTo>
                  <a:close/>
                </a:path>
                <a:path w="2341245" h="794385">
                  <a:moveTo>
                    <a:pt x="1319479" y="778179"/>
                  </a:moveTo>
                  <a:lnTo>
                    <a:pt x="1318310" y="779919"/>
                  </a:lnTo>
                  <a:lnTo>
                    <a:pt x="1318895" y="779348"/>
                  </a:lnTo>
                  <a:lnTo>
                    <a:pt x="1319479" y="778179"/>
                  </a:lnTo>
                  <a:close/>
                </a:path>
                <a:path w="2341245" h="794385">
                  <a:moveTo>
                    <a:pt x="1707984" y="367919"/>
                  </a:moveTo>
                  <a:lnTo>
                    <a:pt x="1705076" y="367919"/>
                  </a:lnTo>
                  <a:lnTo>
                    <a:pt x="1704505" y="369074"/>
                  </a:lnTo>
                  <a:lnTo>
                    <a:pt x="1705076" y="371398"/>
                  </a:lnTo>
                  <a:lnTo>
                    <a:pt x="1706245" y="370814"/>
                  </a:lnTo>
                  <a:lnTo>
                    <a:pt x="1707984" y="370243"/>
                  </a:lnTo>
                  <a:lnTo>
                    <a:pt x="1707984" y="367919"/>
                  </a:lnTo>
                  <a:close/>
                </a:path>
                <a:path w="2341245" h="794385">
                  <a:moveTo>
                    <a:pt x="1710309" y="640080"/>
                  </a:moveTo>
                  <a:lnTo>
                    <a:pt x="1707400" y="637171"/>
                  </a:lnTo>
                  <a:lnTo>
                    <a:pt x="1705660" y="636016"/>
                  </a:lnTo>
                  <a:lnTo>
                    <a:pt x="1703920" y="635431"/>
                  </a:lnTo>
                  <a:lnTo>
                    <a:pt x="1703920" y="636016"/>
                  </a:lnTo>
                  <a:lnTo>
                    <a:pt x="1704505" y="637171"/>
                  </a:lnTo>
                  <a:lnTo>
                    <a:pt x="1704505" y="638327"/>
                  </a:lnTo>
                  <a:lnTo>
                    <a:pt x="1710309" y="640080"/>
                  </a:lnTo>
                  <a:close/>
                </a:path>
                <a:path w="2341245" h="794385">
                  <a:moveTo>
                    <a:pt x="1728317" y="629627"/>
                  </a:moveTo>
                  <a:lnTo>
                    <a:pt x="1723085" y="630783"/>
                  </a:lnTo>
                  <a:lnTo>
                    <a:pt x="1724253" y="630783"/>
                  </a:lnTo>
                  <a:lnTo>
                    <a:pt x="1726577" y="630212"/>
                  </a:lnTo>
                  <a:lnTo>
                    <a:pt x="1728317" y="629627"/>
                  </a:lnTo>
                  <a:close/>
                </a:path>
                <a:path w="2341245" h="794385">
                  <a:moveTo>
                    <a:pt x="1859013" y="504278"/>
                  </a:moveTo>
                  <a:lnTo>
                    <a:pt x="1855533" y="499059"/>
                  </a:lnTo>
                  <a:lnTo>
                    <a:pt x="1856105" y="501383"/>
                  </a:lnTo>
                  <a:lnTo>
                    <a:pt x="1856689" y="503123"/>
                  </a:lnTo>
                  <a:lnTo>
                    <a:pt x="1856105" y="504863"/>
                  </a:lnTo>
                  <a:lnTo>
                    <a:pt x="1853209" y="504863"/>
                  </a:lnTo>
                  <a:lnTo>
                    <a:pt x="1853209" y="507187"/>
                  </a:lnTo>
                  <a:lnTo>
                    <a:pt x="1855533" y="507771"/>
                  </a:lnTo>
                  <a:lnTo>
                    <a:pt x="1856105" y="507187"/>
                  </a:lnTo>
                  <a:lnTo>
                    <a:pt x="1856689" y="504863"/>
                  </a:lnTo>
                  <a:lnTo>
                    <a:pt x="1857844" y="504863"/>
                  </a:lnTo>
                  <a:lnTo>
                    <a:pt x="1859013" y="504278"/>
                  </a:lnTo>
                  <a:close/>
                </a:path>
                <a:path w="2341245" h="794385">
                  <a:moveTo>
                    <a:pt x="1895602" y="488619"/>
                  </a:moveTo>
                  <a:lnTo>
                    <a:pt x="1890966" y="480491"/>
                  </a:lnTo>
                  <a:lnTo>
                    <a:pt x="1889798" y="485140"/>
                  </a:lnTo>
                  <a:lnTo>
                    <a:pt x="1895602" y="488619"/>
                  </a:lnTo>
                  <a:close/>
                </a:path>
                <a:path w="2341245" h="794385">
                  <a:moveTo>
                    <a:pt x="1980946" y="406793"/>
                  </a:moveTo>
                  <a:lnTo>
                    <a:pt x="1980361" y="405638"/>
                  </a:lnTo>
                  <a:lnTo>
                    <a:pt x="1979790" y="405638"/>
                  </a:lnTo>
                  <a:lnTo>
                    <a:pt x="1978621" y="405053"/>
                  </a:lnTo>
                  <a:lnTo>
                    <a:pt x="1979206" y="405638"/>
                  </a:lnTo>
                  <a:lnTo>
                    <a:pt x="1980361" y="406209"/>
                  </a:lnTo>
                  <a:lnTo>
                    <a:pt x="1980946" y="406793"/>
                  </a:lnTo>
                  <a:close/>
                </a:path>
                <a:path w="2341245" h="794385">
                  <a:moveTo>
                    <a:pt x="2002434" y="392290"/>
                  </a:moveTo>
                  <a:lnTo>
                    <a:pt x="2000110" y="391706"/>
                  </a:lnTo>
                  <a:lnTo>
                    <a:pt x="1997798" y="391706"/>
                  </a:lnTo>
                  <a:lnTo>
                    <a:pt x="2002434" y="392290"/>
                  </a:lnTo>
                  <a:close/>
                </a:path>
                <a:path w="2341245" h="794385">
                  <a:moveTo>
                    <a:pt x="2014054" y="383578"/>
                  </a:moveTo>
                  <a:lnTo>
                    <a:pt x="2012899" y="381838"/>
                  </a:lnTo>
                  <a:lnTo>
                    <a:pt x="2011159" y="380098"/>
                  </a:lnTo>
                  <a:lnTo>
                    <a:pt x="2014054" y="383578"/>
                  </a:lnTo>
                  <a:close/>
                </a:path>
                <a:path w="2341245" h="794385">
                  <a:moveTo>
                    <a:pt x="2054517" y="349542"/>
                  </a:moveTo>
                  <a:lnTo>
                    <a:pt x="2054136" y="348767"/>
                  </a:lnTo>
                  <a:lnTo>
                    <a:pt x="2052980" y="347611"/>
                  </a:lnTo>
                  <a:lnTo>
                    <a:pt x="2054517" y="349542"/>
                  </a:lnTo>
                  <a:close/>
                </a:path>
                <a:path w="2341245" h="794385">
                  <a:moveTo>
                    <a:pt x="2057044" y="352247"/>
                  </a:moveTo>
                  <a:lnTo>
                    <a:pt x="2055304" y="349923"/>
                  </a:lnTo>
                  <a:lnTo>
                    <a:pt x="2054948" y="351764"/>
                  </a:lnTo>
                  <a:lnTo>
                    <a:pt x="2051596" y="351155"/>
                  </a:lnTo>
                  <a:lnTo>
                    <a:pt x="2048357" y="350659"/>
                  </a:lnTo>
                  <a:lnTo>
                    <a:pt x="2048332" y="352831"/>
                  </a:lnTo>
                  <a:lnTo>
                    <a:pt x="2050072" y="352247"/>
                  </a:lnTo>
                  <a:lnTo>
                    <a:pt x="2057044" y="355727"/>
                  </a:lnTo>
                  <a:lnTo>
                    <a:pt x="2057044" y="352247"/>
                  </a:lnTo>
                  <a:close/>
                </a:path>
                <a:path w="2341245" h="794385">
                  <a:moveTo>
                    <a:pt x="2057628" y="317436"/>
                  </a:moveTo>
                  <a:lnTo>
                    <a:pt x="2057044" y="316865"/>
                  </a:lnTo>
                  <a:lnTo>
                    <a:pt x="2057044" y="317436"/>
                  </a:lnTo>
                  <a:lnTo>
                    <a:pt x="2057628" y="317436"/>
                  </a:lnTo>
                  <a:close/>
                </a:path>
                <a:path w="2341245" h="794385">
                  <a:moveTo>
                    <a:pt x="2061108" y="343547"/>
                  </a:moveTo>
                  <a:lnTo>
                    <a:pt x="2059952" y="341223"/>
                  </a:lnTo>
                  <a:lnTo>
                    <a:pt x="2059952" y="343547"/>
                  </a:lnTo>
                  <a:lnTo>
                    <a:pt x="2057044" y="340639"/>
                  </a:lnTo>
                  <a:lnTo>
                    <a:pt x="2058784" y="342963"/>
                  </a:lnTo>
                  <a:lnTo>
                    <a:pt x="2059368" y="344119"/>
                  </a:lnTo>
                  <a:lnTo>
                    <a:pt x="2059952" y="344119"/>
                  </a:lnTo>
                  <a:lnTo>
                    <a:pt x="2060524" y="344119"/>
                  </a:lnTo>
                  <a:lnTo>
                    <a:pt x="2061108" y="344703"/>
                  </a:lnTo>
                  <a:lnTo>
                    <a:pt x="2061108" y="343547"/>
                  </a:lnTo>
                  <a:close/>
                </a:path>
                <a:path w="2341245" h="794385">
                  <a:moveTo>
                    <a:pt x="2073884" y="334835"/>
                  </a:moveTo>
                  <a:lnTo>
                    <a:pt x="2073300" y="334251"/>
                  </a:lnTo>
                  <a:lnTo>
                    <a:pt x="2073300" y="333679"/>
                  </a:lnTo>
                  <a:lnTo>
                    <a:pt x="2072728" y="333679"/>
                  </a:lnTo>
                  <a:lnTo>
                    <a:pt x="2072728" y="334835"/>
                  </a:lnTo>
                  <a:lnTo>
                    <a:pt x="2073884" y="334835"/>
                  </a:lnTo>
                  <a:close/>
                </a:path>
                <a:path w="2341245" h="794385">
                  <a:moveTo>
                    <a:pt x="2073884" y="330784"/>
                  </a:moveTo>
                  <a:lnTo>
                    <a:pt x="2072144" y="328472"/>
                  </a:lnTo>
                  <a:lnTo>
                    <a:pt x="2072640" y="331444"/>
                  </a:lnTo>
                  <a:lnTo>
                    <a:pt x="2072144" y="331939"/>
                  </a:lnTo>
                  <a:lnTo>
                    <a:pt x="2072728" y="333095"/>
                  </a:lnTo>
                  <a:lnTo>
                    <a:pt x="2072728" y="331939"/>
                  </a:lnTo>
                  <a:lnTo>
                    <a:pt x="2072728" y="331355"/>
                  </a:lnTo>
                  <a:lnTo>
                    <a:pt x="2072728" y="330784"/>
                  </a:lnTo>
                  <a:lnTo>
                    <a:pt x="2073884" y="330784"/>
                  </a:lnTo>
                  <a:close/>
                </a:path>
                <a:path w="2341245" h="794385">
                  <a:moveTo>
                    <a:pt x="2075624" y="313956"/>
                  </a:moveTo>
                  <a:lnTo>
                    <a:pt x="2070404" y="307568"/>
                  </a:lnTo>
                  <a:lnTo>
                    <a:pt x="2061692" y="302348"/>
                  </a:lnTo>
                  <a:lnTo>
                    <a:pt x="2059368" y="304088"/>
                  </a:lnTo>
                  <a:lnTo>
                    <a:pt x="2062848" y="312216"/>
                  </a:lnTo>
                  <a:lnTo>
                    <a:pt x="2060524" y="310476"/>
                  </a:lnTo>
                  <a:lnTo>
                    <a:pt x="2058784" y="308152"/>
                  </a:lnTo>
                  <a:lnTo>
                    <a:pt x="2057044" y="306412"/>
                  </a:lnTo>
                  <a:lnTo>
                    <a:pt x="2059762" y="311327"/>
                  </a:lnTo>
                  <a:lnTo>
                    <a:pt x="2063572" y="317004"/>
                  </a:lnTo>
                  <a:lnTo>
                    <a:pt x="2068474" y="322897"/>
                  </a:lnTo>
                  <a:lnTo>
                    <a:pt x="2074468" y="328472"/>
                  </a:lnTo>
                  <a:lnTo>
                    <a:pt x="2070938" y="323037"/>
                  </a:lnTo>
                  <a:lnTo>
                    <a:pt x="2069312" y="319836"/>
                  </a:lnTo>
                  <a:lnTo>
                    <a:pt x="2067356" y="316306"/>
                  </a:lnTo>
                  <a:lnTo>
                    <a:pt x="2062848" y="309892"/>
                  </a:lnTo>
                  <a:lnTo>
                    <a:pt x="2064016" y="307568"/>
                  </a:lnTo>
                  <a:lnTo>
                    <a:pt x="2068664" y="310476"/>
                  </a:lnTo>
                  <a:lnTo>
                    <a:pt x="2071560" y="313956"/>
                  </a:lnTo>
                  <a:lnTo>
                    <a:pt x="2069820" y="311061"/>
                  </a:lnTo>
                  <a:lnTo>
                    <a:pt x="2075624" y="313956"/>
                  </a:lnTo>
                  <a:close/>
                </a:path>
                <a:path w="2341245" h="794385">
                  <a:moveTo>
                    <a:pt x="2083181" y="318020"/>
                  </a:moveTo>
                  <a:lnTo>
                    <a:pt x="2082596" y="313372"/>
                  </a:lnTo>
                  <a:lnTo>
                    <a:pt x="2080856" y="311061"/>
                  </a:lnTo>
                  <a:lnTo>
                    <a:pt x="2075053" y="305828"/>
                  </a:lnTo>
                  <a:lnTo>
                    <a:pt x="2075053" y="308152"/>
                  </a:lnTo>
                  <a:lnTo>
                    <a:pt x="2083181" y="318020"/>
                  </a:lnTo>
                  <a:close/>
                </a:path>
                <a:path w="2341245" h="794385">
                  <a:moveTo>
                    <a:pt x="2198141" y="218186"/>
                  </a:moveTo>
                  <a:lnTo>
                    <a:pt x="2195245" y="217030"/>
                  </a:lnTo>
                  <a:lnTo>
                    <a:pt x="2192921" y="214706"/>
                  </a:lnTo>
                  <a:lnTo>
                    <a:pt x="2190013" y="212966"/>
                  </a:lnTo>
                  <a:lnTo>
                    <a:pt x="2195817" y="217614"/>
                  </a:lnTo>
                  <a:lnTo>
                    <a:pt x="2194661" y="222834"/>
                  </a:lnTo>
                  <a:lnTo>
                    <a:pt x="2198141" y="218186"/>
                  </a:lnTo>
                  <a:close/>
                </a:path>
                <a:path w="2341245" h="794385">
                  <a:moveTo>
                    <a:pt x="2338717" y="44691"/>
                  </a:moveTo>
                  <a:lnTo>
                    <a:pt x="2336393" y="43535"/>
                  </a:lnTo>
                  <a:lnTo>
                    <a:pt x="2337549" y="45275"/>
                  </a:lnTo>
                  <a:lnTo>
                    <a:pt x="2338717" y="44691"/>
                  </a:lnTo>
                  <a:close/>
                </a:path>
                <a:path w="2341245" h="794385">
                  <a:moveTo>
                    <a:pt x="2341041" y="34251"/>
                  </a:moveTo>
                  <a:lnTo>
                    <a:pt x="2340457" y="33083"/>
                  </a:lnTo>
                  <a:lnTo>
                    <a:pt x="2341041" y="34823"/>
                  </a:lnTo>
                  <a:lnTo>
                    <a:pt x="2341041" y="34251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967173" y="-2197"/>
              <a:ext cx="2398395" cy="808990"/>
            </a:xfrm>
            <a:custGeom>
              <a:avLst/>
              <a:gdLst/>
              <a:ahLst/>
              <a:cxnLst/>
              <a:rect l="l" t="t" r="r" b="b"/>
              <a:pathLst>
                <a:path w="2398395" h="808990">
                  <a:moveTo>
                    <a:pt x="8204" y="26606"/>
                  </a:moveTo>
                  <a:lnTo>
                    <a:pt x="8039" y="26327"/>
                  </a:lnTo>
                  <a:lnTo>
                    <a:pt x="7404" y="26606"/>
                  </a:lnTo>
                  <a:lnTo>
                    <a:pt x="8204" y="26606"/>
                  </a:lnTo>
                  <a:close/>
                </a:path>
                <a:path w="2398395" h="808990">
                  <a:moveTo>
                    <a:pt x="18910" y="2476"/>
                  </a:moveTo>
                  <a:lnTo>
                    <a:pt x="0" y="2476"/>
                  </a:lnTo>
                  <a:lnTo>
                    <a:pt x="3225" y="6286"/>
                  </a:lnTo>
                  <a:lnTo>
                    <a:pt x="18910" y="2476"/>
                  </a:lnTo>
                  <a:close/>
                </a:path>
                <a:path w="2398395" h="808990">
                  <a:moveTo>
                    <a:pt x="24752" y="50431"/>
                  </a:moveTo>
                  <a:lnTo>
                    <a:pt x="23545" y="50888"/>
                  </a:lnTo>
                  <a:lnTo>
                    <a:pt x="24447" y="50888"/>
                  </a:lnTo>
                  <a:lnTo>
                    <a:pt x="24752" y="50431"/>
                  </a:lnTo>
                  <a:close/>
                </a:path>
                <a:path w="2398395" h="808990">
                  <a:moveTo>
                    <a:pt x="26593" y="47612"/>
                  </a:moveTo>
                  <a:lnTo>
                    <a:pt x="26530" y="47434"/>
                  </a:lnTo>
                  <a:lnTo>
                    <a:pt x="25768" y="48196"/>
                  </a:lnTo>
                  <a:lnTo>
                    <a:pt x="26212" y="48196"/>
                  </a:lnTo>
                  <a:lnTo>
                    <a:pt x="26593" y="47612"/>
                  </a:lnTo>
                  <a:close/>
                </a:path>
                <a:path w="2398395" h="808990">
                  <a:moveTo>
                    <a:pt x="27038" y="46926"/>
                  </a:moveTo>
                  <a:lnTo>
                    <a:pt x="25882" y="45656"/>
                  </a:lnTo>
                  <a:lnTo>
                    <a:pt x="26530" y="47434"/>
                  </a:lnTo>
                  <a:lnTo>
                    <a:pt x="27038" y="46926"/>
                  </a:lnTo>
                  <a:close/>
                </a:path>
                <a:path w="2398395" h="808990">
                  <a:moveTo>
                    <a:pt x="60693" y="79971"/>
                  </a:moveTo>
                  <a:lnTo>
                    <a:pt x="54673" y="79971"/>
                  </a:lnTo>
                  <a:lnTo>
                    <a:pt x="50850" y="83756"/>
                  </a:lnTo>
                  <a:lnTo>
                    <a:pt x="60693" y="79971"/>
                  </a:lnTo>
                  <a:close/>
                </a:path>
                <a:path w="2398395" h="808990">
                  <a:moveTo>
                    <a:pt x="70751" y="123126"/>
                  </a:moveTo>
                  <a:lnTo>
                    <a:pt x="69761" y="123126"/>
                  </a:lnTo>
                  <a:lnTo>
                    <a:pt x="63842" y="127609"/>
                  </a:lnTo>
                  <a:lnTo>
                    <a:pt x="64338" y="127368"/>
                  </a:lnTo>
                  <a:lnTo>
                    <a:pt x="70751" y="123126"/>
                  </a:lnTo>
                  <a:close/>
                </a:path>
                <a:path w="2398395" h="808990">
                  <a:moveTo>
                    <a:pt x="73164" y="144716"/>
                  </a:moveTo>
                  <a:lnTo>
                    <a:pt x="68275" y="142176"/>
                  </a:lnTo>
                  <a:lnTo>
                    <a:pt x="71361" y="147256"/>
                  </a:lnTo>
                  <a:lnTo>
                    <a:pt x="73164" y="144716"/>
                  </a:lnTo>
                  <a:close/>
                </a:path>
                <a:path w="2398395" h="808990">
                  <a:moveTo>
                    <a:pt x="79883" y="142176"/>
                  </a:moveTo>
                  <a:lnTo>
                    <a:pt x="78066" y="140906"/>
                  </a:lnTo>
                  <a:lnTo>
                    <a:pt x="76479" y="142176"/>
                  </a:lnTo>
                  <a:lnTo>
                    <a:pt x="73164" y="144716"/>
                  </a:lnTo>
                  <a:lnTo>
                    <a:pt x="75819" y="147256"/>
                  </a:lnTo>
                  <a:lnTo>
                    <a:pt x="79883" y="142176"/>
                  </a:lnTo>
                  <a:close/>
                </a:path>
                <a:path w="2398395" h="808990">
                  <a:moveTo>
                    <a:pt x="80251" y="128206"/>
                  </a:moveTo>
                  <a:lnTo>
                    <a:pt x="77851" y="128206"/>
                  </a:lnTo>
                  <a:lnTo>
                    <a:pt x="72339" y="133019"/>
                  </a:lnTo>
                  <a:lnTo>
                    <a:pt x="80251" y="128206"/>
                  </a:lnTo>
                  <a:close/>
                </a:path>
                <a:path w="2398395" h="808990">
                  <a:moveTo>
                    <a:pt x="80784" y="138366"/>
                  </a:moveTo>
                  <a:lnTo>
                    <a:pt x="73748" y="138366"/>
                  </a:lnTo>
                  <a:lnTo>
                    <a:pt x="78066" y="140906"/>
                  </a:lnTo>
                  <a:lnTo>
                    <a:pt x="80784" y="138366"/>
                  </a:lnTo>
                  <a:close/>
                </a:path>
                <a:path w="2398395" h="808990">
                  <a:moveTo>
                    <a:pt x="99631" y="161886"/>
                  </a:moveTo>
                  <a:lnTo>
                    <a:pt x="94411" y="158978"/>
                  </a:lnTo>
                  <a:lnTo>
                    <a:pt x="97891" y="163626"/>
                  </a:lnTo>
                  <a:lnTo>
                    <a:pt x="99631" y="161886"/>
                  </a:lnTo>
                  <a:close/>
                </a:path>
                <a:path w="2398395" h="808990">
                  <a:moveTo>
                    <a:pt x="102539" y="159562"/>
                  </a:moveTo>
                  <a:lnTo>
                    <a:pt x="100215" y="161302"/>
                  </a:lnTo>
                  <a:lnTo>
                    <a:pt x="99631" y="161886"/>
                  </a:lnTo>
                  <a:lnTo>
                    <a:pt x="102539" y="159562"/>
                  </a:lnTo>
                  <a:close/>
                </a:path>
                <a:path w="2398395" h="808990">
                  <a:moveTo>
                    <a:pt x="108140" y="159956"/>
                  </a:moveTo>
                  <a:lnTo>
                    <a:pt x="106032" y="162560"/>
                  </a:lnTo>
                  <a:lnTo>
                    <a:pt x="107594" y="162560"/>
                  </a:lnTo>
                  <a:lnTo>
                    <a:pt x="108140" y="159956"/>
                  </a:lnTo>
                  <a:close/>
                </a:path>
                <a:path w="2398395" h="808990">
                  <a:moveTo>
                    <a:pt x="137172" y="204571"/>
                  </a:moveTo>
                  <a:lnTo>
                    <a:pt x="129781" y="204571"/>
                  </a:lnTo>
                  <a:lnTo>
                    <a:pt x="128282" y="209486"/>
                  </a:lnTo>
                  <a:lnTo>
                    <a:pt x="131787" y="209486"/>
                  </a:lnTo>
                  <a:lnTo>
                    <a:pt x="137172" y="204571"/>
                  </a:lnTo>
                  <a:close/>
                </a:path>
                <a:path w="2398395" h="808990">
                  <a:moveTo>
                    <a:pt x="166420" y="262826"/>
                  </a:moveTo>
                  <a:lnTo>
                    <a:pt x="164096" y="262826"/>
                  </a:lnTo>
                  <a:lnTo>
                    <a:pt x="163512" y="267906"/>
                  </a:lnTo>
                  <a:lnTo>
                    <a:pt x="166420" y="262826"/>
                  </a:lnTo>
                  <a:close/>
                </a:path>
                <a:path w="2398395" h="808990">
                  <a:moveTo>
                    <a:pt x="236689" y="1739"/>
                  </a:moveTo>
                  <a:lnTo>
                    <a:pt x="228561" y="4635"/>
                  </a:lnTo>
                  <a:lnTo>
                    <a:pt x="232625" y="6375"/>
                  </a:lnTo>
                  <a:lnTo>
                    <a:pt x="236689" y="1739"/>
                  </a:lnTo>
                  <a:close/>
                </a:path>
                <a:path w="2398395" h="808990">
                  <a:moveTo>
                    <a:pt x="240753" y="21526"/>
                  </a:moveTo>
                  <a:lnTo>
                    <a:pt x="239014" y="21526"/>
                  </a:lnTo>
                  <a:lnTo>
                    <a:pt x="235178" y="24409"/>
                  </a:lnTo>
                  <a:lnTo>
                    <a:pt x="240753" y="21526"/>
                  </a:lnTo>
                  <a:close/>
                </a:path>
                <a:path w="2398395" h="808990">
                  <a:moveTo>
                    <a:pt x="279666" y="74866"/>
                  </a:moveTo>
                  <a:lnTo>
                    <a:pt x="279133" y="69824"/>
                  </a:lnTo>
                  <a:lnTo>
                    <a:pt x="277901" y="72326"/>
                  </a:lnTo>
                  <a:lnTo>
                    <a:pt x="279666" y="74866"/>
                  </a:lnTo>
                  <a:close/>
                </a:path>
                <a:path w="2398395" h="808990">
                  <a:moveTo>
                    <a:pt x="292392" y="82486"/>
                  </a:moveTo>
                  <a:lnTo>
                    <a:pt x="290461" y="83756"/>
                  </a:lnTo>
                  <a:lnTo>
                    <a:pt x="291287" y="83756"/>
                  </a:lnTo>
                  <a:lnTo>
                    <a:pt x="292392" y="82486"/>
                  </a:lnTo>
                  <a:close/>
                </a:path>
                <a:path w="2398395" h="808990">
                  <a:moveTo>
                    <a:pt x="296125" y="79971"/>
                  </a:moveTo>
                  <a:lnTo>
                    <a:pt x="294551" y="79971"/>
                  </a:lnTo>
                  <a:lnTo>
                    <a:pt x="293027" y="81216"/>
                  </a:lnTo>
                  <a:lnTo>
                    <a:pt x="296125" y="79971"/>
                  </a:lnTo>
                  <a:close/>
                </a:path>
                <a:path w="2398395" h="808990">
                  <a:moveTo>
                    <a:pt x="312699" y="366966"/>
                  </a:moveTo>
                  <a:lnTo>
                    <a:pt x="308698" y="369506"/>
                  </a:lnTo>
                  <a:lnTo>
                    <a:pt x="311315" y="369506"/>
                  </a:lnTo>
                  <a:lnTo>
                    <a:pt x="312699" y="366966"/>
                  </a:lnTo>
                  <a:close/>
                </a:path>
                <a:path w="2398395" h="808990">
                  <a:moveTo>
                    <a:pt x="313194" y="393750"/>
                  </a:moveTo>
                  <a:lnTo>
                    <a:pt x="313029" y="393280"/>
                  </a:lnTo>
                  <a:lnTo>
                    <a:pt x="312559" y="393750"/>
                  </a:lnTo>
                  <a:lnTo>
                    <a:pt x="313194" y="393750"/>
                  </a:lnTo>
                  <a:close/>
                </a:path>
                <a:path w="2398395" h="808990">
                  <a:moveTo>
                    <a:pt x="313931" y="369506"/>
                  </a:moveTo>
                  <a:lnTo>
                    <a:pt x="311315" y="369506"/>
                  </a:lnTo>
                  <a:lnTo>
                    <a:pt x="308698" y="374586"/>
                  </a:lnTo>
                  <a:lnTo>
                    <a:pt x="313931" y="369506"/>
                  </a:lnTo>
                  <a:close/>
                </a:path>
                <a:path w="2398395" h="808990">
                  <a:moveTo>
                    <a:pt x="326034" y="398741"/>
                  </a:moveTo>
                  <a:lnTo>
                    <a:pt x="324980" y="398145"/>
                  </a:lnTo>
                  <a:lnTo>
                    <a:pt x="324256" y="398741"/>
                  </a:lnTo>
                  <a:lnTo>
                    <a:pt x="326034" y="398741"/>
                  </a:lnTo>
                  <a:close/>
                </a:path>
                <a:path w="2398395" h="808990">
                  <a:moveTo>
                    <a:pt x="334835" y="118046"/>
                  </a:moveTo>
                  <a:lnTo>
                    <a:pt x="324383" y="118046"/>
                  </a:lnTo>
                  <a:lnTo>
                    <a:pt x="327812" y="123126"/>
                  </a:lnTo>
                  <a:lnTo>
                    <a:pt x="334835" y="118046"/>
                  </a:lnTo>
                  <a:close/>
                </a:path>
                <a:path w="2398395" h="808990">
                  <a:moveTo>
                    <a:pt x="338594" y="398741"/>
                  </a:moveTo>
                  <a:lnTo>
                    <a:pt x="337743" y="398145"/>
                  </a:lnTo>
                  <a:lnTo>
                    <a:pt x="337464" y="398741"/>
                  </a:lnTo>
                  <a:lnTo>
                    <a:pt x="338594" y="398741"/>
                  </a:lnTo>
                  <a:close/>
                </a:path>
                <a:path w="2398395" h="808990">
                  <a:moveTo>
                    <a:pt x="372643" y="144716"/>
                  </a:moveTo>
                  <a:lnTo>
                    <a:pt x="371792" y="142176"/>
                  </a:lnTo>
                  <a:lnTo>
                    <a:pt x="371246" y="140906"/>
                  </a:lnTo>
                  <a:lnTo>
                    <a:pt x="371144" y="142176"/>
                  </a:lnTo>
                  <a:lnTo>
                    <a:pt x="372643" y="144716"/>
                  </a:lnTo>
                  <a:close/>
                </a:path>
                <a:path w="2398395" h="808990">
                  <a:moveTo>
                    <a:pt x="380136" y="11366"/>
                  </a:moveTo>
                  <a:lnTo>
                    <a:pt x="372008" y="11366"/>
                  </a:lnTo>
                  <a:lnTo>
                    <a:pt x="374916" y="16446"/>
                  </a:lnTo>
                  <a:lnTo>
                    <a:pt x="375500" y="16446"/>
                  </a:lnTo>
                  <a:lnTo>
                    <a:pt x="380136" y="11366"/>
                  </a:lnTo>
                  <a:close/>
                </a:path>
                <a:path w="2398395" h="808990">
                  <a:moveTo>
                    <a:pt x="383616" y="157492"/>
                  </a:moveTo>
                  <a:lnTo>
                    <a:pt x="383057" y="157060"/>
                  </a:lnTo>
                  <a:lnTo>
                    <a:pt x="381711" y="156184"/>
                  </a:lnTo>
                  <a:lnTo>
                    <a:pt x="380987" y="156184"/>
                  </a:lnTo>
                  <a:lnTo>
                    <a:pt x="380098" y="154978"/>
                  </a:lnTo>
                  <a:lnTo>
                    <a:pt x="380187" y="156184"/>
                  </a:lnTo>
                  <a:lnTo>
                    <a:pt x="381152" y="157060"/>
                  </a:lnTo>
                  <a:lnTo>
                    <a:pt x="381571" y="157492"/>
                  </a:lnTo>
                  <a:lnTo>
                    <a:pt x="382054" y="159410"/>
                  </a:lnTo>
                  <a:lnTo>
                    <a:pt x="382384" y="159956"/>
                  </a:lnTo>
                  <a:lnTo>
                    <a:pt x="383197" y="159956"/>
                  </a:lnTo>
                  <a:lnTo>
                    <a:pt x="383425" y="158610"/>
                  </a:lnTo>
                  <a:lnTo>
                    <a:pt x="383527" y="158051"/>
                  </a:lnTo>
                  <a:lnTo>
                    <a:pt x="383616" y="157492"/>
                  </a:lnTo>
                  <a:close/>
                </a:path>
                <a:path w="2398395" h="808990">
                  <a:moveTo>
                    <a:pt x="384771" y="157492"/>
                  </a:moveTo>
                  <a:lnTo>
                    <a:pt x="383654" y="156972"/>
                  </a:lnTo>
                  <a:lnTo>
                    <a:pt x="383628" y="156184"/>
                  </a:lnTo>
                  <a:lnTo>
                    <a:pt x="382955" y="156184"/>
                  </a:lnTo>
                  <a:lnTo>
                    <a:pt x="380187" y="152412"/>
                  </a:lnTo>
                  <a:lnTo>
                    <a:pt x="379374" y="152412"/>
                  </a:lnTo>
                  <a:lnTo>
                    <a:pt x="374916" y="147256"/>
                  </a:lnTo>
                  <a:lnTo>
                    <a:pt x="377901" y="152412"/>
                  </a:lnTo>
                  <a:lnTo>
                    <a:pt x="378180" y="152819"/>
                  </a:lnTo>
                  <a:lnTo>
                    <a:pt x="378790" y="153606"/>
                  </a:lnTo>
                  <a:lnTo>
                    <a:pt x="379361" y="153606"/>
                  </a:lnTo>
                  <a:lnTo>
                    <a:pt x="379971" y="154216"/>
                  </a:lnTo>
                  <a:lnTo>
                    <a:pt x="380949" y="154978"/>
                  </a:lnTo>
                  <a:lnTo>
                    <a:pt x="380746" y="154978"/>
                  </a:lnTo>
                  <a:lnTo>
                    <a:pt x="381990" y="156184"/>
                  </a:lnTo>
                  <a:lnTo>
                    <a:pt x="381863" y="155917"/>
                  </a:lnTo>
                  <a:lnTo>
                    <a:pt x="381800" y="155727"/>
                  </a:lnTo>
                  <a:lnTo>
                    <a:pt x="381863" y="155917"/>
                  </a:lnTo>
                  <a:lnTo>
                    <a:pt x="382028" y="156184"/>
                  </a:lnTo>
                  <a:lnTo>
                    <a:pt x="383044" y="156667"/>
                  </a:lnTo>
                  <a:lnTo>
                    <a:pt x="382397" y="156184"/>
                  </a:lnTo>
                  <a:lnTo>
                    <a:pt x="382079" y="155930"/>
                  </a:lnTo>
                  <a:lnTo>
                    <a:pt x="383171" y="156667"/>
                  </a:lnTo>
                  <a:lnTo>
                    <a:pt x="383362" y="156819"/>
                  </a:lnTo>
                  <a:lnTo>
                    <a:pt x="383044" y="156667"/>
                  </a:lnTo>
                  <a:lnTo>
                    <a:pt x="383654" y="157099"/>
                  </a:lnTo>
                  <a:lnTo>
                    <a:pt x="383628" y="157492"/>
                  </a:lnTo>
                  <a:lnTo>
                    <a:pt x="384238" y="157492"/>
                  </a:lnTo>
                  <a:lnTo>
                    <a:pt x="384695" y="157492"/>
                  </a:lnTo>
                  <a:close/>
                </a:path>
                <a:path w="2398395" h="808990">
                  <a:moveTo>
                    <a:pt x="387388" y="159956"/>
                  </a:moveTo>
                  <a:lnTo>
                    <a:pt x="384695" y="157492"/>
                  </a:lnTo>
                  <a:lnTo>
                    <a:pt x="384886" y="157835"/>
                  </a:lnTo>
                  <a:lnTo>
                    <a:pt x="386219" y="159956"/>
                  </a:lnTo>
                  <a:lnTo>
                    <a:pt x="387070" y="161391"/>
                  </a:lnTo>
                  <a:lnTo>
                    <a:pt x="386410" y="159956"/>
                  </a:lnTo>
                  <a:lnTo>
                    <a:pt x="387388" y="159956"/>
                  </a:lnTo>
                  <a:close/>
                </a:path>
                <a:path w="2398395" h="808990">
                  <a:moveTo>
                    <a:pt x="387692" y="157492"/>
                  </a:moveTo>
                  <a:lnTo>
                    <a:pt x="387337" y="156845"/>
                  </a:lnTo>
                  <a:lnTo>
                    <a:pt x="387261" y="156667"/>
                  </a:lnTo>
                  <a:lnTo>
                    <a:pt x="386473" y="156184"/>
                  </a:lnTo>
                  <a:lnTo>
                    <a:pt x="386867" y="156667"/>
                  </a:lnTo>
                  <a:lnTo>
                    <a:pt x="387692" y="157492"/>
                  </a:lnTo>
                  <a:close/>
                </a:path>
                <a:path w="2398395" h="808990">
                  <a:moveTo>
                    <a:pt x="388264" y="158051"/>
                  </a:moveTo>
                  <a:lnTo>
                    <a:pt x="388162" y="157492"/>
                  </a:lnTo>
                  <a:lnTo>
                    <a:pt x="387654" y="157060"/>
                  </a:lnTo>
                  <a:lnTo>
                    <a:pt x="387515" y="157060"/>
                  </a:lnTo>
                  <a:lnTo>
                    <a:pt x="387692" y="157492"/>
                  </a:lnTo>
                  <a:lnTo>
                    <a:pt x="388264" y="158051"/>
                  </a:lnTo>
                  <a:close/>
                </a:path>
                <a:path w="2398395" h="808990">
                  <a:moveTo>
                    <a:pt x="434898" y="427926"/>
                  </a:moveTo>
                  <a:lnTo>
                    <a:pt x="434784" y="427443"/>
                  </a:lnTo>
                  <a:lnTo>
                    <a:pt x="434619" y="427443"/>
                  </a:lnTo>
                  <a:lnTo>
                    <a:pt x="434276" y="427926"/>
                  </a:lnTo>
                  <a:lnTo>
                    <a:pt x="434898" y="427926"/>
                  </a:lnTo>
                  <a:close/>
                </a:path>
                <a:path w="2398395" h="808990">
                  <a:moveTo>
                    <a:pt x="456704" y="427926"/>
                  </a:moveTo>
                  <a:lnTo>
                    <a:pt x="456323" y="427443"/>
                  </a:lnTo>
                  <a:lnTo>
                    <a:pt x="456107" y="427443"/>
                  </a:lnTo>
                  <a:lnTo>
                    <a:pt x="455536" y="427926"/>
                  </a:lnTo>
                  <a:lnTo>
                    <a:pt x="456704" y="427926"/>
                  </a:lnTo>
                  <a:close/>
                </a:path>
                <a:path w="2398395" h="808990">
                  <a:moveTo>
                    <a:pt x="585050" y="127368"/>
                  </a:moveTo>
                  <a:lnTo>
                    <a:pt x="584415" y="127609"/>
                  </a:lnTo>
                  <a:lnTo>
                    <a:pt x="584555" y="128206"/>
                  </a:lnTo>
                  <a:lnTo>
                    <a:pt x="585050" y="127368"/>
                  </a:lnTo>
                  <a:close/>
                </a:path>
                <a:path w="2398395" h="808990">
                  <a:moveTo>
                    <a:pt x="596176" y="123126"/>
                  </a:moveTo>
                  <a:lnTo>
                    <a:pt x="587463" y="123126"/>
                  </a:lnTo>
                  <a:lnTo>
                    <a:pt x="585050" y="127368"/>
                  </a:lnTo>
                  <a:lnTo>
                    <a:pt x="596176" y="123126"/>
                  </a:lnTo>
                  <a:close/>
                </a:path>
                <a:path w="2398395" h="808990">
                  <a:moveTo>
                    <a:pt x="615353" y="190436"/>
                  </a:moveTo>
                  <a:lnTo>
                    <a:pt x="609803" y="195516"/>
                  </a:lnTo>
                  <a:lnTo>
                    <a:pt x="611657" y="195516"/>
                  </a:lnTo>
                  <a:lnTo>
                    <a:pt x="615353" y="190436"/>
                  </a:lnTo>
                  <a:close/>
                </a:path>
                <a:path w="2398395" h="808990">
                  <a:moveTo>
                    <a:pt x="619302" y="238696"/>
                  </a:moveTo>
                  <a:lnTo>
                    <a:pt x="615353" y="238696"/>
                  </a:lnTo>
                  <a:lnTo>
                    <a:pt x="615353" y="243776"/>
                  </a:lnTo>
                  <a:lnTo>
                    <a:pt x="619302" y="238696"/>
                  </a:lnTo>
                  <a:close/>
                </a:path>
                <a:path w="2398395" h="808990">
                  <a:moveTo>
                    <a:pt x="642073" y="286956"/>
                  </a:moveTo>
                  <a:lnTo>
                    <a:pt x="641489" y="286956"/>
                  </a:lnTo>
                  <a:lnTo>
                    <a:pt x="640994" y="288226"/>
                  </a:lnTo>
                  <a:lnTo>
                    <a:pt x="642073" y="286956"/>
                  </a:lnTo>
                  <a:close/>
                </a:path>
                <a:path w="2398395" h="808990">
                  <a:moveTo>
                    <a:pt x="647877" y="281876"/>
                  </a:moveTo>
                  <a:lnTo>
                    <a:pt x="642073" y="286956"/>
                  </a:lnTo>
                  <a:lnTo>
                    <a:pt x="643229" y="286956"/>
                  </a:lnTo>
                  <a:lnTo>
                    <a:pt x="647877" y="281876"/>
                  </a:lnTo>
                  <a:close/>
                </a:path>
                <a:path w="2398395" h="808990">
                  <a:moveTo>
                    <a:pt x="649033" y="292036"/>
                  </a:moveTo>
                  <a:lnTo>
                    <a:pt x="641210" y="297116"/>
                  </a:lnTo>
                  <a:lnTo>
                    <a:pt x="643178" y="297116"/>
                  </a:lnTo>
                  <a:lnTo>
                    <a:pt x="649033" y="292036"/>
                  </a:lnTo>
                  <a:close/>
                </a:path>
                <a:path w="2398395" h="808990">
                  <a:moveTo>
                    <a:pt x="654850" y="281876"/>
                  </a:moveTo>
                  <a:lnTo>
                    <a:pt x="653681" y="278066"/>
                  </a:lnTo>
                  <a:lnTo>
                    <a:pt x="647877" y="281876"/>
                  </a:lnTo>
                  <a:lnTo>
                    <a:pt x="654850" y="281876"/>
                  </a:lnTo>
                  <a:close/>
                </a:path>
                <a:path w="2398395" h="808990">
                  <a:moveTo>
                    <a:pt x="656005" y="610806"/>
                  </a:moveTo>
                  <a:lnTo>
                    <a:pt x="655421" y="610806"/>
                  </a:lnTo>
                  <a:lnTo>
                    <a:pt x="648462" y="615886"/>
                  </a:lnTo>
                  <a:lnTo>
                    <a:pt x="653681" y="615886"/>
                  </a:lnTo>
                  <a:lnTo>
                    <a:pt x="656005" y="610806"/>
                  </a:lnTo>
                  <a:close/>
                </a:path>
                <a:path w="2398395" h="808990">
                  <a:moveTo>
                    <a:pt x="656590" y="297116"/>
                  </a:moveTo>
                  <a:lnTo>
                    <a:pt x="650049" y="297116"/>
                  </a:lnTo>
                  <a:lnTo>
                    <a:pt x="640664" y="302196"/>
                  </a:lnTo>
                  <a:lnTo>
                    <a:pt x="648627" y="302196"/>
                  </a:lnTo>
                  <a:lnTo>
                    <a:pt x="656590" y="297116"/>
                  </a:lnTo>
                  <a:close/>
                </a:path>
                <a:path w="2398395" h="808990">
                  <a:moveTo>
                    <a:pt x="664718" y="360946"/>
                  </a:moveTo>
                  <a:lnTo>
                    <a:pt x="660654" y="360362"/>
                  </a:lnTo>
                  <a:lnTo>
                    <a:pt x="657745" y="361518"/>
                  </a:lnTo>
                  <a:lnTo>
                    <a:pt x="651357" y="366166"/>
                  </a:lnTo>
                  <a:lnTo>
                    <a:pt x="653681" y="366750"/>
                  </a:lnTo>
                  <a:lnTo>
                    <a:pt x="664718" y="360946"/>
                  </a:lnTo>
                  <a:close/>
                </a:path>
                <a:path w="2398395" h="808990">
                  <a:moveTo>
                    <a:pt x="668680" y="335229"/>
                  </a:moveTo>
                  <a:lnTo>
                    <a:pt x="665175" y="337756"/>
                  </a:lnTo>
                  <a:lnTo>
                    <a:pt x="661085" y="340042"/>
                  </a:lnTo>
                  <a:lnTo>
                    <a:pt x="660628" y="340296"/>
                  </a:lnTo>
                  <a:lnTo>
                    <a:pt x="659599" y="340296"/>
                  </a:lnTo>
                  <a:lnTo>
                    <a:pt x="654265" y="345376"/>
                  </a:lnTo>
                  <a:lnTo>
                    <a:pt x="657517" y="344106"/>
                  </a:lnTo>
                  <a:lnTo>
                    <a:pt x="660857" y="340296"/>
                  </a:lnTo>
                  <a:lnTo>
                    <a:pt x="666280" y="340296"/>
                  </a:lnTo>
                  <a:lnTo>
                    <a:pt x="668680" y="335229"/>
                  </a:lnTo>
                  <a:close/>
                </a:path>
                <a:path w="2398395" h="808990">
                  <a:moveTo>
                    <a:pt x="669709" y="380936"/>
                  </a:moveTo>
                  <a:lnTo>
                    <a:pt x="667042" y="379666"/>
                  </a:lnTo>
                  <a:lnTo>
                    <a:pt x="658329" y="383476"/>
                  </a:lnTo>
                  <a:lnTo>
                    <a:pt x="665302" y="383476"/>
                  </a:lnTo>
                  <a:lnTo>
                    <a:pt x="669709" y="380936"/>
                  </a:lnTo>
                  <a:close/>
                </a:path>
                <a:path w="2398395" h="808990">
                  <a:moveTo>
                    <a:pt x="669950" y="344106"/>
                  </a:moveTo>
                  <a:lnTo>
                    <a:pt x="668210" y="345376"/>
                  </a:lnTo>
                  <a:lnTo>
                    <a:pt x="668782" y="345376"/>
                  </a:lnTo>
                  <a:lnTo>
                    <a:pt x="669950" y="344106"/>
                  </a:lnTo>
                  <a:close/>
                </a:path>
                <a:path w="2398395" h="808990">
                  <a:moveTo>
                    <a:pt x="672274" y="369646"/>
                  </a:moveTo>
                  <a:lnTo>
                    <a:pt x="666318" y="372224"/>
                  </a:lnTo>
                  <a:lnTo>
                    <a:pt x="662978" y="373278"/>
                  </a:lnTo>
                  <a:lnTo>
                    <a:pt x="659206" y="374548"/>
                  </a:lnTo>
                  <a:lnTo>
                    <a:pt x="651941" y="377774"/>
                  </a:lnTo>
                  <a:lnTo>
                    <a:pt x="649617" y="377190"/>
                  </a:lnTo>
                  <a:lnTo>
                    <a:pt x="653681" y="373126"/>
                  </a:lnTo>
                  <a:lnTo>
                    <a:pt x="657745" y="370814"/>
                  </a:lnTo>
                  <a:lnTo>
                    <a:pt x="654850" y="371970"/>
                  </a:lnTo>
                  <a:lnTo>
                    <a:pt x="658329" y="367322"/>
                  </a:lnTo>
                  <a:lnTo>
                    <a:pt x="651357" y="370814"/>
                  </a:lnTo>
                  <a:lnTo>
                    <a:pt x="644385" y="377774"/>
                  </a:lnTo>
                  <a:lnTo>
                    <a:pt x="645553" y="380682"/>
                  </a:lnTo>
                  <a:lnTo>
                    <a:pt x="654265" y="378358"/>
                  </a:lnTo>
                  <a:lnTo>
                    <a:pt x="652526" y="380682"/>
                  </a:lnTo>
                  <a:lnTo>
                    <a:pt x="649033" y="381838"/>
                  </a:lnTo>
                  <a:lnTo>
                    <a:pt x="647293" y="382993"/>
                  </a:lnTo>
                  <a:lnTo>
                    <a:pt x="652665" y="381241"/>
                  </a:lnTo>
                  <a:lnTo>
                    <a:pt x="658914" y="378498"/>
                  </a:lnTo>
                  <a:lnTo>
                    <a:pt x="665594" y="374675"/>
                  </a:lnTo>
                  <a:lnTo>
                    <a:pt x="672274" y="369646"/>
                  </a:lnTo>
                  <a:close/>
                </a:path>
                <a:path w="2398395" h="808990">
                  <a:moveTo>
                    <a:pt x="672858" y="383476"/>
                  </a:moveTo>
                  <a:lnTo>
                    <a:pt x="670699" y="382206"/>
                  </a:lnTo>
                  <a:lnTo>
                    <a:pt x="669074" y="383476"/>
                  </a:lnTo>
                  <a:lnTo>
                    <a:pt x="672858" y="383476"/>
                  </a:lnTo>
                  <a:close/>
                </a:path>
                <a:path w="2398395" h="808990">
                  <a:moveTo>
                    <a:pt x="673430" y="379666"/>
                  </a:moveTo>
                  <a:lnTo>
                    <a:pt x="669709" y="380936"/>
                  </a:lnTo>
                  <a:lnTo>
                    <a:pt x="670699" y="382206"/>
                  </a:lnTo>
                  <a:lnTo>
                    <a:pt x="673430" y="379666"/>
                  </a:lnTo>
                  <a:close/>
                </a:path>
                <a:path w="2398395" h="808990">
                  <a:moveTo>
                    <a:pt x="674598" y="371970"/>
                  </a:moveTo>
                  <a:lnTo>
                    <a:pt x="674014" y="371386"/>
                  </a:lnTo>
                  <a:lnTo>
                    <a:pt x="674014" y="370814"/>
                  </a:lnTo>
                  <a:lnTo>
                    <a:pt x="671106" y="371970"/>
                  </a:lnTo>
                  <a:lnTo>
                    <a:pt x="674598" y="371970"/>
                  </a:lnTo>
                  <a:close/>
                </a:path>
                <a:path w="2398395" h="808990">
                  <a:moveTo>
                    <a:pt x="676338" y="371970"/>
                  </a:moveTo>
                  <a:lnTo>
                    <a:pt x="674598" y="371970"/>
                  </a:lnTo>
                  <a:lnTo>
                    <a:pt x="674598" y="372554"/>
                  </a:lnTo>
                  <a:lnTo>
                    <a:pt x="675182" y="372554"/>
                  </a:lnTo>
                  <a:lnTo>
                    <a:pt x="676338" y="371970"/>
                  </a:lnTo>
                  <a:close/>
                </a:path>
                <a:path w="2398395" h="808990">
                  <a:moveTo>
                    <a:pt x="678078" y="371386"/>
                  </a:moveTo>
                  <a:lnTo>
                    <a:pt x="676922" y="371386"/>
                  </a:lnTo>
                  <a:lnTo>
                    <a:pt x="676338" y="371970"/>
                  </a:lnTo>
                  <a:lnTo>
                    <a:pt x="678078" y="371970"/>
                  </a:lnTo>
                  <a:lnTo>
                    <a:pt x="678078" y="371386"/>
                  </a:lnTo>
                  <a:close/>
                </a:path>
                <a:path w="2398395" h="808990">
                  <a:moveTo>
                    <a:pt x="679627" y="6286"/>
                  </a:moveTo>
                  <a:lnTo>
                    <a:pt x="678053" y="2476"/>
                  </a:lnTo>
                  <a:lnTo>
                    <a:pt x="668413" y="2476"/>
                  </a:lnTo>
                  <a:lnTo>
                    <a:pt x="673709" y="6286"/>
                  </a:lnTo>
                  <a:lnTo>
                    <a:pt x="679627" y="6286"/>
                  </a:lnTo>
                  <a:close/>
                </a:path>
                <a:path w="2398395" h="808990">
                  <a:moveTo>
                    <a:pt x="688162" y="390144"/>
                  </a:moveTo>
                  <a:lnTo>
                    <a:pt x="687374" y="390537"/>
                  </a:lnTo>
                  <a:lnTo>
                    <a:pt x="686219" y="391706"/>
                  </a:lnTo>
                  <a:lnTo>
                    <a:pt x="688162" y="390144"/>
                  </a:lnTo>
                  <a:close/>
                </a:path>
                <a:path w="2398395" h="808990">
                  <a:moveTo>
                    <a:pt x="694931" y="387642"/>
                  </a:moveTo>
                  <a:lnTo>
                    <a:pt x="691438" y="387642"/>
                  </a:lnTo>
                  <a:lnTo>
                    <a:pt x="689114" y="389382"/>
                  </a:lnTo>
                  <a:lnTo>
                    <a:pt x="690702" y="389559"/>
                  </a:lnTo>
                  <a:lnTo>
                    <a:pt x="689559" y="392569"/>
                  </a:lnTo>
                  <a:lnTo>
                    <a:pt x="688632" y="395579"/>
                  </a:lnTo>
                  <a:lnTo>
                    <a:pt x="690854" y="395757"/>
                  </a:lnTo>
                  <a:lnTo>
                    <a:pt x="690283" y="394017"/>
                  </a:lnTo>
                  <a:lnTo>
                    <a:pt x="694931" y="387642"/>
                  </a:lnTo>
                  <a:close/>
                </a:path>
                <a:path w="2398395" h="808990">
                  <a:moveTo>
                    <a:pt x="709447" y="92862"/>
                  </a:moveTo>
                  <a:lnTo>
                    <a:pt x="706539" y="91706"/>
                  </a:lnTo>
                  <a:lnTo>
                    <a:pt x="701319" y="93446"/>
                  </a:lnTo>
                  <a:lnTo>
                    <a:pt x="709447" y="92862"/>
                  </a:lnTo>
                  <a:close/>
                </a:path>
                <a:path w="2398395" h="808990">
                  <a:moveTo>
                    <a:pt x="712939" y="412686"/>
                  </a:moveTo>
                  <a:lnTo>
                    <a:pt x="708863" y="412686"/>
                  </a:lnTo>
                  <a:lnTo>
                    <a:pt x="708863" y="417766"/>
                  </a:lnTo>
                  <a:lnTo>
                    <a:pt x="712939" y="412686"/>
                  </a:lnTo>
                  <a:close/>
                </a:path>
                <a:path w="2398395" h="808990">
                  <a:moveTo>
                    <a:pt x="715835" y="102806"/>
                  </a:moveTo>
                  <a:lnTo>
                    <a:pt x="714679" y="102806"/>
                  </a:lnTo>
                  <a:lnTo>
                    <a:pt x="713511" y="107886"/>
                  </a:lnTo>
                  <a:lnTo>
                    <a:pt x="715835" y="102806"/>
                  </a:lnTo>
                  <a:close/>
                </a:path>
                <a:path w="2398395" h="808990">
                  <a:moveTo>
                    <a:pt x="716521" y="187896"/>
                  </a:moveTo>
                  <a:lnTo>
                    <a:pt x="711771" y="190436"/>
                  </a:lnTo>
                  <a:lnTo>
                    <a:pt x="715251" y="190436"/>
                  </a:lnTo>
                  <a:lnTo>
                    <a:pt x="716521" y="187896"/>
                  </a:lnTo>
                  <a:close/>
                </a:path>
                <a:path w="2398395" h="808990">
                  <a:moveTo>
                    <a:pt x="719594" y="648906"/>
                  </a:moveTo>
                  <a:lnTo>
                    <a:pt x="718743" y="650176"/>
                  </a:lnTo>
                  <a:lnTo>
                    <a:pt x="719328" y="650176"/>
                  </a:lnTo>
                  <a:lnTo>
                    <a:pt x="719594" y="648906"/>
                  </a:lnTo>
                  <a:close/>
                </a:path>
                <a:path w="2398395" h="808990">
                  <a:moveTo>
                    <a:pt x="722515" y="457136"/>
                  </a:moveTo>
                  <a:lnTo>
                    <a:pt x="719391" y="457136"/>
                  </a:lnTo>
                  <a:lnTo>
                    <a:pt x="719188" y="457136"/>
                  </a:lnTo>
                  <a:lnTo>
                    <a:pt x="718159" y="460946"/>
                  </a:lnTo>
                  <a:lnTo>
                    <a:pt x="722515" y="457136"/>
                  </a:lnTo>
                  <a:close/>
                </a:path>
                <a:path w="2398395" h="808990">
                  <a:moveTo>
                    <a:pt x="726833" y="205435"/>
                  </a:moveTo>
                  <a:lnTo>
                    <a:pt x="725131" y="205994"/>
                  </a:lnTo>
                  <a:lnTo>
                    <a:pt x="725716" y="205994"/>
                  </a:lnTo>
                  <a:lnTo>
                    <a:pt x="726833" y="205435"/>
                  </a:lnTo>
                  <a:close/>
                </a:path>
                <a:path w="2398395" h="808990">
                  <a:moveTo>
                    <a:pt x="728484" y="202234"/>
                  </a:moveTo>
                  <a:lnTo>
                    <a:pt x="726871" y="201930"/>
                  </a:lnTo>
                  <a:lnTo>
                    <a:pt x="726300" y="203085"/>
                  </a:lnTo>
                  <a:lnTo>
                    <a:pt x="719328" y="206578"/>
                  </a:lnTo>
                  <a:lnTo>
                    <a:pt x="722223" y="207149"/>
                  </a:lnTo>
                  <a:lnTo>
                    <a:pt x="725131" y="205994"/>
                  </a:lnTo>
                  <a:lnTo>
                    <a:pt x="723849" y="205689"/>
                  </a:lnTo>
                  <a:lnTo>
                    <a:pt x="726224" y="203962"/>
                  </a:lnTo>
                  <a:lnTo>
                    <a:pt x="728484" y="202234"/>
                  </a:lnTo>
                  <a:close/>
                </a:path>
                <a:path w="2398395" h="808990">
                  <a:moveTo>
                    <a:pt x="728611" y="210642"/>
                  </a:moveTo>
                  <a:lnTo>
                    <a:pt x="728040" y="210058"/>
                  </a:lnTo>
                  <a:lnTo>
                    <a:pt x="726871" y="210058"/>
                  </a:lnTo>
                  <a:lnTo>
                    <a:pt x="726300" y="210642"/>
                  </a:lnTo>
                  <a:lnTo>
                    <a:pt x="728611" y="210642"/>
                  </a:lnTo>
                  <a:close/>
                </a:path>
                <a:path w="2398395" h="808990">
                  <a:moveTo>
                    <a:pt x="732104" y="658634"/>
                  </a:moveTo>
                  <a:lnTo>
                    <a:pt x="728040" y="659218"/>
                  </a:lnTo>
                  <a:lnTo>
                    <a:pt x="726871" y="665594"/>
                  </a:lnTo>
                  <a:lnTo>
                    <a:pt x="732104" y="658634"/>
                  </a:lnTo>
                  <a:close/>
                </a:path>
                <a:path w="2398395" h="808990">
                  <a:moveTo>
                    <a:pt x="732104" y="208889"/>
                  </a:moveTo>
                  <a:lnTo>
                    <a:pt x="729195" y="209473"/>
                  </a:lnTo>
                  <a:lnTo>
                    <a:pt x="727456" y="209473"/>
                  </a:lnTo>
                  <a:lnTo>
                    <a:pt x="728040" y="210058"/>
                  </a:lnTo>
                  <a:lnTo>
                    <a:pt x="729780" y="209473"/>
                  </a:lnTo>
                  <a:lnTo>
                    <a:pt x="730935" y="209473"/>
                  </a:lnTo>
                  <a:lnTo>
                    <a:pt x="732104" y="208889"/>
                  </a:lnTo>
                  <a:close/>
                </a:path>
                <a:path w="2398395" h="808990">
                  <a:moveTo>
                    <a:pt x="734720" y="256476"/>
                  </a:moveTo>
                  <a:lnTo>
                    <a:pt x="731939" y="259016"/>
                  </a:lnTo>
                  <a:lnTo>
                    <a:pt x="724865" y="259016"/>
                  </a:lnTo>
                  <a:lnTo>
                    <a:pt x="722807" y="262826"/>
                  </a:lnTo>
                  <a:lnTo>
                    <a:pt x="730935" y="262826"/>
                  </a:lnTo>
                  <a:lnTo>
                    <a:pt x="734720" y="256476"/>
                  </a:lnTo>
                  <a:close/>
                </a:path>
                <a:path w="2398395" h="808990">
                  <a:moveTo>
                    <a:pt x="737616" y="156184"/>
                  </a:moveTo>
                  <a:lnTo>
                    <a:pt x="737069" y="156184"/>
                  </a:lnTo>
                  <a:lnTo>
                    <a:pt x="736117" y="156667"/>
                  </a:lnTo>
                  <a:lnTo>
                    <a:pt x="737616" y="156184"/>
                  </a:lnTo>
                  <a:close/>
                </a:path>
                <a:path w="2398395" h="808990">
                  <a:moveTo>
                    <a:pt x="739609" y="214566"/>
                  </a:moveTo>
                  <a:lnTo>
                    <a:pt x="736701" y="214566"/>
                  </a:lnTo>
                  <a:lnTo>
                    <a:pt x="730364" y="214566"/>
                  </a:lnTo>
                  <a:lnTo>
                    <a:pt x="732256" y="217360"/>
                  </a:lnTo>
                  <a:lnTo>
                    <a:pt x="728611" y="219646"/>
                  </a:lnTo>
                  <a:lnTo>
                    <a:pt x="731367" y="218376"/>
                  </a:lnTo>
                  <a:lnTo>
                    <a:pt x="732434" y="217639"/>
                  </a:lnTo>
                  <a:lnTo>
                    <a:pt x="732561" y="217830"/>
                  </a:lnTo>
                  <a:lnTo>
                    <a:pt x="739609" y="214566"/>
                  </a:lnTo>
                  <a:close/>
                </a:path>
                <a:path w="2398395" h="808990">
                  <a:moveTo>
                    <a:pt x="743673" y="214566"/>
                  </a:moveTo>
                  <a:lnTo>
                    <a:pt x="740765" y="214566"/>
                  </a:lnTo>
                  <a:lnTo>
                    <a:pt x="740181" y="213296"/>
                  </a:lnTo>
                  <a:lnTo>
                    <a:pt x="739609" y="214566"/>
                  </a:lnTo>
                  <a:lnTo>
                    <a:pt x="732828" y="218236"/>
                  </a:lnTo>
                  <a:lnTo>
                    <a:pt x="732561" y="217830"/>
                  </a:lnTo>
                  <a:lnTo>
                    <a:pt x="731367" y="218376"/>
                  </a:lnTo>
                  <a:lnTo>
                    <a:pt x="732561" y="218376"/>
                  </a:lnTo>
                  <a:lnTo>
                    <a:pt x="732942" y="218376"/>
                  </a:lnTo>
                  <a:lnTo>
                    <a:pt x="733793" y="219646"/>
                  </a:lnTo>
                  <a:lnTo>
                    <a:pt x="737336" y="218376"/>
                  </a:lnTo>
                  <a:lnTo>
                    <a:pt x="743673" y="214566"/>
                  </a:lnTo>
                  <a:close/>
                </a:path>
                <a:path w="2398395" h="808990">
                  <a:moveTo>
                    <a:pt x="746239" y="321271"/>
                  </a:moveTo>
                  <a:lnTo>
                    <a:pt x="744651" y="321271"/>
                  </a:lnTo>
                  <a:lnTo>
                    <a:pt x="738441" y="326326"/>
                  </a:lnTo>
                  <a:lnTo>
                    <a:pt x="746239" y="321271"/>
                  </a:lnTo>
                  <a:close/>
                </a:path>
                <a:path w="2398395" h="808990">
                  <a:moveTo>
                    <a:pt x="755586" y="340296"/>
                  </a:moveTo>
                  <a:lnTo>
                    <a:pt x="753795" y="340296"/>
                  </a:lnTo>
                  <a:lnTo>
                    <a:pt x="750062" y="345376"/>
                  </a:lnTo>
                  <a:lnTo>
                    <a:pt x="751497" y="344106"/>
                  </a:lnTo>
                  <a:lnTo>
                    <a:pt x="754964" y="341566"/>
                  </a:lnTo>
                  <a:lnTo>
                    <a:pt x="755586" y="340296"/>
                  </a:lnTo>
                  <a:close/>
                </a:path>
                <a:path w="2398395" h="808990">
                  <a:moveTo>
                    <a:pt x="779106" y="360946"/>
                  </a:moveTo>
                  <a:lnTo>
                    <a:pt x="772718" y="364426"/>
                  </a:lnTo>
                  <a:lnTo>
                    <a:pt x="768070" y="361518"/>
                  </a:lnTo>
                  <a:lnTo>
                    <a:pt x="770978" y="366166"/>
                  </a:lnTo>
                  <a:lnTo>
                    <a:pt x="773290" y="364426"/>
                  </a:lnTo>
                  <a:lnTo>
                    <a:pt x="779106" y="360946"/>
                  </a:lnTo>
                  <a:close/>
                </a:path>
                <a:path w="2398395" h="808990">
                  <a:moveTo>
                    <a:pt x="779818" y="363156"/>
                  </a:moveTo>
                  <a:lnTo>
                    <a:pt x="778522" y="364426"/>
                  </a:lnTo>
                  <a:lnTo>
                    <a:pt x="779691" y="364426"/>
                  </a:lnTo>
                  <a:lnTo>
                    <a:pt x="779818" y="363156"/>
                  </a:lnTo>
                  <a:close/>
                </a:path>
                <a:path w="2398395" h="808990">
                  <a:moveTo>
                    <a:pt x="795794" y="495681"/>
                  </a:moveTo>
                  <a:lnTo>
                    <a:pt x="793686" y="499046"/>
                  </a:lnTo>
                  <a:lnTo>
                    <a:pt x="794207" y="500316"/>
                  </a:lnTo>
                  <a:lnTo>
                    <a:pt x="795794" y="495681"/>
                  </a:lnTo>
                  <a:close/>
                </a:path>
                <a:path w="2398395" h="808990">
                  <a:moveTo>
                    <a:pt x="825931" y="471144"/>
                  </a:moveTo>
                  <a:lnTo>
                    <a:pt x="823760" y="471144"/>
                  </a:lnTo>
                  <a:lnTo>
                    <a:pt x="822667" y="476186"/>
                  </a:lnTo>
                  <a:lnTo>
                    <a:pt x="825931" y="471144"/>
                  </a:lnTo>
                  <a:close/>
                </a:path>
                <a:path w="2398395" h="808990">
                  <a:moveTo>
                    <a:pt x="826160" y="511238"/>
                  </a:moveTo>
                  <a:lnTo>
                    <a:pt x="820928" y="518210"/>
                  </a:lnTo>
                  <a:lnTo>
                    <a:pt x="824992" y="517626"/>
                  </a:lnTo>
                  <a:lnTo>
                    <a:pt x="826160" y="511238"/>
                  </a:lnTo>
                  <a:close/>
                </a:path>
                <a:path w="2398395" h="808990">
                  <a:moveTo>
                    <a:pt x="852170" y="707326"/>
                  </a:moveTo>
                  <a:lnTo>
                    <a:pt x="851166" y="698436"/>
                  </a:lnTo>
                  <a:lnTo>
                    <a:pt x="848042" y="707326"/>
                  </a:lnTo>
                  <a:lnTo>
                    <a:pt x="847648" y="708596"/>
                  </a:lnTo>
                  <a:lnTo>
                    <a:pt x="851192" y="708596"/>
                  </a:lnTo>
                  <a:lnTo>
                    <a:pt x="852170" y="707326"/>
                  </a:lnTo>
                  <a:close/>
                </a:path>
                <a:path w="2398395" h="808990">
                  <a:moveTo>
                    <a:pt x="855776" y="537933"/>
                  </a:moveTo>
                  <a:lnTo>
                    <a:pt x="854621" y="537933"/>
                  </a:lnTo>
                  <a:lnTo>
                    <a:pt x="852881" y="538518"/>
                  </a:lnTo>
                  <a:lnTo>
                    <a:pt x="853452" y="539673"/>
                  </a:lnTo>
                  <a:lnTo>
                    <a:pt x="854621" y="541413"/>
                  </a:lnTo>
                  <a:lnTo>
                    <a:pt x="855776" y="540258"/>
                  </a:lnTo>
                  <a:lnTo>
                    <a:pt x="855776" y="537933"/>
                  </a:lnTo>
                  <a:close/>
                </a:path>
                <a:path w="2398395" h="808990">
                  <a:moveTo>
                    <a:pt x="883666" y="741616"/>
                  </a:moveTo>
                  <a:lnTo>
                    <a:pt x="881265" y="737806"/>
                  </a:lnTo>
                  <a:lnTo>
                    <a:pt x="879602" y="741616"/>
                  </a:lnTo>
                  <a:lnTo>
                    <a:pt x="883666" y="741616"/>
                  </a:lnTo>
                  <a:close/>
                </a:path>
                <a:path w="2398395" h="808990">
                  <a:moveTo>
                    <a:pt x="931583" y="732726"/>
                  </a:moveTo>
                  <a:lnTo>
                    <a:pt x="930922" y="728103"/>
                  </a:lnTo>
                  <a:lnTo>
                    <a:pt x="930884" y="727887"/>
                  </a:lnTo>
                  <a:lnTo>
                    <a:pt x="930770" y="728103"/>
                  </a:lnTo>
                  <a:lnTo>
                    <a:pt x="929944" y="732726"/>
                  </a:lnTo>
                  <a:lnTo>
                    <a:pt x="931583" y="732726"/>
                  </a:lnTo>
                  <a:close/>
                </a:path>
                <a:path w="2398395" h="808990">
                  <a:moveTo>
                    <a:pt x="936815" y="746696"/>
                  </a:moveTo>
                  <a:lnTo>
                    <a:pt x="934199" y="746696"/>
                  </a:lnTo>
                  <a:lnTo>
                    <a:pt x="931875" y="751776"/>
                  </a:lnTo>
                  <a:lnTo>
                    <a:pt x="935939" y="751776"/>
                  </a:lnTo>
                  <a:lnTo>
                    <a:pt x="936815" y="746696"/>
                  </a:lnTo>
                  <a:close/>
                </a:path>
                <a:path w="2398395" h="808990">
                  <a:moveTo>
                    <a:pt x="938745" y="737806"/>
                  </a:moveTo>
                  <a:lnTo>
                    <a:pt x="937679" y="741616"/>
                  </a:lnTo>
                  <a:lnTo>
                    <a:pt x="936815" y="746696"/>
                  </a:lnTo>
                  <a:lnTo>
                    <a:pt x="937679" y="746696"/>
                  </a:lnTo>
                  <a:lnTo>
                    <a:pt x="938745" y="737806"/>
                  </a:lnTo>
                  <a:close/>
                </a:path>
                <a:path w="2398395" h="808990">
                  <a:moveTo>
                    <a:pt x="941755" y="736536"/>
                  </a:moveTo>
                  <a:lnTo>
                    <a:pt x="941705" y="727671"/>
                  </a:lnTo>
                  <a:lnTo>
                    <a:pt x="937056" y="727671"/>
                  </a:lnTo>
                  <a:lnTo>
                    <a:pt x="932688" y="732726"/>
                  </a:lnTo>
                  <a:lnTo>
                    <a:pt x="931583" y="732726"/>
                  </a:lnTo>
                  <a:lnTo>
                    <a:pt x="932459" y="736536"/>
                  </a:lnTo>
                  <a:lnTo>
                    <a:pt x="930719" y="741616"/>
                  </a:lnTo>
                  <a:lnTo>
                    <a:pt x="928395" y="746696"/>
                  </a:lnTo>
                  <a:lnTo>
                    <a:pt x="930135" y="746696"/>
                  </a:lnTo>
                  <a:lnTo>
                    <a:pt x="934783" y="741616"/>
                  </a:lnTo>
                  <a:lnTo>
                    <a:pt x="938847" y="736536"/>
                  </a:lnTo>
                  <a:lnTo>
                    <a:pt x="941755" y="736536"/>
                  </a:lnTo>
                  <a:close/>
                </a:path>
                <a:path w="2398395" h="808990">
                  <a:moveTo>
                    <a:pt x="945819" y="736536"/>
                  </a:moveTo>
                  <a:lnTo>
                    <a:pt x="944651" y="736536"/>
                  </a:lnTo>
                  <a:lnTo>
                    <a:pt x="942327" y="741616"/>
                  </a:lnTo>
                  <a:lnTo>
                    <a:pt x="941171" y="746696"/>
                  </a:lnTo>
                  <a:lnTo>
                    <a:pt x="936523" y="750506"/>
                  </a:lnTo>
                  <a:lnTo>
                    <a:pt x="942327" y="746696"/>
                  </a:lnTo>
                  <a:lnTo>
                    <a:pt x="945819" y="736536"/>
                  </a:lnTo>
                  <a:close/>
                </a:path>
                <a:path w="2398395" h="808990">
                  <a:moveTo>
                    <a:pt x="973112" y="775906"/>
                  </a:moveTo>
                  <a:lnTo>
                    <a:pt x="969048" y="775906"/>
                  </a:lnTo>
                  <a:lnTo>
                    <a:pt x="969632" y="784796"/>
                  </a:lnTo>
                  <a:lnTo>
                    <a:pt x="973112" y="775906"/>
                  </a:lnTo>
                  <a:close/>
                </a:path>
                <a:path w="2398395" h="808990">
                  <a:moveTo>
                    <a:pt x="973696" y="774636"/>
                  </a:moveTo>
                  <a:lnTo>
                    <a:pt x="973112" y="775906"/>
                  </a:lnTo>
                  <a:lnTo>
                    <a:pt x="973696" y="775906"/>
                  </a:lnTo>
                  <a:lnTo>
                    <a:pt x="973696" y="774636"/>
                  </a:lnTo>
                  <a:close/>
                </a:path>
                <a:path w="2398395" h="808990">
                  <a:moveTo>
                    <a:pt x="984453" y="769569"/>
                  </a:moveTo>
                  <a:lnTo>
                    <a:pt x="983538" y="770890"/>
                  </a:lnTo>
                  <a:lnTo>
                    <a:pt x="984250" y="773366"/>
                  </a:lnTo>
                  <a:lnTo>
                    <a:pt x="984377" y="770890"/>
                  </a:lnTo>
                  <a:lnTo>
                    <a:pt x="984453" y="769569"/>
                  </a:lnTo>
                  <a:close/>
                </a:path>
                <a:path w="2398395" h="808990">
                  <a:moveTo>
                    <a:pt x="986434" y="780986"/>
                  </a:moveTo>
                  <a:lnTo>
                    <a:pt x="984250" y="773366"/>
                  </a:lnTo>
                  <a:lnTo>
                    <a:pt x="984173" y="774636"/>
                  </a:lnTo>
                  <a:lnTo>
                    <a:pt x="984110" y="775906"/>
                  </a:lnTo>
                  <a:lnTo>
                    <a:pt x="979462" y="780986"/>
                  </a:lnTo>
                  <a:lnTo>
                    <a:pt x="982357" y="784796"/>
                  </a:lnTo>
                  <a:lnTo>
                    <a:pt x="986434" y="780986"/>
                  </a:lnTo>
                  <a:close/>
                </a:path>
                <a:path w="2398395" h="808990">
                  <a:moveTo>
                    <a:pt x="988250" y="156184"/>
                  </a:moveTo>
                  <a:lnTo>
                    <a:pt x="986447" y="152412"/>
                  </a:lnTo>
                  <a:lnTo>
                    <a:pt x="986015" y="152819"/>
                  </a:lnTo>
                  <a:lnTo>
                    <a:pt x="983145" y="156184"/>
                  </a:lnTo>
                  <a:lnTo>
                    <a:pt x="988250" y="156184"/>
                  </a:lnTo>
                  <a:close/>
                </a:path>
                <a:path w="2398395" h="808990">
                  <a:moveTo>
                    <a:pt x="1006754" y="243776"/>
                  </a:moveTo>
                  <a:lnTo>
                    <a:pt x="1003820" y="245046"/>
                  </a:lnTo>
                  <a:lnTo>
                    <a:pt x="1004430" y="248856"/>
                  </a:lnTo>
                  <a:lnTo>
                    <a:pt x="1006754" y="243776"/>
                  </a:lnTo>
                  <a:close/>
                </a:path>
                <a:path w="2398395" h="808990">
                  <a:moveTo>
                    <a:pt x="1020902" y="214566"/>
                  </a:moveTo>
                  <a:lnTo>
                    <a:pt x="1015466" y="214566"/>
                  </a:lnTo>
                  <a:lnTo>
                    <a:pt x="1013155" y="209486"/>
                  </a:lnTo>
                  <a:lnTo>
                    <a:pt x="1012659" y="213296"/>
                  </a:lnTo>
                  <a:lnTo>
                    <a:pt x="1012571" y="214566"/>
                  </a:lnTo>
                  <a:lnTo>
                    <a:pt x="1011859" y="219646"/>
                  </a:lnTo>
                  <a:lnTo>
                    <a:pt x="1015619" y="219646"/>
                  </a:lnTo>
                  <a:lnTo>
                    <a:pt x="1020902" y="214566"/>
                  </a:lnTo>
                  <a:close/>
                </a:path>
                <a:path w="2398395" h="808990">
                  <a:moveTo>
                    <a:pt x="1045095" y="335991"/>
                  </a:moveTo>
                  <a:lnTo>
                    <a:pt x="1044511" y="334264"/>
                  </a:lnTo>
                  <a:lnTo>
                    <a:pt x="1039291" y="337146"/>
                  </a:lnTo>
                  <a:lnTo>
                    <a:pt x="1043940" y="337146"/>
                  </a:lnTo>
                  <a:lnTo>
                    <a:pt x="1045095" y="337731"/>
                  </a:lnTo>
                  <a:lnTo>
                    <a:pt x="1045095" y="335991"/>
                  </a:lnTo>
                  <a:close/>
                </a:path>
                <a:path w="2398395" h="808990">
                  <a:moveTo>
                    <a:pt x="1048588" y="339471"/>
                  </a:moveTo>
                  <a:lnTo>
                    <a:pt x="1047419" y="338315"/>
                  </a:lnTo>
                  <a:lnTo>
                    <a:pt x="1045679" y="337731"/>
                  </a:lnTo>
                  <a:lnTo>
                    <a:pt x="1045679" y="341795"/>
                  </a:lnTo>
                  <a:lnTo>
                    <a:pt x="1048004" y="342379"/>
                  </a:lnTo>
                  <a:lnTo>
                    <a:pt x="1048588" y="339471"/>
                  </a:lnTo>
                  <a:close/>
                </a:path>
                <a:path w="2398395" h="808990">
                  <a:moveTo>
                    <a:pt x="1070317" y="288226"/>
                  </a:moveTo>
                  <a:lnTo>
                    <a:pt x="1067752" y="292036"/>
                  </a:lnTo>
                  <a:lnTo>
                    <a:pt x="1065428" y="292036"/>
                  </a:lnTo>
                  <a:lnTo>
                    <a:pt x="1066012" y="297116"/>
                  </a:lnTo>
                  <a:lnTo>
                    <a:pt x="1070317" y="288226"/>
                  </a:lnTo>
                  <a:close/>
                </a:path>
                <a:path w="2398395" h="808990">
                  <a:moveTo>
                    <a:pt x="1073556" y="808926"/>
                  </a:moveTo>
                  <a:lnTo>
                    <a:pt x="1073035" y="805116"/>
                  </a:lnTo>
                  <a:lnTo>
                    <a:pt x="1068336" y="808926"/>
                  </a:lnTo>
                  <a:lnTo>
                    <a:pt x="1073556" y="808926"/>
                  </a:lnTo>
                  <a:close/>
                </a:path>
                <a:path w="2398395" h="808990">
                  <a:moveTo>
                    <a:pt x="1073734" y="805116"/>
                  </a:moveTo>
                  <a:lnTo>
                    <a:pt x="1072857" y="802690"/>
                  </a:lnTo>
                  <a:lnTo>
                    <a:pt x="1072997" y="804633"/>
                  </a:lnTo>
                  <a:lnTo>
                    <a:pt x="1073035" y="805116"/>
                  </a:lnTo>
                  <a:lnTo>
                    <a:pt x="1073734" y="805116"/>
                  </a:lnTo>
                  <a:close/>
                </a:path>
                <a:path w="2398395" h="808990">
                  <a:moveTo>
                    <a:pt x="1088085" y="388556"/>
                  </a:moveTo>
                  <a:lnTo>
                    <a:pt x="1086916" y="383476"/>
                  </a:lnTo>
                  <a:lnTo>
                    <a:pt x="1086142" y="386016"/>
                  </a:lnTo>
                  <a:lnTo>
                    <a:pt x="1088085" y="388556"/>
                  </a:lnTo>
                  <a:close/>
                </a:path>
                <a:path w="2398395" h="808990">
                  <a:moveTo>
                    <a:pt x="1109103" y="774636"/>
                  </a:moveTo>
                  <a:lnTo>
                    <a:pt x="1108417" y="775906"/>
                  </a:lnTo>
                  <a:lnTo>
                    <a:pt x="1108989" y="775906"/>
                  </a:lnTo>
                  <a:lnTo>
                    <a:pt x="1109103" y="774636"/>
                  </a:lnTo>
                  <a:close/>
                </a:path>
                <a:path w="2398395" h="808990">
                  <a:moveTo>
                    <a:pt x="1119454" y="407606"/>
                  </a:moveTo>
                  <a:lnTo>
                    <a:pt x="1113637" y="412686"/>
                  </a:lnTo>
                  <a:lnTo>
                    <a:pt x="1116545" y="412686"/>
                  </a:lnTo>
                  <a:lnTo>
                    <a:pt x="1118870" y="412686"/>
                  </a:lnTo>
                  <a:lnTo>
                    <a:pt x="1119454" y="407606"/>
                  </a:lnTo>
                  <a:close/>
                </a:path>
                <a:path w="2398395" h="808990">
                  <a:moveTo>
                    <a:pt x="1124673" y="409689"/>
                  </a:moveTo>
                  <a:lnTo>
                    <a:pt x="1121194" y="409689"/>
                  </a:lnTo>
                  <a:lnTo>
                    <a:pt x="1121778" y="410273"/>
                  </a:lnTo>
                  <a:lnTo>
                    <a:pt x="1122349" y="410273"/>
                  </a:lnTo>
                  <a:lnTo>
                    <a:pt x="1124673" y="409689"/>
                  </a:lnTo>
                  <a:close/>
                </a:path>
                <a:path w="2398395" h="808990">
                  <a:moveTo>
                    <a:pt x="1125956" y="805116"/>
                  </a:moveTo>
                  <a:lnTo>
                    <a:pt x="1125258" y="804633"/>
                  </a:lnTo>
                  <a:lnTo>
                    <a:pt x="1125080" y="805116"/>
                  </a:lnTo>
                  <a:lnTo>
                    <a:pt x="1125956" y="805116"/>
                  </a:lnTo>
                  <a:close/>
                </a:path>
                <a:path w="2398395" h="808990">
                  <a:moveTo>
                    <a:pt x="1159484" y="800036"/>
                  </a:moveTo>
                  <a:lnTo>
                    <a:pt x="1154303" y="794956"/>
                  </a:lnTo>
                  <a:lnTo>
                    <a:pt x="1158189" y="800036"/>
                  </a:lnTo>
                  <a:lnTo>
                    <a:pt x="1159484" y="800036"/>
                  </a:lnTo>
                  <a:close/>
                </a:path>
                <a:path w="2398395" h="808990">
                  <a:moveTo>
                    <a:pt x="1163027" y="805116"/>
                  </a:moveTo>
                  <a:lnTo>
                    <a:pt x="1163015" y="804633"/>
                  </a:lnTo>
                  <a:lnTo>
                    <a:pt x="1162443" y="805116"/>
                  </a:lnTo>
                  <a:lnTo>
                    <a:pt x="1163027" y="805116"/>
                  </a:lnTo>
                  <a:close/>
                </a:path>
                <a:path w="2398395" h="808990">
                  <a:moveTo>
                    <a:pt x="1192644" y="384733"/>
                  </a:moveTo>
                  <a:lnTo>
                    <a:pt x="1190320" y="386473"/>
                  </a:lnTo>
                  <a:lnTo>
                    <a:pt x="1191475" y="387057"/>
                  </a:lnTo>
                  <a:lnTo>
                    <a:pt x="1192644" y="384733"/>
                  </a:lnTo>
                  <a:close/>
                </a:path>
                <a:path w="2398395" h="808990">
                  <a:moveTo>
                    <a:pt x="1208900" y="389953"/>
                  </a:moveTo>
                  <a:lnTo>
                    <a:pt x="1206576" y="390537"/>
                  </a:lnTo>
                  <a:lnTo>
                    <a:pt x="1207160" y="391121"/>
                  </a:lnTo>
                  <a:lnTo>
                    <a:pt x="1207744" y="391121"/>
                  </a:lnTo>
                  <a:lnTo>
                    <a:pt x="1208900" y="389953"/>
                  </a:lnTo>
                  <a:close/>
                </a:path>
                <a:path w="2398395" h="808990">
                  <a:moveTo>
                    <a:pt x="1218196" y="470039"/>
                  </a:moveTo>
                  <a:lnTo>
                    <a:pt x="1214132" y="465391"/>
                  </a:lnTo>
                  <a:lnTo>
                    <a:pt x="1215288" y="468884"/>
                  </a:lnTo>
                  <a:lnTo>
                    <a:pt x="1216456" y="471195"/>
                  </a:lnTo>
                  <a:lnTo>
                    <a:pt x="1217612" y="472948"/>
                  </a:lnTo>
                  <a:lnTo>
                    <a:pt x="1217612" y="472363"/>
                  </a:lnTo>
                  <a:lnTo>
                    <a:pt x="1218196" y="471195"/>
                  </a:lnTo>
                  <a:lnTo>
                    <a:pt x="1218196" y="470039"/>
                  </a:lnTo>
                  <a:close/>
                </a:path>
                <a:path w="2398395" h="808990">
                  <a:moveTo>
                    <a:pt x="1228610" y="808926"/>
                  </a:moveTo>
                  <a:lnTo>
                    <a:pt x="1224534" y="794956"/>
                  </a:lnTo>
                  <a:lnTo>
                    <a:pt x="1224686" y="798766"/>
                  </a:lnTo>
                  <a:lnTo>
                    <a:pt x="1224737" y="800036"/>
                  </a:lnTo>
                  <a:lnTo>
                    <a:pt x="1224851" y="802690"/>
                  </a:lnTo>
                  <a:lnTo>
                    <a:pt x="1224940" y="805116"/>
                  </a:lnTo>
                  <a:lnTo>
                    <a:pt x="1228610" y="808926"/>
                  </a:lnTo>
                  <a:close/>
                </a:path>
                <a:path w="2398395" h="808990">
                  <a:moveTo>
                    <a:pt x="1229207" y="800036"/>
                  </a:moveTo>
                  <a:lnTo>
                    <a:pt x="1229080" y="798766"/>
                  </a:lnTo>
                  <a:lnTo>
                    <a:pt x="1227772" y="800036"/>
                  </a:lnTo>
                  <a:lnTo>
                    <a:pt x="1229207" y="800036"/>
                  </a:lnTo>
                  <a:close/>
                </a:path>
                <a:path w="2398395" h="808990">
                  <a:moveTo>
                    <a:pt x="1239062" y="466026"/>
                  </a:moveTo>
                  <a:lnTo>
                    <a:pt x="1229766" y="466026"/>
                  </a:lnTo>
                  <a:lnTo>
                    <a:pt x="1236738" y="470827"/>
                  </a:lnTo>
                  <a:lnTo>
                    <a:pt x="1239062" y="466026"/>
                  </a:lnTo>
                  <a:close/>
                </a:path>
                <a:path w="2398395" h="808990">
                  <a:moveTo>
                    <a:pt x="1261935" y="470827"/>
                  </a:moveTo>
                  <a:lnTo>
                    <a:pt x="1261719" y="466026"/>
                  </a:lnTo>
                  <a:lnTo>
                    <a:pt x="1257642" y="466026"/>
                  </a:lnTo>
                  <a:lnTo>
                    <a:pt x="1261719" y="470827"/>
                  </a:lnTo>
                  <a:lnTo>
                    <a:pt x="1261833" y="470954"/>
                  </a:lnTo>
                  <a:lnTo>
                    <a:pt x="1261935" y="470827"/>
                  </a:lnTo>
                  <a:close/>
                </a:path>
                <a:path w="2398395" h="808990">
                  <a:moveTo>
                    <a:pt x="1282623" y="36563"/>
                  </a:moveTo>
                  <a:lnTo>
                    <a:pt x="1281468" y="35979"/>
                  </a:lnTo>
                  <a:lnTo>
                    <a:pt x="1279715" y="35979"/>
                  </a:lnTo>
                  <a:lnTo>
                    <a:pt x="1279715" y="36563"/>
                  </a:lnTo>
                  <a:lnTo>
                    <a:pt x="1282623" y="36563"/>
                  </a:lnTo>
                  <a:close/>
                </a:path>
                <a:path w="2398395" h="808990">
                  <a:moveTo>
                    <a:pt x="1299476" y="412686"/>
                  </a:moveTo>
                  <a:lnTo>
                    <a:pt x="1295742" y="417766"/>
                  </a:lnTo>
                  <a:lnTo>
                    <a:pt x="1299476" y="417766"/>
                  </a:lnTo>
                  <a:lnTo>
                    <a:pt x="1299476" y="412686"/>
                  </a:lnTo>
                  <a:close/>
                </a:path>
                <a:path w="2398395" h="808990">
                  <a:moveTo>
                    <a:pt x="1302689" y="417766"/>
                  </a:moveTo>
                  <a:lnTo>
                    <a:pt x="1299476" y="417766"/>
                  </a:lnTo>
                  <a:lnTo>
                    <a:pt x="1299476" y="422846"/>
                  </a:lnTo>
                  <a:lnTo>
                    <a:pt x="1302689" y="417766"/>
                  </a:lnTo>
                  <a:close/>
                </a:path>
                <a:path w="2398395" h="808990">
                  <a:moveTo>
                    <a:pt x="1306791" y="427926"/>
                  </a:moveTo>
                  <a:lnTo>
                    <a:pt x="1305788" y="427926"/>
                  </a:lnTo>
                  <a:lnTo>
                    <a:pt x="1305255" y="433031"/>
                  </a:lnTo>
                  <a:lnTo>
                    <a:pt x="1306791" y="427926"/>
                  </a:lnTo>
                  <a:close/>
                </a:path>
                <a:path w="2398395" h="808990">
                  <a:moveTo>
                    <a:pt x="1333157" y="101574"/>
                  </a:moveTo>
                  <a:lnTo>
                    <a:pt x="1332585" y="99822"/>
                  </a:lnTo>
                  <a:lnTo>
                    <a:pt x="1331417" y="98666"/>
                  </a:lnTo>
                  <a:lnTo>
                    <a:pt x="1332585" y="103314"/>
                  </a:lnTo>
                  <a:lnTo>
                    <a:pt x="1333157" y="101574"/>
                  </a:lnTo>
                  <a:close/>
                </a:path>
                <a:path w="2398395" h="808990">
                  <a:moveTo>
                    <a:pt x="1341869" y="112598"/>
                  </a:moveTo>
                  <a:lnTo>
                    <a:pt x="1339545" y="115493"/>
                  </a:lnTo>
                  <a:lnTo>
                    <a:pt x="1337233" y="118986"/>
                  </a:lnTo>
                  <a:lnTo>
                    <a:pt x="1337805" y="118402"/>
                  </a:lnTo>
                  <a:lnTo>
                    <a:pt x="1338389" y="118402"/>
                  </a:lnTo>
                  <a:lnTo>
                    <a:pt x="1339545" y="117817"/>
                  </a:lnTo>
                  <a:lnTo>
                    <a:pt x="1341869" y="112598"/>
                  </a:lnTo>
                  <a:close/>
                </a:path>
                <a:path w="2398395" h="808990">
                  <a:moveTo>
                    <a:pt x="1379588" y="152412"/>
                  </a:moveTo>
                  <a:lnTo>
                    <a:pt x="1379042" y="152412"/>
                  </a:lnTo>
                  <a:lnTo>
                    <a:pt x="1378978" y="152819"/>
                  </a:lnTo>
                  <a:lnTo>
                    <a:pt x="1378851" y="153606"/>
                  </a:lnTo>
                  <a:lnTo>
                    <a:pt x="1379588" y="152412"/>
                  </a:lnTo>
                  <a:close/>
                </a:path>
                <a:path w="2398395" h="808990">
                  <a:moveTo>
                    <a:pt x="1385887" y="157492"/>
                  </a:moveTo>
                  <a:lnTo>
                    <a:pt x="1385697" y="157060"/>
                  </a:lnTo>
                  <a:lnTo>
                    <a:pt x="1385455" y="156184"/>
                  </a:lnTo>
                  <a:lnTo>
                    <a:pt x="1384249" y="156184"/>
                  </a:lnTo>
                  <a:lnTo>
                    <a:pt x="1385887" y="157492"/>
                  </a:lnTo>
                  <a:close/>
                </a:path>
                <a:path w="2398395" h="808990">
                  <a:moveTo>
                    <a:pt x="1386027" y="163766"/>
                  </a:moveTo>
                  <a:lnTo>
                    <a:pt x="1384909" y="163766"/>
                  </a:lnTo>
                  <a:lnTo>
                    <a:pt x="1386027" y="166306"/>
                  </a:lnTo>
                  <a:lnTo>
                    <a:pt x="1386027" y="163766"/>
                  </a:lnTo>
                  <a:close/>
                </a:path>
                <a:path w="2398395" h="808990">
                  <a:moveTo>
                    <a:pt x="1389341" y="163766"/>
                  </a:moveTo>
                  <a:lnTo>
                    <a:pt x="1385836" y="157492"/>
                  </a:lnTo>
                  <a:lnTo>
                    <a:pt x="1385709" y="158610"/>
                  </a:lnTo>
                  <a:lnTo>
                    <a:pt x="1385620" y="159956"/>
                  </a:lnTo>
                  <a:lnTo>
                    <a:pt x="1385519" y="161391"/>
                  </a:lnTo>
                  <a:lnTo>
                    <a:pt x="1385430" y="162560"/>
                  </a:lnTo>
                  <a:lnTo>
                    <a:pt x="1386027" y="162560"/>
                  </a:lnTo>
                  <a:lnTo>
                    <a:pt x="1386027" y="163766"/>
                  </a:lnTo>
                  <a:lnTo>
                    <a:pt x="1389341" y="163766"/>
                  </a:lnTo>
                  <a:close/>
                </a:path>
                <a:path w="2398395" h="808990">
                  <a:moveTo>
                    <a:pt x="1404023" y="30416"/>
                  </a:moveTo>
                  <a:lnTo>
                    <a:pt x="1402384" y="26606"/>
                  </a:lnTo>
                  <a:lnTo>
                    <a:pt x="1400022" y="26606"/>
                  </a:lnTo>
                  <a:lnTo>
                    <a:pt x="1400975" y="30416"/>
                  </a:lnTo>
                  <a:lnTo>
                    <a:pt x="1404023" y="30416"/>
                  </a:lnTo>
                  <a:close/>
                </a:path>
                <a:path w="2398395" h="808990">
                  <a:moveTo>
                    <a:pt x="1404315" y="763206"/>
                  </a:moveTo>
                  <a:lnTo>
                    <a:pt x="1403096" y="759396"/>
                  </a:lnTo>
                  <a:lnTo>
                    <a:pt x="1402283" y="765746"/>
                  </a:lnTo>
                  <a:lnTo>
                    <a:pt x="1404315" y="763206"/>
                  </a:lnTo>
                  <a:close/>
                </a:path>
                <a:path w="2398395" h="808990">
                  <a:moveTo>
                    <a:pt x="1405191" y="3479"/>
                  </a:moveTo>
                  <a:lnTo>
                    <a:pt x="1402867" y="2895"/>
                  </a:lnTo>
                  <a:lnTo>
                    <a:pt x="1402283" y="3479"/>
                  </a:lnTo>
                  <a:lnTo>
                    <a:pt x="1405191" y="3479"/>
                  </a:lnTo>
                  <a:close/>
                </a:path>
                <a:path w="2398395" h="808990">
                  <a:moveTo>
                    <a:pt x="1406347" y="760666"/>
                  </a:moveTo>
                  <a:lnTo>
                    <a:pt x="1404315" y="763206"/>
                  </a:lnTo>
                  <a:lnTo>
                    <a:pt x="1405928" y="769569"/>
                  </a:lnTo>
                  <a:lnTo>
                    <a:pt x="1406105" y="765746"/>
                  </a:lnTo>
                  <a:lnTo>
                    <a:pt x="1406232" y="763206"/>
                  </a:lnTo>
                  <a:lnTo>
                    <a:pt x="1406347" y="760666"/>
                  </a:lnTo>
                  <a:close/>
                </a:path>
                <a:path w="2398395" h="808990">
                  <a:moveTo>
                    <a:pt x="1406931" y="6286"/>
                  </a:moveTo>
                  <a:lnTo>
                    <a:pt x="1398803" y="6286"/>
                  </a:lnTo>
                  <a:lnTo>
                    <a:pt x="1401699" y="11366"/>
                  </a:lnTo>
                  <a:lnTo>
                    <a:pt x="1402283" y="11366"/>
                  </a:lnTo>
                  <a:lnTo>
                    <a:pt x="1406931" y="6286"/>
                  </a:lnTo>
                  <a:close/>
                </a:path>
                <a:path w="2398395" h="808990">
                  <a:moveTo>
                    <a:pt x="1408099" y="12763"/>
                  </a:moveTo>
                  <a:lnTo>
                    <a:pt x="1406931" y="11607"/>
                  </a:lnTo>
                  <a:lnTo>
                    <a:pt x="1406347" y="12192"/>
                  </a:lnTo>
                  <a:lnTo>
                    <a:pt x="1406931" y="12763"/>
                  </a:lnTo>
                  <a:lnTo>
                    <a:pt x="1408099" y="12763"/>
                  </a:lnTo>
                  <a:close/>
                </a:path>
                <a:path w="2398395" h="808990">
                  <a:moveTo>
                    <a:pt x="1409268" y="770890"/>
                  </a:moveTo>
                  <a:lnTo>
                    <a:pt x="1409039" y="769569"/>
                  </a:lnTo>
                  <a:lnTo>
                    <a:pt x="1408049" y="770890"/>
                  </a:lnTo>
                  <a:lnTo>
                    <a:pt x="1409268" y="770890"/>
                  </a:lnTo>
                  <a:close/>
                </a:path>
                <a:path w="2398395" h="808990">
                  <a:moveTo>
                    <a:pt x="1567548" y="727671"/>
                  </a:moveTo>
                  <a:lnTo>
                    <a:pt x="1566722" y="726935"/>
                  </a:lnTo>
                  <a:lnTo>
                    <a:pt x="1565402" y="727671"/>
                  </a:lnTo>
                  <a:lnTo>
                    <a:pt x="1567548" y="727671"/>
                  </a:lnTo>
                  <a:close/>
                </a:path>
                <a:path w="2398395" h="808990">
                  <a:moveTo>
                    <a:pt x="1595081" y="717486"/>
                  </a:moveTo>
                  <a:lnTo>
                    <a:pt x="1592757" y="712406"/>
                  </a:lnTo>
                  <a:lnTo>
                    <a:pt x="1590446" y="712406"/>
                  </a:lnTo>
                  <a:lnTo>
                    <a:pt x="1592757" y="717486"/>
                  </a:lnTo>
                  <a:lnTo>
                    <a:pt x="1595081" y="717486"/>
                  </a:lnTo>
                  <a:close/>
                </a:path>
                <a:path w="2398395" h="808990">
                  <a:moveTo>
                    <a:pt x="1604187" y="481266"/>
                  </a:moveTo>
                  <a:lnTo>
                    <a:pt x="1603159" y="480758"/>
                  </a:lnTo>
                  <a:lnTo>
                    <a:pt x="1602867" y="480758"/>
                  </a:lnTo>
                  <a:lnTo>
                    <a:pt x="1603070" y="481266"/>
                  </a:lnTo>
                  <a:lnTo>
                    <a:pt x="1604187" y="481266"/>
                  </a:lnTo>
                  <a:close/>
                </a:path>
                <a:path w="2398395" h="808990">
                  <a:moveTo>
                    <a:pt x="1617738" y="6286"/>
                  </a:moveTo>
                  <a:lnTo>
                    <a:pt x="1616824" y="2476"/>
                  </a:lnTo>
                  <a:lnTo>
                    <a:pt x="1614970" y="2476"/>
                  </a:lnTo>
                  <a:lnTo>
                    <a:pt x="1617738" y="6286"/>
                  </a:lnTo>
                  <a:close/>
                </a:path>
                <a:path w="2398395" h="808990">
                  <a:moveTo>
                    <a:pt x="1620647" y="0"/>
                  </a:moveTo>
                  <a:lnTo>
                    <a:pt x="1617738" y="0"/>
                  </a:lnTo>
                  <a:lnTo>
                    <a:pt x="1620647" y="571"/>
                  </a:lnTo>
                  <a:lnTo>
                    <a:pt x="1620647" y="0"/>
                  </a:lnTo>
                  <a:close/>
                </a:path>
                <a:path w="2398395" h="808990">
                  <a:moveTo>
                    <a:pt x="1691220" y="403796"/>
                  </a:moveTo>
                  <a:lnTo>
                    <a:pt x="1687385" y="398741"/>
                  </a:lnTo>
                  <a:lnTo>
                    <a:pt x="1686877" y="398741"/>
                  </a:lnTo>
                  <a:lnTo>
                    <a:pt x="1691220" y="403796"/>
                  </a:lnTo>
                  <a:close/>
                </a:path>
                <a:path w="2398395" h="808990">
                  <a:moveTo>
                    <a:pt x="1696161" y="407606"/>
                  </a:moveTo>
                  <a:lnTo>
                    <a:pt x="1694345" y="406222"/>
                  </a:lnTo>
                  <a:lnTo>
                    <a:pt x="1694421" y="405625"/>
                  </a:lnTo>
                  <a:lnTo>
                    <a:pt x="1692706" y="404952"/>
                  </a:lnTo>
                  <a:lnTo>
                    <a:pt x="1691220" y="403796"/>
                  </a:lnTo>
                  <a:lnTo>
                    <a:pt x="1690700" y="403796"/>
                  </a:lnTo>
                  <a:lnTo>
                    <a:pt x="1690611" y="404126"/>
                  </a:lnTo>
                  <a:lnTo>
                    <a:pt x="1688604" y="403313"/>
                  </a:lnTo>
                  <a:lnTo>
                    <a:pt x="1690243" y="405676"/>
                  </a:lnTo>
                  <a:lnTo>
                    <a:pt x="1689773" y="407606"/>
                  </a:lnTo>
                  <a:lnTo>
                    <a:pt x="1691576" y="407606"/>
                  </a:lnTo>
                  <a:lnTo>
                    <a:pt x="1693837" y="410845"/>
                  </a:lnTo>
                  <a:lnTo>
                    <a:pt x="1694192" y="407606"/>
                  </a:lnTo>
                  <a:lnTo>
                    <a:pt x="1696161" y="407606"/>
                  </a:lnTo>
                  <a:close/>
                </a:path>
                <a:path w="2398395" h="808990">
                  <a:moveTo>
                    <a:pt x="1730387" y="381838"/>
                  </a:moveTo>
                  <a:lnTo>
                    <a:pt x="1729803" y="379514"/>
                  </a:lnTo>
                  <a:lnTo>
                    <a:pt x="1728635" y="377774"/>
                  </a:lnTo>
                  <a:lnTo>
                    <a:pt x="1728635" y="376034"/>
                  </a:lnTo>
                  <a:lnTo>
                    <a:pt x="1726895" y="376618"/>
                  </a:lnTo>
                  <a:lnTo>
                    <a:pt x="1725739" y="377774"/>
                  </a:lnTo>
                  <a:lnTo>
                    <a:pt x="1730387" y="381838"/>
                  </a:lnTo>
                  <a:close/>
                </a:path>
                <a:path w="2398395" h="808990">
                  <a:moveTo>
                    <a:pt x="1733867" y="369506"/>
                  </a:moveTo>
                  <a:lnTo>
                    <a:pt x="1732127" y="369506"/>
                  </a:lnTo>
                  <a:lnTo>
                    <a:pt x="1729803" y="364426"/>
                  </a:lnTo>
                  <a:lnTo>
                    <a:pt x="1726311" y="374586"/>
                  </a:lnTo>
                  <a:lnTo>
                    <a:pt x="1733867" y="369506"/>
                  </a:lnTo>
                  <a:close/>
                </a:path>
                <a:path w="2398395" h="808990">
                  <a:moveTo>
                    <a:pt x="1847723" y="548576"/>
                  </a:moveTo>
                  <a:lnTo>
                    <a:pt x="1847469" y="547852"/>
                  </a:lnTo>
                  <a:lnTo>
                    <a:pt x="1847138" y="548576"/>
                  </a:lnTo>
                  <a:lnTo>
                    <a:pt x="1847723" y="548576"/>
                  </a:lnTo>
                  <a:close/>
                </a:path>
                <a:path w="2398395" h="808990">
                  <a:moveTo>
                    <a:pt x="1979142" y="438086"/>
                  </a:moveTo>
                  <a:lnTo>
                    <a:pt x="1977555" y="437527"/>
                  </a:lnTo>
                  <a:lnTo>
                    <a:pt x="1977351" y="438086"/>
                  </a:lnTo>
                  <a:lnTo>
                    <a:pt x="1979142" y="438086"/>
                  </a:lnTo>
                  <a:close/>
                </a:path>
                <a:path w="2398395" h="808990">
                  <a:moveTo>
                    <a:pt x="2006828" y="398145"/>
                  </a:moveTo>
                  <a:lnTo>
                    <a:pt x="2006777" y="393750"/>
                  </a:lnTo>
                  <a:lnTo>
                    <a:pt x="2002155" y="393750"/>
                  </a:lnTo>
                  <a:lnTo>
                    <a:pt x="2006828" y="398145"/>
                  </a:lnTo>
                  <a:close/>
                </a:path>
                <a:path w="2398395" h="808990">
                  <a:moveTo>
                    <a:pt x="2007463" y="398741"/>
                  </a:moveTo>
                  <a:lnTo>
                    <a:pt x="2006828" y="398145"/>
                  </a:lnTo>
                  <a:lnTo>
                    <a:pt x="2006841" y="398741"/>
                  </a:lnTo>
                  <a:lnTo>
                    <a:pt x="2007463" y="398741"/>
                  </a:lnTo>
                  <a:close/>
                </a:path>
                <a:path w="2398395" h="808990">
                  <a:moveTo>
                    <a:pt x="2048649" y="383476"/>
                  </a:moveTo>
                  <a:lnTo>
                    <a:pt x="2048065" y="379666"/>
                  </a:lnTo>
                  <a:lnTo>
                    <a:pt x="2045754" y="379666"/>
                  </a:lnTo>
                  <a:lnTo>
                    <a:pt x="2048649" y="383476"/>
                  </a:lnTo>
                  <a:close/>
                </a:path>
                <a:path w="2398395" h="808990">
                  <a:moveTo>
                    <a:pt x="2054466" y="379666"/>
                  </a:moveTo>
                  <a:lnTo>
                    <a:pt x="2048065" y="379666"/>
                  </a:lnTo>
                  <a:lnTo>
                    <a:pt x="2053882" y="383476"/>
                  </a:lnTo>
                  <a:lnTo>
                    <a:pt x="2054466" y="379666"/>
                  </a:lnTo>
                  <a:close/>
                </a:path>
                <a:path w="2398395" h="808990">
                  <a:moveTo>
                    <a:pt x="2070087" y="332676"/>
                  </a:moveTo>
                  <a:lnTo>
                    <a:pt x="2068347" y="331406"/>
                  </a:lnTo>
                  <a:lnTo>
                    <a:pt x="2069312" y="332676"/>
                  </a:lnTo>
                  <a:lnTo>
                    <a:pt x="2069960" y="333946"/>
                  </a:lnTo>
                  <a:lnTo>
                    <a:pt x="2070087" y="332676"/>
                  </a:lnTo>
                  <a:close/>
                </a:path>
                <a:path w="2398395" h="808990">
                  <a:moveTo>
                    <a:pt x="2081758" y="340296"/>
                  </a:moveTo>
                  <a:lnTo>
                    <a:pt x="2080247" y="337756"/>
                  </a:lnTo>
                  <a:lnTo>
                    <a:pt x="2079002" y="335229"/>
                  </a:lnTo>
                  <a:lnTo>
                    <a:pt x="2079104" y="333946"/>
                  </a:lnTo>
                  <a:lnTo>
                    <a:pt x="2079218" y="332676"/>
                  </a:lnTo>
                  <a:lnTo>
                    <a:pt x="2079332" y="331406"/>
                  </a:lnTo>
                  <a:lnTo>
                    <a:pt x="2078278" y="330136"/>
                  </a:lnTo>
                  <a:lnTo>
                    <a:pt x="2078278" y="326326"/>
                  </a:lnTo>
                  <a:lnTo>
                    <a:pt x="2071230" y="321271"/>
                  </a:lnTo>
                  <a:lnTo>
                    <a:pt x="2070354" y="321271"/>
                  </a:lnTo>
                  <a:lnTo>
                    <a:pt x="2069350" y="326326"/>
                  </a:lnTo>
                  <a:lnTo>
                    <a:pt x="2070519" y="330136"/>
                  </a:lnTo>
                  <a:lnTo>
                    <a:pt x="2070087" y="332676"/>
                  </a:lnTo>
                  <a:lnTo>
                    <a:pt x="2073948" y="335229"/>
                  </a:lnTo>
                  <a:lnTo>
                    <a:pt x="2076056" y="335229"/>
                  </a:lnTo>
                  <a:lnTo>
                    <a:pt x="2080018" y="345376"/>
                  </a:lnTo>
                  <a:lnTo>
                    <a:pt x="2081758" y="345376"/>
                  </a:lnTo>
                  <a:lnTo>
                    <a:pt x="2081758" y="340296"/>
                  </a:lnTo>
                  <a:close/>
                </a:path>
                <a:path w="2398395" h="808990">
                  <a:moveTo>
                    <a:pt x="2084679" y="335229"/>
                  </a:moveTo>
                  <a:lnTo>
                    <a:pt x="2083168" y="333946"/>
                  </a:lnTo>
                  <a:lnTo>
                    <a:pt x="2079434" y="330136"/>
                  </a:lnTo>
                  <a:lnTo>
                    <a:pt x="2079332" y="331406"/>
                  </a:lnTo>
                  <a:lnTo>
                    <a:pt x="2084679" y="335229"/>
                  </a:lnTo>
                  <a:close/>
                </a:path>
                <a:path w="2398395" h="808990">
                  <a:moveTo>
                    <a:pt x="2087295" y="337756"/>
                  </a:moveTo>
                  <a:lnTo>
                    <a:pt x="2084679" y="335229"/>
                  </a:lnTo>
                  <a:lnTo>
                    <a:pt x="2084666" y="340296"/>
                  </a:lnTo>
                  <a:lnTo>
                    <a:pt x="2086940" y="340296"/>
                  </a:lnTo>
                  <a:lnTo>
                    <a:pt x="2087295" y="337756"/>
                  </a:lnTo>
                  <a:close/>
                </a:path>
                <a:path w="2398395" h="808990">
                  <a:moveTo>
                    <a:pt x="2089899" y="330136"/>
                  </a:moveTo>
                  <a:lnTo>
                    <a:pt x="2083828" y="321271"/>
                  </a:lnTo>
                  <a:lnTo>
                    <a:pt x="2080768" y="321271"/>
                  </a:lnTo>
                  <a:lnTo>
                    <a:pt x="2082342" y="326326"/>
                  </a:lnTo>
                  <a:lnTo>
                    <a:pt x="2086406" y="330136"/>
                  </a:lnTo>
                  <a:lnTo>
                    <a:pt x="2086991" y="330136"/>
                  </a:lnTo>
                  <a:lnTo>
                    <a:pt x="2088235" y="333946"/>
                  </a:lnTo>
                  <a:lnTo>
                    <a:pt x="2089899" y="330136"/>
                  </a:lnTo>
                  <a:close/>
                </a:path>
                <a:path w="2398395" h="808990">
                  <a:moveTo>
                    <a:pt x="2090966" y="340296"/>
                  </a:moveTo>
                  <a:lnTo>
                    <a:pt x="2089569" y="337756"/>
                  </a:lnTo>
                  <a:lnTo>
                    <a:pt x="2088235" y="333946"/>
                  </a:lnTo>
                  <a:lnTo>
                    <a:pt x="2087537" y="335229"/>
                  </a:lnTo>
                  <a:lnTo>
                    <a:pt x="2087295" y="337756"/>
                  </a:lnTo>
                  <a:lnTo>
                    <a:pt x="2090966" y="340296"/>
                  </a:lnTo>
                  <a:close/>
                </a:path>
                <a:path w="2398395" h="808990">
                  <a:moveTo>
                    <a:pt x="2132304" y="306006"/>
                  </a:moveTo>
                  <a:lnTo>
                    <a:pt x="2127072" y="302196"/>
                  </a:lnTo>
                  <a:lnTo>
                    <a:pt x="2129244" y="306006"/>
                  </a:lnTo>
                  <a:lnTo>
                    <a:pt x="2132304" y="306006"/>
                  </a:lnTo>
                  <a:close/>
                </a:path>
                <a:path w="2398395" h="808990">
                  <a:moveTo>
                    <a:pt x="2134044" y="326326"/>
                  </a:moveTo>
                  <a:lnTo>
                    <a:pt x="2130374" y="321271"/>
                  </a:lnTo>
                  <a:lnTo>
                    <a:pt x="2128431" y="317436"/>
                  </a:lnTo>
                  <a:lnTo>
                    <a:pt x="2126196" y="321271"/>
                  </a:lnTo>
                  <a:lnTo>
                    <a:pt x="2127237" y="321271"/>
                  </a:lnTo>
                  <a:lnTo>
                    <a:pt x="2134044" y="326326"/>
                  </a:lnTo>
                  <a:close/>
                </a:path>
                <a:path w="2398395" h="808990">
                  <a:moveTo>
                    <a:pt x="2140699" y="317436"/>
                  </a:moveTo>
                  <a:lnTo>
                    <a:pt x="2136368" y="306006"/>
                  </a:lnTo>
                  <a:lnTo>
                    <a:pt x="2132304" y="306006"/>
                  </a:lnTo>
                  <a:lnTo>
                    <a:pt x="2135225" y="316814"/>
                  </a:lnTo>
                  <a:lnTo>
                    <a:pt x="2135340" y="317233"/>
                  </a:lnTo>
                  <a:lnTo>
                    <a:pt x="2135390" y="317436"/>
                  </a:lnTo>
                  <a:lnTo>
                    <a:pt x="2140699" y="317436"/>
                  </a:lnTo>
                  <a:close/>
                </a:path>
                <a:path w="2398395" h="808990">
                  <a:moveTo>
                    <a:pt x="2154948" y="297116"/>
                  </a:moveTo>
                  <a:lnTo>
                    <a:pt x="2151557" y="294576"/>
                  </a:lnTo>
                  <a:lnTo>
                    <a:pt x="2152624" y="297116"/>
                  </a:lnTo>
                  <a:lnTo>
                    <a:pt x="2154948" y="297116"/>
                  </a:lnTo>
                  <a:close/>
                </a:path>
                <a:path w="2398395" h="808990">
                  <a:moveTo>
                    <a:pt x="2206040" y="256476"/>
                  </a:moveTo>
                  <a:lnTo>
                    <a:pt x="2205444" y="253936"/>
                  </a:lnTo>
                  <a:lnTo>
                    <a:pt x="2199627" y="248856"/>
                  </a:lnTo>
                  <a:lnTo>
                    <a:pt x="2199716" y="250126"/>
                  </a:lnTo>
                  <a:lnTo>
                    <a:pt x="2203475" y="253936"/>
                  </a:lnTo>
                  <a:lnTo>
                    <a:pt x="2206040" y="256476"/>
                  </a:lnTo>
                  <a:close/>
                </a:path>
                <a:path w="2398395" h="808990">
                  <a:moveTo>
                    <a:pt x="2207209" y="259016"/>
                  </a:moveTo>
                  <a:lnTo>
                    <a:pt x="2206040" y="256476"/>
                  </a:lnTo>
                  <a:lnTo>
                    <a:pt x="2207183" y="262826"/>
                  </a:lnTo>
                  <a:lnTo>
                    <a:pt x="2207209" y="259016"/>
                  </a:lnTo>
                  <a:close/>
                </a:path>
                <a:path w="2398395" h="808990">
                  <a:moveTo>
                    <a:pt x="2295436" y="134556"/>
                  </a:moveTo>
                  <a:lnTo>
                    <a:pt x="2295182" y="133286"/>
                  </a:lnTo>
                  <a:lnTo>
                    <a:pt x="2291296" y="133286"/>
                  </a:lnTo>
                  <a:lnTo>
                    <a:pt x="2295436" y="134556"/>
                  </a:lnTo>
                  <a:close/>
                </a:path>
                <a:path w="2398395" h="808990">
                  <a:moveTo>
                    <a:pt x="2303297" y="138366"/>
                  </a:moveTo>
                  <a:lnTo>
                    <a:pt x="2295436" y="134556"/>
                  </a:lnTo>
                  <a:lnTo>
                    <a:pt x="2295995" y="137350"/>
                  </a:lnTo>
                  <a:lnTo>
                    <a:pt x="2296083" y="137807"/>
                  </a:lnTo>
                  <a:lnTo>
                    <a:pt x="2296198" y="138366"/>
                  </a:lnTo>
                  <a:lnTo>
                    <a:pt x="2303297" y="138366"/>
                  </a:lnTo>
                  <a:close/>
                </a:path>
                <a:path w="2398395" h="808990">
                  <a:moveTo>
                    <a:pt x="2362860" y="45656"/>
                  </a:moveTo>
                  <a:lnTo>
                    <a:pt x="2362301" y="40576"/>
                  </a:lnTo>
                  <a:lnTo>
                    <a:pt x="2356739" y="40576"/>
                  </a:lnTo>
                  <a:lnTo>
                    <a:pt x="2362860" y="45656"/>
                  </a:lnTo>
                  <a:close/>
                </a:path>
                <a:path w="2398395" h="808990">
                  <a:moveTo>
                    <a:pt x="2381758" y="30416"/>
                  </a:moveTo>
                  <a:lnTo>
                    <a:pt x="2381046" y="27190"/>
                  </a:lnTo>
                  <a:lnTo>
                    <a:pt x="2380919" y="26606"/>
                  </a:lnTo>
                  <a:lnTo>
                    <a:pt x="2379002" y="26606"/>
                  </a:lnTo>
                  <a:lnTo>
                    <a:pt x="2381758" y="30416"/>
                  </a:lnTo>
                  <a:close/>
                </a:path>
                <a:path w="2398395" h="808990">
                  <a:moveTo>
                    <a:pt x="2397874" y="2476"/>
                  </a:moveTo>
                  <a:lnTo>
                    <a:pt x="2263521" y="2476"/>
                  </a:lnTo>
                  <a:lnTo>
                    <a:pt x="2263521" y="147256"/>
                  </a:lnTo>
                  <a:lnTo>
                    <a:pt x="2262936" y="152349"/>
                  </a:lnTo>
                  <a:lnTo>
                    <a:pt x="2257133" y="147256"/>
                  </a:lnTo>
                  <a:lnTo>
                    <a:pt x="2263521" y="147256"/>
                  </a:lnTo>
                  <a:lnTo>
                    <a:pt x="2263521" y="2476"/>
                  </a:lnTo>
                  <a:lnTo>
                    <a:pt x="2165515" y="2476"/>
                  </a:lnTo>
                  <a:lnTo>
                    <a:pt x="2163661" y="6286"/>
                  </a:lnTo>
                  <a:lnTo>
                    <a:pt x="2164245" y="11366"/>
                  </a:lnTo>
                  <a:lnTo>
                    <a:pt x="2155533" y="11366"/>
                  </a:lnTo>
                  <a:lnTo>
                    <a:pt x="2159698" y="2476"/>
                  </a:lnTo>
                  <a:lnTo>
                    <a:pt x="2148789" y="2476"/>
                  </a:lnTo>
                  <a:lnTo>
                    <a:pt x="2148789" y="35496"/>
                  </a:lnTo>
                  <a:lnTo>
                    <a:pt x="2142413" y="35496"/>
                  </a:lnTo>
                  <a:lnTo>
                    <a:pt x="2142413" y="162560"/>
                  </a:lnTo>
                  <a:lnTo>
                    <a:pt x="2141182" y="162560"/>
                  </a:lnTo>
                  <a:lnTo>
                    <a:pt x="2141182" y="259016"/>
                  </a:lnTo>
                  <a:lnTo>
                    <a:pt x="2138108" y="262826"/>
                  </a:lnTo>
                  <a:lnTo>
                    <a:pt x="2131720" y="262826"/>
                  </a:lnTo>
                  <a:lnTo>
                    <a:pt x="2131199" y="259016"/>
                  </a:lnTo>
                  <a:lnTo>
                    <a:pt x="2141182" y="259016"/>
                  </a:lnTo>
                  <a:lnTo>
                    <a:pt x="2141182" y="162560"/>
                  </a:lnTo>
                  <a:lnTo>
                    <a:pt x="2140953" y="162560"/>
                  </a:lnTo>
                  <a:lnTo>
                    <a:pt x="2140432" y="166306"/>
                  </a:lnTo>
                  <a:lnTo>
                    <a:pt x="2131580" y="162560"/>
                  </a:lnTo>
                  <a:lnTo>
                    <a:pt x="2128215" y="162560"/>
                  </a:lnTo>
                  <a:lnTo>
                    <a:pt x="2128189" y="163423"/>
                  </a:lnTo>
                  <a:lnTo>
                    <a:pt x="2128088" y="166306"/>
                  </a:lnTo>
                  <a:lnTo>
                    <a:pt x="2126640" y="171386"/>
                  </a:lnTo>
                  <a:lnTo>
                    <a:pt x="2127580" y="175882"/>
                  </a:lnTo>
                  <a:lnTo>
                    <a:pt x="2127707" y="176466"/>
                  </a:lnTo>
                  <a:lnTo>
                    <a:pt x="2128507" y="176466"/>
                  </a:lnTo>
                  <a:lnTo>
                    <a:pt x="2134616" y="180276"/>
                  </a:lnTo>
                  <a:lnTo>
                    <a:pt x="2122551" y="180276"/>
                  </a:lnTo>
                  <a:lnTo>
                    <a:pt x="2121116" y="171386"/>
                  </a:lnTo>
                  <a:lnTo>
                    <a:pt x="2120392" y="166306"/>
                  </a:lnTo>
                  <a:lnTo>
                    <a:pt x="2125967" y="157492"/>
                  </a:lnTo>
                  <a:lnTo>
                    <a:pt x="2131123" y="157492"/>
                  </a:lnTo>
                  <a:lnTo>
                    <a:pt x="2142413" y="162560"/>
                  </a:lnTo>
                  <a:lnTo>
                    <a:pt x="2142413" y="35496"/>
                  </a:lnTo>
                  <a:lnTo>
                    <a:pt x="2138210" y="35496"/>
                  </a:lnTo>
                  <a:lnTo>
                    <a:pt x="2136889" y="40576"/>
                  </a:lnTo>
                  <a:lnTo>
                    <a:pt x="2136508" y="40576"/>
                  </a:lnTo>
                  <a:lnTo>
                    <a:pt x="2129396" y="30416"/>
                  </a:lnTo>
                  <a:lnTo>
                    <a:pt x="2130552" y="35496"/>
                  </a:lnTo>
                  <a:lnTo>
                    <a:pt x="2127656" y="35496"/>
                  </a:lnTo>
                  <a:lnTo>
                    <a:pt x="2127262" y="32092"/>
                  </a:lnTo>
                  <a:lnTo>
                    <a:pt x="2127262" y="50888"/>
                  </a:lnTo>
                  <a:lnTo>
                    <a:pt x="2126488" y="50888"/>
                  </a:lnTo>
                  <a:lnTo>
                    <a:pt x="2126488" y="54559"/>
                  </a:lnTo>
                  <a:lnTo>
                    <a:pt x="2125903" y="53746"/>
                  </a:lnTo>
                  <a:lnTo>
                    <a:pt x="2125903" y="54660"/>
                  </a:lnTo>
                  <a:lnTo>
                    <a:pt x="2125903" y="59626"/>
                  </a:lnTo>
                  <a:lnTo>
                    <a:pt x="2123630" y="54660"/>
                  </a:lnTo>
                  <a:lnTo>
                    <a:pt x="2125903" y="54660"/>
                  </a:lnTo>
                  <a:lnTo>
                    <a:pt x="2125903" y="53746"/>
                  </a:lnTo>
                  <a:lnTo>
                    <a:pt x="2123859" y="50888"/>
                  </a:lnTo>
                  <a:lnTo>
                    <a:pt x="2123389" y="50431"/>
                  </a:lnTo>
                  <a:lnTo>
                    <a:pt x="2122246" y="49466"/>
                  </a:lnTo>
                  <a:lnTo>
                    <a:pt x="2121852" y="49212"/>
                  </a:lnTo>
                  <a:lnTo>
                    <a:pt x="2121852" y="54660"/>
                  </a:lnTo>
                  <a:lnTo>
                    <a:pt x="2118449" y="54660"/>
                  </a:lnTo>
                  <a:lnTo>
                    <a:pt x="2115210" y="50888"/>
                  </a:lnTo>
                  <a:lnTo>
                    <a:pt x="2121319" y="50888"/>
                  </a:lnTo>
                  <a:lnTo>
                    <a:pt x="2121852" y="54660"/>
                  </a:lnTo>
                  <a:lnTo>
                    <a:pt x="2121852" y="49212"/>
                  </a:lnTo>
                  <a:lnTo>
                    <a:pt x="2116620" y="45656"/>
                  </a:lnTo>
                  <a:lnTo>
                    <a:pt x="2117775" y="45656"/>
                  </a:lnTo>
                  <a:lnTo>
                    <a:pt x="2127262" y="50888"/>
                  </a:lnTo>
                  <a:lnTo>
                    <a:pt x="2127262" y="32092"/>
                  </a:lnTo>
                  <a:lnTo>
                    <a:pt x="2127110" y="30759"/>
                  </a:lnTo>
                  <a:lnTo>
                    <a:pt x="2127072" y="30416"/>
                  </a:lnTo>
                  <a:lnTo>
                    <a:pt x="2125332" y="30416"/>
                  </a:lnTo>
                  <a:lnTo>
                    <a:pt x="2124862" y="27190"/>
                  </a:lnTo>
                  <a:lnTo>
                    <a:pt x="2127656" y="30416"/>
                  </a:lnTo>
                  <a:lnTo>
                    <a:pt x="2129396" y="30416"/>
                  </a:lnTo>
                  <a:lnTo>
                    <a:pt x="2144496" y="30416"/>
                  </a:lnTo>
                  <a:lnTo>
                    <a:pt x="2148789" y="35496"/>
                  </a:lnTo>
                  <a:lnTo>
                    <a:pt x="2148789" y="2476"/>
                  </a:lnTo>
                  <a:lnTo>
                    <a:pt x="2146820" y="2476"/>
                  </a:lnTo>
                  <a:lnTo>
                    <a:pt x="2146820" y="16446"/>
                  </a:lnTo>
                  <a:lnTo>
                    <a:pt x="2146820" y="21526"/>
                  </a:lnTo>
                  <a:lnTo>
                    <a:pt x="2146236" y="21526"/>
                  </a:lnTo>
                  <a:lnTo>
                    <a:pt x="2146236" y="26606"/>
                  </a:lnTo>
                  <a:lnTo>
                    <a:pt x="2145106" y="26606"/>
                  </a:lnTo>
                  <a:lnTo>
                    <a:pt x="2144496" y="21526"/>
                  </a:lnTo>
                  <a:lnTo>
                    <a:pt x="2146236" y="21526"/>
                  </a:lnTo>
                  <a:lnTo>
                    <a:pt x="2145080" y="16446"/>
                  </a:lnTo>
                  <a:lnTo>
                    <a:pt x="2146820" y="16446"/>
                  </a:lnTo>
                  <a:lnTo>
                    <a:pt x="2146820" y="2476"/>
                  </a:lnTo>
                  <a:lnTo>
                    <a:pt x="2122424" y="2476"/>
                  </a:lnTo>
                  <a:lnTo>
                    <a:pt x="2122424" y="21526"/>
                  </a:lnTo>
                  <a:lnTo>
                    <a:pt x="2118360" y="21526"/>
                  </a:lnTo>
                  <a:lnTo>
                    <a:pt x="2114867" y="16446"/>
                  </a:lnTo>
                  <a:lnTo>
                    <a:pt x="2119515" y="16446"/>
                  </a:lnTo>
                  <a:lnTo>
                    <a:pt x="2122424" y="21526"/>
                  </a:lnTo>
                  <a:lnTo>
                    <a:pt x="2122424" y="2476"/>
                  </a:lnTo>
                  <a:lnTo>
                    <a:pt x="2114296" y="2476"/>
                  </a:lnTo>
                  <a:lnTo>
                    <a:pt x="2114296" y="59626"/>
                  </a:lnTo>
                  <a:lnTo>
                    <a:pt x="2113127" y="59626"/>
                  </a:lnTo>
                  <a:lnTo>
                    <a:pt x="2113127" y="93916"/>
                  </a:lnTo>
                  <a:lnTo>
                    <a:pt x="2100935" y="98996"/>
                  </a:lnTo>
                  <a:lnTo>
                    <a:pt x="2100935" y="107886"/>
                  </a:lnTo>
                  <a:lnTo>
                    <a:pt x="2099183" y="112966"/>
                  </a:lnTo>
                  <a:lnTo>
                    <a:pt x="2099183" y="107886"/>
                  </a:lnTo>
                  <a:lnTo>
                    <a:pt x="2098027" y="107886"/>
                  </a:lnTo>
                  <a:lnTo>
                    <a:pt x="2097900" y="107340"/>
                  </a:lnTo>
                  <a:lnTo>
                    <a:pt x="2097900" y="133286"/>
                  </a:lnTo>
                  <a:lnTo>
                    <a:pt x="2096935" y="134556"/>
                  </a:lnTo>
                  <a:lnTo>
                    <a:pt x="2095855" y="137807"/>
                  </a:lnTo>
                  <a:lnTo>
                    <a:pt x="2095779" y="138036"/>
                  </a:lnTo>
                  <a:lnTo>
                    <a:pt x="2095665" y="138366"/>
                  </a:lnTo>
                  <a:lnTo>
                    <a:pt x="2095119" y="147256"/>
                  </a:lnTo>
                  <a:lnTo>
                    <a:pt x="2085251" y="147256"/>
                  </a:lnTo>
                  <a:lnTo>
                    <a:pt x="2080602" y="142176"/>
                  </a:lnTo>
                  <a:lnTo>
                    <a:pt x="2085682" y="133286"/>
                  </a:lnTo>
                  <a:lnTo>
                    <a:pt x="2087575" y="128206"/>
                  </a:lnTo>
                  <a:lnTo>
                    <a:pt x="2093379" y="128206"/>
                  </a:lnTo>
                  <a:lnTo>
                    <a:pt x="2092794" y="133019"/>
                  </a:lnTo>
                  <a:lnTo>
                    <a:pt x="2092769" y="133286"/>
                  </a:lnTo>
                  <a:lnTo>
                    <a:pt x="2097900" y="133286"/>
                  </a:lnTo>
                  <a:lnTo>
                    <a:pt x="2097900" y="107340"/>
                  </a:lnTo>
                  <a:lnTo>
                    <a:pt x="2096858" y="102806"/>
                  </a:lnTo>
                  <a:lnTo>
                    <a:pt x="2099767" y="102806"/>
                  </a:lnTo>
                  <a:lnTo>
                    <a:pt x="2100935" y="107886"/>
                  </a:lnTo>
                  <a:lnTo>
                    <a:pt x="2100935" y="98996"/>
                  </a:lnTo>
                  <a:lnTo>
                    <a:pt x="2097443" y="93916"/>
                  </a:lnTo>
                  <a:lnTo>
                    <a:pt x="2097443" y="88836"/>
                  </a:lnTo>
                  <a:lnTo>
                    <a:pt x="2097836" y="85458"/>
                  </a:lnTo>
                  <a:lnTo>
                    <a:pt x="2095119" y="88836"/>
                  </a:lnTo>
                  <a:lnTo>
                    <a:pt x="2095119" y="100901"/>
                  </a:lnTo>
                  <a:lnTo>
                    <a:pt x="2093379" y="98996"/>
                  </a:lnTo>
                  <a:lnTo>
                    <a:pt x="2094547" y="98996"/>
                  </a:lnTo>
                  <a:lnTo>
                    <a:pt x="2095119" y="100901"/>
                  </a:lnTo>
                  <a:lnTo>
                    <a:pt x="2095119" y="88836"/>
                  </a:lnTo>
                  <a:lnTo>
                    <a:pt x="2091639" y="88836"/>
                  </a:lnTo>
                  <a:lnTo>
                    <a:pt x="2091639" y="102806"/>
                  </a:lnTo>
                  <a:lnTo>
                    <a:pt x="2088146" y="98996"/>
                  </a:lnTo>
                  <a:lnTo>
                    <a:pt x="2082342" y="98996"/>
                  </a:lnTo>
                  <a:lnTo>
                    <a:pt x="2078278" y="93916"/>
                  </a:lnTo>
                  <a:lnTo>
                    <a:pt x="2079434" y="93916"/>
                  </a:lnTo>
                  <a:lnTo>
                    <a:pt x="2072462" y="88836"/>
                  </a:lnTo>
                  <a:lnTo>
                    <a:pt x="2080602" y="88836"/>
                  </a:lnTo>
                  <a:lnTo>
                    <a:pt x="2082927" y="93916"/>
                  </a:lnTo>
                  <a:lnTo>
                    <a:pt x="2084666" y="93916"/>
                  </a:lnTo>
                  <a:lnTo>
                    <a:pt x="2091639" y="102806"/>
                  </a:lnTo>
                  <a:lnTo>
                    <a:pt x="2091639" y="88836"/>
                  </a:lnTo>
                  <a:lnTo>
                    <a:pt x="2090470" y="88836"/>
                  </a:lnTo>
                  <a:lnTo>
                    <a:pt x="2088730" y="83756"/>
                  </a:lnTo>
                  <a:lnTo>
                    <a:pt x="2098027" y="83756"/>
                  </a:lnTo>
                  <a:lnTo>
                    <a:pt x="2097836" y="85458"/>
                  </a:lnTo>
                  <a:lnTo>
                    <a:pt x="2099183" y="83756"/>
                  </a:lnTo>
                  <a:lnTo>
                    <a:pt x="2107908" y="83756"/>
                  </a:lnTo>
                  <a:lnTo>
                    <a:pt x="2111387" y="88836"/>
                  </a:lnTo>
                  <a:lnTo>
                    <a:pt x="2113127" y="93916"/>
                  </a:lnTo>
                  <a:lnTo>
                    <a:pt x="2113127" y="59626"/>
                  </a:lnTo>
                  <a:lnTo>
                    <a:pt x="2112264" y="59626"/>
                  </a:lnTo>
                  <a:lnTo>
                    <a:pt x="2112264" y="83756"/>
                  </a:lnTo>
                  <a:lnTo>
                    <a:pt x="2109647" y="83756"/>
                  </a:lnTo>
                  <a:lnTo>
                    <a:pt x="2111489" y="79971"/>
                  </a:lnTo>
                  <a:lnTo>
                    <a:pt x="2111641" y="79971"/>
                  </a:lnTo>
                  <a:lnTo>
                    <a:pt x="2112264" y="83756"/>
                  </a:lnTo>
                  <a:lnTo>
                    <a:pt x="2112264" y="59626"/>
                  </a:lnTo>
                  <a:lnTo>
                    <a:pt x="2107908" y="59626"/>
                  </a:lnTo>
                  <a:lnTo>
                    <a:pt x="2106765" y="54660"/>
                  </a:lnTo>
                  <a:lnTo>
                    <a:pt x="2111451" y="54660"/>
                  </a:lnTo>
                  <a:lnTo>
                    <a:pt x="2114296" y="59626"/>
                  </a:lnTo>
                  <a:lnTo>
                    <a:pt x="2114296" y="2476"/>
                  </a:lnTo>
                  <a:lnTo>
                    <a:pt x="2091639" y="2476"/>
                  </a:lnTo>
                  <a:lnTo>
                    <a:pt x="2091639" y="64706"/>
                  </a:lnTo>
                  <a:lnTo>
                    <a:pt x="2091639" y="69824"/>
                  </a:lnTo>
                  <a:lnTo>
                    <a:pt x="2087575" y="69824"/>
                  </a:lnTo>
                  <a:lnTo>
                    <a:pt x="2087575" y="64706"/>
                  </a:lnTo>
                  <a:lnTo>
                    <a:pt x="2091639" y="64706"/>
                  </a:lnTo>
                  <a:lnTo>
                    <a:pt x="2091639" y="2476"/>
                  </a:lnTo>
                  <a:lnTo>
                    <a:pt x="2085822" y="2476"/>
                  </a:lnTo>
                  <a:lnTo>
                    <a:pt x="2085822" y="93916"/>
                  </a:lnTo>
                  <a:lnTo>
                    <a:pt x="2085251" y="93916"/>
                  </a:lnTo>
                  <a:lnTo>
                    <a:pt x="2082927" y="88836"/>
                  </a:lnTo>
                  <a:lnTo>
                    <a:pt x="2085251" y="88836"/>
                  </a:lnTo>
                  <a:lnTo>
                    <a:pt x="2085822" y="93916"/>
                  </a:lnTo>
                  <a:lnTo>
                    <a:pt x="2085822" y="2476"/>
                  </a:lnTo>
                  <a:lnTo>
                    <a:pt x="2060854" y="2476"/>
                  </a:lnTo>
                  <a:lnTo>
                    <a:pt x="2060854" y="118046"/>
                  </a:lnTo>
                  <a:lnTo>
                    <a:pt x="2055342" y="123126"/>
                  </a:lnTo>
                  <a:lnTo>
                    <a:pt x="2050326" y="128206"/>
                  </a:lnTo>
                  <a:lnTo>
                    <a:pt x="2050148" y="133019"/>
                  </a:lnTo>
                  <a:lnTo>
                    <a:pt x="2050097" y="134556"/>
                  </a:lnTo>
                  <a:lnTo>
                    <a:pt x="2050008" y="137350"/>
                  </a:lnTo>
                  <a:lnTo>
                    <a:pt x="2049970" y="138366"/>
                  </a:lnTo>
                  <a:lnTo>
                    <a:pt x="2050999" y="138366"/>
                  </a:lnTo>
                  <a:lnTo>
                    <a:pt x="2058530" y="142176"/>
                  </a:lnTo>
                  <a:lnTo>
                    <a:pt x="2047494" y="142176"/>
                  </a:lnTo>
                  <a:lnTo>
                    <a:pt x="2047494" y="355536"/>
                  </a:lnTo>
                  <a:lnTo>
                    <a:pt x="2040521" y="350456"/>
                  </a:lnTo>
                  <a:lnTo>
                    <a:pt x="2046325" y="350456"/>
                  </a:lnTo>
                  <a:lnTo>
                    <a:pt x="2047494" y="355536"/>
                  </a:lnTo>
                  <a:lnTo>
                    <a:pt x="2047494" y="142176"/>
                  </a:lnTo>
                  <a:lnTo>
                    <a:pt x="2046643" y="142176"/>
                  </a:lnTo>
                  <a:lnTo>
                    <a:pt x="2044522" y="138366"/>
                  </a:lnTo>
                  <a:lnTo>
                    <a:pt x="2041956" y="133286"/>
                  </a:lnTo>
                  <a:lnTo>
                    <a:pt x="2043201" y="128206"/>
                  </a:lnTo>
                  <a:lnTo>
                    <a:pt x="2045944" y="118046"/>
                  </a:lnTo>
                  <a:lnTo>
                    <a:pt x="2060854" y="118046"/>
                  </a:lnTo>
                  <a:lnTo>
                    <a:pt x="2060854" y="2476"/>
                  </a:lnTo>
                  <a:lnTo>
                    <a:pt x="2016125" y="2476"/>
                  </a:lnTo>
                  <a:lnTo>
                    <a:pt x="2016125" y="278066"/>
                  </a:lnTo>
                  <a:lnTo>
                    <a:pt x="2014385" y="281876"/>
                  </a:lnTo>
                  <a:lnTo>
                    <a:pt x="2011768" y="278066"/>
                  </a:lnTo>
                  <a:lnTo>
                    <a:pt x="2009152" y="272986"/>
                  </a:lnTo>
                  <a:lnTo>
                    <a:pt x="2005672" y="278066"/>
                  </a:lnTo>
                  <a:lnTo>
                    <a:pt x="2006536" y="272986"/>
                  </a:lnTo>
                  <a:lnTo>
                    <a:pt x="2007412" y="267906"/>
                  </a:lnTo>
                  <a:lnTo>
                    <a:pt x="2012632" y="272986"/>
                  </a:lnTo>
                  <a:lnTo>
                    <a:pt x="2016125" y="278066"/>
                  </a:lnTo>
                  <a:lnTo>
                    <a:pt x="2016125" y="2476"/>
                  </a:lnTo>
                  <a:lnTo>
                    <a:pt x="1982863" y="2476"/>
                  </a:lnTo>
                  <a:lnTo>
                    <a:pt x="1982863" y="64706"/>
                  </a:lnTo>
                  <a:lnTo>
                    <a:pt x="1981161" y="69557"/>
                  </a:lnTo>
                  <a:lnTo>
                    <a:pt x="1981060" y="69824"/>
                  </a:lnTo>
                  <a:lnTo>
                    <a:pt x="1976716" y="69824"/>
                  </a:lnTo>
                  <a:lnTo>
                    <a:pt x="1976716" y="417766"/>
                  </a:lnTo>
                  <a:lnTo>
                    <a:pt x="1972691" y="417766"/>
                  </a:lnTo>
                  <a:lnTo>
                    <a:pt x="1970811" y="412686"/>
                  </a:lnTo>
                  <a:lnTo>
                    <a:pt x="1972564" y="412686"/>
                  </a:lnTo>
                  <a:lnTo>
                    <a:pt x="1973135" y="407606"/>
                  </a:lnTo>
                  <a:lnTo>
                    <a:pt x="1975459" y="412686"/>
                  </a:lnTo>
                  <a:lnTo>
                    <a:pt x="1976716" y="417766"/>
                  </a:lnTo>
                  <a:lnTo>
                    <a:pt x="1976716" y="69824"/>
                  </a:lnTo>
                  <a:lnTo>
                    <a:pt x="1975459" y="69824"/>
                  </a:lnTo>
                  <a:lnTo>
                    <a:pt x="1975459" y="64706"/>
                  </a:lnTo>
                  <a:lnTo>
                    <a:pt x="1975459" y="59626"/>
                  </a:lnTo>
                  <a:lnTo>
                    <a:pt x="1980857" y="59626"/>
                  </a:lnTo>
                  <a:lnTo>
                    <a:pt x="1982863" y="64706"/>
                  </a:lnTo>
                  <a:lnTo>
                    <a:pt x="1982863" y="2476"/>
                  </a:lnTo>
                  <a:lnTo>
                    <a:pt x="1973719" y="2476"/>
                  </a:lnTo>
                  <a:lnTo>
                    <a:pt x="1973719" y="88836"/>
                  </a:lnTo>
                  <a:lnTo>
                    <a:pt x="1972564" y="88836"/>
                  </a:lnTo>
                  <a:lnTo>
                    <a:pt x="1970811" y="93916"/>
                  </a:lnTo>
                  <a:lnTo>
                    <a:pt x="1960943" y="88836"/>
                  </a:lnTo>
                  <a:lnTo>
                    <a:pt x="1963267" y="93916"/>
                  </a:lnTo>
                  <a:lnTo>
                    <a:pt x="1956879" y="93916"/>
                  </a:lnTo>
                  <a:lnTo>
                    <a:pt x="1958035" y="98996"/>
                  </a:lnTo>
                  <a:lnTo>
                    <a:pt x="1961527" y="98996"/>
                  </a:lnTo>
                  <a:lnTo>
                    <a:pt x="1960943" y="102806"/>
                  </a:lnTo>
                  <a:lnTo>
                    <a:pt x="1951647" y="98996"/>
                  </a:lnTo>
                  <a:lnTo>
                    <a:pt x="1949323" y="107886"/>
                  </a:lnTo>
                  <a:lnTo>
                    <a:pt x="1944725" y="102806"/>
                  </a:lnTo>
                  <a:lnTo>
                    <a:pt x="1946465" y="98996"/>
                  </a:lnTo>
                  <a:lnTo>
                    <a:pt x="1945309" y="98996"/>
                  </a:lnTo>
                  <a:lnTo>
                    <a:pt x="1944725" y="88836"/>
                  </a:lnTo>
                  <a:lnTo>
                    <a:pt x="1952739" y="88836"/>
                  </a:lnTo>
                  <a:lnTo>
                    <a:pt x="1959343" y="83756"/>
                  </a:lnTo>
                  <a:lnTo>
                    <a:pt x="1973135" y="83756"/>
                  </a:lnTo>
                  <a:lnTo>
                    <a:pt x="1973719" y="88836"/>
                  </a:lnTo>
                  <a:lnTo>
                    <a:pt x="1973719" y="2476"/>
                  </a:lnTo>
                  <a:lnTo>
                    <a:pt x="1926132" y="2476"/>
                  </a:lnTo>
                  <a:lnTo>
                    <a:pt x="1926132" y="326326"/>
                  </a:lnTo>
                  <a:lnTo>
                    <a:pt x="1924558" y="330136"/>
                  </a:lnTo>
                  <a:lnTo>
                    <a:pt x="1921154" y="335229"/>
                  </a:lnTo>
                  <a:lnTo>
                    <a:pt x="1917192" y="340296"/>
                  </a:lnTo>
                  <a:lnTo>
                    <a:pt x="1913940" y="345376"/>
                  </a:lnTo>
                  <a:lnTo>
                    <a:pt x="1915096" y="355536"/>
                  </a:lnTo>
                  <a:lnTo>
                    <a:pt x="1920913" y="359346"/>
                  </a:lnTo>
                  <a:lnTo>
                    <a:pt x="1919744" y="359346"/>
                  </a:lnTo>
                  <a:lnTo>
                    <a:pt x="1919744" y="455866"/>
                  </a:lnTo>
                  <a:lnTo>
                    <a:pt x="1918589" y="460946"/>
                  </a:lnTo>
                  <a:lnTo>
                    <a:pt x="1917420" y="460946"/>
                  </a:lnTo>
                  <a:lnTo>
                    <a:pt x="1918004" y="466026"/>
                  </a:lnTo>
                  <a:lnTo>
                    <a:pt x="1906968" y="466026"/>
                  </a:lnTo>
                  <a:lnTo>
                    <a:pt x="1911032" y="460946"/>
                  </a:lnTo>
                  <a:lnTo>
                    <a:pt x="1911553" y="457136"/>
                  </a:lnTo>
                  <a:lnTo>
                    <a:pt x="1911616" y="455866"/>
                  </a:lnTo>
                  <a:lnTo>
                    <a:pt x="1919744" y="455866"/>
                  </a:lnTo>
                  <a:lnTo>
                    <a:pt x="1919744" y="359346"/>
                  </a:lnTo>
                  <a:lnTo>
                    <a:pt x="1910702" y="359346"/>
                  </a:lnTo>
                  <a:lnTo>
                    <a:pt x="1905876" y="345376"/>
                  </a:lnTo>
                  <a:lnTo>
                    <a:pt x="1908467" y="335229"/>
                  </a:lnTo>
                  <a:lnTo>
                    <a:pt x="1909864" y="330136"/>
                  </a:lnTo>
                  <a:lnTo>
                    <a:pt x="1911184" y="326326"/>
                  </a:lnTo>
                  <a:lnTo>
                    <a:pt x="1926132" y="326326"/>
                  </a:lnTo>
                  <a:lnTo>
                    <a:pt x="1926132" y="2476"/>
                  </a:lnTo>
                  <a:lnTo>
                    <a:pt x="1898840" y="2476"/>
                  </a:lnTo>
                  <a:lnTo>
                    <a:pt x="1898840" y="485076"/>
                  </a:lnTo>
                  <a:lnTo>
                    <a:pt x="1898777" y="490296"/>
                  </a:lnTo>
                  <a:lnTo>
                    <a:pt x="1895513" y="490296"/>
                  </a:lnTo>
                  <a:lnTo>
                    <a:pt x="1895843" y="489762"/>
                  </a:lnTo>
                  <a:lnTo>
                    <a:pt x="1898840" y="485076"/>
                  </a:lnTo>
                  <a:lnTo>
                    <a:pt x="1898840" y="2476"/>
                  </a:lnTo>
                  <a:lnTo>
                    <a:pt x="1892439" y="2476"/>
                  </a:lnTo>
                  <a:lnTo>
                    <a:pt x="1892439" y="495236"/>
                  </a:lnTo>
                  <a:lnTo>
                    <a:pt x="1891461" y="490562"/>
                  </a:lnTo>
                  <a:lnTo>
                    <a:pt x="1891411" y="490296"/>
                  </a:lnTo>
                  <a:lnTo>
                    <a:pt x="1891296" y="489762"/>
                  </a:lnTo>
                  <a:lnTo>
                    <a:pt x="1891436" y="490296"/>
                  </a:lnTo>
                  <a:lnTo>
                    <a:pt x="1891512" y="490562"/>
                  </a:lnTo>
                  <a:lnTo>
                    <a:pt x="1892439" y="495236"/>
                  </a:lnTo>
                  <a:lnTo>
                    <a:pt x="1892439" y="2476"/>
                  </a:lnTo>
                  <a:lnTo>
                    <a:pt x="1868043" y="2476"/>
                  </a:lnTo>
                  <a:lnTo>
                    <a:pt x="1868043" y="500316"/>
                  </a:lnTo>
                  <a:lnTo>
                    <a:pt x="1868043" y="503758"/>
                  </a:lnTo>
                  <a:lnTo>
                    <a:pt x="1861083" y="500316"/>
                  </a:lnTo>
                  <a:lnTo>
                    <a:pt x="1868043" y="500316"/>
                  </a:lnTo>
                  <a:lnTo>
                    <a:pt x="1868043" y="2476"/>
                  </a:lnTo>
                  <a:lnTo>
                    <a:pt x="1825917" y="2476"/>
                  </a:lnTo>
                  <a:lnTo>
                    <a:pt x="1825917" y="138366"/>
                  </a:lnTo>
                  <a:lnTo>
                    <a:pt x="1825764" y="138036"/>
                  </a:lnTo>
                  <a:lnTo>
                    <a:pt x="1825777" y="138366"/>
                  </a:lnTo>
                  <a:lnTo>
                    <a:pt x="1825701" y="138036"/>
                  </a:lnTo>
                  <a:lnTo>
                    <a:pt x="1825650" y="137807"/>
                  </a:lnTo>
                  <a:lnTo>
                    <a:pt x="1825421" y="137350"/>
                  </a:lnTo>
                  <a:lnTo>
                    <a:pt x="1824888" y="134747"/>
                  </a:lnTo>
                  <a:lnTo>
                    <a:pt x="1825536" y="137350"/>
                  </a:lnTo>
                  <a:lnTo>
                    <a:pt x="1825650" y="137807"/>
                  </a:lnTo>
                  <a:lnTo>
                    <a:pt x="1825764" y="138036"/>
                  </a:lnTo>
                  <a:lnTo>
                    <a:pt x="1825688" y="137350"/>
                  </a:lnTo>
                  <a:lnTo>
                    <a:pt x="1825790" y="137807"/>
                  </a:lnTo>
                  <a:lnTo>
                    <a:pt x="1825840" y="138036"/>
                  </a:lnTo>
                  <a:lnTo>
                    <a:pt x="1825917" y="138366"/>
                  </a:lnTo>
                  <a:lnTo>
                    <a:pt x="1825917" y="2476"/>
                  </a:lnTo>
                  <a:lnTo>
                    <a:pt x="1805609" y="2476"/>
                  </a:lnTo>
                  <a:lnTo>
                    <a:pt x="1805609" y="21526"/>
                  </a:lnTo>
                  <a:lnTo>
                    <a:pt x="1802345" y="26327"/>
                  </a:lnTo>
                  <a:lnTo>
                    <a:pt x="1802155" y="26606"/>
                  </a:lnTo>
                  <a:lnTo>
                    <a:pt x="1802333" y="26327"/>
                  </a:lnTo>
                  <a:lnTo>
                    <a:pt x="1797761" y="16446"/>
                  </a:lnTo>
                  <a:lnTo>
                    <a:pt x="1804949" y="16446"/>
                  </a:lnTo>
                  <a:lnTo>
                    <a:pt x="1805609" y="21526"/>
                  </a:lnTo>
                  <a:lnTo>
                    <a:pt x="1805609" y="2476"/>
                  </a:lnTo>
                  <a:lnTo>
                    <a:pt x="1790039" y="2476"/>
                  </a:lnTo>
                  <a:lnTo>
                    <a:pt x="1782660" y="6286"/>
                  </a:lnTo>
                  <a:lnTo>
                    <a:pt x="1789633" y="6286"/>
                  </a:lnTo>
                  <a:lnTo>
                    <a:pt x="1788464" y="11366"/>
                  </a:lnTo>
                  <a:lnTo>
                    <a:pt x="1775688" y="11366"/>
                  </a:lnTo>
                  <a:lnTo>
                    <a:pt x="1775167" y="2476"/>
                  </a:lnTo>
                  <a:lnTo>
                    <a:pt x="1770659" y="2476"/>
                  </a:lnTo>
                  <a:lnTo>
                    <a:pt x="1770659" y="107886"/>
                  </a:lnTo>
                  <a:lnTo>
                    <a:pt x="1770240" y="112966"/>
                  </a:lnTo>
                  <a:lnTo>
                    <a:pt x="1768208" y="112966"/>
                  </a:lnTo>
                  <a:lnTo>
                    <a:pt x="1766976" y="107886"/>
                  </a:lnTo>
                  <a:lnTo>
                    <a:pt x="1770659" y="107886"/>
                  </a:lnTo>
                  <a:lnTo>
                    <a:pt x="1770659" y="2476"/>
                  </a:lnTo>
                  <a:lnTo>
                    <a:pt x="1754200" y="2476"/>
                  </a:lnTo>
                  <a:lnTo>
                    <a:pt x="1754200" y="345376"/>
                  </a:lnTo>
                  <a:lnTo>
                    <a:pt x="1754200" y="350456"/>
                  </a:lnTo>
                  <a:lnTo>
                    <a:pt x="1753616" y="355536"/>
                  </a:lnTo>
                  <a:lnTo>
                    <a:pt x="1748383" y="355536"/>
                  </a:lnTo>
                  <a:lnTo>
                    <a:pt x="1748383" y="383476"/>
                  </a:lnTo>
                  <a:lnTo>
                    <a:pt x="1741424" y="383476"/>
                  </a:lnTo>
                  <a:lnTo>
                    <a:pt x="1737931" y="388556"/>
                  </a:lnTo>
                  <a:lnTo>
                    <a:pt x="1730387" y="383476"/>
                  </a:lnTo>
                  <a:lnTo>
                    <a:pt x="1734045" y="393750"/>
                  </a:lnTo>
                  <a:lnTo>
                    <a:pt x="1725523" y="393750"/>
                  </a:lnTo>
                  <a:lnTo>
                    <a:pt x="1721231" y="387743"/>
                  </a:lnTo>
                  <a:lnTo>
                    <a:pt x="1721231" y="452056"/>
                  </a:lnTo>
                  <a:lnTo>
                    <a:pt x="1721180" y="455866"/>
                  </a:lnTo>
                  <a:lnTo>
                    <a:pt x="1716443" y="455866"/>
                  </a:lnTo>
                  <a:lnTo>
                    <a:pt x="1718894" y="452056"/>
                  </a:lnTo>
                  <a:lnTo>
                    <a:pt x="1721231" y="452056"/>
                  </a:lnTo>
                  <a:lnTo>
                    <a:pt x="1721231" y="387743"/>
                  </a:lnTo>
                  <a:lnTo>
                    <a:pt x="1718183" y="383476"/>
                  </a:lnTo>
                  <a:lnTo>
                    <a:pt x="1715274" y="383476"/>
                  </a:lnTo>
                  <a:lnTo>
                    <a:pt x="1717522" y="388556"/>
                  </a:lnTo>
                  <a:lnTo>
                    <a:pt x="1716227" y="393280"/>
                  </a:lnTo>
                  <a:lnTo>
                    <a:pt x="1716112" y="393750"/>
                  </a:lnTo>
                  <a:lnTo>
                    <a:pt x="1715477" y="397789"/>
                  </a:lnTo>
                  <a:lnTo>
                    <a:pt x="1711185" y="393750"/>
                  </a:lnTo>
                  <a:lnTo>
                    <a:pt x="1709775" y="393750"/>
                  </a:lnTo>
                  <a:lnTo>
                    <a:pt x="1715274" y="403796"/>
                  </a:lnTo>
                  <a:lnTo>
                    <a:pt x="1709712" y="403796"/>
                  </a:lnTo>
                  <a:lnTo>
                    <a:pt x="1712772" y="407606"/>
                  </a:lnTo>
                  <a:lnTo>
                    <a:pt x="1708315" y="407606"/>
                  </a:lnTo>
                  <a:lnTo>
                    <a:pt x="1707730" y="403796"/>
                  </a:lnTo>
                  <a:lnTo>
                    <a:pt x="1699641" y="407606"/>
                  </a:lnTo>
                  <a:lnTo>
                    <a:pt x="1701380" y="422846"/>
                  </a:lnTo>
                  <a:lnTo>
                    <a:pt x="1693252" y="422846"/>
                  </a:lnTo>
                  <a:lnTo>
                    <a:pt x="1688934" y="417766"/>
                  </a:lnTo>
                  <a:lnTo>
                    <a:pt x="1688465" y="412686"/>
                  </a:lnTo>
                  <a:lnTo>
                    <a:pt x="1689011" y="412686"/>
                  </a:lnTo>
                  <a:lnTo>
                    <a:pt x="1686280" y="407606"/>
                  </a:lnTo>
                  <a:lnTo>
                    <a:pt x="1685709" y="403796"/>
                  </a:lnTo>
                  <a:lnTo>
                    <a:pt x="1686725" y="398741"/>
                  </a:lnTo>
                  <a:lnTo>
                    <a:pt x="1686280" y="398741"/>
                  </a:lnTo>
                  <a:lnTo>
                    <a:pt x="1686280" y="393750"/>
                  </a:lnTo>
                  <a:lnTo>
                    <a:pt x="1689023" y="393750"/>
                  </a:lnTo>
                  <a:lnTo>
                    <a:pt x="1692668" y="398741"/>
                  </a:lnTo>
                  <a:lnTo>
                    <a:pt x="1692668" y="403796"/>
                  </a:lnTo>
                  <a:lnTo>
                    <a:pt x="1695589" y="393750"/>
                  </a:lnTo>
                  <a:lnTo>
                    <a:pt x="1700733" y="383476"/>
                  </a:lnTo>
                  <a:lnTo>
                    <a:pt x="1707769" y="379666"/>
                  </a:lnTo>
                  <a:lnTo>
                    <a:pt x="1720456" y="379666"/>
                  </a:lnTo>
                  <a:lnTo>
                    <a:pt x="1719059" y="369506"/>
                  </a:lnTo>
                  <a:lnTo>
                    <a:pt x="1718094" y="364426"/>
                  </a:lnTo>
                  <a:lnTo>
                    <a:pt x="1727479" y="364426"/>
                  </a:lnTo>
                  <a:lnTo>
                    <a:pt x="1735607" y="355536"/>
                  </a:lnTo>
                  <a:lnTo>
                    <a:pt x="1736191" y="355536"/>
                  </a:lnTo>
                  <a:lnTo>
                    <a:pt x="1733283" y="359346"/>
                  </a:lnTo>
                  <a:lnTo>
                    <a:pt x="1737931" y="369506"/>
                  </a:lnTo>
                  <a:lnTo>
                    <a:pt x="1733867" y="369506"/>
                  </a:lnTo>
                  <a:lnTo>
                    <a:pt x="1736775" y="379666"/>
                  </a:lnTo>
                  <a:lnTo>
                    <a:pt x="1748383" y="383476"/>
                  </a:lnTo>
                  <a:lnTo>
                    <a:pt x="1748383" y="355536"/>
                  </a:lnTo>
                  <a:lnTo>
                    <a:pt x="1746072" y="355536"/>
                  </a:lnTo>
                  <a:lnTo>
                    <a:pt x="1744319" y="350456"/>
                  </a:lnTo>
                  <a:lnTo>
                    <a:pt x="1746643" y="350456"/>
                  </a:lnTo>
                  <a:lnTo>
                    <a:pt x="1750136" y="345376"/>
                  </a:lnTo>
                  <a:lnTo>
                    <a:pt x="1754200" y="345376"/>
                  </a:lnTo>
                  <a:lnTo>
                    <a:pt x="1754200" y="2476"/>
                  </a:lnTo>
                  <a:lnTo>
                    <a:pt x="1744903" y="2476"/>
                  </a:lnTo>
                  <a:lnTo>
                    <a:pt x="1744903" y="21526"/>
                  </a:lnTo>
                  <a:lnTo>
                    <a:pt x="1744903" y="26606"/>
                  </a:lnTo>
                  <a:lnTo>
                    <a:pt x="1739201" y="26606"/>
                  </a:lnTo>
                  <a:lnTo>
                    <a:pt x="1740839" y="30416"/>
                  </a:lnTo>
                  <a:lnTo>
                    <a:pt x="1737347" y="30416"/>
                  </a:lnTo>
                  <a:lnTo>
                    <a:pt x="1734616" y="26606"/>
                  </a:lnTo>
                  <a:lnTo>
                    <a:pt x="1735480" y="26606"/>
                  </a:lnTo>
                  <a:lnTo>
                    <a:pt x="1737931" y="21526"/>
                  </a:lnTo>
                  <a:lnTo>
                    <a:pt x="1744903" y="21526"/>
                  </a:lnTo>
                  <a:lnTo>
                    <a:pt x="1744903" y="2476"/>
                  </a:lnTo>
                  <a:lnTo>
                    <a:pt x="1697443" y="2476"/>
                  </a:lnTo>
                  <a:lnTo>
                    <a:pt x="1697443" y="133286"/>
                  </a:lnTo>
                  <a:lnTo>
                    <a:pt x="1697316" y="133019"/>
                  </a:lnTo>
                  <a:lnTo>
                    <a:pt x="1696161" y="129832"/>
                  </a:lnTo>
                  <a:lnTo>
                    <a:pt x="1696161" y="224726"/>
                  </a:lnTo>
                  <a:lnTo>
                    <a:pt x="1695577" y="228536"/>
                  </a:lnTo>
                  <a:lnTo>
                    <a:pt x="1688604" y="228536"/>
                  </a:lnTo>
                  <a:lnTo>
                    <a:pt x="1688604" y="224726"/>
                  </a:lnTo>
                  <a:lnTo>
                    <a:pt x="1689188" y="219646"/>
                  </a:lnTo>
                  <a:lnTo>
                    <a:pt x="1694992" y="219646"/>
                  </a:lnTo>
                  <a:lnTo>
                    <a:pt x="1696161" y="224726"/>
                  </a:lnTo>
                  <a:lnTo>
                    <a:pt x="1696161" y="129832"/>
                  </a:lnTo>
                  <a:lnTo>
                    <a:pt x="1695577" y="128206"/>
                  </a:lnTo>
                  <a:lnTo>
                    <a:pt x="1697355" y="133019"/>
                  </a:lnTo>
                  <a:lnTo>
                    <a:pt x="1697443" y="133286"/>
                  </a:lnTo>
                  <a:lnTo>
                    <a:pt x="1697443" y="2476"/>
                  </a:lnTo>
                  <a:lnTo>
                    <a:pt x="1683956" y="2476"/>
                  </a:lnTo>
                  <a:lnTo>
                    <a:pt x="1683956" y="412686"/>
                  </a:lnTo>
                  <a:lnTo>
                    <a:pt x="1681594" y="417766"/>
                  </a:lnTo>
                  <a:lnTo>
                    <a:pt x="1681060" y="422846"/>
                  </a:lnTo>
                  <a:lnTo>
                    <a:pt x="1678635" y="433031"/>
                  </a:lnTo>
                  <a:lnTo>
                    <a:pt x="1678152" y="434009"/>
                  </a:lnTo>
                  <a:lnTo>
                    <a:pt x="1678152" y="601916"/>
                  </a:lnTo>
                  <a:lnTo>
                    <a:pt x="1672348" y="601916"/>
                  </a:lnTo>
                  <a:lnTo>
                    <a:pt x="1673504" y="610806"/>
                  </a:lnTo>
                  <a:lnTo>
                    <a:pt x="1668272" y="610806"/>
                  </a:lnTo>
                  <a:lnTo>
                    <a:pt x="1668272" y="606996"/>
                  </a:lnTo>
                  <a:lnTo>
                    <a:pt x="1667116" y="601916"/>
                  </a:lnTo>
                  <a:lnTo>
                    <a:pt x="1670596" y="601916"/>
                  </a:lnTo>
                  <a:lnTo>
                    <a:pt x="1671180" y="596836"/>
                  </a:lnTo>
                  <a:lnTo>
                    <a:pt x="1678152" y="601916"/>
                  </a:lnTo>
                  <a:lnTo>
                    <a:pt x="1678152" y="434009"/>
                  </a:lnTo>
                  <a:lnTo>
                    <a:pt x="1676133" y="438086"/>
                  </a:lnTo>
                  <a:lnTo>
                    <a:pt x="1674279" y="438086"/>
                  </a:lnTo>
                  <a:lnTo>
                    <a:pt x="1677365" y="446976"/>
                  </a:lnTo>
                  <a:lnTo>
                    <a:pt x="1672856" y="446976"/>
                  </a:lnTo>
                  <a:lnTo>
                    <a:pt x="1666494" y="441896"/>
                  </a:lnTo>
                  <a:lnTo>
                    <a:pt x="1664208" y="446976"/>
                  </a:lnTo>
                  <a:lnTo>
                    <a:pt x="1658200" y="438086"/>
                  </a:lnTo>
                  <a:lnTo>
                    <a:pt x="1658607" y="439356"/>
                  </a:lnTo>
                  <a:lnTo>
                    <a:pt x="1659559" y="441896"/>
                  </a:lnTo>
                  <a:lnTo>
                    <a:pt x="1657235" y="441896"/>
                  </a:lnTo>
                  <a:lnTo>
                    <a:pt x="1655457" y="441896"/>
                  </a:lnTo>
                  <a:lnTo>
                    <a:pt x="1652879" y="446976"/>
                  </a:lnTo>
                  <a:lnTo>
                    <a:pt x="1650746" y="455866"/>
                  </a:lnTo>
                  <a:lnTo>
                    <a:pt x="1647952" y="466026"/>
                  </a:lnTo>
                  <a:lnTo>
                    <a:pt x="1645627" y="460946"/>
                  </a:lnTo>
                  <a:lnTo>
                    <a:pt x="1640395" y="460946"/>
                  </a:lnTo>
                  <a:lnTo>
                    <a:pt x="1635836" y="455866"/>
                  </a:lnTo>
                  <a:lnTo>
                    <a:pt x="1635506" y="455523"/>
                  </a:lnTo>
                  <a:lnTo>
                    <a:pt x="1635506" y="475043"/>
                  </a:lnTo>
                  <a:lnTo>
                    <a:pt x="1635239" y="474611"/>
                  </a:lnTo>
                  <a:lnTo>
                    <a:pt x="1634413" y="473646"/>
                  </a:lnTo>
                  <a:lnTo>
                    <a:pt x="1630400" y="471144"/>
                  </a:lnTo>
                  <a:lnTo>
                    <a:pt x="1625295" y="471144"/>
                  </a:lnTo>
                  <a:lnTo>
                    <a:pt x="1625295" y="500316"/>
                  </a:lnTo>
                  <a:lnTo>
                    <a:pt x="1622971" y="505396"/>
                  </a:lnTo>
                  <a:lnTo>
                    <a:pt x="1621802" y="500316"/>
                  </a:lnTo>
                  <a:lnTo>
                    <a:pt x="1621231" y="500316"/>
                  </a:lnTo>
                  <a:lnTo>
                    <a:pt x="1620697" y="495681"/>
                  </a:lnTo>
                  <a:lnTo>
                    <a:pt x="1620647" y="495236"/>
                  </a:lnTo>
                  <a:lnTo>
                    <a:pt x="1624126" y="495236"/>
                  </a:lnTo>
                  <a:lnTo>
                    <a:pt x="1625295" y="500316"/>
                  </a:lnTo>
                  <a:lnTo>
                    <a:pt x="1625295" y="471144"/>
                  </a:lnTo>
                  <a:lnTo>
                    <a:pt x="1620139" y="471144"/>
                  </a:lnTo>
                  <a:lnTo>
                    <a:pt x="1617738" y="460946"/>
                  </a:lnTo>
                  <a:lnTo>
                    <a:pt x="1624711" y="460946"/>
                  </a:lnTo>
                  <a:lnTo>
                    <a:pt x="1631683" y="466026"/>
                  </a:lnTo>
                  <a:lnTo>
                    <a:pt x="1633423" y="470827"/>
                  </a:lnTo>
                  <a:lnTo>
                    <a:pt x="1633537" y="471144"/>
                  </a:lnTo>
                  <a:lnTo>
                    <a:pt x="1631492" y="471144"/>
                  </a:lnTo>
                  <a:lnTo>
                    <a:pt x="1634820" y="473646"/>
                  </a:lnTo>
                  <a:lnTo>
                    <a:pt x="1635328" y="474611"/>
                  </a:lnTo>
                  <a:lnTo>
                    <a:pt x="1635506" y="475043"/>
                  </a:lnTo>
                  <a:lnTo>
                    <a:pt x="1635506" y="455523"/>
                  </a:lnTo>
                  <a:lnTo>
                    <a:pt x="1632191" y="452056"/>
                  </a:lnTo>
                  <a:lnTo>
                    <a:pt x="1631492" y="446976"/>
                  </a:lnTo>
                  <a:lnTo>
                    <a:pt x="1635747" y="446976"/>
                  </a:lnTo>
                  <a:lnTo>
                    <a:pt x="1646199" y="455866"/>
                  </a:lnTo>
                  <a:lnTo>
                    <a:pt x="1646936" y="452056"/>
                  </a:lnTo>
                  <a:lnTo>
                    <a:pt x="1643303" y="446976"/>
                  </a:lnTo>
                  <a:lnTo>
                    <a:pt x="1640979" y="441896"/>
                  </a:lnTo>
                  <a:lnTo>
                    <a:pt x="1613408" y="441896"/>
                  </a:lnTo>
                  <a:lnTo>
                    <a:pt x="1613408" y="489762"/>
                  </a:lnTo>
                  <a:lnTo>
                    <a:pt x="1613319" y="490562"/>
                  </a:lnTo>
                  <a:lnTo>
                    <a:pt x="1611350" y="495236"/>
                  </a:lnTo>
                  <a:lnTo>
                    <a:pt x="1607870" y="495236"/>
                  </a:lnTo>
                  <a:lnTo>
                    <a:pt x="1605546" y="493395"/>
                  </a:lnTo>
                  <a:lnTo>
                    <a:pt x="1605546" y="509206"/>
                  </a:lnTo>
                  <a:lnTo>
                    <a:pt x="1604962" y="514286"/>
                  </a:lnTo>
                  <a:lnTo>
                    <a:pt x="1602638" y="514286"/>
                  </a:lnTo>
                  <a:lnTo>
                    <a:pt x="1603146" y="510476"/>
                  </a:lnTo>
                  <a:lnTo>
                    <a:pt x="1603222" y="509206"/>
                  </a:lnTo>
                  <a:lnTo>
                    <a:pt x="1600898" y="505396"/>
                  </a:lnTo>
                  <a:lnTo>
                    <a:pt x="1599730" y="505396"/>
                  </a:lnTo>
                  <a:lnTo>
                    <a:pt x="1600314" y="500316"/>
                  </a:lnTo>
                  <a:lnTo>
                    <a:pt x="1603794" y="500316"/>
                  </a:lnTo>
                  <a:lnTo>
                    <a:pt x="1605546" y="509206"/>
                  </a:lnTo>
                  <a:lnTo>
                    <a:pt x="1605546" y="493395"/>
                  </a:lnTo>
                  <a:lnTo>
                    <a:pt x="1601647" y="490296"/>
                  </a:lnTo>
                  <a:lnTo>
                    <a:pt x="1601482" y="490296"/>
                  </a:lnTo>
                  <a:lnTo>
                    <a:pt x="1601482" y="485076"/>
                  </a:lnTo>
                  <a:lnTo>
                    <a:pt x="1602638" y="489762"/>
                  </a:lnTo>
                  <a:lnTo>
                    <a:pt x="1602867" y="485076"/>
                  </a:lnTo>
                  <a:lnTo>
                    <a:pt x="1603070" y="481266"/>
                  </a:lnTo>
                  <a:lnTo>
                    <a:pt x="1598637" y="481266"/>
                  </a:lnTo>
                  <a:lnTo>
                    <a:pt x="1599158" y="485076"/>
                  </a:lnTo>
                  <a:lnTo>
                    <a:pt x="1597406" y="489762"/>
                  </a:lnTo>
                  <a:lnTo>
                    <a:pt x="1596250" y="487895"/>
                  </a:lnTo>
                  <a:lnTo>
                    <a:pt x="1596250" y="519366"/>
                  </a:lnTo>
                  <a:lnTo>
                    <a:pt x="1592757" y="514286"/>
                  </a:lnTo>
                  <a:lnTo>
                    <a:pt x="1591602" y="514286"/>
                  </a:lnTo>
                  <a:lnTo>
                    <a:pt x="1591602" y="509206"/>
                  </a:lnTo>
                  <a:lnTo>
                    <a:pt x="1594510" y="509206"/>
                  </a:lnTo>
                  <a:lnTo>
                    <a:pt x="1595666" y="514286"/>
                  </a:lnTo>
                  <a:lnTo>
                    <a:pt x="1596250" y="519366"/>
                  </a:lnTo>
                  <a:lnTo>
                    <a:pt x="1596250" y="487895"/>
                  </a:lnTo>
                  <a:lnTo>
                    <a:pt x="1594510" y="485076"/>
                  </a:lnTo>
                  <a:lnTo>
                    <a:pt x="1591411" y="481266"/>
                  </a:lnTo>
                  <a:lnTo>
                    <a:pt x="1587919" y="481266"/>
                  </a:lnTo>
                  <a:lnTo>
                    <a:pt x="1589862" y="476186"/>
                  </a:lnTo>
                  <a:lnTo>
                    <a:pt x="1584794" y="470954"/>
                  </a:lnTo>
                  <a:lnTo>
                    <a:pt x="1592186" y="476186"/>
                  </a:lnTo>
                  <a:lnTo>
                    <a:pt x="1591017" y="476186"/>
                  </a:lnTo>
                  <a:lnTo>
                    <a:pt x="1593608" y="481266"/>
                  </a:lnTo>
                  <a:lnTo>
                    <a:pt x="1595221" y="481266"/>
                  </a:lnTo>
                  <a:lnTo>
                    <a:pt x="1593926" y="476186"/>
                  </a:lnTo>
                  <a:lnTo>
                    <a:pt x="1602790" y="480580"/>
                  </a:lnTo>
                  <a:lnTo>
                    <a:pt x="1601063" y="476186"/>
                  </a:lnTo>
                  <a:lnTo>
                    <a:pt x="1599272" y="471144"/>
                  </a:lnTo>
                  <a:lnTo>
                    <a:pt x="1598803" y="471144"/>
                  </a:lnTo>
                  <a:lnTo>
                    <a:pt x="1599006" y="470954"/>
                  </a:lnTo>
                  <a:lnTo>
                    <a:pt x="1604378" y="466026"/>
                  </a:lnTo>
                  <a:lnTo>
                    <a:pt x="1608302" y="470827"/>
                  </a:lnTo>
                  <a:lnTo>
                    <a:pt x="1608328" y="476186"/>
                  </a:lnTo>
                  <a:lnTo>
                    <a:pt x="1608150" y="480758"/>
                  </a:lnTo>
                  <a:lnTo>
                    <a:pt x="1608124" y="481266"/>
                  </a:lnTo>
                  <a:lnTo>
                    <a:pt x="1605546" y="485076"/>
                  </a:lnTo>
                  <a:lnTo>
                    <a:pt x="1612519" y="485076"/>
                  </a:lnTo>
                  <a:lnTo>
                    <a:pt x="1613408" y="489762"/>
                  </a:lnTo>
                  <a:lnTo>
                    <a:pt x="1613408" y="441896"/>
                  </a:lnTo>
                  <a:lnTo>
                    <a:pt x="1581150" y="441896"/>
                  </a:lnTo>
                  <a:lnTo>
                    <a:pt x="1581150" y="519366"/>
                  </a:lnTo>
                  <a:lnTo>
                    <a:pt x="1581150" y="524446"/>
                  </a:lnTo>
                  <a:lnTo>
                    <a:pt x="1579397" y="524446"/>
                  </a:lnTo>
                  <a:lnTo>
                    <a:pt x="1579981" y="519366"/>
                  </a:lnTo>
                  <a:lnTo>
                    <a:pt x="1581150" y="519366"/>
                  </a:lnTo>
                  <a:lnTo>
                    <a:pt x="1581150" y="441896"/>
                  </a:lnTo>
                  <a:lnTo>
                    <a:pt x="1523276" y="441896"/>
                  </a:lnTo>
                  <a:lnTo>
                    <a:pt x="1523276" y="466026"/>
                  </a:lnTo>
                  <a:lnTo>
                    <a:pt x="1516087" y="466026"/>
                  </a:lnTo>
                  <a:lnTo>
                    <a:pt x="1521891" y="460946"/>
                  </a:lnTo>
                  <a:lnTo>
                    <a:pt x="1523276" y="466026"/>
                  </a:lnTo>
                  <a:lnTo>
                    <a:pt x="1523276" y="441896"/>
                  </a:lnTo>
                  <a:lnTo>
                    <a:pt x="1472526" y="441896"/>
                  </a:lnTo>
                  <a:lnTo>
                    <a:pt x="1472526" y="703516"/>
                  </a:lnTo>
                  <a:lnTo>
                    <a:pt x="1471358" y="712406"/>
                  </a:lnTo>
                  <a:lnTo>
                    <a:pt x="1471358" y="717486"/>
                  </a:lnTo>
                  <a:lnTo>
                    <a:pt x="1465491" y="717486"/>
                  </a:lnTo>
                  <a:lnTo>
                    <a:pt x="1465491" y="749236"/>
                  </a:lnTo>
                  <a:lnTo>
                    <a:pt x="1463230" y="746696"/>
                  </a:lnTo>
                  <a:lnTo>
                    <a:pt x="1463230" y="741616"/>
                  </a:lnTo>
                  <a:lnTo>
                    <a:pt x="1465491" y="749236"/>
                  </a:lnTo>
                  <a:lnTo>
                    <a:pt x="1465491" y="717486"/>
                  </a:lnTo>
                  <a:lnTo>
                    <a:pt x="1464386" y="717486"/>
                  </a:lnTo>
                  <a:lnTo>
                    <a:pt x="1462963" y="712406"/>
                  </a:lnTo>
                  <a:lnTo>
                    <a:pt x="1461528" y="708596"/>
                  </a:lnTo>
                  <a:lnTo>
                    <a:pt x="1464970" y="703516"/>
                  </a:lnTo>
                  <a:lnTo>
                    <a:pt x="1472526" y="703516"/>
                  </a:lnTo>
                  <a:lnTo>
                    <a:pt x="1472526" y="441896"/>
                  </a:lnTo>
                  <a:lnTo>
                    <a:pt x="1448752" y="441896"/>
                  </a:lnTo>
                  <a:lnTo>
                    <a:pt x="1448752" y="655256"/>
                  </a:lnTo>
                  <a:lnTo>
                    <a:pt x="1448752" y="669226"/>
                  </a:lnTo>
                  <a:lnTo>
                    <a:pt x="1441208" y="664146"/>
                  </a:lnTo>
                  <a:lnTo>
                    <a:pt x="1441208" y="659066"/>
                  </a:lnTo>
                  <a:lnTo>
                    <a:pt x="1448752" y="655256"/>
                  </a:lnTo>
                  <a:lnTo>
                    <a:pt x="1448752" y="441896"/>
                  </a:lnTo>
                  <a:lnTo>
                    <a:pt x="1434236" y="441896"/>
                  </a:lnTo>
                  <a:lnTo>
                    <a:pt x="1434236" y="529526"/>
                  </a:lnTo>
                  <a:lnTo>
                    <a:pt x="1431912" y="524446"/>
                  </a:lnTo>
                  <a:lnTo>
                    <a:pt x="1433068" y="524446"/>
                  </a:lnTo>
                  <a:lnTo>
                    <a:pt x="1434236" y="529526"/>
                  </a:lnTo>
                  <a:lnTo>
                    <a:pt x="1434236" y="441896"/>
                  </a:lnTo>
                  <a:lnTo>
                    <a:pt x="1338973" y="441896"/>
                  </a:lnTo>
                  <a:lnTo>
                    <a:pt x="1338973" y="626046"/>
                  </a:lnTo>
                  <a:lnTo>
                    <a:pt x="1338389" y="631126"/>
                  </a:lnTo>
                  <a:lnTo>
                    <a:pt x="1333741" y="631126"/>
                  </a:lnTo>
                  <a:lnTo>
                    <a:pt x="1329677" y="640016"/>
                  </a:lnTo>
                  <a:lnTo>
                    <a:pt x="1324444" y="640016"/>
                  </a:lnTo>
                  <a:lnTo>
                    <a:pt x="1322120" y="631126"/>
                  </a:lnTo>
                  <a:lnTo>
                    <a:pt x="1333741" y="631126"/>
                  </a:lnTo>
                  <a:lnTo>
                    <a:pt x="1330833" y="626046"/>
                  </a:lnTo>
                  <a:lnTo>
                    <a:pt x="1338973" y="626046"/>
                  </a:lnTo>
                  <a:lnTo>
                    <a:pt x="1338973" y="441896"/>
                  </a:lnTo>
                  <a:lnTo>
                    <a:pt x="1315148" y="441896"/>
                  </a:lnTo>
                  <a:lnTo>
                    <a:pt x="1312837" y="446976"/>
                  </a:lnTo>
                  <a:lnTo>
                    <a:pt x="1314500" y="455866"/>
                  </a:lnTo>
                  <a:lnTo>
                    <a:pt x="1314627" y="460946"/>
                  </a:lnTo>
                  <a:lnTo>
                    <a:pt x="1314742" y="466026"/>
                  </a:lnTo>
                  <a:lnTo>
                    <a:pt x="1308188" y="460946"/>
                  </a:lnTo>
                  <a:lnTo>
                    <a:pt x="1306436" y="452056"/>
                  </a:lnTo>
                  <a:lnTo>
                    <a:pt x="1304112" y="455866"/>
                  </a:lnTo>
                  <a:lnTo>
                    <a:pt x="1300632" y="455866"/>
                  </a:lnTo>
                  <a:lnTo>
                    <a:pt x="1296568" y="460946"/>
                  </a:lnTo>
                  <a:lnTo>
                    <a:pt x="1293075" y="460946"/>
                  </a:lnTo>
                  <a:lnTo>
                    <a:pt x="1289011" y="466026"/>
                  </a:lnTo>
                  <a:lnTo>
                    <a:pt x="1268107" y="466026"/>
                  </a:lnTo>
                  <a:lnTo>
                    <a:pt x="1263446" y="473278"/>
                  </a:lnTo>
                  <a:lnTo>
                    <a:pt x="1262392" y="472376"/>
                  </a:lnTo>
                  <a:lnTo>
                    <a:pt x="1262100" y="473278"/>
                  </a:lnTo>
                  <a:lnTo>
                    <a:pt x="1261986" y="473646"/>
                  </a:lnTo>
                  <a:lnTo>
                    <a:pt x="1262862" y="473646"/>
                  </a:lnTo>
                  <a:lnTo>
                    <a:pt x="1263205" y="473646"/>
                  </a:lnTo>
                  <a:lnTo>
                    <a:pt x="1263878" y="473646"/>
                  </a:lnTo>
                  <a:lnTo>
                    <a:pt x="1265783" y="476186"/>
                  </a:lnTo>
                  <a:lnTo>
                    <a:pt x="1262862" y="473646"/>
                  </a:lnTo>
                  <a:lnTo>
                    <a:pt x="1261719" y="476186"/>
                  </a:lnTo>
                  <a:lnTo>
                    <a:pt x="1261833" y="475043"/>
                  </a:lnTo>
                  <a:lnTo>
                    <a:pt x="1261884" y="474611"/>
                  </a:lnTo>
                  <a:lnTo>
                    <a:pt x="1261986" y="473646"/>
                  </a:lnTo>
                  <a:lnTo>
                    <a:pt x="1258176" y="471144"/>
                  </a:lnTo>
                  <a:lnTo>
                    <a:pt x="1258100" y="470827"/>
                  </a:lnTo>
                  <a:lnTo>
                    <a:pt x="1257642" y="466026"/>
                  </a:lnTo>
                  <a:lnTo>
                    <a:pt x="1254963" y="466026"/>
                  </a:lnTo>
                  <a:lnTo>
                    <a:pt x="1252461" y="470827"/>
                  </a:lnTo>
                  <a:lnTo>
                    <a:pt x="1252385" y="470954"/>
                  </a:lnTo>
                  <a:lnTo>
                    <a:pt x="1252308" y="471144"/>
                  </a:lnTo>
                  <a:lnTo>
                    <a:pt x="1252194" y="472376"/>
                  </a:lnTo>
                  <a:lnTo>
                    <a:pt x="1252105" y="473278"/>
                  </a:lnTo>
                  <a:lnTo>
                    <a:pt x="1251978" y="474611"/>
                  </a:lnTo>
                  <a:lnTo>
                    <a:pt x="1251940" y="475043"/>
                  </a:lnTo>
                  <a:lnTo>
                    <a:pt x="1251839" y="476186"/>
                  </a:lnTo>
                  <a:lnTo>
                    <a:pt x="1249514" y="476186"/>
                  </a:lnTo>
                  <a:lnTo>
                    <a:pt x="1249641" y="475043"/>
                  </a:lnTo>
                  <a:lnTo>
                    <a:pt x="1249680" y="474611"/>
                  </a:lnTo>
                  <a:lnTo>
                    <a:pt x="1249794" y="473646"/>
                  </a:lnTo>
                  <a:lnTo>
                    <a:pt x="1249832" y="473278"/>
                  </a:lnTo>
                  <a:lnTo>
                    <a:pt x="1249921" y="472376"/>
                  </a:lnTo>
                  <a:lnTo>
                    <a:pt x="1249972" y="470827"/>
                  </a:lnTo>
                  <a:lnTo>
                    <a:pt x="1248359" y="466026"/>
                  </a:lnTo>
                  <a:lnTo>
                    <a:pt x="1245501" y="466026"/>
                  </a:lnTo>
                  <a:lnTo>
                    <a:pt x="1242987" y="470827"/>
                  </a:lnTo>
                  <a:lnTo>
                    <a:pt x="1242923" y="470954"/>
                  </a:lnTo>
                  <a:lnTo>
                    <a:pt x="1242834" y="471144"/>
                  </a:lnTo>
                  <a:lnTo>
                    <a:pt x="1240675" y="476186"/>
                  </a:lnTo>
                  <a:lnTo>
                    <a:pt x="1238618" y="471144"/>
                  </a:lnTo>
                  <a:lnTo>
                    <a:pt x="1237195" y="471144"/>
                  </a:lnTo>
                  <a:lnTo>
                    <a:pt x="1236738" y="470827"/>
                  </a:lnTo>
                  <a:lnTo>
                    <a:pt x="1236675" y="470954"/>
                  </a:lnTo>
                  <a:lnTo>
                    <a:pt x="1236586" y="471144"/>
                  </a:lnTo>
                  <a:lnTo>
                    <a:pt x="1231315" y="471144"/>
                  </a:lnTo>
                  <a:lnTo>
                    <a:pt x="1232674" y="476186"/>
                  </a:lnTo>
                  <a:lnTo>
                    <a:pt x="1224114" y="476186"/>
                  </a:lnTo>
                  <a:lnTo>
                    <a:pt x="1220279" y="480758"/>
                  </a:lnTo>
                  <a:lnTo>
                    <a:pt x="1216456" y="476186"/>
                  </a:lnTo>
                  <a:lnTo>
                    <a:pt x="1214513" y="481266"/>
                  </a:lnTo>
                  <a:lnTo>
                    <a:pt x="1205611" y="481266"/>
                  </a:lnTo>
                  <a:lnTo>
                    <a:pt x="1201356" y="476186"/>
                  </a:lnTo>
                  <a:lnTo>
                    <a:pt x="1199603" y="476186"/>
                  </a:lnTo>
                  <a:lnTo>
                    <a:pt x="1198448" y="476186"/>
                  </a:lnTo>
                  <a:lnTo>
                    <a:pt x="1201166" y="471144"/>
                  </a:lnTo>
                  <a:lnTo>
                    <a:pt x="1198308" y="471144"/>
                  </a:lnTo>
                  <a:lnTo>
                    <a:pt x="1194384" y="480758"/>
                  </a:lnTo>
                  <a:lnTo>
                    <a:pt x="1194257" y="481266"/>
                  </a:lnTo>
                  <a:lnTo>
                    <a:pt x="1194358" y="480758"/>
                  </a:lnTo>
                  <a:lnTo>
                    <a:pt x="1195539" y="476186"/>
                  </a:lnTo>
                  <a:lnTo>
                    <a:pt x="1195692" y="475043"/>
                  </a:lnTo>
                  <a:lnTo>
                    <a:pt x="1195743" y="474611"/>
                  </a:lnTo>
                  <a:lnTo>
                    <a:pt x="1195870" y="473646"/>
                  </a:lnTo>
                  <a:lnTo>
                    <a:pt x="1195908" y="473278"/>
                  </a:lnTo>
                  <a:lnTo>
                    <a:pt x="1196022" y="472376"/>
                  </a:lnTo>
                  <a:lnTo>
                    <a:pt x="1196086" y="471144"/>
                  </a:lnTo>
                  <a:lnTo>
                    <a:pt x="1193723" y="471144"/>
                  </a:lnTo>
                  <a:lnTo>
                    <a:pt x="1193215" y="473519"/>
                  </a:lnTo>
                  <a:lnTo>
                    <a:pt x="1193215" y="784796"/>
                  </a:lnTo>
                  <a:lnTo>
                    <a:pt x="1190320" y="784796"/>
                  </a:lnTo>
                  <a:lnTo>
                    <a:pt x="1190891" y="780986"/>
                  </a:lnTo>
                  <a:lnTo>
                    <a:pt x="1193215" y="784796"/>
                  </a:lnTo>
                  <a:lnTo>
                    <a:pt x="1193215" y="473519"/>
                  </a:lnTo>
                  <a:lnTo>
                    <a:pt x="1192644" y="476186"/>
                  </a:lnTo>
                  <a:lnTo>
                    <a:pt x="1181608" y="476186"/>
                  </a:lnTo>
                  <a:lnTo>
                    <a:pt x="1187411" y="460946"/>
                  </a:lnTo>
                  <a:lnTo>
                    <a:pt x="1175207" y="460946"/>
                  </a:lnTo>
                  <a:lnTo>
                    <a:pt x="1175207" y="712406"/>
                  </a:lnTo>
                  <a:lnTo>
                    <a:pt x="1171727" y="717486"/>
                  </a:lnTo>
                  <a:lnTo>
                    <a:pt x="1167079" y="717486"/>
                  </a:lnTo>
                  <a:lnTo>
                    <a:pt x="1165339" y="712406"/>
                  </a:lnTo>
                  <a:lnTo>
                    <a:pt x="1175207" y="712406"/>
                  </a:lnTo>
                  <a:lnTo>
                    <a:pt x="1175207" y="460946"/>
                  </a:lnTo>
                  <a:lnTo>
                    <a:pt x="1164755" y="460946"/>
                  </a:lnTo>
                  <a:lnTo>
                    <a:pt x="1154734" y="455866"/>
                  </a:lnTo>
                  <a:lnTo>
                    <a:pt x="1145590" y="452056"/>
                  </a:lnTo>
                  <a:lnTo>
                    <a:pt x="1161681" y="452056"/>
                  </a:lnTo>
                  <a:lnTo>
                    <a:pt x="1168247" y="446976"/>
                  </a:lnTo>
                  <a:lnTo>
                    <a:pt x="1137450" y="446976"/>
                  </a:lnTo>
                  <a:lnTo>
                    <a:pt x="1134732" y="438086"/>
                  </a:lnTo>
                  <a:lnTo>
                    <a:pt x="1140587" y="438086"/>
                  </a:lnTo>
                  <a:lnTo>
                    <a:pt x="1143723" y="433031"/>
                  </a:lnTo>
                  <a:lnTo>
                    <a:pt x="1137031" y="433031"/>
                  </a:lnTo>
                  <a:lnTo>
                    <a:pt x="1129906" y="422846"/>
                  </a:lnTo>
                  <a:lnTo>
                    <a:pt x="1125842" y="422846"/>
                  </a:lnTo>
                  <a:lnTo>
                    <a:pt x="1122616" y="417766"/>
                  </a:lnTo>
                  <a:lnTo>
                    <a:pt x="1115288" y="417766"/>
                  </a:lnTo>
                  <a:lnTo>
                    <a:pt x="1116545" y="412686"/>
                  </a:lnTo>
                  <a:lnTo>
                    <a:pt x="1109497" y="417766"/>
                  </a:lnTo>
                  <a:lnTo>
                    <a:pt x="1101877" y="422846"/>
                  </a:lnTo>
                  <a:lnTo>
                    <a:pt x="1093838" y="422846"/>
                  </a:lnTo>
                  <a:lnTo>
                    <a:pt x="1087945" y="427443"/>
                  </a:lnTo>
                  <a:lnTo>
                    <a:pt x="1087793" y="427621"/>
                  </a:lnTo>
                  <a:lnTo>
                    <a:pt x="1087310" y="427926"/>
                  </a:lnTo>
                  <a:lnTo>
                    <a:pt x="1087945" y="427443"/>
                  </a:lnTo>
                  <a:lnTo>
                    <a:pt x="1095883" y="417766"/>
                  </a:lnTo>
                  <a:lnTo>
                    <a:pt x="1097229" y="412686"/>
                  </a:lnTo>
                  <a:lnTo>
                    <a:pt x="1099350" y="407606"/>
                  </a:lnTo>
                  <a:lnTo>
                    <a:pt x="1110729" y="403796"/>
                  </a:lnTo>
                  <a:lnTo>
                    <a:pt x="1100861" y="403796"/>
                  </a:lnTo>
                  <a:lnTo>
                    <a:pt x="1102398" y="398741"/>
                  </a:lnTo>
                  <a:lnTo>
                    <a:pt x="1109408" y="398741"/>
                  </a:lnTo>
                  <a:lnTo>
                    <a:pt x="1101140" y="393750"/>
                  </a:lnTo>
                  <a:lnTo>
                    <a:pt x="1100035" y="393750"/>
                  </a:lnTo>
                  <a:lnTo>
                    <a:pt x="1095629" y="403796"/>
                  </a:lnTo>
                  <a:lnTo>
                    <a:pt x="1092060" y="398741"/>
                  </a:lnTo>
                  <a:lnTo>
                    <a:pt x="1091209" y="398741"/>
                  </a:lnTo>
                  <a:lnTo>
                    <a:pt x="1094168" y="393750"/>
                  </a:lnTo>
                  <a:lnTo>
                    <a:pt x="1084719" y="393750"/>
                  </a:lnTo>
                  <a:lnTo>
                    <a:pt x="1083437" y="388556"/>
                  </a:lnTo>
                  <a:lnTo>
                    <a:pt x="1085176" y="388556"/>
                  </a:lnTo>
                  <a:lnTo>
                    <a:pt x="1086142" y="386016"/>
                  </a:lnTo>
                  <a:lnTo>
                    <a:pt x="1084592" y="383476"/>
                  </a:lnTo>
                  <a:lnTo>
                    <a:pt x="1078204" y="383476"/>
                  </a:lnTo>
                  <a:lnTo>
                    <a:pt x="1072984" y="379666"/>
                  </a:lnTo>
                  <a:lnTo>
                    <a:pt x="1061948" y="379666"/>
                  </a:lnTo>
                  <a:lnTo>
                    <a:pt x="1061948" y="374586"/>
                  </a:lnTo>
                  <a:lnTo>
                    <a:pt x="1061948" y="369506"/>
                  </a:lnTo>
                  <a:lnTo>
                    <a:pt x="1068857" y="369506"/>
                  </a:lnTo>
                  <a:lnTo>
                    <a:pt x="1070216" y="364426"/>
                  </a:lnTo>
                  <a:lnTo>
                    <a:pt x="1070927" y="359346"/>
                  </a:lnTo>
                  <a:lnTo>
                    <a:pt x="1075880" y="355536"/>
                  </a:lnTo>
                  <a:lnTo>
                    <a:pt x="1068908" y="355536"/>
                  </a:lnTo>
                  <a:lnTo>
                    <a:pt x="1064260" y="359346"/>
                  </a:lnTo>
                  <a:lnTo>
                    <a:pt x="1061364" y="355536"/>
                  </a:lnTo>
                  <a:lnTo>
                    <a:pt x="1050328" y="355536"/>
                  </a:lnTo>
                  <a:lnTo>
                    <a:pt x="1052068" y="350456"/>
                  </a:lnTo>
                  <a:lnTo>
                    <a:pt x="1059040" y="350456"/>
                  </a:lnTo>
                  <a:lnTo>
                    <a:pt x="1051483" y="345376"/>
                  </a:lnTo>
                  <a:lnTo>
                    <a:pt x="1049743" y="350456"/>
                  </a:lnTo>
                  <a:lnTo>
                    <a:pt x="1045679" y="350456"/>
                  </a:lnTo>
                  <a:lnTo>
                    <a:pt x="1045679" y="736536"/>
                  </a:lnTo>
                  <a:lnTo>
                    <a:pt x="1036967" y="736536"/>
                  </a:lnTo>
                  <a:lnTo>
                    <a:pt x="1037475" y="728103"/>
                  </a:lnTo>
                  <a:lnTo>
                    <a:pt x="1037501" y="727671"/>
                  </a:lnTo>
                  <a:lnTo>
                    <a:pt x="1038212" y="727671"/>
                  </a:lnTo>
                  <a:lnTo>
                    <a:pt x="1045679" y="736536"/>
                  </a:lnTo>
                  <a:lnTo>
                    <a:pt x="1045679" y="350456"/>
                  </a:lnTo>
                  <a:lnTo>
                    <a:pt x="1040447" y="350456"/>
                  </a:lnTo>
                  <a:lnTo>
                    <a:pt x="1034643" y="359346"/>
                  </a:lnTo>
                  <a:lnTo>
                    <a:pt x="1034643" y="355536"/>
                  </a:lnTo>
                  <a:lnTo>
                    <a:pt x="1036383" y="355536"/>
                  </a:lnTo>
                  <a:lnTo>
                    <a:pt x="1031735" y="350456"/>
                  </a:lnTo>
                  <a:lnTo>
                    <a:pt x="1037310" y="340296"/>
                  </a:lnTo>
                  <a:lnTo>
                    <a:pt x="1026998" y="340296"/>
                  </a:lnTo>
                  <a:lnTo>
                    <a:pt x="1028192" y="335229"/>
                  </a:lnTo>
                  <a:lnTo>
                    <a:pt x="1031227" y="335229"/>
                  </a:lnTo>
                  <a:lnTo>
                    <a:pt x="1042187" y="330136"/>
                  </a:lnTo>
                  <a:lnTo>
                    <a:pt x="1044511" y="326326"/>
                  </a:lnTo>
                  <a:lnTo>
                    <a:pt x="1038059" y="326326"/>
                  </a:lnTo>
                  <a:lnTo>
                    <a:pt x="1030922" y="321271"/>
                  </a:lnTo>
                  <a:lnTo>
                    <a:pt x="1025118" y="321271"/>
                  </a:lnTo>
                  <a:lnTo>
                    <a:pt x="1031354" y="317436"/>
                  </a:lnTo>
                  <a:lnTo>
                    <a:pt x="1024813" y="320776"/>
                  </a:lnTo>
                  <a:lnTo>
                    <a:pt x="1026274" y="317436"/>
                  </a:lnTo>
                  <a:lnTo>
                    <a:pt x="1026972" y="317436"/>
                  </a:lnTo>
                  <a:lnTo>
                    <a:pt x="1032903" y="311086"/>
                  </a:lnTo>
                  <a:lnTo>
                    <a:pt x="1025271" y="311086"/>
                  </a:lnTo>
                  <a:lnTo>
                    <a:pt x="1021397" y="316814"/>
                  </a:lnTo>
                  <a:lnTo>
                    <a:pt x="1021003" y="317233"/>
                  </a:lnTo>
                  <a:lnTo>
                    <a:pt x="1021295" y="316814"/>
                  </a:lnTo>
                  <a:lnTo>
                    <a:pt x="1020699" y="311086"/>
                  </a:lnTo>
                  <a:lnTo>
                    <a:pt x="1024763" y="311086"/>
                  </a:lnTo>
                  <a:lnTo>
                    <a:pt x="1022451" y="306006"/>
                  </a:lnTo>
                  <a:lnTo>
                    <a:pt x="1018019" y="302196"/>
                  </a:lnTo>
                  <a:lnTo>
                    <a:pt x="1013904" y="297116"/>
                  </a:lnTo>
                  <a:lnTo>
                    <a:pt x="1012659" y="288226"/>
                  </a:lnTo>
                  <a:lnTo>
                    <a:pt x="1012571" y="286956"/>
                  </a:lnTo>
                  <a:lnTo>
                    <a:pt x="1025652" y="286956"/>
                  </a:lnTo>
                  <a:lnTo>
                    <a:pt x="1021283" y="288417"/>
                  </a:lnTo>
                  <a:lnTo>
                    <a:pt x="1025931" y="291312"/>
                  </a:lnTo>
                  <a:lnTo>
                    <a:pt x="1029995" y="285508"/>
                  </a:lnTo>
                  <a:lnTo>
                    <a:pt x="1027760" y="286258"/>
                  </a:lnTo>
                  <a:lnTo>
                    <a:pt x="1024763" y="281876"/>
                  </a:lnTo>
                  <a:lnTo>
                    <a:pt x="1018374" y="278066"/>
                  </a:lnTo>
                  <a:lnTo>
                    <a:pt x="1010831" y="271475"/>
                  </a:lnTo>
                  <a:lnTo>
                    <a:pt x="1010831" y="577786"/>
                  </a:lnTo>
                  <a:lnTo>
                    <a:pt x="1010831" y="582866"/>
                  </a:lnTo>
                  <a:lnTo>
                    <a:pt x="1006754" y="582866"/>
                  </a:lnTo>
                  <a:lnTo>
                    <a:pt x="1006754" y="577786"/>
                  </a:lnTo>
                  <a:lnTo>
                    <a:pt x="1010831" y="577786"/>
                  </a:lnTo>
                  <a:lnTo>
                    <a:pt x="1010831" y="271475"/>
                  </a:lnTo>
                  <a:lnTo>
                    <a:pt x="1006754" y="267906"/>
                  </a:lnTo>
                  <a:lnTo>
                    <a:pt x="1002106" y="262826"/>
                  </a:lnTo>
                  <a:lnTo>
                    <a:pt x="1001598" y="259016"/>
                  </a:lnTo>
                  <a:lnTo>
                    <a:pt x="1000950" y="262826"/>
                  </a:lnTo>
                  <a:lnTo>
                    <a:pt x="993597" y="262826"/>
                  </a:lnTo>
                  <a:lnTo>
                    <a:pt x="995095" y="259016"/>
                  </a:lnTo>
                  <a:lnTo>
                    <a:pt x="996302" y="256476"/>
                  </a:lnTo>
                  <a:lnTo>
                    <a:pt x="998499" y="253936"/>
                  </a:lnTo>
                  <a:lnTo>
                    <a:pt x="995718" y="248856"/>
                  </a:lnTo>
                  <a:lnTo>
                    <a:pt x="997470" y="248856"/>
                  </a:lnTo>
                  <a:lnTo>
                    <a:pt x="1003820" y="245046"/>
                  </a:lnTo>
                  <a:lnTo>
                    <a:pt x="1002652" y="238696"/>
                  </a:lnTo>
                  <a:lnTo>
                    <a:pt x="997978" y="233616"/>
                  </a:lnTo>
                  <a:lnTo>
                    <a:pt x="991450" y="228536"/>
                  </a:lnTo>
                  <a:lnTo>
                    <a:pt x="984110" y="224726"/>
                  </a:lnTo>
                  <a:lnTo>
                    <a:pt x="989330" y="224726"/>
                  </a:lnTo>
                  <a:lnTo>
                    <a:pt x="992238" y="219646"/>
                  </a:lnTo>
                  <a:lnTo>
                    <a:pt x="987590" y="209486"/>
                  </a:lnTo>
                  <a:lnTo>
                    <a:pt x="988148" y="204571"/>
                  </a:lnTo>
                  <a:lnTo>
                    <a:pt x="975791" y="204571"/>
                  </a:lnTo>
                  <a:lnTo>
                    <a:pt x="981367" y="200596"/>
                  </a:lnTo>
                  <a:lnTo>
                    <a:pt x="981938" y="190436"/>
                  </a:lnTo>
                  <a:lnTo>
                    <a:pt x="979258" y="185356"/>
                  </a:lnTo>
                  <a:lnTo>
                    <a:pt x="974864" y="185356"/>
                  </a:lnTo>
                  <a:lnTo>
                    <a:pt x="970229" y="180276"/>
                  </a:lnTo>
                  <a:lnTo>
                    <a:pt x="967892" y="177101"/>
                  </a:lnTo>
                  <a:lnTo>
                    <a:pt x="967892" y="596836"/>
                  </a:lnTo>
                  <a:lnTo>
                    <a:pt x="967892" y="601916"/>
                  </a:lnTo>
                  <a:lnTo>
                    <a:pt x="963244" y="606996"/>
                  </a:lnTo>
                  <a:lnTo>
                    <a:pt x="963828" y="601916"/>
                  </a:lnTo>
                  <a:lnTo>
                    <a:pt x="957427" y="601916"/>
                  </a:lnTo>
                  <a:lnTo>
                    <a:pt x="958011" y="596836"/>
                  </a:lnTo>
                  <a:lnTo>
                    <a:pt x="967892" y="596836"/>
                  </a:lnTo>
                  <a:lnTo>
                    <a:pt x="967892" y="177101"/>
                  </a:lnTo>
                  <a:lnTo>
                    <a:pt x="967435" y="176466"/>
                  </a:lnTo>
                  <a:lnTo>
                    <a:pt x="966851" y="171386"/>
                  </a:lnTo>
                  <a:lnTo>
                    <a:pt x="971143" y="162560"/>
                  </a:lnTo>
                  <a:lnTo>
                    <a:pt x="971550" y="162560"/>
                  </a:lnTo>
                  <a:lnTo>
                    <a:pt x="973112" y="166306"/>
                  </a:lnTo>
                  <a:lnTo>
                    <a:pt x="971956" y="166306"/>
                  </a:lnTo>
                  <a:lnTo>
                    <a:pt x="968463" y="171386"/>
                  </a:lnTo>
                  <a:lnTo>
                    <a:pt x="971664" y="176466"/>
                  </a:lnTo>
                  <a:lnTo>
                    <a:pt x="972375" y="176466"/>
                  </a:lnTo>
                  <a:lnTo>
                    <a:pt x="979538" y="180276"/>
                  </a:lnTo>
                  <a:lnTo>
                    <a:pt x="982357" y="185356"/>
                  </a:lnTo>
                  <a:lnTo>
                    <a:pt x="989330" y="185356"/>
                  </a:lnTo>
                  <a:lnTo>
                    <a:pt x="990498" y="180276"/>
                  </a:lnTo>
                  <a:lnTo>
                    <a:pt x="996543" y="176466"/>
                  </a:lnTo>
                  <a:lnTo>
                    <a:pt x="998105" y="176466"/>
                  </a:lnTo>
                  <a:lnTo>
                    <a:pt x="1002284" y="180276"/>
                  </a:lnTo>
                  <a:lnTo>
                    <a:pt x="996810" y="190436"/>
                  </a:lnTo>
                  <a:lnTo>
                    <a:pt x="991666" y="200596"/>
                  </a:lnTo>
                  <a:lnTo>
                    <a:pt x="1004544" y="200596"/>
                  </a:lnTo>
                  <a:lnTo>
                    <a:pt x="1010996" y="195516"/>
                  </a:lnTo>
                  <a:lnTo>
                    <a:pt x="1016127" y="195516"/>
                  </a:lnTo>
                  <a:lnTo>
                    <a:pt x="1016635" y="200596"/>
                  </a:lnTo>
                  <a:lnTo>
                    <a:pt x="1003274" y="209486"/>
                  </a:lnTo>
                  <a:lnTo>
                    <a:pt x="1013155" y="209486"/>
                  </a:lnTo>
                  <a:lnTo>
                    <a:pt x="1019860" y="209486"/>
                  </a:lnTo>
                  <a:lnTo>
                    <a:pt x="1021283" y="214566"/>
                  </a:lnTo>
                  <a:lnTo>
                    <a:pt x="1024763" y="214566"/>
                  </a:lnTo>
                  <a:lnTo>
                    <a:pt x="1014895" y="224726"/>
                  </a:lnTo>
                  <a:lnTo>
                    <a:pt x="1021664" y="228536"/>
                  </a:lnTo>
                  <a:lnTo>
                    <a:pt x="1038250" y="233616"/>
                  </a:lnTo>
                  <a:lnTo>
                    <a:pt x="1045679" y="238696"/>
                  </a:lnTo>
                  <a:lnTo>
                    <a:pt x="1042187" y="243776"/>
                  </a:lnTo>
                  <a:lnTo>
                    <a:pt x="1038123" y="243776"/>
                  </a:lnTo>
                  <a:lnTo>
                    <a:pt x="1036383" y="248856"/>
                  </a:lnTo>
                  <a:lnTo>
                    <a:pt x="1045146" y="253936"/>
                  </a:lnTo>
                  <a:lnTo>
                    <a:pt x="1051128" y="262826"/>
                  </a:lnTo>
                  <a:lnTo>
                    <a:pt x="1055255" y="278066"/>
                  </a:lnTo>
                  <a:lnTo>
                    <a:pt x="1058456" y="286956"/>
                  </a:lnTo>
                  <a:lnTo>
                    <a:pt x="1078788" y="286956"/>
                  </a:lnTo>
                  <a:lnTo>
                    <a:pt x="1074140" y="292036"/>
                  </a:lnTo>
                  <a:lnTo>
                    <a:pt x="1070076" y="292036"/>
                  </a:lnTo>
                  <a:lnTo>
                    <a:pt x="1080871" y="297116"/>
                  </a:lnTo>
                  <a:lnTo>
                    <a:pt x="1091565" y="297116"/>
                  </a:lnTo>
                  <a:lnTo>
                    <a:pt x="1099642" y="306006"/>
                  </a:lnTo>
                  <a:lnTo>
                    <a:pt x="1102626" y="316814"/>
                  </a:lnTo>
                  <a:lnTo>
                    <a:pt x="1102741" y="317233"/>
                  </a:lnTo>
                  <a:lnTo>
                    <a:pt x="1102804" y="317436"/>
                  </a:lnTo>
                  <a:lnTo>
                    <a:pt x="1110170" y="317436"/>
                  </a:lnTo>
                  <a:lnTo>
                    <a:pt x="1117409" y="311086"/>
                  </a:lnTo>
                  <a:lnTo>
                    <a:pt x="1119644" y="317233"/>
                  </a:lnTo>
                  <a:lnTo>
                    <a:pt x="1119720" y="317436"/>
                  </a:lnTo>
                  <a:lnTo>
                    <a:pt x="1117650" y="317436"/>
                  </a:lnTo>
                  <a:lnTo>
                    <a:pt x="1121575" y="321271"/>
                  </a:lnTo>
                  <a:lnTo>
                    <a:pt x="1125842" y="326326"/>
                  </a:lnTo>
                  <a:lnTo>
                    <a:pt x="1136510" y="335229"/>
                  </a:lnTo>
                  <a:lnTo>
                    <a:pt x="1141120" y="340296"/>
                  </a:lnTo>
                  <a:lnTo>
                    <a:pt x="1144574" y="345376"/>
                  </a:lnTo>
                  <a:lnTo>
                    <a:pt x="1147241" y="350456"/>
                  </a:lnTo>
                  <a:lnTo>
                    <a:pt x="1148486" y="359346"/>
                  </a:lnTo>
                  <a:lnTo>
                    <a:pt x="1154303" y="350456"/>
                  </a:lnTo>
                  <a:lnTo>
                    <a:pt x="1156627" y="355536"/>
                  </a:lnTo>
                  <a:lnTo>
                    <a:pt x="1162431" y="364426"/>
                  </a:lnTo>
                  <a:lnTo>
                    <a:pt x="1165923" y="364426"/>
                  </a:lnTo>
                  <a:lnTo>
                    <a:pt x="1172311" y="355536"/>
                  </a:lnTo>
                  <a:lnTo>
                    <a:pt x="1172883" y="359346"/>
                  </a:lnTo>
                  <a:lnTo>
                    <a:pt x="1172883" y="374586"/>
                  </a:lnTo>
                  <a:lnTo>
                    <a:pt x="1174051" y="379666"/>
                  </a:lnTo>
                  <a:lnTo>
                    <a:pt x="1178699" y="388556"/>
                  </a:lnTo>
                  <a:lnTo>
                    <a:pt x="1181608" y="388556"/>
                  </a:lnTo>
                  <a:lnTo>
                    <a:pt x="1190891" y="379666"/>
                  </a:lnTo>
                  <a:lnTo>
                    <a:pt x="1196124" y="379666"/>
                  </a:lnTo>
                  <a:lnTo>
                    <a:pt x="1190891" y="388556"/>
                  </a:lnTo>
                  <a:lnTo>
                    <a:pt x="1194968" y="388556"/>
                  </a:lnTo>
                  <a:lnTo>
                    <a:pt x="1198448" y="383476"/>
                  </a:lnTo>
                  <a:lnTo>
                    <a:pt x="1202512" y="379666"/>
                  </a:lnTo>
                  <a:lnTo>
                    <a:pt x="1199019" y="393280"/>
                  </a:lnTo>
                  <a:lnTo>
                    <a:pt x="1198905" y="393750"/>
                  </a:lnTo>
                  <a:lnTo>
                    <a:pt x="1203096" y="393750"/>
                  </a:lnTo>
                  <a:lnTo>
                    <a:pt x="1203096" y="388556"/>
                  </a:lnTo>
                  <a:lnTo>
                    <a:pt x="1204836" y="383476"/>
                  </a:lnTo>
                  <a:lnTo>
                    <a:pt x="1214996" y="397789"/>
                  </a:lnTo>
                  <a:lnTo>
                    <a:pt x="1215097" y="398145"/>
                  </a:lnTo>
                  <a:lnTo>
                    <a:pt x="1215174" y="398437"/>
                  </a:lnTo>
                  <a:lnTo>
                    <a:pt x="1215263" y="398741"/>
                  </a:lnTo>
                  <a:lnTo>
                    <a:pt x="1214716" y="407606"/>
                  </a:lnTo>
                  <a:lnTo>
                    <a:pt x="1221054" y="403796"/>
                  </a:lnTo>
                  <a:lnTo>
                    <a:pt x="1234414" y="403796"/>
                  </a:lnTo>
                  <a:lnTo>
                    <a:pt x="1232674" y="407606"/>
                  </a:lnTo>
                  <a:lnTo>
                    <a:pt x="1231557" y="407606"/>
                  </a:lnTo>
                  <a:lnTo>
                    <a:pt x="1230922" y="412686"/>
                  </a:lnTo>
                  <a:lnTo>
                    <a:pt x="1230718" y="417766"/>
                  </a:lnTo>
                  <a:lnTo>
                    <a:pt x="1234998" y="412686"/>
                  </a:lnTo>
                  <a:lnTo>
                    <a:pt x="1237894" y="407606"/>
                  </a:lnTo>
                  <a:lnTo>
                    <a:pt x="1239062" y="407606"/>
                  </a:lnTo>
                  <a:lnTo>
                    <a:pt x="1240802" y="412686"/>
                  </a:lnTo>
                  <a:lnTo>
                    <a:pt x="1250810" y="417766"/>
                  </a:lnTo>
                  <a:lnTo>
                    <a:pt x="1257376" y="417766"/>
                  </a:lnTo>
                  <a:lnTo>
                    <a:pt x="1254163" y="422846"/>
                  </a:lnTo>
                  <a:lnTo>
                    <a:pt x="1261402" y="427926"/>
                  </a:lnTo>
                  <a:lnTo>
                    <a:pt x="1297762" y="427926"/>
                  </a:lnTo>
                  <a:lnTo>
                    <a:pt x="1292504" y="422846"/>
                  </a:lnTo>
                  <a:lnTo>
                    <a:pt x="1295400" y="412686"/>
                  </a:lnTo>
                  <a:lnTo>
                    <a:pt x="1299476" y="407606"/>
                  </a:lnTo>
                  <a:lnTo>
                    <a:pt x="1299476" y="412686"/>
                  </a:lnTo>
                  <a:lnTo>
                    <a:pt x="1302372" y="407606"/>
                  </a:lnTo>
                  <a:lnTo>
                    <a:pt x="1307604" y="407606"/>
                  </a:lnTo>
                  <a:lnTo>
                    <a:pt x="1304696" y="422846"/>
                  </a:lnTo>
                  <a:lnTo>
                    <a:pt x="1300086" y="427926"/>
                  </a:lnTo>
                  <a:lnTo>
                    <a:pt x="1307604" y="422846"/>
                  </a:lnTo>
                  <a:lnTo>
                    <a:pt x="1307604" y="427926"/>
                  </a:lnTo>
                  <a:lnTo>
                    <a:pt x="1316151" y="438086"/>
                  </a:lnTo>
                  <a:lnTo>
                    <a:pt x="1318044" y="440626"/>
                  </a:lnTo>
                  <a:lnTo>
                    <a:pt x="1319542" y="440626"/>
                  </a:lnTo>
                  <a:lnTo>
                    <a:pt x="1642541" y="440626"/>
                  </a:lnTo>
                  <a:lnTo>
                    <a:pt x="1645069" y="438086"/>
                  </a:lnTo>
                  <a:lnTo>
                    <a:pt x="1646047" y="438086"/>
                  </a:lnTo>
                  <a:lnTo>
                    <a:pt x="1649107" y="441896"/>
                  </a:lnTo>
                  <a:lnTo>
                    <a:pt x="1645627" y="446976"/>
                  </a:lnTo>
                  <a:lnTo>
                    <a:pt x="1652739" y="446976"/>
                  </a:lnTo>
                  <a:lnTo>
                    <a:pt x="1651000" y="441896"/>
                  </a:lnTo>
                  <a:lnTo>
                    <a:pt x="1647736" y="438086"/>
                  </a:lnTo>
                  <a:lnTo>
                    <a:pt x="1646351" y="433031"/>
                  </a:lnTo>
                  <a:lnTo>
                    <a:pt x="1657235" y="441896"/>
                  </a:lnTo>
                  <a:lnTo>
                    <a:pt x="1659001" y="433031"/>
                  </a:lnTo>
                  <a:lnTo>
                    <a:pt x="1660626" y="417766"/>
                  </a:lnTo>
                  <a:lnTo>
                    <a:pt x="1662468" y="407606"/>
                  </a:lnTo>
                  <a:lnTo>
                    <a:pt x="1665376" y="412686"/>
                  </a:lnTo>
                  <a:lnTo>
                    <a:pt x="1672920" y="412686"/>
                  </a:lnTo>
                  <a:lnTo>
                    <a:pt x="1672920" y="407606"/>
                  </a:lnTo>
                  <a:lnTo>
                    <a:pt x="1680476" y="407606"/>
                  </a:lnTo>
                  <a:lnTo>
                    <a:pt x="1682216" y="412686"/>
                  </a:lnTo>
                  <a:lnTo>
                    <a:pt x="1683956" y="412686"/>
                  </a:lnTo>
                  <a:lnTo>
                    <a:pt x="1683956" y="2476"/>
                  </a:lnTo>
                  <a:lnTo>
                    <a:pt x="1662328" y="2476"/>
                  </a:lnTo>
                  <a:lnTo>
                    <a:pt x="1662328" y="398741"/>
                  </a:lnTo>
                  <a:lnTo>
                    <a:pt x="1661312" y="403796"/>
                  </a:lnTo>
                  <a:lnTo>
                    <a:pt x="1657819" y="403796"/>
                  </a:lnTo>
                  <a:lnTo>
                    <a:pt x="1655267" y="398741"/>
                  </a:lnTo>
                  <a:lnTo>
                    <a:pt x="1662328" y="398741"/>
                  </a:lnTo>
                  <a:lnTo>
                    <a:pt x="1662328" y="2476"/>
                  </a:lnTo>
                  <a:lnTo>
                    <a:pt x="1660728" y="2476"/>
                  </a:lnTo>
                  <a:lnTo>
                    <a:pt x="1660728" y="262826"/>
                  </a:lnTo>
                  <a:lnTo>
                    <a:pt x="1658988" y="262826"/>
                  </a:lnTo>
                  <a:lnTo>
                    <a:pt x="1658467" y="259016"/>
                  </a:lnTo>
                  <a:lnTo>
                    <a:pt x="1658670" y="259016"/>
                  </a:lnTo>
                  <a:lnTo>
                    <a:pt x="1660728" y="262826"/>
                  </a:lnTo>
                  <a:lnTo>
                    <a:pt x="1660728" y="2476"/>
                  </a:lnTo>
                  <a:lnTo>
                    <a:pt x="1634147" y="2476"/>
                  </a:lnTo>
                  <a:lnTo>
                    <a:pt x="1634147" y="45656"/>
                  </a:lnTo>
                  <a:lnTo>
                    <a:pt x="1630514" y="45656"/>
                  </a:lnTo>
                  <a:lnTo>
                    <a:pt x="1630514" y="93916"/>
                  </a:lnTo>
                  <a:lnTo>
                    <a:pt x="1630514" y="209486"/>
                  </a:lnTo>
                  <a:lnTo>
                    <a:pt x="1628775" y="209486"/>
                  </a:lnTo>
                  <a:lnTo>
                    <a:pt x="1628775" y="364426"/>
                  </a:lnTo>
                  <a:lnTo>
                    <a:pt x="1620647" y="364426"/>
                  </a:lnTo>
                  <a:lnTo>
                    <a:pt x="1620647" y="355536"/>
                  </a:lnTo>
                  <a:lnTo>
                    <a:pt x="1628775" y="364426"/>
                  </a:lnTo>
                  <a:lnTo>
                    <a:pt x="1628775" y="209486"/>
                  </a:lnTo>
                  <a:lnTo>
                    <a:pt x="1625511" y="209486"/>
                  </a:lnTo>
                  <a:lnTo>
                    <a:pt x="1627593" y="204571"/>
                  </a:lnTo>
                  <a:lnTo>
                    <a:pt x="1627759" y="204571"/>
                  </a:lnTo>
                  <a:lnTo>
                    <a:pt x="1630514" y="209486"/>
                  </a:lnTo>
                  <a:lnTo>
                    <a:pt x="1630514" y="93916"/>
                  </a:lnTo>
                  <a:lnTo>
                    <a:pt x="1626450" y="98996"/>
                  </a:lnTo>
                  <a:lnTo>
                    <a:pt x="1625295" y="98996"/>
                  </a:lnTo>
                  <a:lnTo>
                    <a:pt x="1623555" y="98196"/>
                  </a:lnTo>
                  <a:lnTo>
                    <a:pt x="1623555" y="107886"/>
                  </a:lnTo>
                  <a:lnTo>
                    <a:pt x="1622386" y="107886"/>
                  </a:lnTo>
                  <a:lnTo>
                    <a:pt x="1622386" y="248856"/>
                  </a:lnTo>
                  <a:lnTo>
                    <a:pt x="1621929" y="256476"/>
                  </a:lnTo>
                  <a:lnTo>
                    <a:pt x="1621802" y="258483"/>
                  </a:lnTo>
                  <a:lnTo>
                    <a:pt x="1612519" y="253936"/>
                  </a:lnTo>
                  <a:lnTo>
                    <a:pt x="1614258" y="248856"/>
                  </a:lnTo>
                  <a:lnTo>
                    <a:pt x="1622386" y="248856"/>
                  </a:lnTo>
                  <a:lnTo>
                    <a:pt x="1622386" y="107886"/>
                  </a:lnTo>
                  <a:lnTo>
                    <a:pt x="1616583" y="107886"/>
                  </a:lnTo>
                  <a:lnTo>
                    <a:pt x="1617738" y="102806"/>
                  </a:lnTo>
                  <a:lnTo>
                    <a:pt x="1622386" y="102806"/>
                  </a:lnTo>
                  <a:lnTo>
                    <a:pt x="1623555" y="107886"/>
                  </a:lnTo>
                  <a:lnTo>
                    <a:pt x="1623555" y="98196"/>
                  </a:lnTo>
                  <a:lnTo>
                    <a:pt x="1615414" y="94449"/>
                  </a:lnTo>
                  <a:lnTo>
                    <a:pt x="1615414" y="118046"/>
                  </a:lnTo>
                  <a:lnTo>
                    <a:pt x="1614843" y="118046"/>
                  </a:lnTo>
                  <a:lnTo>
                    <a:pt x="1614258" y="116776"/>
                  </a:lnTo>
                  <a:lnTo>
                    <a:pt x="1614258" y="118046"/>
                  </a:lnTo>
                  <a:lnTo>
                    <a:pt x="1612519" y="123126"/>
                  </a:lnTo>
                  <a:lnTo>
                    <a:pt x="1612519" y="118046"/>
                  </a:lnTo>
                  <a:lnTo>
                    <a:pt x="1614258" y="118046"/>
                  </a:lnTo>
                  <a:lnTo>
                    <a:pt x="1614258" y="116776"/>
                  </a:lnTo>
                  <a:lnTo>
                    <a:pt x="1612519" y="112966"/>
                  </a:lnTo>
                  <a:lnTo>
                    <a:pt x="1613090" y="112966"/>
                  </a:lnTo>
                  <a:lnTo>
                    <a:pt x="1615414" y="118046"/>
                  </a:lnTo>
                  <a:lnTo>
                    <a:pt x="1615414" y="94449"/>
                  </a:lnTo>
                  <a:lnTo>
                    <a:pt x="1614258" y="93916"/>
                  </a:lnTo>
                  <a:lnTo>
                    <a:pt x="1613090" y="93916"/>
                  </a:lnTo>
                  <a:lnTo>
                    <a:pt x="1611934" y="88836"/>
                  </a:lnTo>
                  <a:lnTo>
                    <a:pt x="1615414" y="88836"/>
                  </a:lnTo>
                  <a:lnTo>
                    <a:pt x="1615998" y="93916"/>
                  </a:lnTo>
                  <a:lnTo>
                    <a:pt x="1630514" y="93916"/>
                  </a:lnTo>
                  <a:lnTo>
                    <a:pt x="1630514" y="45656"/>
                  </a:lnTo>
                  <a:lnTo>
                    <a:pt x="1620240" y="45656"/>
                  </a:lnTo>
                  <a:lnTo>
                    <a:pt x="1620240" y="74866"/>
                  </a:lnTo>
                  <a:lnTo>
                    <a:pt x="1617764" y="79705"/>
                  </a:lnTo>
                  <a:lnTo>
                    <a:pt x="1617599" y="79971"/>
                  </a:lnTo>
                  <a:lnTo>
                    <a:pt x="1617738" y="79705"/>
                  </a:lnTo>
                  <a:lnTo>
                    <a:pt x="1608442" y="74866"/>
                  </a:lnTo>
                  <a:lnTo>
                    <a:pt x="1607870" y="74866"/>
                  </a:lnTo>
                  <a:lnTo>
                    <a:pt x="1607870" y="128206"/>
                  </a:lnTo>
                  <a:lnTo>
                    <a:pt x="1606702" y="133019"/>
                  </a:lnTo>
                  <a:lnTo>
                    <a:pt x="1604378" y="128206"/>
                  </a:lnTo>
                  <a:lnTo>
                    <a:pt x="1602638" y="128206"/>
                  </a:lnTo>
                  <a:lnTo>
                    <a:pt x="1602460" y="126669"/>
                  </a:lnTo>
                  <a:lnTo>
                    <a:pt x="1602460" y="156184"/>
                  </a:lnTo>
                  <a:lnTo>
                    <a:pt x="1593926" y="156184"/>
                  </a:lnTo>
                  <a:lnTo>
                    <a:pt x="1593926" y="152412"/>
                  </a:lnTo>
                  <a:lnTo>
                    <a:pt x="1596936" y="152412"/>
                  </a:lnTo>
                  <a:lnTo>
                    <a:pt x="1602460" y="156184"/>
                  </a:lnTo>
                  <a:lnTo>
                    <a:pt x="1602460" y="126669"/>
                  </a:lnTo>
                  <a:lnTo>
                    <a:pt x="1602054" y="123126"/>
                  </a:lnTo>
                  <a:lnTo>
                    <a:pt x="1606118" y="123126"/>
                  </a:lnTo>
                  <a:lnTo>
                    <a:pt x="1606118" y="128206"/>
                  </a:lnTo>
                  <a:lnTo>
                    <a:pt x="1607870" y="128206"/>
                  </a:lnTo>
                  <a:lnTo>
                    <a:pt x="1607870" y="74866"/>
                  </a:lnTo>
                  <a:lnTo>
                    <a:pt x="1606118" y="74866"/>
                  </a:lnTo>
                  <a:lnTo>
                    <a:pt x="1607210" y="69824"/>
                  </a:lnTo>
                  <a:lnTo>
                    <a:pt x="1615490" y="69824"/>
                  </a:lnTo>
                  <a:lnTo>
                    <a:pt x="1617421" y="69824"/>
                  </a:lnTo>
                  <a:lnTo>
                    <a:pt x="1620240" y="74866"/>
                  </a:lnTo>
                  <a:lnTo>
                    <a:pt x="1620240" y="45656"/>
                  </a:lnTo>
                  <a:lnTo>
                    <a:pt x="1619389" y="45656"/>
                  </a:lnTo>
                  <a:lnTo>
                    <a:pt x="1607235" y="40576"/>
                  </a:lnTo>
                  <a:lnTo>
                    <a:pt x="1608442" y="45656"/>
                  </a:lnTo>
                  <a:lnTo>
                    <a:pt x="1606702" y="45656"/>
                  </a:lnTo>
                  <a:lnTo>
                    <a:pt x="1610499" y="50888"/>
                  </a:lnTo>
                  <a:lnTo>
                    <a:pt x="1606702" y="50888"/>
                  </a:lnTo>
                  <a:lnTo>
                    <a:pt x="1611960" y="54660"/>
                  </a:lnTo>
                  <a:lnTo>
                    <a:pt x="1610880" y="50888"/>
                  </a:lnTo>
                  <a:lnTo>
                    <a:pt x="1616468" y="50888"/>
                  </a:lnTo>
                  <a:lnTo>
                    <a:pt x="1615389" y="54660"/>
                  </a:lnTo>
                  <a:lnTo>
                    <a:pt x="1611960" y="54660"/>
                  </a:lnTo>
                  <a:lnTo>
                    <a:pt x="1618907" y="59626"/>
                  </a:lnTo>
                  <a:lnTo>
                    <a:pt x="1610194" y="59626"/>
                  </a:lnTo>
                  <a:lnTo>
                    <a:pt x="1612595" y="64706"/>
                  </a:lnTo>
                  <a:lnTo>
                    <a:pt x="1607578" y="64706"/>
                  </a:lnTo>
                  <a:lnTo>
                    <a:pt x="1601698" y="59626"/>
                  </a:lnTo>
                  <a:lnTo>
                    <a:pt x="1604962" y="59626"/>
                  </a:lnTo>
                  <a:lnTo>
                    <a:pt x="1606664" y="54660"/>
                  </a:lnTo>
                  <a:lnTo>
                    <a:pt x="1606702" y="40576"/>
                  </a:lnTo>
                  <a:lnTo>
                    <a:pt x="1607235" y="40576"/>
                  </a:lnTo>
                  <a:lnTo>
                    <a:pt x="1608442" y="35496"/>
                  </a:lnTo>
                  <a:lnTo>
                    <a:pt x="1620278" y="35496"/>
                  </a:lnTo>
                  <a:lnTo>
                    <a:pt x="1628025" y="40576"/>
                  </a:lnTo>
                  <a:lnTo>
                    <a:pt x="1634147" y="45656"/>
                  </a:lnTo>
                  <a:lnTo>
                    <a:pt x="1634147" y="2476"/>
                  </a:lnTo>
                  <a:lnTo>
                    <a:pt x="1622628" y="2476"/>
                  </a:lnTo>
                  <a:lnTo>
                    <a:pt x="1623555" y="6286"/>
                  </a:lnTo>
                  <a:lnTo>
                    <a:pt x="1621231" y="6286"/>
                  </a:lnTo>
                  <a:lnTo>
                    <a:pt x="1621231" y="11366"/>
                  </a:lnTo>
                  <a:lnTo>
                    <a:pt x="1621231" y="16446"/>
                  </a:lnTo>
                  <a:lnTo>
                    <a:pt x="1616583" y="16446"/>
                  </a:lnTo>
                  <a:lnTo>
                    <a:pt x="1618907" y="11366"/>
                  </a:lnTo>
                  <a:lnTo>
                    <a:pt x="1621231" y="11366"/>
                  </a:lnTo>
                  <a:lnTo>
                    <a:pt x="1621231" y="6286"/>
                  </a:lnTo>
                  <a:lnTo>
                    <a:pt x="1617738" y="6286"/>
                  </a:lnTo>
                  <a:lnTo>
                    <a:pt x="1611934" y="6286"/>
                  </a:lnTo>
                  <a:lnTo>
                    <a:pt x="1611934" y="21526"/>
                  </a:lnTo>
                  <a:lnTo>
                    <a:pt x="1605546" y="21526"/>
                  </a:lnTo>
                  <a:lnTo>
                    <a:pt x="1611350" y="16446"/>
                  </a:lnTo>
                  <a:lnTo>
                    <a:pt x="1611934" y="21526"/>
                  </a:lnTo>
                  <a:lnTo>
                    <a:pt x="1611934" y="6286"/>
                  </a:lnTo>
                  <a:lnTo>
                    <a:pt x="1607870" y="6286"/>
                  </a:lnTo>
                  <a:lnTo>
                    <a:pt x="1606486" y="2476"/>
                  </a:lnTo>
                  <a:lnTo>
                    <a:pt x="1599158" y="2476"/>
                  </a:lnTo>
                  <a:lnTo>
                    <a:pt x="1599158" y="112966"/>
                  </a:lnTo>
                  <a:lnTo>
                    <a:pt x="1598574" y="118046"/>
                  </a:lnTo>
                  <a:lnTo>
                    <a:pt x="1593926" y="118046"/>
                  </a:lnTo>
                  <a:lnTo>
                    <a:pt x="1596250" y="112966"/>
                  </a:lnTo>
                  <a:lnTo>
                    <a:pt x="1599158" y="112966"/>
                  </a:lnTo>
                  <a:lnTo>
                    <a:pt x="1599158" y="2476"/>
                  </a:lnTo>
                  <a:lnTo>
                    <a:pt x="1578241" y="2476"/>
                  </a:lnTo>
                  <a:lnTo>
                    <a:pt x="1578241" y="233616"/>
                  </a:lnTo>
                  <a:lnTo>
                    <a:pt x="1575333" y="233616"/>
                  </a:lnTo>
                  <a:lnTo>
                    <a:pt x="1574177" y="228536"/>
                  </a:lnTo>
                  <a:lnTo>
                    <a:pt x="1575917" y="228536"/>
                  </a:lnTo>
                  <a:lnTo>
                    <a:pt x="1578241" y="233616"/>
                  </a:lnTo>
                  <a:lnTo>
                    <a:pt x="1578241" y="2476"/>
                  </a:lnTo>
                  <a:lnTo>
                    <a:pt x="1575917" y="2476"/>
                  </a:lnTo>
                  <a:lnTo>
                    <a:pt x="1575917" y="180276"/>
                  </a:lnTo>
                  <a:lnTo>
                    <a:pt x="1575333" y="185356"/>
                  </a:lnTo>
                  <a:lnTo>
                    <a:pt x="1574761" y="185356"/>
                  </a:lnTo>
                  <a:lnTo>
                    <a:pt x="1566621" y="180276"/>
                  </a:lnTo>
                  <a:lnTo>
                    <a:pt x="1575917" y="180276"/>
                  </a:lnTo>
                  <a:lnTo>
                    <a:pt x="1575917" y="2476"/>
                  </a:lnTo>
                  <a:lnTo>
                    <a:pt x="1561998" y="2476"/>
                  </a:lnTo>
                  <a:lnTo>
                    <a:pt x="1561998" y="204571"/>
                  </a:lnTo>
                  <a:lnTo>
                    <a:pt x="1556118" y="204571"/>
                  </a:lnTo>
                  <a:lnTo>
                    <a:pt x="1557324" y="200596"/>
                  </a:lnTo>
                  <a:lnTo>
                    <a:pt x="1561401" y="200596"/>
                  </a:lnTo>
                  <a:lnTo>
                    <a:pt x="1561998" y="204571"/>
                  </a:lnTo>
                  <a:lnTo>
                    <a:pt x="1561998" y="2476"/>
                  </a:lnTo>
                  <a:lnTo>
                    <a:pt x="1535252" y="2476"/>
                  </a:lnTo>
                  <a:lnTo>
                    <a:pt x="1535252" y="407606"/>
                  </a:lnTo>
                  <a:lnTo>
                    <a:pt x="1526540" y="407606"/>
                  </a:lnTo>
                  <a:lnTo>
                    <a:pt x="1526832" y="403796"/>
                  </a:lnTo>
                  <a:lnTo>
                    <a:pt x="1527086" y="398741"/>
                  </a:lnTo>
                  <a:lnTo>
                    <a:pt x="1527619" y="398741"/>
                  </a:lnTo>
                  <a:lnTo>
                    <a:pt x="1535252" y="407606"/>
                  </a:lnTo>
                  <a:lnTo>
                    <a:pt x="1535252" y="2476"/>
                  </a:lnTo>
                  <a:lnTo>
                    <a:pt x="1513763" y="2476"/>
                  </a:lnTo>
                  <a:lnTo>
                    <a:pt x="1513763" y="311086"/>
                  </a:lnTo>
                  <a:lnTo>
                    <a:pt x="1512163" y="316814"/>
                  </a:lnTo>
                  <a:lnTo>
                    <a:pt x="1512036" y="317233"/>
                  </a:lnTo>
                  <a:lnTo>
                    <a:pt x="1511985" y="317436"/>
                  </a:lnTo>
                  <a:lnTo>
                    <a:pt x="1507490" y="321271"/>
                  </a:lnTo>
                  <a:lnTo>
                    <a:pt x="1508353" y="321271"/>
                  </a:lnTo>
                  <a:lnTo>
                    <a:pt x="1512023" y="326326"/>
                  </a:lnTo>
                  <a:lnTo>
                    <a:pt x="1503832" y="330136"/>
                  </a:lnTo>
                  <a:lnTo>
                    <a:pt x="1496987" y="326326"/>
                  </a:lnTo>
                  <a:lnTo>
                    <a:pt x="1492504" y="321271"/>
                  </a:lnTo>
                  <a:lnTo>
                    <a:pt x="1491132" y="317436"/>
                  </a:lnTo>
                  <a:lnTo>
                    <a:pt x="1489367" y="311086"/>
                  </a:lnTo>
                  <a:lnTo>
                    <a:pt x="1513763" y="311086"/>
                  </a:lnTo>
                  <a:lnTo>
                    <a:pt x="1513763" y="2476"/>
                  </a:lnTo>
                  <a:lnTo>
                    <a:pt x="1488211" y="2476"/>
                  </a:lnTo>
                  <a:lnTo>
                    <a:pt x="1488211" y="233616"/>
                  </a:lnTo>
                  <a:lnTo>
                    <a:pt x="1470240" y="228536"/>
                  </a:lnTo>
                  <a:lnTo>
                    <a:pt x="1464335" y="224104"/>
                  </a:lnTo>
                  <a:lnTo>
                    <a:pt x="1464335" y="364426"/>
                  </a:lnTo>
                  <a:lnTo>
                    <a:pt x="1463382" y="369506"/>
                  </a:lnTo>
                  <a:lnTo>
                    <a:pt x="1461528" y="364426"/>
                  </a:lnTo>
                  <a:lnTo>
                    <a:pt x="1464335" y="364426"/>
                  </a:lnTo>
                  <a:lnTo>
                    <a:pt x="1464335" y="224104"/>
                  </a:lnTo>
                  <a:lnTo>
                    <a:pt x="1458404" y="219646"/>
                  </a:lnTo>
                  <a:lnTo>
                    <a:pt x="1453210" y="200596"/>
                  </a:lnTo>
                  <a:lnTo>
                    <a:pt x="1453667" y="195516"/>
                  </a:lnTo>
                  <a:lnTo>
                    <a:pt x="1455140" y="180276"/>
                  </a:lnTo>
                  <a:lnTo>
                    <a:pt x="1460690" y="176466"/>
                  </a:lnTo>
                  <a:lnTo>
                    <a:pt x="1473542" y="176466"/>
                  </a:lnTo>
                  <a:lnTo>
                    <a:pt x="1470456" y="190436"/>
                  </a:lnTo>
                  <a:lnTo>
                    <a:pt x="1471434" y="200596"/>
                  </a:lnTo>
                  <a:lnTo>
                    <a:pt x="1475562" y="209486"/>
                  </a:lnTo>
                  <a:lnTo>
                    <a:pt x="1481810" y="219646"/>
                  </a:lnTo>
                  <a:lnTo>
                    <a:pt x="1477746" y="219646"/>
                  </a:lnTo>
                  <a:lnTo>
                    <a:pt x="1474851" y="214566"/>
                  </a:lnTo>
                  <a:lnTo>
                    <a:pt x="1473682" y="214566"/>
                  </a:lnTo>
                  <a:lnTo>
                    <a:pt x="1474482" y="219646"/>
                  </a:lnTo>
                  <a:lnTo>
                    <a:pt x="1479207" y="224726"/>
                  </a:lnTo>
                  <a:lnTo>
                    <a:pt x="1484795" y="228536"/>
                  </a:lnTo>
                  <a:lnTo>
                    <a:pt x="1488211" y="233616"/>
                  </a:lnTo>
                  <a:lnTo>
                    <a:pt x="1488211" y="2476"/>
                  </a:lnTo>
                  <a:lnTo>
                    <a:pt x="1473682" y="2476"/>
                  </a:lnTo>
                  <a:lnTo>
                    <a:pt x="1473682" y="128206"/>
                  </a:lnTo>
                  <a:lnTo>
                    <a:pt x="1462659" y="152349"/>
                  </a:lnTo>
                  <a:lnTo>
                    <a:pt x="1449527" y="147256"/>
                  </a:lnTo>
                  <a:lnTo>
                    <a:pt x="1448574" y="134556"/>
                  </a:lnTo>
                  <a:lnTo>
                    <a:pt x="1448485" y="133286"/>
                  </a:lnTo>
                  <a:lnTo>
                    <a:pt x="1447076" y="133286"/>
                  </a:lnTo>
                  <a:lnTo>
                    <a:pt x="1473682" y="128206"/>
                  </a:lnTo>
                  <a:lnTo>
                    <a:pt x="1473682" y="2476"/>
                  </a:lnTo>
                  <a:lnTo>
                    <a:pt x="1403057" y="2476"/>
                  </a:lnTo>
                  <a:lnTo>
                    <a:pt x="1412735" y="6286"/>
                  </a:lnTo>
                  <a:lnTo>
                    <a:pt x="1410423" y="6286"/>
                  </a:lnTo>
                  <a:lnTo>
                    <a:pt x="1411351" y="11366"/>
                  </a:lnTo>
                  <a:lnTo>
                    <a:pt x="1407871" y="16446"/>
                  </a:lnTo>
                  <a:lnTo>
                    <a:pt x="1402334" y="16446"/>
                  </a:lnTo>
                  <a:lnTo>
                    <a:pt x="1397063" y="21526"/>
                  </a:lnTo>
                  <a:lnTo>
                    <a:pt x="1407515" y="30416"/>
                  </a:lnTo>
                  <a:lnTo>
                    <a:pt x="1406347" y="30416"/>
                  </a:lnTo>
                  <a:lnTo>
                    <a:pt x="1399374" y="35496"/>
                  </a:lnTo>
                  <a:lnTo>
                    <a:pt x="1399501" y="40576"/>
                  </a:lnTo>
                  <a:lnTo>
                    <a:pt x="1402283" y="45656"/>
                  </a:lnTo>
                  <a:lnTo>
                    <a:pt x="1394155" y="45656"/>
                  </a:lnTo>
                  <a:lnTo>
                    <a:pt x="1393050" y="48196"/>
                  </a:lnTo>
                  <a:lnTo>
                    <a:pt x="1392631" y="50431"/>
                  </a:lnTo>
                  <a:lnTo>
                    <a:pt x="1392669" y="50888"/>
                  </a:lnTo>
                  <a:lnTo>
                    <a:pt x="1398219" y="59626"/>
                  </a:lnTo>
                  <a:lnTo>
                    <a:pt x="1397635" y="64706"/>
                  </a:lnTo>
                  <a:lnTo>
                    <a:pt x="1404607" y="64706"/>
                  </a:lnTo>
                  <a:lnTo>
                    <a:pt x="1412671" y="69824"/>
                  </a:lnTo>
                  <a:lnTo>
                    <a:pt x="1412455" y="69557"/>
                  </a:lnTo>
                  <a:lnTo>
                    <a:pt x="1409255" y="64706"/>
                  </a:lnTo>
                  <a:lnTo>
                    <a:pt x="1418285" y="69557"/>
                  </a:lnTo>
                  <a:lnTo>
                    <a:pt x="1418742" y="69824"/>
                  </a:lnTo>
                  <a:lnTo>
                    <a:pt x="1421460" y="74866"/>
                  </a:lnTo>
                  <a:lnTo>
                    <a:pt x="1400200" y="74866"/>
                  </a:lnTo>
                  <a:lnTo>
                    <a:pt x="1396720" y="79971"/>
                  </a:lnTo>
                  <a:lnTo>
                    <a:pt x="1394993" y="79971"/>
                  </a:lnTo>
                  <a:lnTo>
                    <a:pt x="1399387" y="83756"/>
                  </a:lnTo>
                  <a:lnTo>
                    <a:pt x="1395895" y="83756"/>
                  </a:lnTo>
                  <a:lnTo>
                    <a:pt x="1395310" y="88836"/>
                  </a:lnTo>
                  <a:lnTo>
                    <a:pt x="1399387" y="93916"/>
                  </a:lnTo>
                  <a:lnTo>
                    <a:pt x="1399387" y="98996"/>
                  </a:lnTo>
                  <a:lnTo>
                    <a:pt x="1409839" y="98996"/>
                  </a:lnTo>
                  <a:lnTo>
                    <a:pt x="1407515" y="102806"/>
                  </a:lnTo>
                  <a:lnTo>
                    <a:pt x="1415643" y="102806"/>
                  </a:lnTo>
                  <a:lnTo>
                    <a:pt x="1411579" y="107886"/>
                  </a:lnTo>
                  <a:lnTo>
                    <a:pt x="1403451" y="112966"/>
                  </a:lnTo>
                  <a:lnTo>
                    <a:pt x="1403451" y="118046"/>
                  </a:lnTo>
                  <a:lnTo>
                    <a:pt x="1408099" y="123126"/>
                  </a:lnTo>
                  <a:lnTo>
                    <a:pt x="1408582" y="127368"/>
                  </a:lnTo>
                  <a:lnTo>
                    <a:pt x="1408671" y="128206"/>
                  </a:lnTo>
                  <a:lnTo>
                    <a:pt x="1402283" y="123126"/>
                  </a:lnTo>
                  <a:lnTo>
                    <a:pt x="1402524" y="127368"/>
                  </a:lnTo>
                  <a:lnTo>
                    <a:pt x="1402575" y="128206"/>
                  </a:lnTo>
                  <a:lnTo>
                    <a:pt x="1403019" y="133019"/>
                  </a:lnTo>
                  <a:lnTo>
                    <a:pt x="1403045" y="133286"/>
                  </a:lnTo>
                  <a:lnTo>
                    <a:pt x="1409255" y="142176"/>
                  </a:lnTo>
                  <a:lnTo>
                    <a:pt x="1418551" y="142176"/>
                  </a:lnTo>
                  <a:lnTo>
                    <a:pt x="1419707" y="147256"/>
                  </a:lnTo>
                  <a:lnTo>
                    <a:pt x="1413903" y="147256"/>
                  </a:lnTo>
                  <a:lnTo>
                    <a:pt x="1409255" y="142176"/>
                  </a:lnTo>
                  <a:lnTo>
                    <a:pt x="1408099" y="142176"/>
                  </a:lnTo>
                  <a:lnTo>
                    <a:pt x="1409750" y="144716"/>
                  </a:lnTo>
                  <a:lnTo>
                    <a:pt x="1410423" y="147256"/>
                  </a:lnTo>
                  <a:lnTo>
                    <a:pt x="1408061" y="152412"/>
                  </a:lnTo>
                  <a:lnTo>
                    <a:pt x="1405712" y="152412"/>
                  </a:lnTo>
                  <a:lnTo>
                    <a:pt x="1402486" y="156184"/>
                  </a:lnTo>
                  <a:lnTo>
                    <a:pt x="1391754" y="156184"/>
                  </a:lnTo>
                  <a:lnTo>
                    <a:pt x="1398143" y="162560"/>
                  </a:lnTo>
                  <a:lnTo>
                    <a:pt x="1400200" y="162560"/>
                  </a:lnTo>
                  <a:lnTo>
                    <a:pt x="1402283" y="166306"/>
                  </a:lnTo>
                  <a:lnTo>
                    <a:pt x="1401127" y="166306"/>
                  </a:lnTo>
                  <a:lnTo>
                    <a:pt x="1394879" y="162560"/>
                  </a:lnTo>
                  <a:lnTo>
                    <a:pt x="1395476" y="163423"/>
                  </a:lnTo>
                  <a:lnTo>
                    <a:pt x="1397635" y="166306"/>
                  </a:lnTo>
                  <a:lnTo>
                    <a:pt x="1391831" y="166306"/>
                  </a:lnTo>
                  <a:lnTo>
                    <a:pt x="1391437" y="166306"/>
                  </a:lnTo>
                  <a:lnTo>
                    <a:pt x="1386027" y="166306"/>
                  </a:lnTo>
                  <a:lnTo>
                    <a:pt x="1384858" y="166306"/>
                  </a:lnTo>
                  <a:lnTo>
                    <a:pt x="1386027" y="171386"/>
                  </a:lnTo>
                  <a:lnTo>
                    <a:pt x="1386027" y="176466"/>
                  </a:lnTo>
                  <a:lnTo>
                    <a:pt x="1382763" y="176466"/>
                  </a:lnTo>
                  <a:lnTo>
                    <a:pt x="1380794" y="171386"/>
                  </a:lnTo>
                  <a:lnTo>
                    <a:pt x="1379626" y="166306"/>
                  </a:lnTo>
                  <a:lnTo>
                    <a:pt x="1379626" y="412686"/>
                  </a:lnTo>
                  <a:lnTo>
                    <a:pt x="1379626" y="422846"/>
                  </a:lnTo>
                  <a:lnTo>
                    <a:pt x="1379054" y="422846"/>
                  </a:lnTo>
                  <a:lnTo>
                    <a:pt x="1372311" y="427926"/>
                  </a:lnTo>
                  <a:lnTo>
                    <a:pt x="1366088" y="433031"/>
                  </a:lnTo>
                  <a:lnTo>
                    <a:pt x="1358061" y="438086"/>
                  </a:lnTo>
                  <a:lnTo>
                    <a:pt x="1334350" y="438086"/>
                  </a:lnTo>
                  <a:lnTo>
                    <a:pt x="1339342" y="433031"/>
                  </a:lnTo>
                  <a:lnTo>
                    <a:pt x="1355242" y="433031"/>
                  </a:lnTo>
                  <a:lnTo>
                    <a:pt x="1354658" y="422846"/>
                  </a:lnTo>
                  <a:lnTo>
                    <a:pt x="1359306" y="422846"/>
                  </a:lnTo>
                  <a:lnTo>
                    <a:pt x="1361630" y="412686"/>
                  </a:lnTo>
                  <a:lnTo>
                    <a:pt x="1365110" y="412686"/>
                  </a:lnTo>
                  <a:lnTo>
                    <a:pt x="1366989" y="417766"/>
                  </a:lnTo>
                  <a:lnTo>
                    <a:pt x="1368679" y="417766"/>
                  </a:lnTo>
                  <a:lnTo>
                    <a:pt x="1369758" y="422846"/>
                  </a:lnTo>
                  <a:lnTo>
                    <a:pt x="1373822" y="422846"/>
                  </a:lnTo>
                  <a:lnTo>
                    <a:pt x="1374355" y="417766"/>
                  </a:lnTo>
                  <a:lnTo>
                    <a:pt x="1378419" y="417766"/>
                  </a:lnTo>
                  <a:lnTo>
                    <a:pt x="1379054" y="412686"/>
                  </a:lnTo>
                  <a:lnTo>
                    <a:pt x="1379626" y="412686"/>
                  </a:lnTo>
                  <a:lnTo>
                    <a:pt x="1379626" y="166306"/>
                  </a:lnTo>
                  <a:lnTo>
                    <a:pt x="1379258" y="163766"/>
                  </a:lnTo>
                  <a:lnTo>
                    <a:pt x="1379169" y="161391"/>
                  </a:lnTo>
                  <a:lnTo>
                    <a:pt x="1379054" y="158610"/>
                  </a:lnTo>
                  <a:lnTo>
                    <a:pt x="1378966" y="156184"/>
                  </a:lnTo>
                  <a:lnTo>
                    <a:pt x="1378851" y="153606"/>
                  </a:lnTo>
                  <a:lnTo>
                    <a:pt x="1377061" y="156184"/>
                  </a:lnTo>
                  <a:lnTo>
                    <a:pt x="1376743" y="156184"/>
                  </a:lnTo>
                  <a:lnTo>
                    <a:pt x="1376743" y="156883"/>
                  </a:lnTo>
                  <a:lnTo>
                    <a:pt x="1375968" y="158610"/>
                  </a:lnTo>
                  <a:lnTo>
                    <a:pt x="1375651" y="159219"/>
                  </a:lnTo>
                  <a:lnTo>
                    <a:pt x="1375816" y="158610"/>
                  </a:lnTo>
                  <a:lnTo>
                    <a:pt x="1376019" y="158051"/>
                  </a:lnTo>
                  <a:lnTo>
                    <a:pt x="1375689" y="158610"/>
                  </a:lnTo>
                  <a:lnTo>
                    <a:pt x="1375067" y="159956"/>
                  </a:lnTo>
                  <a:lnTo>
                    <a:pt x="1374292" y="161391"/>
                  </a:lnTo>
                  <a:lnTo>
                    <a:pt x="1373949" y="161899"/>
                  </a:lnTo>
                  <a:lnTo>
                    <a:pt x="1374025" y="161391"/>
                  </a:lnTo>
                  <a:lnTo>
                    <a:pt x="1374444" y="159956"/>
                  </a:lnTo>
                  <a:lnTo>
                    <a:pt x="1376743" y="156883"/>
                  </a:lnTo>
                  <a:lnTo>
                    <a:pt x="1376743" y="156184"/>
                  </a:lnTo>
                  <a:lnTo>
                    <a:pt x="1374851" y="156184"/>
                  </a:lnTo>
                  <a:lnTo>
                    <a:pt x="1373670" y="158686"/>
                  </a:lnTo>
                  <a:lnTo>
                    <a:pt x="1373670" y="162560"/>
                  </a:lnTo>
                  <a:lnTo>
                    <a:pt x="1373403" y="163423"/>
                  </a:lnTo>
                  <a:lnTo>
                    <a:pt x="1373352" y="163588"/>
                  </a:lnTo>
                  <a:lnTo>
                    <a:pt x="1373619" y="163436"/>
                  </a:lnTo>
                  <a:lnTo>
                    <a:pt x="1373289" y="163766"/>
                  </a:lnTo>
                  <a:lnTo>
                    <a:pt x="1370914" y="171386"/>
                  </a:lnTo>
                  <a:lnTo>
                    <a:pt x="1367434" y="175882"/>
                  </a:lnTo>
                  <a:lnTo>
                    <a:pt x="1368882" y="171386"/>
                  </a:lnTo>
                  <a:lnTo>
                    <a:pt x="1370342" y="166306"/>
                  </a:lnTo>
                  <a:lnTo>
                    <a:pt x="1373289" y="163766"/>
                  </a:lnTo>
                  <a:lnTo>
                    <a:pt x="1373670" y="162560"/>
                  </a:lnTo>
                  <a:lnTo>
                    <a:pt x="1373670" y="158686"/>
                  </a:lnTo>
                  <a:lnTo>
                    <a:pt x="1371841" y="162560"/>
                  </a:lnTo>
                  <a:lnTo>
                    <a:pt x="1371155" y="162560"/>
                  </a:lnTo>
                  <a:lnTo>
                    <a:pt x="1366304" y="152412"/>
                  </a:lnTo>
                  <a:lnTo>
                    <a:pt x="1362786" y="147256"/>
                  </a:lnTo>
                  <a:lnTo>
                    <a:pt x="1360462" y="147256"/>
                  </a:lnTo>
                  <a:lnTo>
                    <a:pt x="1365377" y="138366"/>
                  </a:lnTo>
                  <a:lnTo>
                    <a:pt x="1356512" y="138366"/>
                  </a:lnTo>
                  <a:lnTo>
                    <a:pt x="1355521" y="133286"/>
                  </a:lnTo>
                  <a:lnTo>
                    <a:pt x="1354035" y="133286"/>
                  </a:lnTo>
                  <a:lnTo>
                    <a:pt x="1354035" y="138366"/>
                  </a:lnTo>
                  <a:lnTo>
                    <a:pt x="1349425" y="142176"/>
                  </a:lnTo>
                  <a:lnTo>
                    <a:pt x="1348841" y="142176"/>
                  </a:lnTo>
                  <a:lnTo>
                    <a:pt x="1353451" y="138366"/>
                  </a:lnTo>
                  <a:lnTo>
                    <a:pt x="1354035" y="138366"/>
                  </a:lnTo>
                  <a:lnTo>
                    <a:pt x="1354035" y="133286"/>
                  </a:lnTo>
                  <a:lnTo>
                    <a:pt x="1348270" y="133286"/>
                  </a:lnTo>
                  <a:lnTo>
                    <a:pt x="1348270" y="123126"/>
                  </a:lnTo>
                  <a:lnTo>
                    <a:pt x="1341869" y="133019"/>
                  </a:lnTo>
                  <a:lnTo>
                    <a:pt x="1343037" y="123126"/>
                  </a:lnTo>
                  <a:lnTo>
                    <a:pt x="1333157" y="128206"/>
                  </a:lnTo>
                  <a:lnTo>
                    <a:pt x="1335481" y="123126"/>
                  </a:lnTo>
                  <a:lnTo>
                    <a:pt x="1330858" y="123126"/>
                  </a:lnTo>
                  <a:lnTo>
                    <a:pt x="1329817" y="118046"/>
                  </a:lnTo>
                  <a:lnTo>
                    <a:pt x="1328127" y="118046"/>
                  </a:lnTo>
                  <a:lnTo>
                    <a:pt x="1327937" y="118198"/>
                  </a:lnTo>
                  <a:lnTo>
                    <a:pt x="1327937" y="262826"/>
                  </a:lnTo>
                  <a:lnTo>
                    <a:pt x="1325029" y="267906"/>
                  </a:lnTo>
                  <a:lnTo>
                    <a:pt x="1322692" y="267906"/>
                  </a:lnTo>
                  <a:lnTo>
                    <a:pt x="1322692" y="438086"/>
                  </a:lnTo>
                  <a:lnTo>
                    <a:pt x="1319860" y="439356"/>
                  </a:lnTo>
                  <a:lnTo>
                    <a:pt x="1321498" y="433031"/>
                  </a:lnTo>
                  <a:lnTo>
                    <a:pt x="1321549" y="438086"/>
                  </a:lnTo>
                  <a:lnTo>
                    <a:pt x="1322692" y="438086"/>
                  </a:lnTo>
                  <a:lnTo>
                    <a:pt x="1322692" y="267906"/>
                  </a:lnTo>
                  <a:lnTo>
                    <a:pt x="1318641" y="267906"/>
                  </a:lnTo>
                  <a:lnTo>
                    <a:pt x="1318056" y="262826"/>
                  </a:lnTo>
                  <a:lnTo>
                    <a:pt x="1327937" y="262826"/>
                  </a:lnTo>
                  <a:lnTo>
                    <a:pt x="1327937" y="118198"/>
                  </a:lnTo>
                  <a:lnTo>
                    <a:pt x="1321549" y="123126"/>
                  </a:lnTo>
                  <a:lnTo>
                    <a:pt x="1328293" y="112966"/>
                  </a:lnTo>
                  <a:lnTo>
                    <a:pt x="1328953" y="107886"/>
                  </a:lnTo>
                  <a:lnTo>
                    <a:pt x="1324444" y="107886"/>
                  </a:lnTo>
                  <a:lnTo>
                    <a:pt x="1322705" y="102806"/>
                  </a:lnTo>
                  <a:lnTo>
                    <a:pt x="1329093" y="98996"/>
                  </a:lnTo>
                  <a:lnTo>
                    <a:pt x="1322705" y="98996"/>
                  </a:lnTo>
                  <a:lnTo>
                    <a:pt x="1315732" y="102806"/>
                  </a:lnTo>
                  <a:lnTo>
                    <a:pt x="1319225" y="98996"/>
                  </a:lnTo>
                  <a:lnTo>
                    <a:pt x="1322705" y="93916"/>
                  </a:lnTo>
                  <a:lnTo>
                    <a:pt x="1314577" y="93916"/>
                  </a:lnTo>
                  <a:lnTo>
                    <a:pt x="1314577" y="292036"/>
                  </a:lnTo>
                  <a:lnTo>
                    <a:pt x="1306436" y="292036"/>
                  </a:lnTo>
                  <a:lnTo>
                    <a:pt x="1306944" y="288226"/>
                  </a:lnTo>
                  <a:lnTo>
                    <a:pt x="1307020" y="286956"/>
                  </a:lnTo>
                  <a:lnTo>
                    <a:pt x="1314577" y="292036"/>
                  </a:lnTo>
                  <a:lnTo>
                    <a:pt x="1314577" y="93916"/>
                  </a:lnTo>
                  <a:lnTo>
                    <a:pt x="1305280" y="93916"/>
                  </a:lnTo>
                  <a:lnTo>
                    <a:pt x="1315148" y="83756"/>
                  </a:lnTo>
                  <a:lnTo>
                    <a:pt x="1306017" y="83756"/>
                  </a:lnTo>
                  <a:lnTo>
                    <a:pt x="1298282" y="79971"/>
                  </a:lnTo>
                  <a:lnTo>
                    <a:pt x="1290561" y="74866"/>
                  </a:lnTo>
                  <a:lnTo>
                    <a:pt x="1284782" y="69824"/>
                  </a:lnTo>
                  <a:lnTo>
                    <a:pt x="1295323" y="69824"/>
                  </a:lnTo>
                  <a:lnTo>
                    <a:pt x="1298257" y="74866"/>
                  </a:lnTo>
                  <a:lnTo>
                    <a:pt x="1305356" y="69824"/>
                  </a:lnTo>
                  <a:lnTo>
                    <a:pt x="1298333" y="69824"/>
                  </a:lnTo>
                  <a:lnTo>
                    <a:pt x="1289519" y="64706"/>
                  </a:lnTo>
                  <a:lnTo>
                    <a:pt x="1282903" y="64706"/>
                  </a:lnTo>
                  <a:lnTo>
                    <a:pt x="1279715" y="59626"/>
                  </a:lnTo>
                  <a:lnTo>
                    <a:pt x="1280858" y="54660"/>
                  </a:lnTo>
                  <a:lnTo>
                    <a:pt x="1281010" y="54660"/>
                  </a:lnTo>
                  <a:lnTo>
                    <a:pt x="1286687" y="59626"/>
                  </a:lnTo>
                  <a:lnTo>
                    <a:pt x="1289532" y="54660"/>
                  </a:lnTo>
                  <a:lnTo>
                    <a:pt x="1289748" y="54660"/>
                  </a:lnTo>
                  <a:lnTo>
                    <a:pt x="1284541" y="50888"/>
                  </a:lnTo>
                  <a:lnTo>
                    <a:pt x="1284109" y="50431"/>
                  </a:lnTo>
                  <a:lnTo>
                    <a:pt x="1283436" y="49466"/>
                  </a:lnTo>
                  <a:lnTo>
                    <a:pt x="1281023" y="45656"/>
                  </a:lnTo>
                  <a:lnTo>
                    <a:pt x="1277962" y="40576"/>
                  </a:lnTo>
                  <a:lnTo>
                    <a:pt x="1276286" y="40576"/>
                  </a:lnTo>
                  <a:lnTo>
                    <a:pt x="1275080" y="35496"/>
                  </a:lnTo>
                  <a:lnTo>
                    <a:pt x="1269847" y="35496"/>
                  </a:lnTo>
                  <a:lnTo>
                    <a:pt x="1272273" y="40576"/>
                  </a:lnTo>
                  <a:lnTo>
                    <a:pt x="1264335" y="40576"/>
                  </a:lnTo>
                  <a:lnTo>
                    <a:pt x="1256347" y="45656"/>
                  </a:lnTo>
                  <a:lnTo>
                    <a:pt x="1243126" y="45656"/>
                  </a:lnTo>
                  <a:lnTo>
                    <a:pt x="1252232" y="40576"/>
                  </a:lnTo>
                  <a:lnTo>
                    <a:pt x="1254620" y="36766"/>
                  </a:lnTo>
                  <a:lnTo>
                    <a:pt x="1255179" y="35496"/>
                  </a:lnTo>
                  <a:lnTo>
                    <a:pt x="1258811" y="35496"/>
                  </a:lnTo>
                  <a:lnTo>
                    <a:pt x="1271219" y="26606"/>
                  </a:lnTo>
                  <a:lnTo>
                    <a:pt x="1265542" y="21818"/>
                  </a:lnTo>
                  <a:lnTo>
                    <a:pt x="1265542" y="26606"/>
                  </a:lnTo>
                  <a:lnTo>
                    <a:pt x="1263751" y="28397"/>
                  </a:lnTo>
                  <a:lnTo>
                    <a:pt x="1265034" y="26606"/>
                  </a:lnTo>
                  <a:lnTo>
                    <a:pt x="1265542" y="26606"/>
                  </a:lnTo>
                  <a:lnTo>
                    <a:pt x="1265542" y="21818"/>
                  </a:lnTo>
                  <a:lnTo>
                    <a:pt x="1265199" y="21526"/>
                  </a:lnTo>
                  <a:lnTo>
                    <a:pt x="1258227" y="26327"/>
                  </a:lnTo>
                  <a:lnTo>
                    <a:pt x="1256487" y="21526"/>
                  </a:lnTo>
                  <a:lnTo>
                    <a:pt x="1250099" y="21526"/>
                  </a:lnTo>
                  <a:lnTo>
                    <a:pt x="1251839" y="16446"/>
                  </a:lnTo>
                  <a:lnTo>
                    <a:pt x="1257071" y="16446"/>
                  </a:lnTo>
                  <a:lnTo>
                    <a:pt x="1251864" y="11366"/>
                  </a:lnTo>
                  <a:lnTo>
                    <a:pt x="1244650" y="11366"/>
                  </a:lnTo>
                  <a:lnTo>
                    <a:pt x="1238846" y="6286"/>
                  </a:lnTo>
                  <a:lnTo>
                    <a:pt x="1238097" y="2476"/>
                  </a:lnTo>
                  <a:lnTo>
                    <a:pt x="1211262" y="2476"/>
                  </a:lnTo>
                  <a:lnTo>
                    <a:pt x="1211262" y="69824"/>
                  </a:lnTo>
                  <a:lnTo>
                    <a:pt x="1205344" y="69824"/>
                  </a:lnTo>
                  <a:lnTo>
                    <a:pt x="1206576" y="64706"/>
                  </a:lnTo>
                  <a:lnTo>
                    <a:pt x="1210640" y="64706"/>
                  </a:lnTo>
                  <a:lnTo>
                    <a:pt x="1211237" y="69557"/>
                  </a:lnTo>
                  <a:lnTo>
                    <a:pt x="1211262" y="69824"/>
                  </a:lnTo>
                  <a:lnTo>
                    <a:pt x="1211262" y="2476"/>
                  </a:lnTo>
                  <a:lnTo>
                    <a:pt x="1204836" y="2476"/>
                  </a:lnTo>
                  <a:lnTo>
                    <a:pt x="1204836" y="345376"/>
                  </a:lnTo>
                  <a:lnTo>
                    <a:pt x="1196835" y="340296"/>
                  </a:lnTo>
                  <a:lnTo>
                    <a:pt x="1196759" y="337756"/>
                  </a:lnTo>
                  <a:lnTo>
                    <a:pt x="1196682" y="335229"/>
                  </a:lnTo>
                  <a:lnTo>
                    <a:pt x="1196898" y="335229"/>
                  </a:lnTo>
                  <a:lnTo>
                    <a:pt x="1204836" y="345376"/>
                  </a:lnTo>
                  <a:lnTo>
                    <a:pt x="1204836" y="2476"/>
                  </a:lnTo>
                  <a:lnTo>
                    <a:pt x="1190332" y="2476"/>
                  </a:lnTo>
                  <a:lnTo>
                    <a:pt x="1190332" y="79705"/>
                  </a:lnTo>
                  <a:lnTo>
                    <a:pt x="1182179" y="74866"/>
                  </a:lnTo>
                  <a:lnTo>
                    <a:pt x="1182179" y="69824"/>
                  </a:lnTo>
                  <a:lnTo>
                    <a:pt x="1182458" y="69824"/>
                  </a:lnTo>
                  <a:lnTo>
                    <a:pt x="1190332" y="79705"/>
                  </a:lnTo>
                  <a:lnTo>
                    <a:pt x="1190332" y="2476"/>
                  </a:lnTo>
                  <a:lnTo>
                    <a:pt x="1130681" y="2476"/>
                  </a:lnTo>
                  <a:lnTo>
                    <a:pt x="1130681" y="69824"/>
                  </a:lnTo>
                  <a:lnTo>
                    <a:pt x="1126413" y="69824"/>
                  </a:lnTo>
                  <a:lnTo>
                    <a:pt x="1118285" y="74866"/>
                  </a:lnTo>
                  <a:lnTo>
                    <a:pt x="1117130" y="64706"/>
                  </a:lnTo>
                  <a:lnTo>
                    <a:pt x="1120609" y="59626"/>
                  </a:lnTo>
                  <a:lnTo>
                    <a:pt x="1124673" y="59626"/>
                  </a:lnTo>
                  <a:lnTo>
                    <a:pt x="1130681" y="69824"/>
                  </a:lnTo>
                  <a:lnTo>
                    <a:pt x="1130681" y="2476"/>
                  </a:lnTo>
                  <a:lnTo>
                    <a:pt x="1061935" y="2476"/>
                  </a:lnTo>
                  <a:lnTo>
                    <a:pt x="1061935" y="238696"/>
                  </a:lnTo>
                  <a:lnTo>
                    <a:pt x="1059624" y="243776"/>
                  </a:lnTo>
                  <a:lnTo>
                    <a:pt x="1060196" y="243776"/>
                  </a:lnTo>
                  <a:lnTo>
                    <a:pt x="1059040" y="248856"/>
                  </a:lnTo>
                  <a:lnTo>
                    <a:pt x="1058456" y="248856"/>
                  </a:lnTo>
                  <a:lnTo>
                    <a:pt x="1055547" y="243776"/>
                  </a:lnTo>
                  <a:lnTo>
                    <a:pt x="1058456" y="243776"/>
                  </a:lnTo>
                  <a:lnTo>
                    <a:pt x="1061364" y="238696"/>
                  </a:lnTo>
                  <a:lnTo>
                    <a:pt x="1061935" y="238696"/>
                  </a:lnTo>
                  <a:lnTo>
                    <a:pt x="1061935" y="2476"/>
                  </a:lnTo>
                  <a:lnTo>
                    <a:pt x="1005014" y="2476"/>
                  </a:lnTo>
                  <a:lnTo>
                    <a:pt x="1005014" y="142176"/>
                  </a:lnTo>
                  <a:lnTo>
                    <a:pt x="998042" y="147256"/>
                  </a:lnTo>
                  <a:lnTo>
                    <a:pt x="996302" y="147256"/>
                  </a:lnTo>
                  <a:lnTo>
                    <a:pt x="993978" y="147256"/>
                  </a:lnTo>
                  <a:lnTo>
                    <a:pt x="991031" y="152412"/>
                  </a:lnTo>
                  <a:lnTo>
                    <a:pt x="996226" y="152412"/>
                  </a:lnTo>
                  <a:lnTo>
                    <a:pt x="992225" y="156184"/>
                  </a:lnTo>
                  <a:lnTo>
                    <a:pt x="1002106" y="156184"/>
                  </a:lnTo>
                  <a:lnTo>
                    <a:pt x="1002106" y="162560"/>
                  </a:lnTo>
                  <a:lnTo>
                    <a:pt x="1001509" y="162560"/>
                  </a:lnTo>
                  <a:lnTo>
                    <a:pt x="996315" y="166306"/>
                  </a:lnTo>
                  <a:lnTo>
                    <a:pt x="992746" y="166306"/>
                  </a:lnTo>
                  <a:lnTo>
                    <a:pt x="990231" y="162560"/>
                  </a:lnTo>
                  <a:lnTo>
                    <a:pt x="989571" y="162560"/>
                  </a:lnTo>
                  <a:lnTo>
                    <a:pt x="986434" y="166306"/>
                  </a:lnTo>
                  <a:lnTo>
                    <a:pt x="986434" y="162560"/>
                  </a:lnTo>
                  <a:lnTo>
                    <a:pt x="985266" y="163423"/>
                  </a:lnTo>
                  <a:lnTo>
                    <a:pt x="984846" y="163766"/>
                  </a:lnTo>
                  <a:lnTo>
                    <a:pt x="977709" y="171386"/>
                  </a:lnTo>
                  <a:lnTo>
                    <a:pt x="979462" y="166306"/>
                  </a:lnTo>
                  <a:lnTo>
                    <a:pt x="978293" y="166306"/>
                  </a:lnTo>
                  <a:lnTo>
                    <a:pt x="977252" y="162560"/>
                  </a:lnTo>
                  <a:lnTo>
                    <a:pt x="974331" y="162560"/>
                  </a:lnTo>
                  <a:lnTo>
                    <a:pt x="981036" y="156184"/>
                  </a:lnTo>
                  <a:lnTo>
                    <a:pt x="980452" y="156184"/>
                  </a:lnTo>
                  <a:lnTo>
                    <a:pt x="984605" y="152412"/>
                  </a:lnTo>
                  <a:lnTo>
                    <a:pt x="994562" y="142176"/>
                  </a:lnTo>
                  <a:lnTo>
                    <a:pt x="996302" y="147256"/>
                  </a:lnTo>
                  <a:lnTo>
                    <a:pt x="1005014" y="142176"/>
                  </a:lnTo>
                  <a:lnTo>
                    <a:pt x="1005014" y="2476"/>
                  </a:lnTo>
                  <a:lnTo>
                    <a:pt x="1000328" y="2476"/>
                  </a:lnTo>
                  <a:lnTo>
                    <a:pt x="1000328" y="54660"/>
                  </a:lnTo>
                  <a:lnTo>
                    <a:pt x="998626" y="59626"/>
                  </a:lnTo>
                  <a:lnTo>
                    <a:pt x="993394" y="59626"/>
                  </a:lnTo>
                  <a:lnTo>
                    <a:pt x="991692" y="54660"/>
                  </a:lnTo>
                  <a:lnTo>
                    <a:pt x="992187" y="50888"/>
                  </a:lnTo>
                  <a:lnTo>
                    <a:pt x="992517" y="50888"/>
                  </a:lnTo>
                  <a:lnTo>
                    <a:pt x="995222" y="54660"/>
                  </a:lnTo>
                  <a:lnTo>
                    <a:pt x="1000328" y="54660"/>
                  </a:lnTo>
                  <a:lnTo>
                    <a:pt x="1000328" y="2476"/>
                  </a:lnTo>
                  <a:lnTo>
                    <a:pt x="980033" y="2476"/>
                  </a:lnTo>
                  <a:lnTo>
                    <a:pt x="980033" y="152412"/>
                  </a:lnTo>
                  <a:lnTo>
                    <a:pt x="979982" y="152819"/>
                  </a:lnTo>
                  <a:lnTo>
                    <a:pt x="979881" y="153606"/>
                  </a:lnTo>
                  <a:lnTo>
                    <a:pt x="979805" y="154216"/>
                  </a:lnTo>
                  <a:lnTo>
                    <a:pt x="979716" y="154978"/>
                  </a:lnTo>
                  <a:lnTo>
                    <a:pt x="979639" y="155575"/>
                  </a:lnTo>
                  <a:lnTo>
                    <a:pt x="979563" y="156184"/>
                  </a:lnTo>
                  <a:lnTo>
                    <a:pt x="967257" y="156184"/>
                  </a:lnTo>
                  <a:lnTo>
                    <a:pt x="964399" y="158610"/>
                  </a:lnTo>
                  <a:lnTo>
                    <a:pt x="964399" y="180276"/>
                  </a:lnTo>
                  <a:lnTo>
                    <a:pt x="962075" y="185356"/>
                  </a:lnTo>
                  <a:lnTo>
                    <a:pt x="955116" y="185356"/>
                  </a:lnTo>
                  <a:lnTo>
                    <a:pt x="954532" y="180276"/>
                  </a:lnTo>
                  <a:lnTo>
                    <a:pt x="964399" y="180276"/>
                  </a:lnTo>
                  <a:lnTo>
                    <a:pt x="964399" y="158610"/>
                  </a:lnTo>
                  <a:lnTo>
                    <a:pt x="959739" y="162560"/>
                  </a:lnTo>
                  <a:lnTo>
                    <a:pt x="956386" y="162560"/>
                  </a:lnTo>
                  <a:lnTo>
                    <a:pt x="955852" y="162077"/>
                  </a:lnTo>
                  <a:lnTo>
                    <a:pt x="955675" y="162077"/>
                  </a:lnTo>
                  <a:lnTo>
                    <a:pt x="955370" y="162560"/>
                  </a:lnTo>
                  <a:lnTo>
                    <a:pt x="949363" y="162560"/>
                  </a:lnTo>
                  <a:lnTo>
                    <a:pt x="949121" y="159956"/>
                  </a:lnTo>
                  <a:lnTo>
                    <a:pt x="948994" y="158610"/>
                  </a:lnTo>
                  <a:lnTo>
                    <a:pt x="948893" y="157492"/>
                  </a:lnTo>
                  <a:lnTo>
                    <a:pt x="950785" y="157492"/>
                  </a:lnTo>
                  <a:lnTo>
                    <a:pt x="955738" y="161988"/>
                  </a:lnTo>
                  <a:lnTo>
                    <a:pt x="962037" y="152412"/>
                  </a:lnTo>
                  <a:lnTo>
                    <a:pt x="963790" y="152412"/>
                  </a:lnTo>
                  <a:lnTo>
                    <a:pt x="966152" y="147256"/>
                  </a:lnTo>
                  <a:lnTo>
                    <a:pt x="962025" y="152412"/>
                  </a:lnTo>
                  <a:lnTo>
                    <a:pt x="957973" y="152412"/>
                  </a:lnTo>
                  <a:lnTo>
                    <a:pt x="961059" y="147256"/>
                  </a:lnTo>
                  <a:lnTo>
                    <a:pt x="948626" y="147256"/>
                  </a:lnTo>
                  <a:lnTo>
                    <a:pt x="948715" y="142176"/>
                  </a:lnTo>
                  <a:lnTo>
                    <a:pt x="944651" y="142176"/>
                  </a:lnTo>
                  <a:lnTo>
                    <a:pt x="944143" y="138366"/>
                  </a:lnTo>
                  <a:lnTo>
                    <a:pt x="961809" y="138366"/>
                  </a:lnTo>
                  <a:lnTo>
                    <a:pt x="959751" y="142176"/>
                  </a:lnTo>
                  <a:lnTo>
                    <a:pt x="964272" y="142176"/>
                  </a:lnTo>
                  <a:lnTo>
                    <a:pt x="968540" y="147256"/>
                  </a:lnTo>
                  <a:lnTo>
                    <a:pt x="973404" y="152412"/>
                  </a:lnTo>
                  <a:lnTo>
                    <a:pt x="980033" y="152412"/>
                  </a:lnTo>
                  <a:lnTo>
                    <a:pt x="980033" y="2476"/>
                  </a:lnTo>
                  <a:lnTo>
                    <a:pt x="948143" y="2476"/>
                  </a:lnTo>
                  <a:lnTo>
                    <a:pt x="948143" y="128206"/>
                  </a:lnTo>
                  <a:lnTo>
                    <a:pt x="947559" y="133019"/>
                  </a:lnTo>
                  <a:lnTo>
                    <a:pt x="947521" y="133286"/>
                  </a:lnTo>
                  <a:lnTo>
                    <a:pt x="944168" y="133286"/>
                  </a:lnTo>
                  <a:lnTo>
                    <a:pt x="942327" y="128206"/>
                  </a:lnTo>
                  <a:lnTo>
                    <a:pt x="945235" y="128206"/>
                  </a:lnTo>
                  <a:lnTo>
                    <a:pt x="945819" y="123126"/>
                  </a:lnTo>
                  <a:lnTo>
                    <a:pt x="947559" y="128206"/>
                  </a:lnTo>
                  <a:lnTo>
                    <a:pt x="948143" y="128206"/>
                  </a:lnTo>
                  <a:lnTo>
                    <a:pt x="948143" y="2476"/>
                  </a:lnTo>
                  <a:lnTo>
                    <a:pt x="942911" y="2476"/>
                  </a:lnTo>
                  <a:lnTo>
                    <a:pt x="942911" y="98996"/>
                  </a:lnTo>
                  <a:lnTo>
                    <a:pt x="942911" y="102806"/>
                  </a:lnTo>
                  <a:lnTo>
                    <a:pt x="941755" y="102806"/>
                  </a:lnTo>
                  <a:lnTo>
                    <a:pt x="942911" y="98996"/>
                  </a:lnTo>
                  <a:lnTo>
                    <a:pt x="942911" y="2476"/>
                  </a:lnTo>
                  <a:lnTo>
                    <a:pt x="929551" y="2476"/>
                  </a:lnTo>
                  <a:lnTo>
                    <a:pt x="929551" y="722566"/>
                  </a:lnTo>
                  <a:lnTo>
                    <a:pt x="923163" y="732726"/>
                  </a:lnTo>
                  <a:lnTo>
                    <a:pt x="925487" y="722566"/>
                  </a:lnTo>
                  <a:lnTo>
                    <a:pt x="929551" y="722566"/>
                  </a:lnTo>
                  <a:lnTo>
                    <a:pt x="929551" y="2476"/>
                  </a:lnTo>
                  <a:lnTo>
                    <a:pt x="916774" y="2476"/>
                  </a:lnTo>
                  <a:lnTo>
                    <a:pt x="916774" y="567626"/>
                  </a:lnTo>
                  <a:lnTo>
                    <a:pt x="913866" y="572706"/>
                  </a:lnTo>
                  <a:lnTo>
                    <a:pt x="912710" y="572706"/>
                  </a:lnTo>
                  <a:lnTo>
                    <a:pt x="910386" y="577786"/>
                  </a:lnTo>
                  <a:lnTo>
                    <a:pt x="908926" y="577786"/>
                  </a:lnTo>
                  <a:lnTo>
                    <a:pt x="910386" y="572706"/>
                  </a:lnTo>
                  <a:lnTo>
                    <a:pt x="911542" y="572706"/>
                  </a:lnTo>
                  <a:lnTo>
                    <a:pt x="911542" y="567626"/>
                  </a:lnTo>
                  <a:lnTo>
                    <a:pt x="916774" y="567626"/>
                  </a:lnTo>
                  <a:lnTo>
                    <a:pt x="916774" y="2476"/>
                  </a:lnTo>
                  <a:lnTo>
                    <a:pt x="904570" y="2476"/>
                  </a:lnTo>
                  <a:lnTo>
                    <a:pt x="904570" y="717486"/>
                  </a:lnTo>
                  <a:lnTo>
                    <a:pt x="903414" y="722566"/>
                  </a:lnTo>
                  <a:lnTo>
                    <a:pt x="901090" y="722566"/>
                  </a:lnTo>
                  <a:lnTo>
                    <a:pt x="902830" y="717486"/>
                  </a:lnTo>
                  <a:lnTo>
                    <a:pt x="904570" y="717486"/>
                  </a:lnTo>
                  <a:lnTo>
                    <a:pt x="904570" y="2476"/>
                  </a:lnTo>
                  <a:lnTo>
                    <a:pt x="903554" y="2476"/>
                  </a:lnTo>
                  <a:lnTo>
                    <a:pt x="903554" y="238696"/>
                  </a:lnTo>
                  <a:lnTo>
                    <a:pt x="903414" y="240347"/>
                  </a:lnTo>
                  <a:lnTo>
                    <a:pt x="903414" y="543496"/>
                  </a:lnTo>
                  <a:lnTo>
                    <a:pt x="896302" y="552386"/>
                  </a:lnTo>
                  <a:lnTo>
                    <a:pt x="899287" y="551116"/>
                  </a:lnTo>
                  <a:lnTo>
                    <a:pt x="902335" y="549846"/>
                  </a:lnTo>
                  <a:lnTo>
                    <a:pt x="896442" y="557466"/>
                  </a:lnTo>
                  <a:lnTo>
                    <a:pt x="894118" y="553656"/>
                  </a:lnTo>
                  <a:lnTo>
                    <a:pt x="895845" y="552386"/>
                  </a:lnTo>
                  <a:lnTo>
                    <a:pt x="896340" y="551116"/>
                  </a:lnTo>
                  <a:lnTo>
                    <a:pt x="897026" y="548576"/>
                  </a:lnTo>
                  <a:lnTo>
                    <a:pt x="893533" y="548576"/>
                  </a:lnTo>
                  <a:lnTo>
                    <a:pt x="899350" y="543496"/>
                  </a:lnTo>
                  <a:lnTo>
                    <a:pt x="903414" y="543496"/>
                  </a:lnTo>
                  <a:lnTo>
                    <a:pt x="903414" y="240347"/>
                  </a:lnTo>
                  <a:lnTo>
                    <a:pt x="903122" y="243776"/>
                  </a:lnTo>
                  <a:lnTo>
                    <a:pt x="900506" y="238696"/>
                  </a:lnTo>
                  <a:lnTo>
                    <a:pt x="903554" y="238696"/>
                  </a:lnTo>
                  <a:lnTo>
                    <a:pt x="903554" y="2476"/>
                  </a:lnTo>
                  <a:lnTo>
                    <a:pt x="841260" y="2476"/>
                  </a:lnTo>
                  <a:lnTo>
                    <a:pt x="841260" y="83756"/>
                  </a:lnTo>
                  <a:lnTo>
                    <a:pt x="834009" y="79971"/>
                  </a:lnTo>
                  <a:lnTo>
                    <a:pt x="833869" y="79705"/>
                  </a:lnTo>
                  <a:lnTo>
                    <a:pt x="832180" y="75158"/>
                  </a:lnTo>
                  <a:lnTo>
                    <a:pt x="832065" y="74866"/>
                  </a:lnTo>
                  <a:lnTo>
                    <a:pt x="830681" y="69824"/>
                  </a:lnTo>
                  <a:lnTo>
                    <a:pt x="830249" y="64706"/>
                  </a:lnTo>
                  <a:lnTo>
                    <a:pt x="829906" y="59626"/>
                  </a:lnTo>
                  <a:lnTo>
                    <a:pt x="829614" y="57873"/>
                  </a:lnTo>
                  <a:lnTo>
                    <a:pt x="829614" y="433031"/>
                  </a:lnTo>
                  <a:lnTo>
                    <a:pt x="829056" y="437527"/>
                  </a:lnTo>
                  <a:lnTo>
                    <a:pt x="828992" y="438086"/>
                  </a:lnTo>
                  <a:lnTo>
                    <a:pt x="826223" y="438086"/>
                  </a:lnTo>
                  <a:lnTo>
                    <a:pt x="825601" y="433031"/>
                  </a:lnTo>
                  <a:lnTo>
                    <a:pt x="829614" y="433031"/>
                  </a:lnTo>
                  <a:lnTo>
                    <a:pt x="829614" y="57873"/>
                  </a:lnTo>
                  <a:lnTo>
                    <a:pt x="829081" y="54660"/>
                  </a:lnTo>
                  <a:lnTo>
                    <a:pt x="837133" y="54660"/>
                  </a:lnTo>
                  <a:lnTo>
                    <a:pt x="834478" y="59626"/>
                  </a:lnTo>
                  <a:lnTo>
                    <a:pt x="836396" y="64706"/>
                  </a:lnTo>
                  <a:lnTo>
                    <a:pt x="839724" y="74866"/>
                  </a:lnTo>
                  <a:lnTo>
                    <a:pt x="841260" y="83756"/>
                  </a:lnTo>
                  <a:lnTo>
                    <a:pt x="841260" y="2476"/>
                  </a:lnTo>
                  <a:lnTo>
                    <a:pt x="820928" y="2476"/>
                  </a:lnTo>
                  <a:lnTo>
                    <a:pt x="820928" y="171386"/>
                  </a:lnTo>
                  <a:lnTo>
                    <a:pt x="820928" y="176466"/>
                  </a:lnTo>
                  <a:lnTo>
                    <a:pt x="815276" y="176466"/>
                  </a:lnTo>
                  <a:lnTo>
                    <a:pt x="813955" y="171386"/>
                  </a:lnTo>
                  <a:lnTo>
                    <a:pt x="816864" y="166306"/>
                  </a:lnTo>
                  <a:lnTo>
                    <a:pt x="819188" y="166306"/>
                  </a:lnTo>
                  <a:lnTo>
                    <a:pt x="820928" y="171386"/>
                  </a:lnTo>
                  <a:lnTo>
                    <a:pt x="820928" y="2476"/>
                  </a:lnTo>
                  <a:lnTo>
                    <a:pt x="770458" y="2476"/>
                  </a:lnTo>
                  <a:lnTo>
                    <a:pt x="770458" y="54660"/>
                  </a:lnTo>
                  <a:lnTo>
                    <a:pt x="763295" y="54660"/>
                  </a:lnTo>
                  <a:lnTo>
                    <a:pt x="767626" y="50888"/>
                  </a:lnTo>
                  <a:lnTo>
                    <a:pt x="768286" y="50888"/>
                  </a:lnTo>
                  <a:lnTo>
                    <a:pt x="770458" y="54660"/>
                  </a:lnTo>
                  <a:lnTo>
                    <a:pt x="770458" y="2476"/>
                  </a:lnTo>
                  <a:lnTo>
                    <a:pt x="703795" y="2476"/>
                  </a:lnTo>
                  <a:lnTo>
                    <a:pt x="704151" y="6286"/>
                  </a:lnTo>
                  <a:lnTo>
                    <a:pt x="707555" y="11366"/>
                  </a:lnTo>
                  <a:lnTo>
                    <a:pt x="715251" y="16446"/>
                  </a:lnTo>
                  <a:lnTo>
                    <a:pt x="703630" y="16446"/>
                  </a:lnTo>
                  <a:lnTo>
                    <a:pt x="694563" y="6286"/>
                  </a:lnTo>
                  <a:lnTo>
                    <a:pt x="693864" y="2476"/>
                  </a:lnTo>
                  <a:lnTo>
                    <a:pt x="684326" y="2476"/>
                  </a:lnTo>
                  <a:lnTo>
                    <a:pt x="687374" y="6286"/>
                  </a:lnTo>
                  <a:lnTo>
                    <a:pt x="680694" y="6286"/>
                  </a:lnTo>
                  <a:lnTo>
                    <a:pt x="685634" y="11366"/>
                  </a:lnTo>
                  <a:lnTo>
                    <a:pt x="683310" y="16446"/>
                  </a:lnTo>
                  <a:lnTo>
                    <a:pt x="678078" y="11366"/>
                  </a:lnTo>
                  <a:lnTo>
                    <a:pt x="675182" y="11366"/>
                  </a:lnTo>
                  <a:lnTo>
                    <a:pt x="678421" y="16446"/>
                  </a:lnTo>
                  <a:lnTo>
                    <a:pt x="678954" y="21526"/>
                  </a:lnTo>
                  <a:lnTo>
                    <a:pt x="680161" y="26327"/>
                  </a:lnTo>
                  <a:lnTo>
                    <a:pt x="680237" y="26606"/>
                  </a:lnTo>
                  <a:lnTo>
                    <a:pt x="679323" y="27889"/>
                  </a:lnTo>
                  <a:lnTo>
                    <a:pt x="677506" y="30416"/>
                  </a:lnTo>
                  <a:lnTo>
                    <a:pt x="680885" y="28613"/>
                  </a:lnTo>
                  <a:lnTo>
                    <a:pt x="682142" y="29019"/>
                  </a:lnTo>
                  <a:lnTo>
                    <a:pt x="680974" y="28562"/>
                  </a:lnTo>
                  <a:lnTo>
                    <a:pt x="684618" y="26606"/>
                  </a:lnTo>
                  <a:lnTo>
                    <a:pt x="711746" y="26606"/>
                  </a:lnTo>
                  <a:lnTo>
                    <a:pt x="701789" y="30416"/>
                  </a:lnTo>
                  <a:lnTo>
                    <a:pt x="693077" y="30416"/>
                  </a:lnTo>
                  <a:lnTo>
                    <a:pt x="679246" y="35496"/>
                  </a:lnTo>
                  <a:lnTo>
                    <a:pt x="683882" y="40373"/>
                  </a:lnTo>
                  <a:lnTo>
                    <a:pt x="692023" y="35496"/>
                  </a:lnTo>
                  <a:lnTo>
                    <a:pt x="692023" y="40576"/>
                  </a:lnTo>
                  <a:lnTo>
                    <a:pt x="697128" y="40576"/>
                  </a:lnTo>
                  <a:lnTo>
                    <a:pt x="694347" y="45656"/>
                  </a:lnTo>
                  <a:lnTo>
                    <a:pt x="692924" y="45656"/>
                  </a:lnTo>
                  <a:lnTo>
                    <a:pt x="699693" y="50888"/>
                  </a:lnTo>
                  <a:lnTo>
                    <a:pt x="703745" y="50888"/>
                  </a:lnTo>
                  <a:lnTo>
                    <a:pt x="703033" y="54660"/>
                  </a:lnTo>
                  <a:lnTo>
                    <a:pt x="690333" y="54660"/>
                  </a:lnTo>
                  <a:lnTo>
                    <a:pt x="683895" y="59626"/>
                  </a:lnTo>
                  <a:lnTo>
                    <a:pt x="705383" y="59626"/>
                  </a:lnTo>
                  <a:lnTo>
                    <a:pt x="701319" y="64706"/>
                  </a:lnTo>
                  <a:lnTo>
                    <a:pt x="711771" y="64706"/>
                  </a:lnTo>
                  <a:lnTo>
                    <a:pt x="721652" y="59626"/>
                  </a:lnTo>
                  <a:lnTo>
                    <a:pt x="718159" y="64706"/>
                  </a:lnTo>
                  <a:lnTo>
                    <a:pt x="709510" y="69811"/>
                  </a:lnTo>
                  <a:lnTo>
                    <a:pt x="708863" y="69646"/>
                  </a:lnTo>
                  <a:lnTo>
                    <a:pt x="707999" y="69646"/>
                  </a:lnTo>
                  <a:lnTo>
                    <a:pt x="708291" y="69062"/>
                  </a:lnTo>
                  <a:lnTo>
                    <a:pt x="709447" y="67906"/>
                  </a:lnTo>
                  <a:lnTo>
                    <a:pt x="707707" y="67906"/>
                  </a:lnTo>
                  <a:lnTo>
                    <a:pt x="705967" y="69062"/>
                  </a:lnTo>
                  <a:lnTo>
                    <a:pt x="706539" y="69646"/>
                  </a:lnTo>
                  <a:lnTo>
                    <a:pt x="707466" y="70116"/>
                  </a:lnTo>
                  <a:lnTo>
                    <a:pt x="707123" y="70802"/>
                  </a:lnTo>
                  <a:lnTo>
                    <a:pt x="706539" y="71386"/>
                  </a:lnTo>
                  <a:lnTo>
                    <a:pt x="712939" y="70231"/>
                  </a:lnTo>
                  <a:lnTo>
                    <a:pt x="711187" y="70231"/>
                  </a:lnTo>
                  <a:lnTo>
                    <a:pt x="709561" y="69824"/>
                  </a:lnTo>
                  <a:lnTo>
                    <a:pt x="719124" y="69824"/>
                  </a:lnTo>
                  <a:lnTo>
                    <a:pt x="716419" y="74866"/>
                  </a:lnTo>
                  <a:lnTo>
                    <a:pt x="703567" y="74866"/>
                  </a:lnTo>
                  <a:lnTo>
                    <a:pt x="705827" y="79705"/>
                  </a:lnTo>
                  <a:lnTo>
                    <a:pt x="705954" y="79971"/>
                  </a:lnTo>
                  <a:lnTo>
                    <a:pt x="712762" y="79971"/>
                  </a:lnTo>
                  <a:lnTo>
                    <a:pt x="710031" y="83756"/>
                  </a:lnTo>
                  <a:lnTo>
                    <a:pt x="706539" y="88836"/>
                  </a:lnTo>
                  <a:lnTo>
                    <a:pt x="717003" y="88836"/>
                  </a:lnTo>
                  <a:lnTo>
                    <a:pt x="712939" y="93916"/>
                  </a:lnTo>
                  <a:lnTo>
                    <a:pt x="697826" y="93916"/>
                  </a:lnTo>
                  <a:lnTo>
                    <a:pt x="701903" y="98996"/>
                  </a:lnTo>
                  <a:lnTo>
                    <a:pt x="715835" y="102806"/>
                  </a:lnTo>
                  <a:lnTo>
                    <a:pt x="721690" y="102806"/>
                  </a:lnTo>
                  <a:lnTo>
                    <a:pt x="718654" y="107886"/>
                  </a:lnTo>
                  <a:lnTo>
                    <a:pt x="713765" y="107886"/>
                  </a:lnTo>
                  <a:lnTo>
                    <a:pt x="715251" y="112966"/>
                  </a:lnTo>
                  <a:lnTo>
                    <a:pt x="705967" y="112966"/>
                  </a:lnTo>
                  <a:lnTo>
                    <a:pt x="707123" y="118046"/>
                  </a:lnTo>
                  <a:lnTo>
                    <a:pt x="715251" y="118046"/>
                  </a:lnTo>
                  <a:lnTo>
                    <a:pt x="719328" y="123126"/>
                  </a:lnTo>
                  <a:lnTo>
                    <a:pt x="714095" y="123126"/>
                  </a:lnTo>
                  <a:lnTo>
                    <a:pt x="710031" y="128206"/>
                  </a:lnTo>
                  <a:lnTo>
                    <a:pt x="712355" y="128206"/>
                  </a:lnTo>
                  <a:lnTo>
                    <a:pt x="710615" y="133019"/>
                  </a:lnTo>
                  <a:lnTo>
                    <a:pt x="710514" y="133286"/>
                  </a:lnTo>
                  <a:lnTo>
                    <a:pt x="714870" y="133286"/>
                  </a:lnTo>
                  <a:lnTo>
                    <a:pt x="722223" y="128206"/>
                  </a:lnTo>
                  <a:lnTo>
                    <a:pt x="712622" y="138366"/>
                  </a:lnTo>
                  <a:lnTo>
                    <a:pt x="713752" y="138366"/>
                  </a:lnTo>
                  <a:lnTo>
                    <a:pt x="718146" y="142176"/>
                  </a:lnTo>
                  <a:lnTo>
                    <a:pt x="724001" y="142176"/>
                  </a:lnTo>
                  <a:lnTo>
                    <a:pt x="717575" y="147256"/>
                  </a:lnTo>
                  <a:lnTo>
                    <a:pt x="712939" y="147256"/>
                  </a:lnTo>
                  <a:lnTo>
                    <a:pt x="718820" y="152412"/>
                  </a:lnTo>
                  <a:lnTo>
                    <a:pt x="723887" y="152412"/>
                  </a:lnTo>
                  <a:lnTo>
                    <a:pt x="730364" y="147256"/>
                  </a:lnTo>
                  <a:lnTo>
                    <a:pt x="734377" y="147256"/>
                  </a:lnTo>
                  <a:lnTo>
                    <a:pt x="726186" y="152412"/>
                  </a:lnTo>
                  <a:lnTo>
                    <a:pt x="724103" y="152412"/>
                  </a:lnTo>
                  <a:lnTo>
                    <a:pt x="722845" y="155575"/>
                  </a:lnTo>
                  <a:lnTo>
                    <a:pt x="722795" y="155727"/>
                  </a:lnTo>
                  <a:lnTo>
                    <a:pt x="722718" y="155917"/>
                  </a:lnTo>
                  <a:lnTo>
                    <a:pt x="722617" y="156184"/>
                  </a:lnTo>
                  <a:lnTo>
                    <a:pt x="722845" y="155917"/>
                  </a:lnTo>
                  <a:lnTo>
                    <a:pt x="726224" y="152412"/>
                  </a:lnTo>
                  <a:lnTo>
                    <a:pt x="730313" y="152412"/>
                  </a:lnTo>
                  <a:lnTo>
                    <a:pt x="727684" y="155917"/>
                  </a:lnTo>
                  <a:lnTo>
                    <a:pt x="728002" y="155727"/>
                  </a:lnTo>
                  <a:lnTo>
                    <a:pt x="728916" y="154978"/>
                  </a:lnTo>
                  <a:lnTo>
                    <a:pt x="732282" y="152412"/>
                  </a:lnTo>
                  <a:lnTo>
                    <a:pt x="738797" y="152412"/>
                  </a:lnTo>
                  <a:lnTo>
                    <a:pt x="738289" y="154978"/>
                  </a:lnTo>
                  <a:lnTo>
                    <a:pt x="738162" y="155575"/>
                  </a:lnTo>
                  <a:lnTo>
                    <a:pt x="738047" y="156184"/>
                  </a:lnTo>
                  <a:lnTo>
                    <a:pt x="742645" y="156184"/>
                  </a:lnTo>
                  <a:lnTo>
                    <a:pt x="730821" y="162077"/>
                  </a:lnTo>
                  <a:lnTo>
                    <a:pt x="734580" y="157492"/>
                  </a:lnTo>
                  <a:lnTo>
                    <a:pt x="735368" y="157060"/>
                  </a:lnTo>
                  <a:lnTo>
                    <a:pt x="736117" y="156667"/>
                  </a:lnTo>
                  <a:lnTo>
                    <a:pt x="734936" y="157060"/>
                  </a:lnTo>
                  <a:lnTo>
                    <a:pt x="733717" y="157492"/>
                  </a:lnTo>
                  <a:lnTo>
                    <a:pt x="727240" y="162560"/>
                  </a:lnTo>
                  <a:lnTo>
                    <a:pt x="729818" y="162560"/>
                  </a:lnTo>
                  <a:lnTo>
                    <a:pt x="720483" y="166306"/>
                  </a:lnTo>
                  <a:lnTo>
                    <a:pt x="723392" y="166306"/>
                  </a:lnTo>
                  <a:lnTo>
                    <a:pt x="717003" y="171386"/>
                  </a:lnTo>
                  <a:lnTo>
                    <a:pt x="735799" y="171386"/>
                  </a:lnTo>
                  <a:lnTo>
                    <a:pt x="744054" y="176466"/>
                  </a:lnTo>
                  <a:lnTo>
                    <a:pt x="725563" y="176466"/>
                  </a:lnTo>
                  <a:lnTo>
                    <a:pt x="725716" y="176390"/>
                  </a:lnTo>
                  <a:lnTo>
                    <a:pt x="725411" y="176466"/>
                  </a:lnTo>
                  <a:lnTo>
                    <a:pt x="722045" y="176466"/>
                  </a:lnTo>
                  <a:lnTo>
                    <a:pt x="716648" y="180276"/>
                  </a:lnTo>
                  <a:lnTo>
                    <a:pt x="715060" y="185356"/>
                  </a:lnTo>
                  <a:lnTo>
                    <a:pt x="717575" y="185356"/>
                  </a:lnTo>
                  <a:lnTo>
                    <a:pt x="716521" y="187896"/>
                  </a:lnTo>
                  <a:lnTo>
                    <a:pt x="720483" y="185356"/>
                  </a:lnTo>
                  <a:lnTo>
                    <a:pt x="725868" y="185356"/>
                  </a:lnTo>
                  <a:lnTo>
                    <a:pt x="722795" y="190436"/>
                  </a:lnTo>
                  <a:lnTo>
                    <a:pt x="720458" y="195516"/>
                  </a:lnTo>
                  <a:lnTo>
                    <a:pt x="727290" y="195516"/>
                  </a:lnTo>
                  <a:lnTo>
                    <a:pt x="733793" y="200596"/>
                  </a:lnTo>
                  <a:lnTo>
                    <a:pt x="744169" y="195516"/>
                  </a:lnTo>
                  <a:lnTo>
                    <a:pt x="751801" y="195516"/>
                  </a:lnTo>
                  <a:lnTo>
                    <a:pt x="751801" y="200596"/>
                  </a:lnTo>
                  <a:lnTo>
                    <a:pt x="740181" y="200596"/>
                  </a:lnTo>
                  <a:lnTo>
                    <a:pt x="735431" y="204571"/>
                  </a:lnTo>
                  <a:lnTo>
                    <a:pt x="732104" y="209486"/>
                  </a:lnTo>
                  <a:lnTo>
                    <a:pt x="733259" y="209486"/>
                  </a:lnTo>
                  <a:lnTo>
                    <a:pt x="745020" y="204571"/>
                  </a:lnTo>
                  <a:lnTo>
                    <a:pt x="740765" y="209486"/>
                  </a:lnTo>
                  <a:lnTo>
                    <a:pt x="737285" y="209486"/>
                  </a:lnTo>
                  <a:lnTo>
                    <a:pt x="740181" y="213296"/>
                  </a:lnTo>
                  <a:lnTo>
                    <a:pt x="743089" y="209486"/>
                  </a:lnTo>
                  <a:lnTo>
                    <a:pt x="745998" y="214566"/>
                  </a:lnTo>
                  <a:lnTo>
                    <a:pt x="753859" y="209486"/>
                  </a:lnTo>
                  <a:lnTo>
                    <a:pt x="751370" y="209486"/>
                  </a:lnTo>
                  <a:lnTo>
                    <a:pt x="745375" y="204571"/>
                  </a:lnTo>
                  <a:lnTo>
                    <a:pt x="754786" y="204571"/>
                  </a:lnTo>
                  <a:lnTo>
                    <a:pt x="757034" y="209486"/>
                  </a:lnTo>
                  <a:lnTo>
                    <a:pt x="758774" y="219646"/>
                  </a:lnTo>
                  <a:lnTo>
                    <a:pt x="761098" y="224726"/>
                  </a:lnTo>
                  <a:lnTo>
                    <a:pt x="749020" y="228536"/>
                  </a:lnTo>
                  <a:lnTo>
                    <a:pt x="737666" y="228536"/>
                  </a:lnTo>
                  <a:lnTo>
                    <a:pt x="727735" y="233616"/>
                  </a:lnTo>
                  <a:lnTo>
                    <a:pt x="719899" y="243776"/>
                  </a:lnTo>
                  <a:lnTo>
                    <a:pt x="731520" y="243776"/>
                  </a:lnTo>
                  <a:lnTo>
                    <a:pt x="726300" y="248856"/>
                  </a:lnTo>
                  <a:lnTo>
                    <a:pt x="729780" y="248856"/>
                  </a:lnTo>
                  <a:lnTo>
                    <a:pt x="725716" y="253936"/>
                  </a:lnTo>
                  <a:lnTo>
                    <a:pt x="736701" y="253936"/>
                  </a:lnTo>
                  <a:lnTo>
                    <a:pt x="734720" y="256476"/>
                  </a:lnTo>
                  <a:lnTo>
                    <a:pt x="737806" y="253936"/>
                  </a:lnTo>
                  <a:lnTo>
                    <a:pt x="743191" y="259016"/>
                  </a:lnTo>
                  <a:lnTo>
                    <a:pt x="741692" y="259016"/>
                  </a:lnTo>
                  <a:lnTo>
                    <a:pt x="735545" y="262826"/>
                  </a:lnTo>
                  <a:lnTo>
                    <a:pt x="733259" y="262826"/>
                  </a:lnTo>
                  <a:lnTo>
                    <a:pt x="731520" y="272986"/>
                  </a:lnTo>
                  <a:lnTo>
                    <a:pt x="740765" y="267906"/>
                  </a:lnTo>
                  <a:lnTo>
                    <a:pt x="737679" y="272986"/>
                  </a:lnTo>
                  <a:lnTo>
                    <a:pt x="738174" y="278066"/>
                  </a:lnTo>
                  <a:lnTo>
                    <a:pt x="737362" y="278066"/>
                  </a:lnTo>
                  <a:lnTo>
                    <a:pt x="730364" y="281876"/>
                  </a:lnTo>
                  <a:lnTo>
                    <a:pt x="745413" y="281876"/>
                  </a:lnTo>
                  <a:lnTo>
                    <a:pt x="736815" y="286956"/>
                  </a:lnTo>
                  <a:lnTo>
                    <a:pt x="736142" y="286956"/>
                  </a:lnTo>
                  <a:lnTo>
                    <a:pt x="735482" y="292036"/>
                  </a:lnTo>
                  <a:lnTo>
                    <a:pt x="726871" y="297116"/>
                  </a:lnTo>
                  <a:lnTo>
                    <a:pt x="736434" y="297116"/>
                  </a:lnTo>
                  <a:lnTo>
                    <a:pt x="740778" y="302196"/>
                  </a:lnTo>
                  <a:lnTo>
                    <a:pt x="743813" y="306006"/>
                  </a:lnTo>
                  <a:lnTo>
                    <a:pt x="745998" y="306006"/>
                  </a:lnTo>
                  <a:lnTo>
                    <a:pt x="745413" y="311086"/>
                  </a:lnTo>
                  <a:lnTo>
                    <a:pt x="740803" y="317436"/>
                  </a:lnTo>
                  <a:lnTo>
                    <a:pt x="766457" y="317436"/>
                  </a:lnTo>
                  <a:lnTo>
                    <a:pt x="758990" y="321271"/>
                  </a:lnTo>
                  <a:lnTo>
                    <a:pt x="746302" y="321271"/>
                  </a:lnTo>
                  <a:lnTo>
                    <a:pt x="755192" y="326326"/>
                  </a:lnTo>
                  <a:lnTo>
                    <a:pt x="761034" y="320776"/>
                  </a:lnTo>
                  <a:lnTo>
                    <a:pt x="755650" y="326326"/>
                  </a:lnTo>
                  <a:lnTo>
                    <a:pt x="753008" y="330136"/>
                  </a:lnTo>
                  <a:lnTo>
                    <a:pt x="762838" y="330136"/>
                  </a:lnTo>
                  <a:lnTo>
                    <a:pt x="754964" y="341566"/>
                  </a:lnTo>
                  <a:lnTo>
                    <a:pt x="762533" y="335229"/>
                  </a:lnTo>
                  <a:lnTo>
                    <a:pt x="762889" y="335229"/>
                  </a:lnTo>
                  <a:lnTo>
                    <a:pt x="763358" y="337756"/>
                  </a:lnTo>
                  <a:lnTo>
                    <a:pt x="763562" y="339636"/>
                  </a:lnTo>
                  <a:lnTo>
                    <a:pt x="763625" y="340296"/>
                  </a:lnTo>
                  <a:lnTo>
                    <a:pt x="760222" y="345376"/>
                  </a:lnTo>
                  <a:lnTo>
                    <a:pt x="754341" y="345376"/>
                  </a:lnTo>
                  <a:lnTo>
                    <a:pt x="748893" y="350456"/>
                  </a:lnTo>
                  <a:lnTo>
                    <a:pt x="764578" y="350456"/>
                  </a:lnTo>
                  <a:lnTo>
                    <a:pt x="761682" y="355536"/>
                  </a:lnTo>
                  <a:lnTo>
                    <a:pt x="770470" y="355536"/>
                  </a:lnTo>
                  <a:lnTo>
                    <a:pt x="773849" y="359346"/>
                  </a:lnTo>
                  <a:lnTo>
                    <a:pt x="780262" y="359346"/>
                  </a:lnTo>
                  <a:lnTo>
                    <a:pt x="779818" y="363156"/>
                  </a:lnTo>
                  <a:lnTo>
                    <a:pt x="784339" y="359346"/>
                  </a:lnTo>
                  <a:lnTo>
                    <a:pt x="790727" y="355536"/>
                  </a:lnTo>
                  <a:lnTo>
                    <a:pt x="804659" y="355536"/>
                  </a:lnTo>
                  <a:lnTo>
                    <a:pt x="797115" y="359346"/>
                  </a:lnTo>
                  <a:lnTo>
                    <a:pt x="795375" y="359346"/>
                  </a:lnTo>
                  <a:lnTo>
                    <a:pt x="789762" y="364426"/>
                  </a:lnTo>
                  <a:lnTo>
                    <a:pt x="798855" y="364426"/>
                  </a:lnTo>
                  <a:lnTo>
                    <a:pt x="797115" y="369506"/>
                  </a:lnTo>
                  <a:lnTo>
                    <a:pt x="785761" y="369506"/>
                  </a:lnTo>
                  <a:lnTo>
                    <a:pt x="781431" y="374586"/>
                  </a:lnTo>
                  <a:lnTo>
                    <a:pt x="783755" y="364426"/>
                  </a:lnTo>
                  <a:lnTo>
                    <a:pt x="776605" y="369506"/>
                  </a:lnTo>
                  <a:lnTo>
                    <a:pt x="773874" y="369506"/>
                  </a:lnTo>
                  <a:lnTo>
                    <a:pt x="765746" y="374586"/>
                  </a:lnTo>
                  <a:lnTo>
                    <a:pt x="765746" y="383476"/>
                  </a:lnTo>
                  <a:lnTo>
                    <a:pt x="775042" y="379666"/>
                  </a:lnTo>
                  <a:lnTo>
                    <a:pt x="775042" y="388556"/>
                  </a:lnTo>
                  <a:lnTo>
                    <a:pt x="782015" y="388556"/>
                  </a:lnTo>
                  <a:lnTo>
                    <a:pt x="784339" y="383476"/>
                  </a:lnTo>
                  <a:lnTo>
                    <a:pt x="791298" y="379666"/>
                  </a:lnTo>
                  <a:lnTo>
                    <a:pt x="779208" y="398741"/>
                  </a:lnTo>
                  <a:lnTo>
                    <a:pt x="780618" y="398741"/>
                  </a:lnTo>
                  <a:lnTo>
                    <a:pt x="784910" y="403796"/>
                  </a:lnTo>
                  <a:lnTo>
                    <a:pt x="797420" y="398741"/>
                  </a:lnTo>
                  <a:lnTo>
                    <a:pt x="802106" y="398741"/>
                  </a:lnTo>
                  <a:lnTo>
                    <a:pt x="789559" y="407606"/>
                  </a:lnTo>
                  <a:lnTo>
                    <a:pt x="797115" y="407606"/>
                  </a:lnTo>
                  <a:lnTo>
                    <a:pt x="795312" y="412686"/>
                  </a:lnTo>
                  <a:lnTo>
                    <a:pt x="798855" y="412686"/>
                  </a:lnTo>
                  <a:lnTo>
                    <a:pt x="797687" y="407606"/>
                  </a:lnTo>
                  <a:lnTo>
                    <a:pt x="799731" y="407606"/>
                  </a:lnTo>
                  <a:lnTo>
                    <a:pt x="804748" y="403796"/>
                  </a:lnTo>
                  <a:lnTo>
                    <a:pt x="804659" y="407606"/>
                  </a:lnTo>
                  <a:lnTo>
                    <a:pt x="798855" y="412686"/>
                  </a:lnTo>
                  <a:lnTo>
                    <a:pt x="807567" y="412686"/>
                  </a:lnTo>
                  <a:lnTo>
                    <a:pt x="795680" y="417766"/>
                  </a:lnTo>
                  <a:lnTo>
                    <a:pt x="796912" y="417766"/>
                  </a:lnTo>
                  <a:lnTo>
                    <a:pt x="801547" y="422846"/>
                  </a:lnTo>
                  <a:lnTo>
                    <a:pt x="816140" y="427926"/>
                  </a:lnTo>
                  <a:lnTo>
                    <a:pt x="815136" y="427926"/>
                  </a:lnTo>
                  <a:lnTo>
                    <a:pt x="820000" y="433031"/>
                  </a:lnTo>
                  <a:lnTo>
                    <a:pt x="812114" y="433031"/>
                  </a:lnTo>
                  <a:lnTo>
                    <a:pt x="809612" y="438086"/>
                  </a:lnTo>
                  <a:lnTo>
                    <a:pt x="810602" y="438086"/>
                  </a:lnTo>
                  <a:lnTo>
                    <a:pt x="815822" y="441896"/>
                  </a:lnTo>
                  <a:lnTo>
                    <a:pt x="818603" y="452056"/>
                  </a:lnTo>
                  <a:lnTo>
                    <a:pt x="819200" y="460946"/>
                  </a:lnTo>
                  <a:lnTo>
                    <a:pt x="818603" y="466026"/>
                  </a:lnTo>
                  <a:lnTo>
                    <a:pt x="829640" y="466026"/>
                  </a:lnTo>
                  <a:lnTo>
                    <a:pt x="826160" y="470827"/>
                  </a:lnTo>
                  <a:lnTo>
                    <a:pt x="830224" y="466026"/>
                  </a:lnTo>
                  <a:lnTo>
                    <a:pt x="836028" y="466026"/>
                  </a:lnTo>
                  <a:lnTo>
                    <a:pt x="830453" y="471144"/>
                  </a:lnTo>
                  <a:lnTo>
                    <a:pt x="836942" y="471144"/>
                  </a:lnTo>
                  <a:lnTo>
                    <a:pt x="844677" y="476186"/>
                  </a:lnTo>
                  <a:lnTo>
                    <a:pt x="850353" y="481266"/>
                  </a:lnTo>
                  <a:lnTo>
                    <a:pt x="849757" y="481266"/>
                  </a:lnTo>
                  <a:lnTo>
                    <a:pt x="849388" y="489762"/>
                  </a:lnTo>
                  <a:lnTo>
                    <a:pt x="849363" y="490296"/>
                  </a:lnTo>
                  <a:lnTo>
                    <a:pt x="855611" y="490296"/>
                  </a:lnTo>
                  <a:lnTo>
                    <a:pt x="862330" y="485076"/>
                  </a:lnTo>
                  <a:lnTo>
                    <a:pt x="862749" y="489762"/>
                  </a:lnTo>
                  <a:lnTo>
                    <a:pt x="862799" y="490296"/>
                  </a:lnTo>
                  <a:lnTo>
                    <a:pt x="860526" y="490296"/>
                  </a:lnTo>
                  <a:lnTo>
                    <a:pt x="862164" y="500316"/>
                  </a:lnTo>
                  <a:lnTo>
                    <a:pt x="866813" y="500316"/>
                  </a:lnTo>
                  <a:lnTo>
                    <a:pt x="870877" y="505396"/>
                  </a:lnTo>
                  <a:lnTo>
                    <a:pt x="874369" y="509206"/>
                  </a:lnTo>
                  <a:lnTo>
                    <a:pt x="876693" y="514286"/>
                  </a:lnTo>
                  <a:lnTo>
                    <a:pt x="873201" y="524446"/>
                  </a:lnTo>
                  <a:lnTo>
                    <a:pt x="881557" y="524446"/>
                  </a:lnTo>
                  <a:lnTo>
                    <a:pt x="884555" y="529526"/>
                  </a:lnTo>
                  <a:lnTo>
                    <a:pt x="892962" y="524446"/>
                  </a:lnTo>
                  <a:lnTo>
                    <a:pt x="890320" y="533336"/>
                  </a:lnTo>
                  <a:lnTo>
                    <a:pt x="888022" y="538416"/>
                  </a:lnTo>
                  <a:lnTo>
                    <a:pt x="886587" y="543496"/>
                  </a:lnTo>
                  <a:lnTo>
                    <a:pt x="886815" y="547852"/>
                  </a:lnTo>
                  <a:lnTo>
                    <a:pt x="886929" y="549846"/>
                  </a:lnTo>
                  <a:lnTo>
                    <a:pt x="887247" y="551116"/>
                  </a:lnTo>
                  <a:lnTo>
                    <a:pt x="884389" y="553656"/>
                  </a:lnTo>
                  <a:lnTo>
                    <a:pt x="878166" y="557466"/>
                  </a:lnTo>
                  <a:lnTo>
                    <a:pt x="873785" y="553656"/>
                  </a:lnTo>
                  <a:lnTo>
                    <a:pt x="875665" y="548576"/>
                  </a:lnTo>
                  <a:lnTo>
                    <a:pt x="877557" y="543496"/>
                  </a:lnTo>
                  <a:lnTo>
                    <a:pt x="877697" y="538416"/>
                  </a:lnTo>
                  <a:lnTo>
                    <a:pt x="879602" y="533336"/>
                  </a:lnTo>
                  <a:lnTo>
                    <a:pt x="874369" y="533336"/>
                  </a:lnTo>
                  <a:lnTo>
                    <a:pt x="872629" y="543496"/>
                  </a:lnTo>
                  <a:lnTo>
                    <a:pt x="869721" y="538416"/>
                  </a:lnTo>
                  <a:lnTo>
                    <a:pt x="862164" y="548576"/>
                  </a:lnTo>
                  <a:lnTo>
                    <a:pt x="861009" y="543496"/>
                  </a:lnTo>
                  <a:lnTo>
                    <a:pt x="866241" y="538416"/>
                  </a:lnTo>
                  <a:lnTo>
                    <a:pt x="858685" y="538416"/>
                  </a:lnTo>
                  <a:lnTo>
                    <a:pt x="859840" y="543496"/>
                  </a:lnTo>
                  <a:lnTo>
                    <a:pt x="853452" y="548576"/>
                  </a:lnTo>
                  <a:lnTo>
                    <a:pt x="852297" y="562546"/>
                  </a:lnTo>
                  <a:lnTo>
                    <a:pt x="849388" y="553656"/>
                  </a:lnTo>
                  <a:lnTo>
                    <a:pt x="845908" y="553656"/>
                  </a:lnTo>
                  <a:lnTo>
                    <a:pt x="848233" y="543496"/>
                  </a:lnTo>
                  <a:lnTo>
                    <a:pt x="840676" y="553656"/>
                  </a:lnTo>
                  <a:lnTo>
                    <a:pt x="839520" y="548576"/>
                  </a:lnTo>
                  <a:lnTo>
                    <a:pt x="841260" y="543496"/>
                  </a:lnTo>
                  <a:lnTo>
                    <a:pt x="847648" y="533336"/>
                  </a:lnTo>
                  <a:lnTo>
                    <a:pt x="848233" y="529526"/>
                  </a:lnTo>
                  <a:lnTo>
                    <a:pt x="843711" y="533336"/>
                  </a:lnTo>
                  <a:lnTo>
                    <a:pt x="835977" y="533336"/>
                  </a:lnTo>
                  <a:lnTo>
                    <a:pt x="834631" y="534606"/>
                  </a:lnTo>
                  <a:lnTo>
                    <a:pt x="837196" y="529526"/>
                  </a:lnTo>
                  <a:lnTo>
                    <a:pt x="832561" y="537032"/>
                  </a:lnTo>
                  <a:lnTo>
                    <a:pt x="831380" y="538416"/>
                  </a:lnTo>
                  <a:lnTo>
                    <a:pt x="831380" y="533336"/>
                  </a:lnTo>
                  <a:lnTo>
                    <a:pt x="834872" y="524446"/>
                  </a:lnTo>
                  <a:lnTo>
                    <a:pt x="829640" y="533336"/>
                  </a:lnTo>
                  <a:lnTo>
                    <a:pt x="826731" y="533336"/>
                  </a:lnTo>
                  <a:lnTo>
                    <a:pt x="827316" y="529526"/>
                  </a:lnTo>
                  <a:lnTo>
                    <a:pt x="829056" y="529526"/>
                  </a:lnTo>
                  <a:lnTo>
                    <a:pt x="825576" y="524446"/>
                  </a:lnTo>
                  <a:lnTo>
                    <a:pt x="822667" y="525945"/>
                  </a:lnTo>
                  <a:lnTo>
                    <a:pt x="822667" y="683196"/>
                  </a:lnTo>
                  <a:lnTo>
                    <a:pt x="820343" y="688276"/>
                  </a:lnTo>
                  <a:lnTo>
                    <a:pt x="817448" y="688276"/>
                  </a:lnTo>
                  <a:lnTo>
                    <a:pt x="819772" y="683196"/>
                  </a:lnTo>
                  <a:lnTo>
                    <a:pt x="822667" y="683196"/>
                  </a:lnTo>
                  <a:lnTo>
                    <a:pt x="822667" y="525945"/>
                  </a:lnTo>
                  <a:lnTo>
                    <a:pt x="815695" y="529526"/>
                  </a:lnTo>
                  <a:lnTo>
                    <a:pt x="813371" y="524446"/>
                  </a:lnTo>
                  <a:lnTo>
                    <a:pt x="816813" y="519366"/>
                  </a:lnTo>
                  <a:lnTo>
                    <a:pt x="819035" y="514286"/>
                  </a:lnTo>
                  <a:lnTo>
                    <a:pt x="821055" y="514286"/>
                  </a:lnTo>
                  <a:lnTo>
                    <a:pt x="823836" y="509206"/>
                  </a:lnTo>
                  <a:lnTo>
                    <a:pt x="813955" y="509206"/>
                  </a:lnTo>
                  <a:lnTo>
                    <a:pt x="803503" y="514286"/>
                  </a:lnTo>
                  <a:lnTo>
                    <a:pt x="798271" y="514286"/>
                  </a:lnTo>
                  <a:lnTo>
                    <a:pt x="796226" y="510476"/>
                  </a:lnTo>
                  <a:lnTo>
                    <a:pt x="791337" y="519366"/>
                  </a:lnTo>
                  <a:lnTo>
                    <a:pt x="791451" y="514286"/>
                  </a:lnTo>
                  <a:lnTo>
                    <a:pt x="791552" y="509206"/>
                  </a:lnTo>
                  <a:lnTo>
                    <a:pt x="791629" y="505396"/>
                  </a:lnTo>
                  <a:lnTo>
                    <a:pt x="790143" y="505396"/>
                  </a:lnTo>
                  <a:lnTo>
                    <a:pt x="793686" y="499046"/>
                  </a:lnTo>
                  <a:lnTo>
                    <a:pt x="791883" y="495236"/>
                  </a:lnTo>
                  <a:lnTo>
                    <a:pt x="776198" y="495236"/>
                  </a:lnTo>
                  <a:lnTo>
                    <a:pt x="776198" y="490296"/>
                  </a:lnTo>
                  <a:lnTo>
                    <a:pt x="776338" y="490296"/>
                  </a:lnTo>
                  <a:lnTo>
                    <a:pt x="770978" y="485076"/>
                  </a:lnTo>
                  <a:lnTo>
                    <a:pt x="769937" y="481266"/>
                  </a:lnTo>
                  <a:lnTo>
                    <a:pt x="769353" y="481266"/>
                  </a:lnTo>
                  <a:lnTo>
                    <a:pt x="765746" y="485076"/>
                  </a:lnTo>
                  <a:lnTo>
                    <a:pt x="764578" y="485076"/>
                  </a:lnTo>
                  <a:lnTo>
                    <a:pt x="761098" y="489762"/>
                  </a:lnTo>
                  <a:lnTo>
                    <a:pt x="762838" y="485076"/>
                  </a:lnTo>
                  <a:lnTo>
                    <a:pt x="766330" y="476186"/>
                  </a:lnTo>
                  <a:lnTo>
                    <a:pt x="743673" y="476186"/>
                  </a:lnTo>
                  <a:lnTo>
                    <a:pt x="743673" y="485076"/>
                  </a:lnTo>
                  <a:lnTo>
                    <a:pt x="741083" y="490296"/>
                  </a:lnTo>
                  <a:lnTo>
                    <a:pt x="736447" y="490296"/>
                  </a:lnTo>
                  <a:lnTo>
                    <a:pt x="739025" y="485076"/>
                  </a:lnTo>
                  <a:lnTo>
                    <a:pt x="743673" y="485076"/>
                  </a:lnTo>
                  <a:lnTo>
                    <a:pt x="743673" y="476186"/>
                  </a:lnTo>
                  <a:lnTo>
                    <a:pt x="739025" y="476186"/>
                  </a:lnTo>
                  <a:lnTo>
                    <a:pt x="743673" y="466026"/>
                  </a:lnTo>
                  <a:lnTo>
                    <a:pt x="748893" y="466026"/>
                  </a:lnTo>
                  <a:lnTo>
                    <a:pt x="747737" y="460946"/>
                  </a:lnTo>
                  <a:lnTo>
                    <a:pt x="738441" y="460946"/>
                  </a:lnTo>
                  <a:lnTo>
                    <a:pt x="733259" y="466026"/>
                  </a:lnTo>
                  <a:lnTo>
                    <a:pt x="735545" y="466026"/>
                  </a:lnTo>
                  <a:lnTo>
                    <a:pt x="732612" y="470827"/>
                  </a:lnTo>
                  <a:lnTo>
                    <a:pt x="732536" y="470954"/>
                  </a:lnTo>
                  <a:lnTo>
                    <a:pt x="732421" y="471144"/>
                  </a:lnTo>
                  <a:lnTo>
                    <a:pt x="730516" y="473646"/>
                  </a:lnTo>
                  <a:lnTo>
                    <a:pt x="730072" y="473646"/>
                  </a:lnTo>
                  <a:lnTo>
                    <a:pt x="729881" y="473646"/>
                  </a:lnTo>
                  <a:lnTo>
                    <a:pt x="730554" y="471144"/>
                  </a:lnTo>
                  <a:lnTo>
                    <a:pt x="732104" y="466026"/>
                  </a:lnTo>
                  <a:lnTo>
                    <a:pt x="730364" y="466026"/>
                  </a:lnTo>
                  <a:lnTo>
                    <a:pt x="732688" y="460946"/>
                  </a:lnTo>
                  <a:lnTo>
                    <a:pt x="729919" y="460946"/>
                  </a:lnTo>
                  <a:lnTo>
                    <a:pt x="729526" y="462483"/>
                  </a:lnTo>
                  <a:lnTo>
                    <a:pt x="729526" y="474611"/>
                  </a:lnTo>
                  <a:lnTo>
                    <a:pt x="729411" y="475145"/>
                  </a:lnTo>
                  <a:lnTo>
                    <a:pt x="728611" y="476186"/>
                  </a:lnTo>
                  <a:lnTo>
                    <a:pt x="729526" y="474611"/>
                  </a:lnTo>
                  <a:lnTo>
                    <a:pt x="729526" y="462483"/>
                  </a:lnTo>
                  <a:lnTo>
                    <a:pt x="728611" y="466026"/>
                  </a:lnTo>
                  <a:lnTo>
                    <a:pt x="725690" y="466026"/>
                  </a:lnTo>
                  <a:lnTo>
                    <a:pt x="720610" y="470827"/>
                  </a:lnTo>
                  <a:lnTo>
                    <a:pt x="719328" y="466026"/>
                  </a:lnTo>
                  <a:lnTo>
                    <a:pt x="712939" y="466026"/>
                  </a:lnTo>
                  <a:lnTo>
                    <a:pt x="716127" y="460946"/>
                  </a:lnTo>
                  <a:lnTo>
                    <a:pt x="718959" y="457136"/>
                  </a:lnTo>
                  <a:lnTo>
                    <a:pt x="714527" y="460946"/>
                  </a:lnTo>
                  <a:lnTo>
                    <a:pt x="710577" y="460946"/>
                  </a:lnTo>
                  <a:lnTo>
                    <a:pt x="711123" y="457136"/>
                  </a:lnTo>
                  <a:lnTo>
                    <a:pt x="711187" y="455866"/>
                  </a:lnTo>
                  <a:lnTo>
                    <a:pt x="719188" y="457111"/>
                  </a:lnTo>
                  <a:lnTo>
                    <a:pt x="719328" y="455866"/>
                  </a:lnTo>
                  <a:lnTo>
                    <a:pt x="719670" y="455866"/>
                  </a:lnTo>
                  <a:lnTo>
                    <a:pt x="724547" y="446976"/>
                  </a:lnTo>
                  <a:lnTo>
                    <a:pt x="722223" y="446976"/>
                  </a:lnTo>
                  <a:lnTo>
                    <a:pt x="722807" y="441896"/>
                  </a:lnTo>
                  <a:lnTo>
                    <a:pt x="722223" y="441896"/>
                  </a:lnTo>
                  <a:lnTo>
                    <a:pt x="722223" y="438086"/>
                  </a:lnTo>
                  <a:lnTo>
                    <a:pt x="721702" y="439356"/>
                  </a:lnTo>
                  <a:lnTo>
                    <a:pt x="721067" y="441896"/>
                  </a:lnTo>
                  <a:lnTo>
                    <a:pt x="710298" y="446976"/>
                  </a:lnTo>
                  <a:lnTo>
                    <a:pt x="695502" y="446976"/>
                  </a:lnTo>
                  <a:lnTo>
                    <a:pt x="703440" y="441896"/>
                  </a:lnTo>
                  <a:lnTo>
                    <a:pt x="706259" y="441896"/>
                  </a:lnTo>
                  <a:lnTo>
                    <a:pt x="707580" y="438086"/>
                  </a:lnTo>
                  <a:lnTo>
                    <a:pt x="711593" y="433031"/>
                  </a:lnTo>
                  <a:lnTo>
                    <a:pt x="712889" y="433031"/>
                  </a:lnTo>
                  <a:lnTo>
                    <a:pt x="713943" y="427926"/>
                  </a:lnTo>
                  <a:lnTo>
                    <a:pt x="713905" y="427621"/>
                  </a:lnTo>
                  <a:lnTo>
                    <a:pt x="717003" y="422846"/>
                  </a:lnTo>
                  <a:lnTo>
                    <a:pt x="713841" y="426999"/>
                  </a:lnTo>
                  <a:lnTo>
                    <a:pt x="713409" y="427443"/>
                  </a:lnTo>
                  <a:lnTo>
                    <a:pt x="713752" y="426999"/>
                  </a:lnTo>
                  <a:lnTo>
                    <a:pt x="713371" y="422846"/>
                  </a:lnTo>
                  <a:lnTo>
                    <a:pt x="705383" y="422846"/>
                  </a:lnTo>
                  <a:lnTo>
                    <a:pt x="708863" y="417766"/>
                  </a:lnTo>
                  <a:lnTo>
                    <a:pt x="704799" y="422846"/>
                  </a:lnTo>
                  <a:lnTo>
                    <a:pt x="699579" y="422846"/>
                  </a:lnTo>
                  <a:lnTo>
                    <a:pt x="699579" y="417766"/>
                  </a:lnTo>
                  <a:lnTo>
                    <a:pt x="700151" y="412686"/>
                  </a:lnTo>
                  <a:lnTo>
                    <a:pt x="699579" y="407606"/>
                  </a:lnTo>
                  <a:lnTo>
                    <a:pt x="684250" y="407606"/>
                  </a:lnTo>
                  <a:lnTo>
                    <a:pt x="682142" y="409219"/>
                  </a:lnTo>
                  <a:lnTo>
                    <a:pt x="682142" y="422846"/>
                  </a:lnTo>
                  <a:lnTo>
                    <a:pt x="675563" y="427926"/>
                  </a:lnTo>
                  <a:lnTo>
                    <a:pt x="674674" y="427926"/>
                  </a:lnTo>
                  <a:lnTo>
                    <a:pt x="674547" y="426999"/>
                  </a:lnTo>
                  <a:lnTo>
                    <a:pt x="674014" y="422846"/>
                  </a:lnTo>
                  <a:lnTo>
                    <a:pt x="682142" y="422846"/>
                  </a:lnTo>
                  <a:lnTo>
                    <a:pt x="682142" y="409219"/>
                  </a:lnTo>
                  <a:lnTo>
                    <a:pt x="677570" y="412686"/>
                  </a:lnTo>
                  <a:lnTo>
                    <a:pt x="663562" y="412686"/>
                  </a:lnTo>
                  <a:lnTo>
                    <a:pt x="667626" y="407606"/>
                  </a:lnTo>
                  <a:lnTo>
                    <a:pt x="674014" y="407606"/>
                  </a:lnTo>
                  <a:lnTo>
                    <a:pt x="676338" y="403796"/>
                  </a:lnTo>
                  <a:lnTo>
                    <a:pt x="674039" y="398741"/>
                  </a:lnTo>
                  <a:lnTo>
                    <a:pt x="673481" y="398741"/>
                  </a:lnTo>
                  <a:lnTo>
                    <a:pt x="676071" y="393750"/>
                  </a:lnTo>
                  <a:lnTo>
                    <a:pt x="673036" y="393750"/>
                  </a:lnTo>
                  <a:lnTo>
                    <a:pt x="668782" y="395998"/>
                  </a:lnTo>
                  <a:lnTo>
                    <a:pt x="668782" y="403796"/>
                  </a:lnTo>
                  <a:lnTo>
                    <a:pt x="664146" y="407606"/>
                  </a:lnTo>
                  <a:lnTo>
                    <a:pt x="658914" y="407606"/>
                  </a:lnTo>
                  <a:lnTo>
                    <a:pt x="668782" y="403796"/>
                  </a:lnTo>
                  <a:lnTo>
                    <a:pt x="668782" y="395998"/>
                  </a:lnTo>
                  <a:lnTo>
                    <a:pt x="664718" y="398145"/>
                  </a:lnTo>
                  <a:lnTo>
                    <a:pt x="666800" y="393750"/>
                  </a:lnTo>
                  <a:lnTo>
                    <a:pt x="669912" y="393750"/>
                  </a:lnTo>
                  <a:lnTo>
                    <a:pt x="676338" y="388556"/>
                  </a:lnTo>
                  <a:lnTo>
                    <a:pt x="664718" y="388556"/>
                  </a:lnTo>
                  <a:lnTo>
                    <a:pt x="667143" y="386016"/>
                  </a:lnTo>
                  <a:lnTo>
                    <a:pt x="664146" y="388556"/>
                  </a:lnTo>
                  <a:lnTo>
                    <a:pt x="658914" y="388556"/>
                  </a:lnTo>
                  <a:lnTo>
                    <a:pt x="652995" y="398741"/>
                  </a:lnTo>
                  <a:lnTo>
                    <a:pt x="663587" y="398741"/>
                  </a:lnTo>
                  <a:lnTo>
                    <a:pt x="664438" y="398741"/>
                  </a:lnTo>
                  <a:lnTo>
                    <a:pt x="666864" y="398741"/>
                  </a:lnTo>
                  <a:lnTo>
                    <a:pt x="657174" y="403796"/>
                  </a:lnTo>
                  <a:lnTo>
                    <a:pt x="652284" y="398741"/>
                  </a:lnTo>
                  <a:lnTo>
                    <a:pt x="648423" y="393750"/>
                  </a:lnTo>
                  <a:lnTo>
                    <a:pt x="644474" y="388556"/>
                  </a:lnTo>
                  <a:lnTo>
                    <a:pt x="640918" y="383476"/>
                  </a:lnTo>
                  <a:lnTo>
                    <a:pt x="635673" y="374586"/>
                  </a:lnTo>
                  <a:lnTo>
                    <a:pt x="646125" y="369506"/>
                  </a:lnTo>
                  <a:lnTo>
                    <a:pt x="656082" y="359346"/>
                  </a:lnTo>
                  <a:lnTo>
                    <a:pt x="664845" y="355536"/>
                  </a:lnTo>
                  <a:lnTo>
                    <a:pt x="671690" y="345376"/>
                  </a:lnTo>
                  <a:lnTo>
                    <a:pt x="660654" y="350456"/>
                  </a:lnTo>
                  <a:lnTo>
                    <a:pt x="667042" y="345376"/>
                  </a:lnTo>
                  <a:lnTo>
                    <a:pt x="669709" y="340296"/>
                  </a:lnTo>
                  <a:lnTo>
                    <a:pt x="669213" y="340296"/>
                  </a:lnTo>
                  <a:lnTo>
                    <a:pt x="657517" y="344106"/>
                  </a:lnTo>
                  <a:lnTo>
                    <a:pt x="656590" y="345376"/>
                  </a:lnTo>
                  <a:lnTo>
                    <a:pt x="654265" y="345376"/>
                  </a:lnTo>
                  <a:lnTo>
                    <a:pt x="650786" y="345376"/>
                  </a:lnTo>
                  <a:lnTo>
                    <a:pt x="656120" y="340296"/>
                  </a:lnTo>
                  <a:lnTo>
                    <a:pt x="659625" y="337756"/>
                  </a:lnTo>
                  <a:lnTo>
                    <a:pt x="656564" y="339636"/>
                  </a:lnTo>
                  <a:lnTo>
                    <a:pt x="657821" y="337756"/>
                  </a:lnTo>
                  <a:lnTo>
                    <a:pt x="659320" y="335229"/>
                  </a:lnTo>
                  <a:lnTo>
                    <a:pt x="658825" y="335229"/>
                  </a:lnTo>
                  <a:lnTo>
                    <a:pt x="660654" y="330136"/>
                  </a:lnTo>
                  <a:lnTo>
                    <a:pt x="651852" y="335038"/>
                  </a:lnTo>
                  <a:lnTo>
                    <a:pt x="654532" y="330136"/>
                  </a:lnTo>
                  <a:lnTo>
                    <a:pt x="654723" y="330136"/>
                  </a:lnTo>
                  <a:lnTo>
                    <a:pt x="661238" y="326326"/>
                  </a:lnTo>
                  <a:lnTo>
                    <a:pt x="647293" y="326326"/>
                  </a:lnTo>
                  <a:lnTo>
                    <a:pt x="654380" y="321271"/>
                  </a:lnTo>
                  <a:lnTo>
                    <a:pt x="655066" y="321271"/>
                  </a:lnTo>
                  <a:lnTo>
                    <a:pt x="656043" y="317436"/>
                  </a:lnTo>
                  <a:lnTo>
                    <a:pt x="655904" y="317233"/>
                  </a:lnTo>
                  <a:lnTo>
                    <a:pt x="664718" y="311086"/>
                  </a:lnTo>
                  <a:lnTo>
                    <a:pt x="655624" y="316814"/>
                  </a:lnTo>
                  <a:lnTo>
                    <a:pt x="651865" y="311086"/>
                  </a:lnTo>
                  <a:lnTo>
                    <a:pt x="647293" y="311086"/>
                  </a:lnTo>
                  <a:lnTo>
                    <a:pt x="647877" y="306006"/>
                  </a:lnTo>
                  <a:lnTo>
                    <a:pt x="651941" y="306006"/>
                  </a:lnTo>
                  <a:lnTo>
                    <a:pt x="654850" y="302196"/>
                  </a:lnTo>
                  <a:lnTo>
                    <a:pt x="646264" y="306006"/>
                  </a:lnTo>
                  <a:lnTo>
                    <a:pt x="628129" y="306006"/>
                  </a:lnTo>
                  <a:lnTo>
                    <a:pt x="635000" y="302196"/>
                  </a:lnTo>
                  <a:lnTo>
                    <a:pt x="640537" y="297116"/>
                  </a:lnTo>
                  <a:lnTo>
                    <a:pt x="634517" y="297116"/>
                  </a:lnTo>
                  <a:lnTo>
                    <a:pt x="637997" y="292036"/>
                  </a:lnTo>
                  <a:lnTo>
                    <a:pt x="640994" y="288226"/>
                  </a:lnTo>
                  <a:lnTo>
                    <a:pt x="634517" y="292036"/>
                  </a:lnTo>
                  <a:lnTo>
                    <a:pt x="633869" y="288226"/>
                  </a:lnTo>
                  <a:lnTo>
                    <a:pt x="633768" y="286956"/>
                  </a:lnTo>
                  <a:lnTo>
                    <a:pt x="637641" y="286956"/>
                  </a:lnTo>
                  <a:lnTo>
                    <a:pt x="643585" y="281876"/>
                  </a:lnTo>
                  <a:lnTo>
                    <a:pt x="649033" y="278066"/>
                  </a:lnTo>
                  <a:lnTo>
                    <a:pt x="644969" y="278066"/>
                  </a:lnTo>
                  <a:lnTo>
                    <a:pt x="632193" y="281876"/>
                  </a:lnTo>
                  <a:lnTo>
                    <a:pt x="634517" y="278066"/>
                  </a:lnTo>
                  <a:lnTo>
                    <a:pt x="629793" y="278066"/>
                  </a:lnTo>
                  <a:lnTo>
                    <a:pt x="627049" y="272986"/>
                  </a:lnTo>
                  <a:lnTo>
                    <a:pt x="622896" y="272986"/>
                  </a:lnTo>
                  <a:lnTo>
                    <a:pt x="610120" y="278066"/>
                  </a:lnTo>
                  <a:lnTo>
                    <a:pt x="605472" y="281876"/>
                  </a:lnTo>
                  <a:lnTo>
                    <a:pt x="604888" y="278066"/>
                  </a:lnTo>
                  <a:lnTo>
                    <a:pt x="596176" y="281876"/>
                  </a:lnTo>
                  <a:lnTo>
                    <a:pt x="604316" y="278066"/>
                  </a:lnTo>
                  <a:lnTo>
                    <a:pt x="604888" y="278066"/>
                  </a:lnTo>
                  <a:lnTo>
                    <a:pt x="606628" y="278066"/>
                  </a:lnTo>
                  <a:lnTo>
                    <a:pt x="612482" y="272986"/>
                  </a:lnTo>
                  <a:lnTo>
                    <a:pt x="604316" y="272986"/>
                  </a:lnTo>
                  <a:lnTo>
                    <a:pt x="606628" y="267906"/>
                  </a:lnTo>
                  <a:lnTo>
                    <a:pt x="617334" y="267906"/>
                  </a:lnTo>
                  <a:lnTo>
                    <a:pt x="622312" y="262826"/>
                  </a:lnTo>
                  <a:lnTo>
                    <a:pt x="618832" y="267906"/>
                  </a:lnTo>
                  <a:lnTo>
                    <a:pt x="628243" y="267906"/>
                  </a:lnTo>
                  <a:lnTo>
                    <a:pt x="627227" y="268516"/>
                  </a:lnTo>
                  <a:lnTo>
                    <a:pt x="628688" y="267906"/>
                  </a:lnTo>
                  <a:lnTo>
                    <a:pt x="628878" y="267906"/>
                  </a:lnTo>
                  <a:lnTo>
                    <a:pt x="629285" y="267665"/>
                  </a:lnTo>
                  <a:lnTo>
                    <a:pt x="631024" y="266941"/>
                  </a:lnTo>
                  <a:lnTo>
                    <a:pt x="634517" y="268681"/>
                  </a:lnTo>
                  <a:lnTo>
                    <a:pt x="633641" y="266941"/>
                  </a:lnTo>
                  <a:lnTo>
                    <a:pt x="632917" y="265506"/>
                  </a:lnTo>
                  <a:lnTo>
                    <a:pt x="637425" y="262826"/>
                  </a:lnTo>
                  <a:lnTo>
                    <a:pt x="638962" y="259016"/>
                  </a:lnTo>
                  <a:lnTo>
                    <a:pt x="629018" y="259016"/>
                  </a:lnTo>
                  <a:lnTo>
                    <a:pt x="631609" y="253936"/>
                  </a:lnTo>
                  <a:lnTo>
                    <a:pt x="623824" y="259016"/>
                  </a:lnTo>
                  <a:lnTo>
                    <a:pt x="611822" y="259016"/>
                  </a:lnTo>
                  <a:lnTo>
                    <a:pt x="621296" y="253936"/>
                  </a:lnTo>
                  <a:lnTo>
                    <a:pt x="629145" y="248856"/>
                  </a:lnTo>
                  <a:lnTo>
                    <a:pt x="625221" y="243776"/>
                  </a:lnTo>
                  <a:lnTo>
                    <a:pt x="610920" y="248856"/>
                  </a:lnTo>
                  <a:lnTo>
                    <a:pt x="608380" y="248856"/>
                  </a:lnTo>
                  <a:lnTo>
                    <a:pt x="622312" y="243776"/>
                  </a:lnTo>
                  <a:lnTo>
                    <a:pt x="615353" y="243776"/>
                  </a:lnTo>
                  <a:lnTo>
                    <a:pt x="608355" y="243776"/>
                  </a:lnTo>
                  <a:lnTo>
                    <a:pt x="609536" y="238696"/>
                  </a:lnTo>
                  <a:lnTo>
                    <a:pt x="607212" y="238696"/>
                  </a:lnTo>
                  <a:lnTo>
                    <a:pt x="619417" y="233616"/>
                  </a:lnTo>
                  <a:lnTo>
                    <a:pt x="615924" y="228536"/>
                  </a:lnTo>
                  <a:lnTo>
                    <a:pt x="605472" y="228536"/>
                  </a:lnTo>
                  <a:lnTo>
                    <a:pt x="601992" y="224726"/>
                  </a:lnTo>
                  <a:lnTo>
                    <a:pt x="609536" y="224726"/>
                  </a:lnTo>
                  <a:lnTo>
                    <a:pt x="613029" y="219646"/>
                  </a:lnTo>
                  <a:lnTo>
                    <a:pt x="609307" y="214566"/>
                  </a:lnTo>
                  <a:lnTo>
                    <a:pt x="609346" y="213296"/>
                  </a:lnTo>
                  <a:lnTo>
                    <a:pt x="609460" y="209486"/>
                  </a:lnTo>
                  <a:lnTo>
                    <a:pt x="612038" y="204571"/>
                  </a:lnTo>
                  <a:lnTo>
                    <a:pt x="615924" y="200596"/>
                  </a:lnTo>
                  <a:lnTo>
                    <a:pt x="604888" y="200596"/>
                  </a:lnTo>
                  <a:lnTo>
                    <a:pt x="600240" y="200596"/>
                  </a:lnTo>
                  <a:lnTo>
                    <a:pt x="599147" y="195516"/>
                  </a:lnTo>
                  <a:lnTo>
                    <a:pt x="609257" y="195516"/>
                  </a:lnTo>
                  <a:lnTo>
                    <a:pt x="604888" y="200596"/>
                  </a:lnTo>
                  <a:lnTo>
                    <a:pt x="609803" y="195516"/>
                  </a:lnTo>
                  <a:lnTo>
                    <a:pt x="601751" y="190436"/>
                  </a:lnTo>
                  <a:lnTo>
                    <a:pt x="597916" y="190436"/>
                  </a:lnTo>
                  <a:lnTo>
                    <a:pt x="597916" y="219646"/>
                  </a:lnTo>
                  <a:lnTo>
                    <a:pt x="594436" y="224726"/>
                  </a:lnTo>
                  <a:lnTo>
                    <a:pt x="592696" y="224726"/>
                  </a:lnTo>
                  <a:lnTo>
                    <a:pt x="594436" y="219646"/>
                  </a:lnTo>
                  <a:lnTo>
                    <a:pt x="597916" y="219646"/>
                  </a:lnTo>
                  <a:lnTo>
                    <a:pt x="597916" y="190436"/>
                  </a:lnTo>
                  <a:lnTo>
                    <a:pt x="595591" y="190436"/>
                  </a:lnTo>
                  <a:lnTo>
                    <a:pt x="593369" y="185356"/>
                  </a:lnTo>
                  <a:lnTo>
                    <a:pt x="597344" y="180276"/>
                  </a:lnTo>
                  <a:lnTo>
                    <a:pt x="600824" y="180276"/>
                  </a:lnTo>
                  <a:lnTo>
                    <a:pt x="599071" y="176466"/>
                  </a:lnTo>
                  <a:lnTo>
                    <a:pt x="589191" y="176466"/>
                  </a:lnTo>
                  <a:lnTo>
                    <a:pt x="589318" y="171386"/>
                  </a:lnTo>
                  <a:lnTo>
                    <a:pt x="588606" y="166306"/>
                  </a:lnTo>
                  <a:lnTo>
                    <a:pt x="588733" y="163588"/>
                  </a:lnTo>
                  <a:lnTo>
                    <a:pt x="588835" y="161391"/>
                  </a:lnTo>
                  <a:lnTo>
                    <a:pt x="588924" y="159410"/>
                  </a:lnTo>
                  <a:lnTo>
                    <a:pt x="589051" y="156667"/>
                  </a:lnTo>
                  <a:lnTo>
                    <a:pt x="589076" y="156184"/>
                  </a:lnTo>
                  <a:lnTo>
                    <a:pt x="590283" y="156184"/>
                  </a:lnTo>
                  <a:lnTo>
                    <a:pt x="596074" y="152412"/>
                  </a:lnTo>
                  <a:lnTo>
                    <a:pt x="590118" y="152412"/>
                  </a:lnTo>
                  <a:lnTo>
                    <a:pt x="590448" y="147256"/>
                  </a:lnTo>
                  <a:lnTo>
                    <a:pt x="579920" y="147256"/>
                  </a:lnTo>
                  <a:lnTo>
                    <a:pt x="589203" y="138366"/>
                  </a:lnTo>
                  <a:lnTo>
                    <a:pt x="593102" y="138366"/>
                  </a:lnTo>
                  <a:lnTo>
                    <a:pt x="599897" y="133286"/>
                  </a:lnTo>
                  <a:lnTo>
                    <a:pt x="600824" y="128206"/>
                  </a:lnTo>
                  <a:lnTo>
                    <a:pt x="586308" y="133019"/>
                  </a:lnTo>
                  <a:lnTo>
                    <a:pt x="583438" y="128206"/>
                  </a:lnTo>
                  <a:lnTo>
                    <a:pt x="582815" y="128206"/>
                  </a:lnTo>
                  <a:lnTo>
                    <a:pt x="584415" y="127609"/>
                  </a:lnTo>
                  <a:lnTo>
                    <a:pt x="583285" y="123126"/>
                  </a:lnTo>
                  <a:lnTo>
                    <a:pt x="586600" y="118046"/>
                  </a:lnTo>
                  <a:lnTo>
                    <a:pt x="597344" y="118046"/>
                  </a:lnTo>
                  <a:lnTo>
                    <a:pt x="586879" y="107886"/>
                  </a:lnTo>
                  <a:lnTo>
                    <a:pt x="588048" y="107886"/>
                  </a:lnTo>
                  <a:lnTo>
                    <a:pt x="595020" y="102806"/>
                  </a:lnTo>
                  <a:lnTo>
                    <a:pt x="594436" y="98996"/>
                  </a:lnTo>
                  <a:lnTo>
                    <a:pt x="599084" y="98996"/>
                  </a:lnTo>
                  <a:lnTo>
                    <a:pt x="600240" y="93916"/>
                  </a:lnTo>
                  <a:lnTo>
                    <a:pt x="593852" y="88836"/>
                  </a:lnTo>
                  <a:lnTo>
                    <a:pt x="593636" y="85458"/>
                  </a:lnTo>
                  <a:lnTo>
                    <a:pt x="593534" y="83756"/>
                  </a:lnTo>
                  <a:lnTo>
                    <a:pt x="593445" y="82321"/>
                  </a:lnTo>
                  <a:lnTo>
                    <a:pt x="593369" y="81216"/>
                  </a:lnTo>
                  <a:lnTo>
                    <a:pt x="593293" y="79971"/>
                  </a:lnTo>
                  <a:lnTo>
                    <a:pt x="591527" y="81216"/>
                  </a:lnTo>
                  <a:lnTo>
                    <a:pt x="589788" y="83756"/>
                  </a:lnTo>
                  <a:lnTo>
                    <a:pt x="581660" y="83756"/>
                  </a:lnTo>
                  <a:lnTo>
                    <a:pt x="574103" y="83756"/>
                  </a:lnTo>
                  <a:lnTo>
                    <a:pt x="577989" y="82486"/>
                  </a:lnTo>
                  <a:lnTo>
                    <a:pt x="578675" y="82486"/>
                  </a:lnTo>
                  <a:lnTo>
                    <a:pt x="581660" y="83756"/>
                  </a:lnTo>
                  <a:lnTo>
                    <a:pt x="580199" y="81216"/>
                  </a:lnTo>
                  <a:lnTo>
                    <a:pt x="578294" y="82321"/>
                  </a:lnTo>
                  <a:lnTo>
                    <a:pt x="572909" y="79971"/>
                  </a:lnTo>
                  <a:lnTo>
                    <a:pt x="578929" y="79971"/>
                  </a:lnTo>
                  <a:lnTo>
                    <a:pt x="580199" y="81216"/>
                  </a:lnTo>
                  <a:lnTo>
                    <a:pt x="585546" y="79971"/>
                  </a:lnTo>
                  <a:lnTo>
                    <a:pt x="590638" y="79971"/>
                  </a:lnTo>
                  <a:lnTo>
                    <a:pt x="585724" y="74866"/>
                  </a:lnTo>
                  <a:lnTo>
                    <a:pt x="597776" y="74866"/>
                  </a:lnTo>
                  <a:lnTo>
                    <a:pt x="599643" y="69824"/>
                  </a:lnTo>
                  <a:lnTo>
                    <a:pt x="598538" y="69824"/>
                  </a:lnTo>
                  <a:lnTo>
                    <a:pt x="597916" y="64706"/>
                  </a:lnTo>
                  <a:lnTo>
                    <a:pt x="593852" y="59626"/>
                  </a:lnTo>
                  <a:lnTo>
                    <a:pt x="592721" y="54660"/>
                  </a:lnTo>
                  <a:lnTo>
                    <a:pt x="575767" y="54660"/>
                  </a:lnTo>
                  <a:lnTo>
                    <a:pt x="578472" y="50888"/>
                  </a:lnTo>
                  <a:lnTo>
                    <a:pt x="579005" y="50431"/>
                  </a:lnTo>
                  <a:lnTo>
                    <a:pt x="580313" y="49466"/>
                  </a:lnTo>
                  <a:lnTo>
                    <a:pt x="586879" y="45656"/>
                  </a:lnTo>
                  <a:lnTo>
                    <a:pt x="585863" y="40576"/>
                  </a:lnTo>
                  <a:lnTo>
                    <a:pt x="580491" y="35496"/>
                  </a:lnTo>
                  <a:lnTo>
                    <a:pt x="579589" y="36766"/>
                  </a:lnTo>
                  <a:lnTo>
                    <a:pt x="579335" y="35496"/>
                  </a:lnTo>
                  <a:lnTo>
                    <a:pt x="580491" y="35496"/>
                  </a:lnTo>
                  <a:lnTo>
                    <a:pt x="586308" y="35496"/>
                  </a:lnTo>
                  <a:lnTo>
                    <a:pt x="584682" y="30759"/>
                  </a:lnTo>
                  <a:lnTo>
                    <a:pt x="584555" y="30416"/>
                  </a:lnTo>
                  <a:lnTo>
                    <a:pt x="583984" y="30416"/>
                  </a:lnTo>
                  <a:lnTo>
                    <a:pt x="575843" y="21526"/>
                  </a:lnTo>
                  <a:lnTo>
                    <a:pt x="577011" y="21526"/>
                  </a:lnTo>
                  <a:lnTo>
                    <a:pt x="571779" y="18021"/>
                  </a:lnTo>
                  <a:lnTo>
                    <a:pt x="571779" y="21526"/>
                  </a:lnTo>
                  <a:lnTo>
                    <a:pt x="570039" y="26327"/>
                  </a:lnTo>
                  <a:lnTo>
                    <a:pt x="569937" y="26606"/>
                  </a:lnTo>
                  <a:lnTo>
                    <a:pt x="567232" y="26606"/>
                  </a:lnTo>
                  <a:lnTo>
                    <a:pt x="565391" y="21526"/>
                  </a:lnTo>
                  <a:lnTo>
                    <a:pt x="571779" y="21526"/>
                  </a:lnTo>
                  <a:lnTo>
                    <a:pt x="571779" y="18021"/>
                  </a:lnTo>
                  <a:lnTo>
                    <a:pt x="569455" y="16446"/>
                  </a:lnTo>
                  <a:lnTo>
                    <a:pt x="576427" y="11366"/>
                  </a:lnTo>
                  <a:lnTo>
                    <a:pt x="582815" y="11366"/>
                  </a:lnTo>
                  <a:lnTo>
                    <a:pt x="593242" y="2476"/>
                  </a:lnTo>
                  <a:lnTo>
                    <a:pt x="398627" y="2476"/>
                  </a:lnTo>
                  <a:lnTo>
                    <a:pt x="398627" y="162560"/>
                  </a:lnTo>
                  <a:lnTo>
                    <a:pt x="395820" y="162560"/>
                  </a:lnTo>
                  <a:lnTo>
                    <a:pt x="394081" y="160680"/>
                  </a:lnTo>
                  <a:lnTo>
                    <a:pt x="394081" y="166306"/>
                  </a:lnTo>
                  <a:lnTo>
                    <a:pt x="389140" y="162560"/>
                  </a:lnTo>
                  <a:lnTo>
                    <a:pt x="391071" y="162560"/>
                  </a:lnTo>
                  <a:lnTo>
                    <a:pt x="388835" y="158610"/>
                  </a:lnTo>
                  <a:lnTo>
                    <a:pt x="392849" y="162560"/>
                  </a:lnTo>
                  <a:lnTo>
                    <a:pt x="391071" y="162560"/>
                  </a:lnTo>
                  <a:lnTo>
                    <a:pt x="394081" y="166306"/>
                  </a:lnTo>
                  <a:lnTo>
                    <a:pt x="394081" y="160680"/>
                  </a:lnTo>
                  <a:lnTo>
                    <a:pt x="391160" y="157492"/>
                  </a:lnTo>
                  <a:lnTo>
                    <a:pt x="388366" y="156184"/>
                  </a:lnTo>
                  <a:lnTo>
                    <a:pt x="388759" y="156184"/>
                  </a:lnTo>
                  <a:lnTo>
                    <a:pt x="387108" y="153606"/>
                  </a:lnTo>
                  <a:lnTo>
                    <a:pt x="388086" y="153606"/>
                  </a:lnTo>
                  <a:lnTo>
                    <a:pt x="391934" y="156184"/>
                  </a:lnTo>
                  <a:lnTo>
                    <a:pt x="392607" y="156184"/>
                  </a:lnTo>
                  <a:lnTo>
                    <a:pt x="398627" y="162560"/>
                  </a:lnTo>
                  <a:lnTo>
                    <a:pt x="398627" y="2476"/>
                  </a:lnTo>
                  <a:lnTo>
                    <a:pt x="397002" y="2476"/>
                  </a:lnTo>
                  <a:lnTo>
                    <a:pt x="397002" y="133286"/>
                  </a:lnTo>
                  <a:lnTo>
                    <a:pt x="388277" y="137350"/>
                  </a:lnTo>
                  <a:lnTo>
                    <a:pt x="391007" y="133286"/>
                  </a:lnTo>
                  <a:lnTo>
                    <a:pt x="397002" y="133286"/>
                  </a:lnTo>
                  <a:lnTo>
                    <a:pt x="397002" y="2476"/>
                  </a:lnTo>
                  <a:lnTo>
                    <a:pt x="383527" y="2476"/>
                  </a:lnTo>
                  <a:lnTo>
                    <a:pt x="385368" y="6286"/>
                  </a:lnTo>
                  <a:lnTo>
                    <a:pt x="373748" y="6286"/>
                  </a:lnTo>
                  <a:lnTo>
                    <a:pt x="385953" y="11366"/>
                  </a:lnTo>
                  <a:lnTo>
                    <a:pt x="383628" y="11366"/>
                  </a:lnTo>
                  <a:lnTo>
                    <a:pt x="384467" y="16446"/>
                  </a:lnTo>
                  <a:lnTo>
                    <a:pt x="380796" y="21526"/>
                  </a:lnTo>
                  <a:lnTo>
                    <a:pt x="375056" y="21526"/>
                  </a:lnTo>
                  <a:lnTo>
                    <a:pt x="369379" y="26606"/>
                  </a:lnTo>
                  <a:lnTo>
                    <a:pt x="369976" y="26606"/>
                  </a:lnTo>
                  <a:lnTo>
                    <a:pt x="374065" y="30416"/>
                  </a:lnTo>
                  <a:lnTo>
                    <a:pt x="372008" y="30416"/>
                  </a:lnTo>
                  <a:lnTo>
                    <a:pt x="372770" y="35496"/>
                  </a:lnTo>
                  <a:lnTo>
                    <a:pt x="376072" y="35496"/>
                  </a:lnTo>
                  <a:lnTo>
                    <a:pt x="374446" y="30759"/>
                  </a:lnTo>
                  <a:lnTo>
                    <a:pt x="379564" y="35496"/>
                  </a:lnTo>
                  <a:lnTo>
                    <a:pt x="377812" y="35496"/>
                  </a:lnTo>
                  <a:lnTo>
                    <a:pt x="370852" y="40576"/>
                  </a:lnTo>
                  <a:lnTo>
                    <a:pt x="370852" y="45656"/>
                  </a:lnTo>
                  <a:lnTo>
                    <a:pt x="374650" y="50888"/>
                  </a:lnTo>
                  <a:lnTo>
                    <a:pt x="366204" y="50888"/>
                  </a:lnTo>
                  <a:lnTo>
                    <a:pt x="366242" y="54660"/>
                  </a:lnTo>
                  <a:lnTo>
                    <a:pt x="367944" y="59626"/>
                  </a:lnTo>
                  <a:lnTo>
                    <a:pt x="370141" y="69557"/>
                  </a:lnTo>
                  <a:lnTo>
                    <a:pt x="371424" y="74866"/>
                  </a:lnTo>
                  <a:lnTo>
                    <a:pt x="374688" y="69824"/>
                  </a:lnTo>
                  <a:lnTo>
                    <a:pt x="388975" y="69824"/>
                  </a:lnTo>
                  <a:lnTo>
                    <a:pt x="390601" y="74866"/>
                  </a:lnTo>
                  <a:lnTo>
                    <a:pt x="392341" y="74866"/>
                  </a:lnTo>
                  <a:lnTo>
                    <a:pt x="391172" y="79705"/>
                  </a:lnTo>
                  <a:lnTo>
                    <a:pt x="391109" y="79971"/>
                  </a:lnTo>
                  <a:lnTo>
                    <a:pt x="368617" y="79971"/>
                  </a:lnTo>
                  <a:lnTo>
                    <a:pt x="370103" y="83756"/>
                  </a:lnTo>
                  <a:lnTo>
                    <a:pt x="367220" y="83756"/>
                  </a:lnTo>
                  <a:lnTo>
                    <a:pt x="365417" y="88836"/>
                  </a:lnTo>
                  <a:lnTo>
                    <a:pt x="366776" y="88836"/>
                  </a:lnTo>
                  <a:lnTo>
                    <a:pt x="367360" y="98996"/>
                  </a:lnTo>
                  <a:lnTo>
                    <a:pt x="372008" y="102806"/>
                  </a:lnTo>
                  <a:lnTo>
                    <a:pt x="373176" y="107886"/>
                  </a:lnTo>
                  <a:lnTo>
                    <a:pt x="383628" y="107886"/>
                  </a:lnTo>
                  <a:lnTo>
                    <a:pt x="381889" y="112966"/>
                  </a:lnTo>
                  <a:lnTo>
                    <a:pt x="390601" y="112966"/>
                  </a:lnTo>
                  <a:lnTo>
                    <a:pt x="388213" y="117144"/>
                  </a:lnTo>
                  <a:lnTo>
                    <a:pt x="388213" y="138366"/>
                  </a:lnTo>
                  <a:lnTo>
                    <a:pt x="387591" y="138366"/>
                  </a:lnTo>
                  <a:lnTo>
                    <a:pt x="387819" y="138036"/>
                  </a:lnTo>
                  <a:lnTo>
                    <a:pt x="388213" y="138366"/>
                  </a:lnTo>
                  <a:lnTo>
                    <a:pt x="388213" y="117144"/>
                  </a:lnTo>
                  <a:lnTo>
                    <a:pt x="387692" y="118046"/>
                  </a:lnTo>
                  <a:lnTo>
                    <a:pt x="380136" y="128206"/>
                  </a:lnTo>
                  <a:lnTo>
                    <a:pt x="382092" y="133019"/>
                  </a:lnTo>
                  <a:lnTo>
                    <a:pt x="382193" y="133286"/>
                  </a:lnTo>
                  <a:lnTo>
                    <a:pt x="387451" y="137731"/>
                  </a:lnTo>
                  <a:lnTo>
                    <a:pt x="387311" y="137807"/>
                  </a:lnTo>
                  <a:lnTo>
                    <a:pt x="386092" y="138366"/>
                  </a:lnTo>
                  <a:lnTo>
                    <a:pt x="383832" y="138366"/>
                  </a:lnTo>
                  <a:lnTo>
                    <a:pt x="385368" y="142176"/>
                  </a:lnTo>
                  <a:lnTo>
                    <a:pt x="388861" y="142176"/>
                  </a:lnTo>
                  <a:lnTo>
                    <a:pt x="393496" y="147256"/>
                  </a:lnTo>
                  <a:lnTo>
                    <a:pt x="395820" y="147256"/>
                  </a:lnTo>
                  <a:lnTo>
                    <a:pt x="394055" y="152412"/>
                  </a:lnTo>
                  <a:lnTo>
                    <a:pt x="390639" y="152412"/>
                  </a:lnTo>
                  <a:lnTo>
                    <a:pt x="387692" y="147256"/>
                  </a:lnTo>
                  <a:lnTo>
                    <a:pt x="380669" y="147256"/>
                  </a:lnTo>
                  <a:lnTo>
                    <a:pt x="385521" y="152412"/>
                  </a:lnTo>
                  <a:lnTo>
                    <a:pt x="382536" y="152412"/>
                  </a:lnTo>
                  <a:lnTo>
                    <a:pt x="386105" y="155917"/>
                  </a:lnTo>
                  <a:lnTo>
                    <a:pt x="386473" y="156184"/>
                  </a:lnTo>
                  <a:lnTo>
                    <a:pt x="387324" y="156667"/>
                  </a:lnTo>
                  <a:lnTo>
                    <a:pt x="387426" y="156908"/>
                  </a:lnTo>
                  <a:lnTo>
                    <a:pt x="387654" y="157060"/>
                  </a:lnTo>
                  <a:lnTo>
                    <a:pt x="388200" y="157492"/>
                  </a:lnTo>
                  <a:lnTo>
                    <a:pt x="388264" y="158051"/>
                  </a:lnTo>
                  <a:lnTo>
                    <a:pt x="388480" y="159410"/>
                  </a:lnTo>
                  <a:lnTo>
                    <a:pt x="388975" y="162077"/>
                  </a:lnTo>
                  <a:lnTo>
                    <a:pt x="389064" y="162560"/>
                  </a:lnTo>
                  <a:lnTo>
                    <a:pt x="387172" y="162560"/>
                  </a:lnTo>
                  <a:lnTo>
                    <a:pt x="390601" y="166306"/>
                  </a:lnTo>
                  <a:lnTo>
                    <a:pt x="392341" y="171386"/>
                  </a:lnTo>
                  <a:lnTo>
                    <a:pt x="390601" y="171386"/>
                  </a:lnTo>
                  <a:lnTo>
                    <a:pt x="385368" y="163766"/>
                  </a:lnTo>
                  <a:lnTo>
                    <a:pt x="385241" y="163588"/>
                  </a:lnTo>
                  <a:lnTo>
                    <a:pt x="385152" y="163423"/>
                  </a:lnTo>
                  <a:lnTo>
                    <a:pt x="385051" y="163296"/>
                  </a:lnTo>
                  <a:lnTo>
                    <a:pt x="384670" y="162560"/>
                  </a:lnTo>
                  <a:lnTo>
                    <a:pt x="383197" y="159956"/>
                  </a:lnTo>
                  <a:lnTo>
                    <a:pt x="383438" y="161391"/>
                  </a:lnTo>
                  <a:lnTo>
                    <a:pt x="383641" y="162077"/>
                  </a:lnTo>
                  <a:lnTo>
                    <a:pt x="383641" y="162560"/>
                  </a:lnTo>
                  <a:lnTo>
                    <a:pt x="383552" y="162077"/>
                  </a:lnTo>
                  <a:lnTo>
                    <a:pt x="383235" y="161391"/>
                  </a:lnTo>
                  <a:lnTo>
                    <a:pt x="382968" y="160947"/>
                  </a:lnTo>
                  <a:lnTo>
                    <a:pt x="382968" y="175882"/>
                  </a:lnTo>
                  <a:lnTo>
                    <a:pt x="379564" y="171386"/>
                  </a:lnTo>
                  <a:lnTo>
                    <a:pt x="378066" y="162560"/>
                  </a:lnTo>
                  <a:lnTo>
                    <a:pt x="377990" y="162077"/>
                  </a:lnTo>
                  <a:lnTo>
                    <a:pt x="377875" y="161391"/>
                  </a:lnTo>
                  <a:lnTo>
                    <a:pt x="378066" y="162077"/>
                  </a:lnTo>
                  <a:lnTo>
                    <a:pt x="378066" y="162560"/>
                  </a:lnTo>
                  <a:lnTo>
                    <a:pt x="381609" y="171386"/>
                  </a:lnTo>
                  <a:lnTo>
                    <a:pt x="382968" y="175882"/>
                  </a:lnTo>
                  <a:lnTo>
                    <a:pt x="382968" y="160947"/>
                  </a:lnTo>
                  <a:lnTo>
                    <a:pt x="382054" y="159410"/>
                  </a:lnTo>
                  <a:lnTo>
                    <a:pt x="380885" y="157492"/>
                  </a:lnTo>
                  <a:lnTo>
                    <a:pt x="380174" y="157060"/>
                  </a:lnTo>
                  <a:lnTo>
                    <a:pt x="378612" y="156184"/>
                  </a:lnTo>
                  <a:lnTo>
                    <a:pt x="378409" y="155917"/>
                  </a:lnTo>
                  <a:lnTo>
                    <a:pt x="377837" y="154978"/>
                  </a:lnTo>
                  <a:lnTo>
                    <a:pt x="377101" y="154216"/>
                  </a:lnTo>
                  <a:lnTo>
                    <a:pt x="375272" y="152412"/>
                  </a:lnTo>
                  <a:lnTo>
                    <a:pt x="375297" y="152819"/>
                  </a:lnTo>
                  <a:lnTo>
                    <a:pt x="375678" y="154978"/>
                  </a:lnTo>
                  <a:lnTo>
                    <a:pt x="375780" y="155575"/>
                  </a:lnTo>
                  <a:lnTo>
                    <a:pt x="375881" y="156184"/>
                  </a:lnTo>
                  <a:lnTo>
                    <a:pt x="377240" y="159956"/>
                  </a:lnTo>
                  <a:lnTo>
                    <a:pt x="376936" y="159956"/>
                  </a:lnTo>
                  <a:lnTo>
                    <a:pt x="376402" y="158051"/>
                  </a:lnTo>
                  <a:lnTo>
                    <a:pt x="376339" y="157835"/>
                  </a:lnTo>
                  <a:lnTo>
                    <a:pt x="376415" y="159956"/>
                  </a:lnTo>
                  <a:lnTo>
                    <a:pt x="376605" y="161391"/>
                  </a:lnTo>
                  <a:lnTo>
                    <a:pt x="376707" y="162077"/>
                  </a:lnTo>
                  <a:lnTo>
                    <a:pt x="376770" y="162560"/>
                  </a:lnTo>
                  <a:lnTo>
                    <a:pt x="374446" y="162560"/>
                  </a:lnTo>
                  <a:lnTo>
                    <a:pt x="373392" y="158051"/>
                  </a:lnTo>
                  <a:lnTo>
                    <a:pt x="373341" y="157835"/>
                  </a:lnTo>
                  <a:lnTo>
                    <a:pt x="373253" y="157492"/>
                  </a:lnTo>
                  <a:lnTo>
                    <a:pt x="373151" y="157060"/>
                  </a:lnTo>
                  <a:lnTo>
                    <a:pt x="373062" y="156667"/>
                  </a:lnTo>
                  <a:lnTo>
                    <a:pt x="372948" y="156184"/>
                  </a:lnTo>
                  <a:lnTo>
                    <a:pt x="371068" y="156184"/>
                  </a:lnTo>
                  <a:lnTo>
                    <a:pt x="370179" y="159956"/>
                  </a:lnTo>
                  <a:lnTo>
                    <a:pt x="369684" y="159956"/>
                  </a:lnTo>
                  <a:lnTo>
                    <a:pt x="369684" y="162560"/>
                  </a:lnTo>
                  <a:lnTo>
                    <a:pt x="369697" y="159410"/>
                  </a:lnTo>
                  <a:lnTo>
                    <a:pt x="369824" y="156184"/>
                  </a:lnTo>
                  <a:lnTo>
                    <a:pt x="369925" y="153606"/>
                  </a:lnTo>
                  <a:lnTo>
                    <a:pt x="369976" y="152412"/>
                  </a:lnTo>
                  <a:lnTo>
                    <a:pt x="369100" y="152412"/>
                  </a:lnTo>
                  <a:lnTo>
                    <a:pt x="368020" y="161391"/>
                  </a:lnTo>
                  <a:lnTo>
                    <a:pt x="367944" y="162077"/>
                  </a:lnTo>
                  <a:lnTo>
                    <a:pt x="367880" y="162560"/>
                  </a:lnTo>
                  <a:lnTo>
                    <a:pt x="367309" y="162560"/>
                  </a:lnTo>
                  <a:lnTo>
                    <a:pt x="367614" y="159956"/>
                  </a:lnTo>
                  <a:lnTo>
                    <a:pt x="367677" y="159410"/>
                  </a:lnTo>
                  <a:lnTo>
                    <a:pt x="367766" y="158610"/>
                  </a:lnTo>
                  <a:lnTo>
                    <a:pt x="367855" y="157835"/>
                  </a:lnTo>
                  <a:lnTo>
                    <a:pt x="367957" y="157060"/>
                  </a:lnTo>
                  <a:lnTo>
                    <a:pt x="368058" y="156184"/>
                  </a:lnTo>
                  <a:lnTo>
                    <a:pt x="369100" y="147256"/>
                  </a:lnTo>
                  <a:lnTo>
                    <a:pt x="368528" y="147256"/>
                  </a:lnTo>
                  <a:lnTo>
                    <a:pt x="367944" y="152209"/>
                  </a:lnTo>
                  <a:lnTo>
                    <a:pt x="367944" y="147256"/>
                  </a:lnTo>
                  <a:lnTo>
                    <a:pt x="367360" y="152412"/>
                  </a:lnTo>
                  <a:lnTo>
                    <a:pt x="367919" y="152412"/>
                  </a:lnTo>
                  <a:lnTo>
                    <a:pt x="367868" y="152819"/>
                  </a:lnTo>
                  <a:lnTo>
                    <a:pt x="367779" y="153606"/>
                  </a:lnTo>
                  <a:lnTo>
                    <a:pt x="367703" y="154216"/>
                  </a:lnTo>
                  <a:lnTo>
                    <a:pt x="367614" y="154978"/>
                  </a:lnTo>
                  <a:lnTo>
                    <a:pt x="367550" y="155575"/>
                  </a:lnTo>
                  <a:lnTo>
                    <a:pt x="367474" y="156184"/>
                  </a:lnTo>
                  <a:lnTo>
                    <a:pt x="366420" y="156184"/>
                  </a:lnTo>
                  <a:lnTo>
                    <a:pt x="367245" y="152819"/>
                  </a:lnTo>
                  <a:lnTo>
                    <a:pt x="367347" y="152412"/>
                  </a:lnTo>
                  <a:lnTo>
                    <a:pt x="366471" y="152412"/>
                  </a:lnTo>
                  <a:lnTo>
                    <a:pt x="365506" y="155575"/>
                  </a:lnTo>
                  <a:lnTo>
                    <a:pt x="365404" y="155917"/>
                  </a:lnTo>
                  <a:lnTo>
                    <a:pt x="365315" y="156184"/>
                  </a:lnTo>
                  <a:lnTo>
                    <a:pt x="362356" y="156184"/>
                  </a:lnTo>
                  <a:lnTo>
                    <a:pt x="363181" y="152819"/>
                  </a:lnTo>
                  <a:lnTo>
                    <a:pt x="363283" y="152412"/>
                  </a:lnTo>
                  <a:lnTo>
                    <a:pt x="363004" y="152819"/>
                  </a:lnTo>
                  <a:lnTo>
                    <a:pt x="360946" y="156184"/>
                  </a:lnTo>
                  <a:lnTo>
                    <a:pt x="360387" y="156184"/>
                  </a:lnTo>
                  <a:lnTo>
                    <a:pt x="360387" y="152412"/>
                  </a:lnTo>
                  <a:lnTo>
                    <a:pt x="360133" y="152819"/>
                  </a:lnTo>
                  <a:lnTo>
                    <a:pt x="360349" y="152412"/>
                  </a:lnTo>
                  <a:lnTo>
                    <a:pt x="353949" y="152412"/>
                  </a:lnTo>
                  <a:lnTo>
                    <a:pt x="358063" y="147256"/>
                  </a:lnTo>
                  <a:lnTo>
                    <a:pt x="355752" y="147256"/>
                  </a:lnTo>
                  <a:lnTo>
                    <a:pt x="361556" y="142176"/>
                  </a:lnTo>
                  <a:lnTo>
                    <a:pt x="355168" y="142176"/>
                  </a:lnTo>
                  <a:lnTo>
                    <a:pt x="349364" y="147256"/>
                  </a:lnTo>
                  <a:lnTo>
                    <a:pt x="354279" y="138366"/>
                  </a:lnTo>
                  <a:lnTo>
                    <a:pt x="337261" y="138366"/>
                  </a:lnTo>
                  <a:lnTo>
                    <a:pt x="345871" y="128206"/>
                  </a:lnTo>
                  <a:lnTo>
                    <a:pt x="328155" y="128206"/>
                  </a:lnTo>
                  <a:lnTo>
                    <a:pt x="320560" y="123126"/>
                  </a:lnTo>
                  <a:lnTo>
                    <a:pt x="313931" y="123126"/>
                  </a:lnTo>
                  <a:lnTo>
                    <a:pt x="320954" y="118046"/>
                  </a:lnTo>
                  <a:lnTo>
                    <a:pt x="318211" y="118046"/>
                  </a:lnTo>
                  <a:lnTo>
                    <a:pt x="311569" y="112966"/>
                  </a:lnTo>
                  <a:lnTo>
                    <a:pt x="308127" y="112966"/>
                  </a:lnTo>
                  <a:lnTo>
                    <a:pt x="308698" y="107886"/>
                  </a:lnTo>
                  <a:lnTo>
                    <a:pt x="317423" y="107886"/>
                  </a:lnTo>
                  <a:lnTo>
                    <a:pt x="311556" y="102806"/>
                  </a:lnTo>
                  <a:lnTo>
                    <a:pt x="307975" y="98996"/>
                  </a:lnTo>
                  <a:lnTo>
                    <a:pt x="304190" y="93916"/>
                  </a:lnTo>
                  <a:lnTo>
                    <a:pt x="297675" y="93916"/>
                  </a:lnTo>
                  <a:lnTo>
                    <a:pt x="298602" y="88836"/>
                  </a:lnTo>
                  <a:lnTo>
                    <a:pt x="291198" y="93916"/>
                  </a:lnTo>
                  <a:lnTo>
                    <a:pt x="283222" y="98996"/>
                  </a:lnTo>
                  <a:lnTo>
                    <a:pt x="275793" y="102806"/>
                  </a:lnTo>
                  <a:lnTo>
                    <a:pt x="270370" y="102806"/>
                  </a:lnTo>
                  <a:lnTo>
                    <a:pt x="279196" y="98996"/>
                  </a:lnTo>
                  <a:lnTo>
                    <a:pt x="281266" y="93916"/>
                  </a:lnTo>
                  <a:lnTo>
                    <a:pt x="284429" y="88836"/>
                  </a:lnTo>
                  <a:lnTo>
                    <a:pt x="290461" y="83756"/>
                  </a:lnTo>
                  <a:lnTo>
                    <a:pt x="287223" y="83756"/>
                  </a:lnTo>
                  <a:lnTo>
                    <a:pt x="289407" y="79971"/>
                  </a:lnTo>
                  <a:lnTo>
                    <a:pt x="285889" y="79971"/>
                  </a:lnTo>
                  <a:lnTo>
                    <a:pt x="286080" y="79705"/>
                  </a:lnTo>
                  <a:lnTo>
                    <a:pt x="286194" y="79514"/>
                  </a:lnTo>
                  <a:lnTo>
                    <a:pt x="289331" y="75158"/>
                  </a:lnTo>
                  <a:lnTo>
                    <a:pt x="289534" y="74866"/>
                  </a:lnTo>
                  <a:lnTo>
                    <a:pt x="288963" y="74866"/>
                  </a:lnTo>
                  <a:lnTo>
                    <a:pt x="288785" y="75158"/>
                  </a:lnTo>
                  <a:lnTo>
                    <a:pt x="285623" y="79971"/>
                  </a:lnTo>
                  <a:lnTo>
                    <a:pt x="283159" y="83756"/>
                  </a:lnTo>
                  <a:lnTo>
                    <a:pt x="280974" y="79971"/>
                  </a:lnTo>
                  <a:lnTo>
                    <a:pt x="285623" y="79971"/>
                  </a:lnTo>
                  <a:lnTo>
                    <a:pt x="288963" y="74866"/>
                  </a:lnTo>
                  <a:lnTo>
                    <a:pt x="281990" y="74866"/>
                  </a:lnTo>
                  <a:lnTo>
                    <a:pt x="274447" y="79705"/>
                  </a:lnTo>
                  <a:lnTo>
                    <a:pt x="274002" y="79971"/>
                  </a:lnTo>
                  <a:lnTo>
                    <a:pt x="274421" y="79705"/>
                  </a:lnTo>
                  <a:lnTo>
                    <a:pt x="274993" y="75158"/>
                  </a:lnTo>
                  <a:lnTo>
                    <a:pt x="275018" y="74866"/>
                  </a:lnTo>
                  <a:lnTo>
                    <a:pt x="277342" y="74866"/>
                  </a:lnTo>
                  <a:lnTo>
                    <a:pt x="277901" y="72326"/>
                  </a:lnTo>
                  <a:lnTo>
                    <a:pt x="274497" y="69824"/>
                  </a:lnTo>
                  <a:lnTo>
                    <a:pt x="267017" y="69824"/>
                  </a:lnTo>
                  <a:lnTo>
                    <a:pt x="260400" y="64706"/>
                  </a:lnTo>
                  <a:lnTo>
                    <a:pt x="258762" y="59626"/>
                  </a:lnTo>
                  <a:lnTo>
                    <a:pt x="265861" y="59626"/>
                  </a:lnTo>
                  <a:lnTo>
                    <a:pt x="267576" y="54660"/>
                  </a:lnTo>
                  <a:lnTo>
                    <a:pt x="268579" y="54660"/>
                  </a:lnTo>
                  <a:lnTo>
                    <a:pt x="273367" y="50888"/>
                  </a:lnTo>
                  <a:lnTo>
                    <a:pt x="274383" y="50888"/>
                  </a:lnTo>
                  <a:lnTo>
                    <a:pt x="268058" y="45656"/>
                  </a:lnTo>
                  <a:lnTo>
                    <a:pt x="262356" y="50888"/>
                  </a:lnTo>
                  <a:lnTo>
                    <a:pt x="250418" y="50888"/>
                  </a:lnTo>
                  <a:lnTo>
                    <a:pt x="252958" y="45656"/>
                  </a:lnTo>
                  <a:lnTo>
                    <a:pt x="259346" y="45656"/>
                  </a:lnTo>
                  <a:lnTo>
                    <a:pt x="253784" y="40576"/>
                  </a:lnTo>
                  <a:lnTo>
                    <a:pt x="250634" y="45656"/>
                  </a:lnTo>
                  <a:lnTo>
                    <a:pt x="242493" y="45656"/>
                  </a:lnTo>
                  <a:lnTo>
                    <a:pt x="238125" y="50812"/>
                  </a:lnTo>
                  <a:lnTo>
                    <a:pt x="234950" y="54559"/>
                  </a:lnTo>
                  <a:lnTo>
                    <a:pt x="236004" y="50888"/>
                  </a:lnTo>
                  <a:lnTo>
                    <a:pt x="238048" y="50888"/>
                  </a:lnTo>
                  <a:lnTo>
                    <a:pt x="238048" y="50711"/>
                  </a:lnTo>
                  <a:lnTo>
                    <a:pt x="234365" y="45656"/>
                  </a:lnTo>
                  <a:lnTo>
                    <a:pt x="240487" y="40576"/>
                  </a:lnTo>
                  <a:lnTo>
                    <a:pt x="230809" y="40576"/>
                  </a:lnTo>
                  <a:lnTo>
                    <a:pt x="232625" y="35496"/>
                  </a:lnTo>
                  <a:lnTo>
                    <a:pt x="236105" y="35496"/>
                  </a:lnTo>
                  <a:lnTo>
                    <a:pt x="246570" y="30416"/>
                  </a:lnTo>
                  <a:lnTo>
                    <a:pt x="242951" y="30416"/>
                  </a:lnTo>
                  <a:lnTo>
                    <a:pt x="239928" y="26606"/>
                  </a:lnTo>
                  <a:lnTo>
                    <a:pt x="232257" y="26606"/>
                  </a:lnTo>
                  <a:lnTo>
                    <a:pt x="235178" y="24409"/>
                  </a:lnTo>
                  <a:lnTo>
                    <a:pt x="231470" y="26327"/>
                  </a:lnTo>
                  <a:lnTo>
                    <a:pt x="231368" y="26606"/>
                  </a:lnTo>
                  <a:lnTo>
                    <a:pt x="230936" y="26606"/>
                  </a:lnTo>
                  <a:lnTo>
                    <a:pt x="231470" y="26327"/>
                  </a:lnTo>
                  <a:lnTo>
                    <a:pt x="233210" y="21526"/>
                  </a:lnTo>
                  <a:lnTo>
                    <a:pt x="234365" y="21526"/>
                  </a:lnTo>
                  <a:lnTo>
                    <a:pt x="240169" y="16446"/>
                  </a:lnTo>
                  <a:lnTo>
                    <a:pt x="237629" y="16446"/>
                  </a:lnTo>
                  <a:lnTo>
                    <a:pt x="232918" y="21526"/>
                  </a:lnTo>
                  <a:lnTo>
                    <a:pt x="229069" y="21526"/>
                  </a:lnTo>
                  <a:lnTo>
                    <a:pt x="229146" y="16446"/>
                  </a:lnTo>
                  <a:lnTo>
                    <a:pt x="233210" y="16446"/>
                  </a:lnTo>
                  <a:lnTo>
                    <a:pt x="234365" y="11366"/>
                  </a:lnTo>
                  <a:lnTo>
                    <a:pt x="222173" y="11366"/>
                  </a:lnTo>
                  <a:lnTo>
                    <a:pt x="224256" y="2476"/>
                  </a:lnTo>
                  <a:lnTo>
                    <a:pt x="165252" y="2476"/>
                  </a:lnTo>
                  <a:lnTo>
                    <a:pt x="165252" y="224726"/>
                  </a:lnTo>
                  <a:lnTo>
                    <a:pt x="162928" y="224726"/>
                  </a:lnTo>
                  <a:lnTo>
                    <a:pt x="161201" y="228536"/>
                  </a:lnTo>
                  <a:lnTo>
                    <a:pt x="160032" y="228536"/>
                  </a:lnTo>
                  <a:lnTo>
                    <a:pt x="158877" y="224726"/>
                  </a:lnTo>
                  <a:lnTo>
                    <a:pt x="164680" y="219646"/>
                  </a:lnTo>
                  <a:lnTo>
                    <a:pt x="165252" y="224726"/>
                  </a:lnTo>
                  <a:lnTo>
                    <a:pt x="165252" y="2476"/>
                  </a:lnTo>
                  <a:lnTo>
                    <a:pt x="98920" y="2476"/>
                  </a:lnTo>
                  <a:lnTo>
                    <a:pt x="98920" y="50888"/>
                  </a:lnTo>
                  <a:lnTo>
                    <a:pt x="96202" y="59626"/>
                  </a:lnTo>
                  <a:lnTo>
                    <a:pt x="89319" y="59626"/>
                  </a:lnTo>
                  <a:lnTo>
                    <a:pt x="82384" y="54660"/>
                  </a:lnTo>
                  <a:lnTo>
                    <a:pt x="79057" y="50888"/>
                  </a:lnTo>
                  <a:lnTo>
                    <a:pt x="98920" y="50888"/>
                  </a:lnTo>
                  <a:lnTo>
                    <a:pt x="98920" y="2476"/>
                  </a:lnTo>
                  <a:lnTo>
                    <a:pt x="38074" y="2476"/>
                  </a:lnTo>
                  <a:lnTo>
                    <a:pt x="38074" y="45656"/>
                  </a:lnTo>
                  <a:lnTo>
                    <a:pt x="31724" y="50431"/>
                  </a:lnTo>
                  <a:lnTo>
                    <a:pt x="29578" y="48196"/>
                  </a:lnTo>
                  <a:lnTo>
                    <a:pt x="38074" y="45656"/>
                  </a:lnTo>
                  <a:lnTo>
                    <a:pt x="38074" y="2476"/>
                  </a:lnTo>
                  <a:lnTo>
                    <a:pt x="20726" y="2476"/>
                  </a:lnTo>
                  <a:lnTo>
                    <a:pt x="12039" y="6286"/>
                  </a:lnTo>
                  <a:lnTo>
                    <a:pt x="14338" y="6286"/>
                  </a:lnTo>
                  <a:lnTo>
                    <a:pt x="17170" y="11366"/>
                  </a:lnTo>
                  <a:lnTo>
                    <a:pt x="4394" y="11366"/>
                  </a:lnTo>
                  <a:lnTo>
                    <a:pt x="3225" y="16446"/>
                  </a:lnTo>
                  <a:lnTo>
                    <a:pt x="12649" y="16446"/>
                  </a:lnTo>
                  <a:lnTo>
                    <a:pt x="9194" y="21526"/>
                  </a:lnTo>
                  <a:lnTo>
                    <a:pt x="5118" y="21526"/>
                  </a:lnTo>
                  <a:lnTo>
                    <a:pt x="8039" y="26327"/>
                  </a:lnTo>
                  <a:lnTo>
                    <a:pt x="18910" y="21526"/>
                  </a:lnTo>
                  <a:lnTo>
                    <a:pt x="12598" y="26606"/>
                  </a:lnTo>
                  <a:lnTo>
                    <a:pt x="26289" y="26606"/>
                  </a:lnTo>
                  <a:lnTo>
                    <a:pt x="23558" y="30416"/>
                  </a:lnTo>
                  <a:lnTo>
                    <a:pt x="27038" y="30416"/>
                  </a:lnTo>
                  <a:lnTo>
                    <a:pt x="25844" y="35496"/>
                  </a:lnTo>
                  <a:lnTo>
                    <a:pt x="16586" y="35496"/>
                  </a:lnTo>
                  <a:lnTo>
                    <a:pt x="14770" y="40576"/>
                  </a:lnTo>
                  <a:lnTo>
                    <a:pt x="18516" y="40576"/>
                  </a:lnTo>
                  <a:lnTo>
                    <a:pt x="11938" y="45656"/>
                  </a:lnTo>
                  <a:lnTo>
                    <a:pt x="25882" y="45656"/>
                  </a:lnTo>
                  <a:lnTo>
                    <a:pt x="27622" y="45656"/>
                  </a:lnTo>
                  <a:lnTo>
                    <a:pt x="27038" y="46926"/>
                  </a:lnTo>
                  <a:lnTo>
                    <a:pt x="26708" y="47434"/>
                  </a:lnTo>
                  <a:lnTo>
                    <a:pt x="26593" y="47612"/>
                  </a:lnTo>
                  <a:lnTo>
                    <a:pt x="26809" y="48196"/>
                  </a:lnTo>
                  <a:lnTo>
                    <a:pt x="26212" y="48196"/>
                  </a:lnTo>
                  <a:lnTo>
                    <a:pt x="24752" y="50431"/>
                  </a:lnTo>
                  <a:lnTo>
                    <a:pt x="27279" y="49466"/>
                  </a:lnTo>
                  <a:lnTo>
                    <a:pt x="27774" y="50888"/>
                  </a:lnTo>
                  <a:lnTo>
                    <a:pt x="31115" y="50888"/>
                  </a:lnTo>
                  <a:lnTo>
                    <a:pt x="32169" y="50888"/>
                  </a:lnTo>
                  <a:lnTo>
                    <a:pt x="37439" y="50888"/>
                  </a:lnTo>
                  <a:lnTo>
                    <a:pt x="36893" y="54660"/>
                  </a:lnTo>
                  <a:lnTo>
                    <a:pt x="32258" y="54660"/>
                  </a:lnTo>
                  <a:lnTo>
                    <a:pt x="34810" y="59626"/>
                  </a:lnTo>
                  <a:lnTo>
                    <a:pt x="35991" y="59626"/>
                  </a:lnTo>
                  <a:lnTo>
                    <a:pt x="28206" y="64706"/>
                  </a:lnTo>
                  <a:lnTo>
                    <a:pt x="34810" y="64706"/>
                  </a:lnTo>
                  <a:lnTo>
                    <a:pt x="28003" y="69824"/>
                  </a:lnTo>
                  <a:lnTo>
                    <a:pt x="45351" y="69824"/>
                  </a:lnTo>
                  <a:lnTo>
                    <a:pt x="41554" y="74866"/>
                  </a:lnTo>
                  <a:lnTo>
                    <a:pt x="57823" y="74866"/>
                  </a:lnTo>
                  <a:lnTo>
                    <a:pt x="61506" y="79971"/>
                  </a:lnTo>
                  <a:lnTo>
                    <a:pt x="64858" y="79971"/>
                  </a:lnTo>
                  <a:lnTo>
                    <a:pt x="65951" y="83756"/>
                  </a:lnTo>
                  <a:lnTo>
                    <a:pt x="57759" y="83756"/>
                  </a:lnTo>
                  <a:lnTo>
                    <a:pt x="57289" y="93916"/>
                  </a:lnTo>
                  <a:lnTo>
                    <a:pt x="49110" y="98996"/>
                  </a:lnTo>
                  <a:lnTo>
                    <a:pt x="58547" y="98996"/>
                  </a:lnTo>
                  <a:lnTo>
                    <a:pt x="63195" y="102806"/>
                  </a:lnTo>
                  <a:lnTo>
                    <a:pt x="66751" y="102806"/>
                  </a:lnTo>
                  <a:lnTo>
                    <a:pt x="72923" y="107886"/>
                  </a:lnTo>
                  <a:lnTo>
                    <a:pt x="69430" y="107886"/>
                  </a:lnTo>
                  <a:lnTo>
                    <a:pt x="69430" y="112966"/>
                  </a:lnTo>
                  <a:lnTo>
                    <a:pt x="65366" y="112966"/>
                  </a:lnTo>
                  <a:lnTo>
                    <a:pt x="63042" y="118046"/>
                  </a:lnTo>
                  <a:lnTo>
                    <a:pt x="71729" y="112966"/>
                  </a:lnTo>
                  <a:lnTo>
                    <a:pt x="90919" y="112966"/>
                  </a:lnTo>
                  <a:lnTo>
                    <a:pt x="83540" y="118046"/>
                  </a:lnTo>
                  <a:lnTo>
                    <a:pt x="77203" y="118046"/>
                  </a:lnTo>
                  <a:lnTo>
                    <a:pt x="70751" y="123126"/>
                  </a:lnTo>
                  <a:lnTo>
                    <a:pt x="79705" y="123126"/>
                  </a:lnTo>
                  <a:lnTo>
                    <a:pt x="85115" y="118046"/>
                  </a:lnTo>
                  <a:lnTo>
                    <a:pt x="80251" y="128206"/>
                  </a:lnTo>
                  <a:lnTo>
                    <a:pt x="82067" y="128206"/>
                  </a:lnTo>
                  <a:lnTo>
                    <a:pt x="82791" y="133019"/>
                  </a:lnTo>
                  <a:lnTo>
                    <a:pt x="82829" y="133286"/>
                  </a:lnTo>
                  <a:lnTo>
                    <a:pt x="87439" y="128206"/>
                  </a:lnTo>
                  <a:lnTo>
                    <a:pt x="80784" y="138366"/>
                  </a:lnTo>
                  <a:lnTo>
                    <a:pt x="89623" y="138366"/>
                  </a:lnTo>
                  <a:lnTo>
                    <a:pt x="86563" y="142176"/>
                  </a:lnTo>
                  <a:lnTo>
                    <a:pt x="80924" y="147256"/>
                  </a:lnTo>
                  <a:lnTo>
                    <a:pt x="75819" y="147256"/>
                  </a:lnTo>
                  <a:lnTo>
                    <a:pt x="81038" y="152349"/>
                  </a:lnTo>
                  <a:lnTo>
                    <a:pt x="93243" y="147256"/>
                  </a:lnTo>
                  <a:lnTo>
                    <a:pt x="94411" y="147256"/>
                  </a:lnTo>
                  <a:lnTo>
                    <a:pt x="92633" y="152412"/>
                  </a:lnTo>
                  <a:lnTo>
                    <a:pt x="95338" y="152412"/>
                  </a:lnTo>
                  <a:lnTo>
                    <a:pt x="97866" y="156184"/>
                  </a:lnTo>
                  <a:lnTo>
                    <a:pt x="109842" y="156184"/>
                  </a:lnTo>
                  <a:lnTo>
                    <a:pt x="108140" y="159956"/>
                  </a:lnTo>
                  <a:lnTo>
                    <a:pt x="109093" y="159956"/>
                  </a:lnTo>
                  <a:lnTo>
                    <a:pt x="118135" y="152412"/>
                  </a:lnTo>
                  <a:lnTo>
                    <a:pt x="124561" y="152412"/>
                  </a:lnTo>
                  <a:lnTo>
                    <a:pt x="132156" y="147256"/>
                  </a:lnTo>
                  <a:lnTo>
                    <a:pt x="125857" y="156184"/>
                  </a:lnTo>
                  <a:lnTo>
                    <a:pt x="125069" y="156184"/>
                  </a:lnTo>
                  <a:lnTo>
                    <a:pt x="125006" y="155575"/>
                  </a:lnTo>
                  <a:lnTo>
                    <a:pt x="124929" y="154978"/>
                  </a:lnTo>
                  <a:lnTo>
                    <a:pt x="124841" y="154216"/>
                  </a:lnTo>
                  <a:lnTo>
                    <a:pt x="124764" y="153606"/>
                  </a:lnTo>
                  <a:lnTo>
                    <a:pt x="124663" y="152819"/>
                  </a:lnTo>
                  <a:lnTo>
                    <a:pt x="124612" y="152412"/>
                  </a:lnTo>
                  <a:lnTo>
                    <a:pt x="124320" y="152819"/>
                  </a:lnTo>
                  <a:lnTo>
                    <a:pt x="122262" y="156184"/>
                  </a:lnTo>
                  <a:lnTo>
                    <a:pt x="124472" y="156184"/>
                  </a:lnTo>
                  <a:lnTo>
                    <a:pt x="117538" y="162560"/>
                  </a:lnTo>
                  <a:lnTo>
                    <a:pt x="126809" y="162560"/>
                  </a:lnTo>
                  <a:lnTo>
                    <a:pt x="125768" y="166306"/>
                  </a:lnTo>
                  <a:lnTo>
                    <a:pt x="114744" y="166306"/>
                  </a:lnTo>
                  <a:lnTo>
                    <a:pt x="110667" y="171386"/>
                  </a:lnTo>
                  <a:lnTo>
                    <a:pt x="112318" y="162560"/>
                  </a:lnTo>
                  <a:lnTo>
                    <a:pt x="111188" y="163766"/>
                  </a:lnTo>
                  <a:lnTo>
                    <a:pt x="105702" y="171386"/>
                  </a:lnTo>
                  <a:lnTo>
                    <a:pt x="102933" y="171386"/>
                  </a:lnTo>
                  <a:lnTo>
                    <a:pt x="94602" y="176466"/>
                  </a:lnTo>
                  <a:lnTo>
                    <a:pt x="95643" y="176466"/>
                  </a:lnTo>
                  <a:lnTo>
                    <a:pt x="96151" y="180276"/>
                  </a:lnTo>
                  <a:lnTo>
                    <a:pt x="104216" y="176466"/>
                  </a:lnTo>
                  <a:lnTo>
                    <a:pt x="105486" y="176466"/>
                  </a:lnTo>
                  <a:lnTo>
                    <a:pt x="105943" y="184086"/>
                  </a:lnTo>
                  <a:lnTo>
                    <a:pt x="106019" y="185356"/>
                  </a:lnTo>
                  <a:lnTo>
                    <a:pt x="112991" y="185356"/>
                  </a:lnTo>
                  <a:lnTo>
                    <a:pt x="114731" y="180276"/>
                  </a:lnTo>
                  <a:lnTo>
                    <a:pt x="120777" y="176466"/>
                  </a:lnTo>
                  <a:lnTo>
                    <a:pt x="122148" y="176466"/>
                  </a:lnTo>
                  <a:lnTo>
                    <a:pt x="125056" y="180276"/>
                  </a:lnTo>
                  <a:lnTo>
                    <a:pt x="118503" y="190436"/>
                  </a:lnTo>
                  <a:lnTo>
                    <a:pt x="112026" y="195516"/>
                  </a:lnTo>
                  <a:lnTo>
                    <a:pt x="112674" y="195516"/>
                  </a:lnTo>
                  <a:lnTo>
                    <a:pt x="117055" y="200596"/>
                  </a:lnTo>
                  <a:lnTo>
                    <a:pt x="130632" y="190436"/>
                  </a:lnTo>
                  <a:lnTo>
                    <a:pt x="135102" y="190436"/>
                  </a:lnTo>
                  <a:lnTo>
                    <a:pt x="135064" y="195516"/>
                  </a:lnTo>
                  <a:lnTo>
                    <a:pt x="134302" y="195516"/>
                  </a:lnTo>
                  <a:lnTo>
                    <a:pt x="122288" y="200596"/>
                  </a:lnTo>
                  <a:lnTo>
                    <a:pt x="126428" y="204406"/>
                  </a:lnTo>
                  <a:lnTo>
                    <a:pt x="132448" y="200596"/>
                  </a:lnTo>
                  <a:lnTo>
                    <a:pt x="137147" y="200596"/>
                  </a:lnTo>
                  <a:lnTo>
                    <a:pt x="137261" y="204571"/>
                  </a:lnTo>
                  <a:lnTo>
                    <a:pt x="140119" y="204571"/>
                  </a:lnTo>
                  <a:lnTo>
                    <a:pt x="130416" y="214566"/>
                  </a:lnTo>
                  <a:lnTo>
                    <a:pt x="135775" y="214566"/>
                  </a:lnTo>
                  <a:lnTo>
                    <a:pt x="149110" y="219646"/>
                  </a:lnTo>
                  <a:lnTo>
                    <a:pt x="154813" y="224726"/>
                  </a:lnTo>
                  <a:lnTo>
                    <a:pt x="151320" y="224726"/>
                  </a:lnTo>
                  <a:lnTo>
                    <a:pt x="147256" y="228536"/>
                  </a:lnTo>
                  <a:lnTo>
                    <a:pt x="145516" y="228536"/>
                  </a:lnTo>
                  <a:lnTo>
                    <a:pt x="152006" y="233616"/>
                  </a:lnTo>
                  <a:lnTo>
                    <a:pt x="155600" y="243776"/>
                  </a:lnTo>
                  <a:lnTo>
                    <a:pt x="157353" y="253936"/>
                  </a:lnTo>
                  <a:lnTo>
                    <a:pt x="158292" y="262826"/>
                  </a:lnTo>
                  <a:lnTo>
                    <a:pt x="168986" y="259016"/>
                  </a:lnTo>
                  <a:lnTo>
                    <a:pt x="175171" y="259016"/>
                  </a:lnTo>
                  <a:lnTo>
                    <a:pt x="171069" y="262826"/>
                  </a:lnTo>
                  <a:lnTo>
                    <a:pt x="185369" y="262826"/>
                  </a:lnTo>
                  <a:lnTo>
                    <a:pt x="191020" y="267906"/>
                  </a:lnTo>
                  <a:lnTo>
                    <a:pt x="191389" y="278066"/>
                  </a:lnTo>
                  <a:lnTo>
                    <a:pt x="187909" y="278066"/>
                  </a:lnTo>
                  <a:lnTo>
                    <a:pt x="191350" y="281876"/>
                  </a:lnTo>
                  <a:lnTo>
                    <a:pt x="198069" y="278066"/>
                  </a:lnTo>
                  <a:lnTo>
                    <a:pt x="203911" y="272986"/>
                  </a:lnTo>
                  <a:lnTo>
                    <a:pt x="204749" y="278066"/>
                  </a:lnTo>
                  <a:lnTo>
                    <a:pt x="202425" y="278066"/>
                  </a:lnTo>
                  <a:lnTo>
                    <a:pt x="204749" y="281876"/>
                  </a:lnTo>
                  <a:lnTo>
                    <a:pt x="210566" y="286956"/>
                  </a:lnTo>
                  <a:lnTo>
                    <a:pt x="218694" y="297116"/>
                  </a:lnTo>
                  <a:lnTo>
                    <a:pt x="221589" y="302196"/>
                  </a:lnTo>
                  <a:lnTo>
                    <a:pt x="219265" y="311086"/>
                  </a:lnTo>
                  <a:lnTo>
                    <a:pt x="225374" y="306006"/>
                  </a:lnTo>
                  <a:lnTo>
                    <a:pt x="228053" y="311086"/>
                  </a:lnTo>
                  <a:lnTo>
                    <a:pt x="231279" y="311086"/>
                  </a:lnTo>
                  <a:lnTo>
                    <a:pt x="239014" y="306006"/>
                  </a:lnTo>
                  <a:lnTo>
                    <a:pt x="237286" y="316814"/>
                  </a:lnTo>
                  <a:lnTo>
                    <a:pt x="237185" y="317436"/>
                  </a:lnTo>
                  <a:lnTo>
                    <a:pt x="235661" y="321271"/>
                  </a:lnTo>
                  <a:lnTo>
                    <a:pt x="235546" y="335229"/>
                  </a:lnTo>
                  <a:lnTo>
                    <a:pt x="236435" y="335229"/>
                  </a:lnTo>
                  <a:lnTo>
                    <a:pt x="247142" y="326326"/>
                  </a:lnTo>
                  <a:lnTo>
                    <a:pt x="251218" y="326326"/>
                  </a:lnTo>
                  <a:lnTo>
                    <a:pt x="244068" y="335229"/>
                  </a:lnTo>
                  <a:lnTo>
                    <a:pt x="247396" y="333946"/>
                  </a:lnTo>
                  <a:lnTo>
                    <a:pt x="255282" y="330136"/>
                  </a:lnTo>
                  <a:lnTo>
                    <a:pt x="248627" y="340296"/>
                  </a:lnTo>
                  <a:lnTo>
                    <a:pt x="252234" y="340296"/>
                  </a:lnTo>
                  <a:lnTo>
                    <a:pt x="254025" y="335229"/>
                  </a:lnTo>
                  <a:lnTo>
                    <a:pt x="256438" y="330136"/>
                  </a:lnTo>
                  <a:lnTo>
                    <a:pt x="263410" y="330136"/>
                  </a:lnTo>
                  <a:lnTo>
                    <a:pt x="260502" y="345376"/>
                  </a:lnTo>
                  <a:lnTo>
                    <a:pt x="257606" y="350456"/>
                  </a:lnTo>
                  <a:lnTo>
                    <a:pt x="268630" y="350456"/>
                  </a:lnTo>
                  <a:lnTo>
                    <a:pt x="266458" y="355536"/>
                  </a:lnTo>
                  <a:lnTo>
                    <a:pt x="265328" y="359346"/>
                  </a:lnTo>
                  <a:lnTo>
                    <a:pt x="269214" y="359346"/>
                  </a:lnTo>
                  <a:lnTo>
                    <a:pt x="269798" y="355536"/>
                  </a:lnTo>
                  <a:lnTo>
                    <a:pt x="273278" y="355536"/>
                  </a:lnTo>
                  <a:lnTo>
                    <a:pt x="275018" y="350456"/>
                  </a:lnTo>
                  <a:lnTo>
                    <a:pt x="273278" y="359346"/>
                  </a:lnTo>
                  <a:lnTo>
                    <a:pt x="278511" y="364426"/>
                  </a:lnTo>
                  <a:lnTo>
                    <a:pt x="284314" y="364426"/>
                  </a:lnTo>
                  <a:lnTo>
                    <a:pt x="279095" y="369506"/>
                  </a:lnTo>
                  <a:lnTo>
                    <a:pt x="284391" y="374586"/>
                  </a:lnTo>
                  <a:lnTo>
                    <a:pt x="290995" y="374586"/>
                  </a:lnTo>
                  <a:lnTo>
                    <a:pt x="298030" y="379666"/>
                  </a:lnTo>
                  <a:lnTo>
                    <a:pt x="304647" y="379666"/>
                  </a:lnTo>
                  <a:lnTo>
                    <a:pt x="303479" y="374586"/>
                  </a:lnTo>
                  <a:lnTo>
                    <a:pt x="311023" y="364426"/>
                  </a:lnTo>
                  <a:lnTo>
                    <a:pt x="313931" y="364426"/>
                  </a:lnTo>
                  <a:lnTo>
                    <a:pt x="312699" y="366966"/>
                  </a:lnTo>
                  <a:lnTo>
                    <a:pt x="316255" y="364426"/>
                  </a:lnTo>
                  <a:lnTo>
                    <a:pt x="318579" y="364426"/>
                  </a:lnTo>
                  <a:lnTo>
                    <a:pt x="311658" y="379666"/>
                  </a:lnTo>
                  <a:lnTo>
                    <a:pt x="311099" y="380936"/>
                  </a:lnTo>
                  <a:lnTo>
                    <a:pt x="311073" y="382206"/>
                  </a:lnTo>
                  <a:lnTo>
                    <a:pt x="310959" y="386016"/>
                  </a:lnTo>
                  <a:lnTo>
                    <a:pt x="311467" y="388556"/>
                  </a:lnTo>
                  <a:lnTo>
                    <a:pt x="313029" y="393280"/>
                  </a:lnTo>
                  <a:lnTo>
                    <a:pt x="313842" y="392366"/>
                  </a:lnTo>
                  <a:lnTo>
                    <a:pt x="317423" y="388556"/>
                  </a:lnTo>
                  <a:lnTo>
                    <a:pt x="316242" y="393280"/>
                  </a:lnTo>
                  <a:lnTo>
                    <a:pt x="316128" y="393750"/>
                  </a:lnTo>
                  <a:lnTo>
                    <a:pt x="317169" y="393750"/>
                  </a:lnTo>
                  <a:lnTo>
                    <a:pt x="324980" y="398145"/>
                  </a:lnTo>
                  <a:lnTo>
                    <a:pt x="330161" y="393750"/>
                  </a:lnTo>
                  <a:lnTo>
                    <a:pt x="331508" y="393750"/>
                  </a:lnTo>
                  <a:lnTo>
                    <a:pt x="337743" y="398145"/>
                  </a:lnTo>
                  <a:lnTo>
                    <a:pt x="342392" y="388556"/>
                  </a:lnTo>
                  <a:lnTo>
                    <a:pt x="344322" y="393750"/>
                  </a:lnTo>
                  <a:lnTo>
                    <a:pt x="344385" y="393280"/>
                  </a:lnTo>
                  <a:lnTo>
                    <a:pt x="344678" y="392366"/>
                  </a:lnTo>
                  <a:lnTo>
                    <a:pt x="346748" y="388556"/>
                  </a:lnTo>
                  <a:lnTo>
                    <a:pt x="349364" y="383476"/>
                  </a:lnTo>
                  <a:lnTo>
                    <a:pt x="352488" y="392366"/>
                  </a:lnTo>
                  <a:lnTo>
                    <a:pt x="352996" y="393750"/>
                  </a:lnTo>
                  <a:lnTo>
                    <a:pt x="355752" y="403796"/>
                  </a:lnTo>
                  <a:lnTo>
                    <a:pt x="362140" y="403796"/>
                  </a:lnTo>
                  <a:lnTo>
                    <a:pt x="367753" y="398741"/>
                  </a:lnTo>
                  <a:lnTo>
                    <a:pt x="368071" y="398741"/>
                  </a:lnTo>
                  <a:lnTo>
                    <a:pt x="368731" y="398741"/>
                  </a:lnTo>
                  <a:lnTo>
                    <a:pt x="368401" y="397789"/>
                  </a:lnTo>
                  <a:lnTo>
                    <a:pt x="368236" y="398145"/>
                  </a:lnTo>
                  <a:lnTo>
                    <a:pt x="368338" y="397789"/>
                  </a:lnTo>
                  <a:lnTo>
                    <a:pt x="366966" y="393750"/>
                  </a:lnTo>
                  <a:lnTo>
                    <a:pt x="367118" y="393280"/>
                  </a:lnTo>
                  <a:lnTo>
                    <a:pt x="367626" y="392366"/>
                  </a:lnTo>
                  <a:lnTo>
                    <a:pt x="370852" y="388556"/>
                  </a:lnTo>
                  <a:lnTo>
                    <a:pt x="369430" y="393750"/>
                  </a:lnTo>
                  <a:lnTo>
                    <a:pt x="368401" y="397789"/>
                  </a:lnTo>
                  <a:lnTo>
                    <a:pt x="368528" y="398145"/>
                  </a:lnTo>
                  <a:lnTo>
                    <a:pt x="368630" y="398437"/>
                  </a:lnTo>
                  <a:lnTo>
                    <a:pt x="368731" y="398741"/>
                  </a:lnTo>
                  <a:lnTo>
                    <a:pt x="373976" y="398741"/>
                  </a:lnTo>
                  <a:lnTo>
                    <a:pt x="368528" y="407606"/>
                  </a:lnTo>
                  <a:lnTo>
                    <a:pt x="378980" y="407606"/>
                  </a:lnTo>
                  <a:lnTo>
                    <a:pt x="391172" y="403796"/>
                  </a:lnTo>
                  <a:lnTo>
                    <a:pt x="391172" y="398741"/>
                  </a:lnTo>
                  <a:lnTo>
                    <a:pt x="390385" y="398741"/>
                  </a:lnTo>
                  <a:lnTo>
                    <a:pt x="392150" y="393750"/>
                  </a:lnTo>
                  <a:lnTo>
                    <a:pt x="394716" y="393750"/>
                  </a:lnTo>
                  <a:lnTo>
                    <a:pt x="394982" y="397789"/>
                  </a:lnTo>
                  <a:lnTo>
                    <a:pt x="395033" y="398741"/>
                  </a:lnTo>
                  <a:lnTo>
                    <a:pt x="393496" y="403796"/>
                  </a:lnTo>
                  <a:lnTo>
                    <a:pt x="402145" y="403796"/>
                  </a:lnTo>
                  <a:lnTo>
                    <a:pt x="405752" y="407606"/>
                  </a:lnTo>
                  <a:lnTo>
                    <a:pt x="409181" y="412686"/>
                  </a:lnTo>
                  <a:lnTo>
                    <a:pt x="412711" y="422846"/>
                  </a:lnTo>
                  <a:lnTo>
                    <a:pt x="424865" y="422846"/>
                  </a:lnTo>
                  <a:lnTo>
                    <a:pt x="428625" y="417766"/>
                  </a:lnTo>
                  <a:lnTo>
                    <a:pt x="432104" y="417766"/>
                  </a:lnTo>
                  <a:lnTo>
                    <a:pt x="436486" y="412686"/>
                  </a:lnTo>
                  <a:lnTo>
                    <a:pt x="440867" y="417766"/>
                  </a:lnTo>
                  <a:lnTo>
                    <a:pt x="432511" y="417766"/>
                  </a:lnTo>
                  <a:lnTo>
                    <a:pt x="434682" y="426999"/>
                  </a:lnTo>
                  <a:lnTo>
                    <a:pt x="434733" y="427278"/>
                  </a:lnTo>
                  <a:lnTo>
                    <a:pt x="441452" y="417766"/>
                  </a:lnTo>
                  <a:lnTo>
                    <a:pt x="441985" y="417766"/>
                  </a:lnTo>
                  <a:lnTo>
                    <a:pt x="445198" y="422846"/>
                  </a:lnTo>
                  <a:lnTo>
                    <a:pt x="452755" y="422846"/>
                  </a:lnTo>
                  <a:lnTo>
                    <a:pt x="456234" y="427342"/>
                  </a:lnTo>
                  <a:lnTo>
                    <a:pt x="461467" y="422846"/>
                  </a:lnTo>
                  <a:lnTo>
                    <a:pt x="462064" y="433031"/>
                  </a:lnTo>
                  <a:lnTo>
                    <a:pt x="463918" y="433031"/>
                  </a:lnTo>
                  <a:lnTo>
                    <a:pt x="467042" y="438086"/>
                  </a:lnTo>
                  <a:lnTo>
                    <a:pt x="471779" y="438086"/>
                  </a:lnTo>
                  <a:lnTo>
                    <a:pt x="473036" y="433031"/>
                  </a:lnTo>
                  <a:lnTo>
                    <a:pt x="475259" y="433031"/>
                  </a:lnTo>
                  <a:lnTo>
                    <a:pt x="476846" y="430479"/>
                  </a:lnTo>
                  <a:lnTo>
                    <a:pt x="475678" y="433031"/>
                  </a:lnTo>
                  <a:lnTo>
                    <a:pt x="475335" y="433031"/>
                  </a:lnTo>
                  <a:lnTo>
                    <a:pt x="474624" y="435368"/>
                  </a:lnTo>
                  <a:lnTo>
                    <a:pt x="473379" y="438086"/>
                  </a:lnTo>
                  <a:lnTo>
                    <a:pt x="473773" y="438086"/>
                  </a:lnTo>
                  <a:lnTo>
                    <a:pt x="473951" y="437527"/>
                  </a:lnTo>
                  <a:lnTo>
                    <a:pt x="474764" y="435686"/>
                  </a:lnTo>
                  <a:lnTo>
                    <a:pt x="473773" y="438086"/>
                  </a:lnTo>
                  <a:lnTo>
                    <a:pt x="473964" y="438086"/>
                  </a:lnTo>
                  <a:lnTo>
                    <a:pt x="476262" y="433031"/>
                  </a:lnTo>
                  <a:lnTo>
                    <a:pt x="478713" y="427621"/>
                  </a:lnTo>
                  <a:lnTo>
                    <a:pt x="478421" y="427926"/>
                  </a:lnTo>
                  <a:lnTo>
                    <a:pt x="479005" y="426999"/>
                  </a:lnTo>
                  <a:lnTo>
                    <a:pt x="478713" y="427621"/>
                  </a:lnTo>
                  <a:lnTo>
                    <a:pt x="478586" y="427926"/>
                  </a:lnTo>
                  <a:lnTo>
                    <a:pt x="483501" y="427926"/>
                  </a:lnTo>
                  <a:lnTo>
                    <a:pt x="483235" y="433031"/>
                  </a:lnTo>
                  <a:lnTo>
                    <a:pt x="482803" y="437527"/>
                  </a:lnTo>
                  <a:lnTo>
                    <a:pt x="482752" y="438086"/>
                  </a:lnTo>
                  <a:lnTo>
                    <a:pt x="481215" y="441896"/>
                  </a:lnTo>
                  <a:lnTo>
                    <a:pt x="478891" y="446976"/>
                  </a:lnTo>
                  <a:lnTo>
                    <a:pt x="476567" y="446976"/>
                  </a:lnTo>
                  <a:lnTo>
                    <a:pt x="476567" y="452056"/>
                  </a:lnTo>
                  <a:lnTo>
                    <a:pt x="477151" y="452056"/>
                  </a:lnTo>
                  <a:lnTo>
                    <a:pt x="477151" y="455866"/>
                  </a:lnTo>
                  <a:lnTo>
                    <a:pt x="493382" y="455866"/>
                  </a:lnTo>
                  <a:lnTo>
                    <a:pt x="501053" y="452056"/>
                  </a:lnTo>
                  <a:lnTo>
                    <a:pt x="500329" y="455866"/>
                  </a:lnTo>
                  <a:lnTo>
                    <a:pt x="488759" y="460946"/>
                  </a:lnTo>
                  <a:lnTo>
                    <a:pt x="499173" y="466026"/>
                  </a:lnTo>
                  <a:lnTo>
                    <a:pt x="506145" y="476186"/>
                  </a:lnTo>
                  <a:lnTo>
                    <a:pt x="510209" y="485076"/>
                  </a:lnTo>
                  <a:lnTo>
                    <a:pt x="514083" y="490296"/>
                  </a:lnTo>
                  <a:lnTo>
                    <a:pt x="522681" y="490296"/>
                  </a:lnTo>
                  <a:lnTo>
                    <a:pt x="520090" y="495236"/>
                  </a:lnTo>
                  <a:lnTo>
                    <a:pt x="516597" y="495236"/>
                  </a:lnTo>
                  <a:lnTo>
                    <a:pt x="515150" y="500316"/>
                  </a:lnTo>
                  <a:lnTo>
                    <a:pt x="529374" y="500316"/>
                  </a:lnTo>
                  <a:lnTo>
                    <a:pt x="523570" y="505396"/>
                  </a:lnTo>
                  <a:lnTo>
                    <a:pt x="521246" y="505396"/>
                  </a:lnTo>
                  <a:lnTo>
                    <a:pt x="522338" y="509206"/>
                  </a:lnTo>
                  <a:lnTo>
                    <a:pt x="528802" y="509206"/>
                  </a:lnTo>
                  <a:lnTo>
                    <a:pt x="528218" y="514286"/>
                  </a:lnTo>
                  <a:lnTo>
                    <a:pt x="529958" y="514286"/>
                  </a:lnTo>
                  <a:lnTo>
                    <a:pt x="530542" y="519366"/>
                  </a:lnTo>
                  <a:lnTo>
                    <a:pt x="536930" y="514286"/>
                  </a:lnTo>
                  <a:lnTo>
                    <a:pt x="536346" y="519366"/>
                  </a:lnTo>
                  <a:lnTo>
                    <a:pt x="546798" y="519366"/>
                  </a:lnTo>
                  <a:lnTo>
                    <a:pt x="544487" y="524446"/>
                  </a:lnTo>
                  <a:lnTo>
                    <a:pt x="549287" y="524446"/>
                  </a:lnTo>
                  <a:lnTo>
                    <a:pt x="550646" y="529526"/>
                  </a:lnTo>
                  <a:lnTo>
                    <a:pt x="552564" y="529526"/>
                  </a:lnTo>
                  <a:lnTo>
                    <a:pt x="559003" y="524446"/>
                  </a:lnTo>
                  <a:lnTo>
                    <a:pt x="552780" y="533336"/>
                  </a:lnTo>
                  <a:lnTo>
                    <a:pt x="552754" y="538416"/>
                  </a:lnTo>
                  <a:lnTo>
                    <a:pt x="558419" y="538416"/>
                  </a:lnTo>
                  <a:lnTo>
                    <a:pt x="560743" y="543496"/>
                  </a:lnTo>
                  <a:lnTo>
                    <a:pt x="554939" y="548576"/>
                  </a:lnTo>
                  <a:lnTo>
                    <a:pt x="557834" y="553656"/>
                  </a:lnTo>
                  <a:lnTo>
                    <a:pt x="562483" y="553656"/>
                  </a:lnTo>
                  <a:lnTo>
                    <a:pt x="568299" y="543496"/>
                  </a:lnTo>
                  <a:lnTo>
                    <a:pt x="566978" y="553656"/>
                  </a:lnTo>
                  <a:lnTo>
                    <a:pt x="573011" y="553656"/>
                  </a:lnTo>
                  <a:lnTo>
                    <a:pt x="577850" y="557466"/>
                  </a:lnTo>
                  <a:lnTo>
                    <a:pt x="572947" y="562546"/>
                  </a:lnTo>
                  <a:lnTo>
                    <a:pt x="583311" y="567626"/>
                  </a:lnTo>
                  <a:lnTo>
                    <a:pt x="592696" y="567626"/>
                  </a:lnTo>
                  <a:lnTo>
                    <a:pt x="601205" y="572706"/>
                  </a:lnTo>
                  <a:lnTo>
                    <a:pt x="608952" y="572706"/>
                  </a:lnTo>
                  <a:lnTo>
                    <a:pt x="602246" y="577786"/>
                  </a:lnTo>
                  <a:lnTo>
                    <a:pt x="594499" y="577786"/>
                  </a:lnTo>
                  <a:lnTo>
                    <a:pt x="587463" y="582866"/>
                  </a:lnTo>
                  <a:lnTo>
                    <a:pt x="596417" y="582866"/>
                  </a:lnTo>
                  <a:lnTo>
                    <a:pt x="605104" y="577786"/>
                  </a:lnTo>
                  <a:lnTo>
                    <a:pt x="612381" y="582866"/>
                  </a:lnTo>
                  <a:lnTo>
                    <a:pt x="617093" y="582866"/>
                  </a:lnTo>
                  <a:lnTo>
                    <a:pt x="617093" y="586676"/>
                  </a:lnTo>
                  <a:lnTo>
                    <a:pt x="611276" y="586676"/>
                  </a:lnTo>
                  <a:lnTo>
                    <a:pt x="608380" y="591756"/>
                  </a:lnTo>
                  <a:lnTo>
                    <a:pt x="615467" y="591756"/>
                  </a:lnTo>
                  <a:lnTo>
                    <a:pt x="625944" y="601916"/>
                  </a:lnTo>
                  <a:lnTo>
                    <a:pt x="630453" y="601916"/>
                  </a:lnTo>
                  <a:lnTo>
                    <a:pt x="629285" y="606996"/>
                  </a:lnTo>
                  <a:lnTo>
                    <a:pt x="631024" y="606996"/>
                  </a:lnTo>
                  <a:lnTo>
                    <a:pt x="630453" y="610806"/>
                  </a:lnTo>
                  <a:lnTo>
                    <a:pt x="635673" y="601916"/>
                  </a:lnTo>
                  <a:lnTo>
                    <a:pt x="633349" y="601916"/>
                  </a:lnTo>
                  <a:lnTo>
                    <a:pt x="638797" y="596836"/>
                  </a:lnTo>
                  <a:lnTo>
                    <a:pt x="645985" y="591756"/>
                  </a:lnTo>
                  <a:lnTo>
                    <a:pt x="652957" y="586676"/>
                  </a:lnTo>
                  <a:lnTo>
                    <a:pt x="657745" y="586676"/>
                  </a:lnTo>
                  <a:lnTo>
                    <a:pt x="651002" y="591756"/>
                  </a:lnTo>
                  <a:lnTo>
                    <a:pt x="650417" y="596836"/>
                  </a:lnTo>
                  <a:lnTo>
                    <a:pt x="648843" y="601916"/>
                  </a:lnTo>
                  <a:lnTo>
                    <a:pt x="639165" y="610806"/>
                  </a:lnTo>
                  <a:lnTo>
                    <a:pt x="644385" y="610806"/>
                  </a:lnTo>
                  <a:lnTo>
                    <a:pt x="647293" y="606996"/>
                  </a:lnTo>
                  <a:lnTo>
                    <a:pt x="647293" y="610806"/>
                  </a:lnTo>
                  <a:lnTo>
                    <a:pt x="646137" y="610806"/>
                  </a:lnTo>
                  <a:lnTo>
                    <a:pt x="640905" y="615886"/>
                  </a:lnTo>
                  <a:lnTo>
                    <a:pt x="648462" y="615886"/>
                  </a:lnTo>
                  <a:lnTo>
                    <a:pt x="651941" y="606996"/>
                  </a:lnTo>
                  <a:lnTo>
                    <a:pt x="656005" y="610806"/>
                  </a:lnTo>
                  <a:lnTo>
                    <a:pt x="661822" y="610806"/>
                  </a:lnTo>
                  <a:lnTo>
                    <a:pt x="663562" y="615886"/>
                  </a:lnTo>
                  <a:lnTo>
                    <a:pt x="660069" y="615886"/>
                  </a:lnTo>
                  <a:lnTo>
                    <a:pt x="663562" y="620966"/>
                  </a:lnTo>
                  <a:lnTo>
                    <a:pt x="668782" y="615886"/>
                  </a:lnTo>
                  <a:lnTo>
                    <a:pt x="682726" y="615886"/>
                  </a:lnTo>
                  <a:lnTo>
                    <a:pt x="683895" y="620966"/>
                  </a:lnTo>
                  <a:lnTo>
                    <a:pt x="678688" y="626046"/>
                  </a:lnTo>
                  <a:lnTo>
                    <a:pt x="678091" y="631126"/>
                  </a:lnTo>
                  <a:lnTo>
                    <a:pt x="675182" y="640016"/>
                  </a:lnTo>
                  <a:lnTo>
                    <a:pt x="681570" y="640016"/>
                  </a:lnTo>
                  <a:lnTo>
                    <a:pt x="683895" y="631126"/>
                  </a:lnTo>
                  <a:lnTo>
                    <a:pt x="686790" y="634936"/>
                  </a:lnTo>
                  <a:lnTo>
                    <a:pt x="691146" y="631126"/>
                  </a:lnTo>
                  <a:lnTo>
                    <a:pt x="695502" y="626046"/>
                  </a:lnTo>
                  <a:lnTo>
                    <a:pt x="696087" y="634936"/>
                  </a:lnTo>
                  <a:lnTo>
                    <a:pt x="690283" y="634936"/>
                  </a:lnTo>
                  <a:lnTo>
                    <a:pt x="697826" y="640016"/>
                  </a:lnTo>
                  <a:lnTo>
                    <a:pt x="697255" y="631126"/>
                  </a:lnTo>
                  <a:lnTo>
                    <a:pt x="704799" y="626046"/>
                  </a:lnTo>
                  <a:lnTo>
                    <a:pt x="707123" y="615886"/>
                  </a:lnTo>
                  <a:lnTo>
                    <a:pt x="708863" y="620966"/>
                  </a:lnTo>
                  <a:lnTo>
                    <a:pt x="707123" y="626046"/>
                  </a:lnTo>
                  <a:lnTo>
                    <a:pt x="711771" y="626046"/>
                  </a:lnTo>
                  <a:lnTo>
                    <a:pt x="708863" y="634936"/>
                  </a:lnTo>
                  <a:lnTo>
                    <a:pt x="712939" y="631126"/>
                  </a:lnTo>
                  <a:lnTo>
                    <a:pt x="717575" y="626046"/>
                  </a:lnTo>
                  <a:lnTo>
                    <a:pt x="717575" y="631126"/>
                  </a:lnTo>
                  <a:lnTo>
                    <a:pt x="715835" y="634936"/>
                  </a:lnTo>
                  <a:lnTo>
                    <a:pt x="708291" y="645096"/>
                  </a:lnTo>
                  <a:lnTo>
                    <a:pt x="720026" y="645096"/>
                  </a:lnTo>
                  <a:lnTo>
                    <a:pt x="722096" y="643826"/>
                  </a:lnTo>
                  <a:lnTo>
                    <a:pt x="719594" y="648906"/>
                  </a:lnTo>
                  <a:lnTo>
                    <a:pt x="725131" y="645096"/>
                  </a:lnTo>
                  <a:lnTo>
                    <a:pt x="724623" y="648906"/>
                  </a:lnTo>
                  <a:lnTo>
                    <a:pt x="724547" y="650176"/>
                  </a:lnTo>
                  <a:lnTo>
                    <a:pt x="721067" y="655256"/>
                  </a:lnTo>
                  <a:lnTo>
                    <a:pt x="723823" y="655256"/>
                  </a:lnTo>
                  <a:lnTo>
                    <a:pt x="726579" y="650176"/>
                  </a:lnTo>
                  <a:lnTo>
                    <a:pt x="728903" y="645096"/>
                  </a:lnTo>
                  <a:lnTo>
                    <a:pt x="730364" y="645096"/>
                  </a:lnTo>
                  <a:lnTo>
                    <a:pt x="729856" y="648906"/>
                  </a:lnTo>
                  <a:lnTo>
                    <a:pt x="729780" y="650176"/>
                  </a:lnTo>
                  <a:lnTo>
                    <a:pt x="727456" y="650176"/>
                  </a:lnTo>
                  <a:lnTo>
                    <a:pt x="730935" y="655256"/>
                  </a:lnTo>
                  <a:lnTo>
                    <a:pt x="741349" y="650176"/>
                  </a:lnTo>
                  <a:lnTo>
                    <a:pt x="743673" y="659066"/>
                  </a:lnTo>
                  <a:lnTo>
                    <a:pt x="740156" y="664146"/>
                  </a:lnTo>
                  <a:lnTo>
                    <a:pt x="735520" y="664146"/>
                  </a:lnTo>
                  <a:lnTo>
                    <a:pt x="732688" y="669226"/>
                  </a:lnTo>
                  <a:lnTo>
                    <a:pt x="761682" y="669226"/>
                  </a:lnTo>
                  <a:lnTo>
                    <a:pt x="766559" y="664146"/>
                  </a:lnTo>
                  <a:lnTo>
                    <a:pt x="767130" y="669226"/>
                  </a:lnTo>
                  <a:lnTo>
                    <a:pt x="767156" y="674306"/>
                  </a:lnTo>
                  <a:lnTo>
                    <a:pt x="768654" y="674306"/>
                  </a:lnTo>
                  <a:lnTo>
                    <a:pt x="764006" y="683196"/>
                  </a:lnTo>
                  <a:lnTo>
                    <a:pt x="784910" y="683196"/>
                  </a:lnTo>
                  <a:lnTo>
                    <a:pt x="786079" y="693356"/>
                  </a:lnTo>
                  <a:lnTo>
                    <a:pt x="791298" y="693356"/>
                  </a:lnTo>
                  <a:lnTo>
                    <a:pt x="793750" y="698436"/>
                  </a:lnTo>
                  <a:lnTo>
                    <a:pt x="797115" y="693356"/>
                  </a:lnTo>
                  <a:lnTo>
                    <a:pt x="798271" y="693356"/>
                  </a:lnTo>
                  <a:lnTo>
                    <a:pt x="800595" y="683196"/>
                  </a:lnTo>
                  <a:lnTo>
                    <a:pt x="798855" y="703516"/>
                  </a:lnTo>
                  <a:lnTo>
                    <a:pt x="805459" y="698436"/>
                  </a:lnTo>
                  <a:lnTo>
                    <a:pt x="818235" y="698436"/>
                  </a:lnTo>
                  <a:lnTo>
                    <a:pt x="825576" y="693356"/>
                  </a:lnTo>
                  <a:lnTo>
                    <a:pt x="825182" y="703516"/>
                  </a:lnTo>
                  <a:lnTo>
                    <a:pt x="825093" y="706056"/>
                  </a:lnTo>
                  <a:lnTo>
                    <a:pt x="824992" y="708596"/>
                  </a:lnTo>
                  <a:lnTo>
                    <a:pt x="820343" y="708596"/>
                  </a:lnTo>
                  <a:lnTo>
                    <a:pt x="821512" y="712406"/>
                  </a:lnTo>
                  <a:lnTo>
                    <a:pt x="824992" y="712406"/>
                  </a:lnTo>
                  <a:lnTo>
                    <a:pt x="827900" y="708596"/>
                  </a:lnTo>
                  <a:lnTo>
                    <a:pt x="831380" y="708596"/>
                  </a:lnTo>
                  <a:lnTo>
                    <a:pt x="834288" y="703516"/>
                  </a:lnTo>
                  <a:lnTo>
                    <a:pt x="832548" y="703516"/>
                  </a:lnTo>
                  <a:lnTo>
                    <a:pt x="833640" y="698436"/>
                  </a:lnTo>
                  <a:lnTo>
                    <a:pt x="836612" y="693356"/>
                  </a:lnTo>
                  <a:lnTo>
                    <a:pt x="840676" y="688276"/>
                  </a:lnTo>
                  <a:lnTo>
                    <a:pt x="842416" y="688276"/>
                  </a:lnTo>
                  <a:lnTo>
                    <a:pt x="836612" y="693356"/>
                  </a:lnTo>
                  <a:lnTo>
                    <a:pt x="836612" y="708596"/>
                  </a:lnTo>
                  <a:lnTo>
                    <a:pt x="837196" y="708596"/>
                  </a:lnTo>
                  <a:lnTo>
                    <a:pt x="838936" y="703516"/>
                  </a:lnTo>
                  <a:lnTo>
                    <a:pt x="840320" y="703516"/>
                  </a:lnTo>
                  <a:lnTo>
                    <a:pt x="843000" y="698436"/>
                  </a:lnTo>
                  <a:lnTo>
                    <a:pt x="846632" y="693356"/>
                  </a:lnTo>
                  <a:lnTo>
                    <a:pt x="849236" y="698436"/>
                  </a:lnTo>
                  <a:lnTo>
                    <a:pt x="853452" y="693356"/>
                  </a:lnTo>
                  <a:lnTo>
                    <a:pt x="855129" y="698436"/>
                  </a:lnTo>
                  <a:lnTo>
                    <a:pt x="852855" y="706056"/>
                  </a:lnTo>
                  <a:lnTo>
                    <a:pt x="855484" y="703516"/>
                  </a:lnTo>
                  <a:lnTo>
                    <a:pt x="858735" y="698436"/>
                  </a:lnTo>
                  <a:lnTo>
                    <a:pt x="858964" y="698436"/>
                  </a:lnTo>
                  <a:lnTo>
                    <a:pt x="859840" y="703516"/>
                  </a:lnTo>
                  <a:lnTo>
                    <a:pt x="857529" y="708596"/>
                  </a:lnTo>
                  <a:lnTo>
                    <a:pt x="855776" y="703516"/>
                  </a:lnTo>
                  <a:lnTo>
                    <a:pt x="853452" y="708596"/>
                  </a:lnTo>
                  <a:lnTo>
                    <a:pt x="852297" y="717486"/>
                  </a:lnTo>
                  <a:lnTo>
                    <a:pt x="855205" y="717486"/>
                  </a:lnTo>
                  <a:lnTo>
                    <a:pt x="858964" y="727671"/>
                  </a:lnTo>
                  <a:lnTo>
                    <a:pt x="858685" y="722566"/>
                  </a:lnTo>
                  <a:lnTo>
                    <a:pt x="866051" y="712406"/>
                  </a:lnTo>
                  <a:lnTo>
                    <a:pt x="873798" y="712406"/>
                  </a:lnTo>
                  <a:lnTo>
                    <a:pt x="880173" y="708596"/>
                  </a:lnTo>
                  <a:lnTo>
                    <a:pt x="874814" y="712406"/>
                  </a:lnTo>
                  <a:lnTo>
                    <a:pt x="873239" y="717486"/>
                  </a:lnTo>
                  <a:lnTo>
                    <a:pt x="872350" y="722566"/>
                  </a:lnTo>
                  <a:lnTo>
                    <a:pt x="871740" y="726935"/>
                  </a:lnTo>
                  <a:lnTo>
                    <a:pt x="871740" y="728103"/>
                  </a:lnTo>
                  <a:lnTo>
                    <a:pt x="872629" y="732726"/>
                  </a:lnTo>
                  <a:lnTo>
                    <a:pt x="870877" y="736536"/>
                  </a:lnTo>
                  <a:lnTo>
                    <a:pt x="873734" y="732726"/>
                  </a:lnTo>
                  <a:lnTo>
                    <a:pt x="874953" y="736536"/>
                  </a:lnTo>
                  <a:lnTo>
                    <a:pt x="876604" y="736536"/>
                  </a:lnTo>
                  <a:lnTo>
                    <a:pt x="880757" y="732726"/>
                  </a:lnTo>
                  <a:lnTo>
                    <a:pt x="879602" y="736536"/>
                  </a:lnTo>
                  <a:lnTo>
                    <a:pt x="880757" y="736536"/>
                  </a:lnTo>
                  <a:lnTo>
                    <a:pt x="881265" y="737806"/>
                  </a:lnTo>
                  <a:lnTo>
                    <a:pt x="883666" y="732726"/>
                  </a:lnTo>
                  <a:lnTo>
                    <a:pt x="881634" y="734631"/>
                  </a:lnTo>
                  <a:lnTo>
                    <a:pt x="882497" y="732726"/>
                  </a:lnTo>
                  <a:lnTo>
                    <a:pt x="886396" y="727671"/>
                  </a:lnTo>
                  <a:lnTo>
                    <a:pt x="887425" y="727671"/>
                  </a:lnTo>
                  <a:lnTo>
                    <a:pt x="888885" y="732726"/>
                  </a:lnTo>
                  <a:lnTo>
                    <a:pt x="893533" y="741616"/>
                  </a:lnTo>
                  <a:lnTo>
                    <a:pt x="896442" y="741616"/>
                  </a:lnTo>
                  <a:lnTo>
                    <a:pt x="902830" y="736536"/>
                  </a:lnTo>
                  <a:lnTo>
                    <a:pt x="908354" y="732726"/>
                  </a:lnTo>
                  <a:lnTo>
                    <a:pt x="912304" y="727671"/>
                  </a:lnTo>
                  <a:lnTo>
                    <a:pt x="917448" y="722566"/>
                  </a:lnTo>
                  <a:lnTo>
                    <a:pt x="921994" y="717486"/>
                  </a:lnTo>
                  <a:lnTo>
                    <a:pt x="923747" y="717486"/>
                  </a:lnTo>
                  <a:lnTo>
                    <a:pt x="923163" y="722566"/>
                  </a:lnTo>
                  <a:lnTo>
                    <a:pt x="917752" y="727671"/>
                  </a:lnTo>
                  <a:lnTo>
                    <a:pt x="918654" y="727671"/>
                  </a:lnTo>
                  <a:lnTo>
                    <a:pt x="920254" y="736536"/>
                  </a:lnTo>
                  <a:lnTo>
                    <a:pt x="923163" y="736536"/>
                  </a:lnTo>
                  <a:lnTo>
                    <a:pt x="927227" y="732726"/>
                  </a:lnTo>
                  <a:lnTo>
                    <a:pt x="925487" y="736536"/>
                  </a:lnTo>
                  <a:lnTo>
                    <a:pt x="925487" y="741616"/>
                  </a:lnTo>
                  <a:lnTo>
                    <a:pt x="928395" y="741616"/>
                  </a:lnTo>
                  <a:lnTo>
                    <a:pt x="929944" y="732726"/>
                  </a:lnTo>
                  <a:lnTo>
                    <a:pt x="928395" y="732726"/>
                  </a:lnTo>
                  <a:lnTo>
                    <a:pt x="930770" y="728103"/>
                  </a:lnTo>
                  <a:lnTo>
                    <a:pt x="930846" y="727671"/>
                  </a:lnTo>
                  <a:lnTo>
                    <a:pt x="930986" y="727671"/>
                  </a:lnTo>
                  <a:lnTo>
                    <a:pt x="933615" y="722566"/>
                  </a:lnTo>
                  <a:lnTo>
                    <a:pt x="955929" y="727671"/>
                  </a:lnTo>
                  <a:lnTo>
                    <a:pt x="963930" y="727671"/>
                  </a:lnTo>
                  <a:lnTo>
                    <a:pt x="971956" y="732726"/>
                  </a:lnTo>
                  <a:lnTo>
                    <a:pt x="968438" y="741616"/>
                  </a:lnTo>
                  <a:lnTo>
                    <a:pt x="965568" y="756856"/>
                  </a:lnTo>
                  <a:lnTo>
                    <a:pt x="964438" y="765746"/>
                  </a:lnTo>
                  <a:lnTo>
                    <a:pt x="966152" y="775906"/>
                  </a:lnTo>
                  <a:lnTo>
                    <a:pt x="973696" y="765746"/>
                  </a:lnTo>
                  <a:lnTo>
                    <a:pt x="973696" y="774636"/>
                  </a:lnTo>
                  <a:lnTo>
                    <a:pt x="975982" y="770890"/>
                  </a:lnTo>
                  <a:lnTo>
                    <a:pt x="975728" y="773366"/>
                  </a:lnTo>
                  <a:lnTo>
                    <a:pt x="975436" y="780986"/>
                  </a:lnTo>
                  <a:lnTo>
                    <a:pt x="976020" y="784796"/>
                  </a:lnTo>
                  <a:lnTo>
                    <a:pt x="982497" y="770890"/>
                  </a:lnTo>
                  <a:lnTo>
                    <a:pt x="984681" y="765746"/>
                  </a:lnTo>
                  <a:lnTo>
                    <a:pt x="984453" y="769569"/>
                  </a:lnTo>
                  <a:lnTo>
                    <a:pt x="988174" y="765746"/>
                  </a:lnTo>
                  <a:lnTo>
                    <a:pt x="988606" y="773366"/>
                  </a:lnTo>
                  <a:lnTo>
                    <a:pt x="988682" y="774636"/>
                  </a:lnTo>
                  <a:lnTo>
                    <a:pt x="988758" y="775906"/>
                  </a:lnTo>
                  <a:lnTo>
                    <a:pt x="987005" y="780986"/>
                  </a:lnTo>
                  <a:lnTo>
                    <a:pt x="991069" y="775906"/>
                  </a:lnTo>
                  <a:lnTo>
                    <a:pt x="990498" y="780986"/>
                  </a:lnTo>
                  <a:lnTo>
                    <a:pt x="989330" y="780986"/>
                  </a:lnTo>
                  <a:lnTo>
                    <a:pt x="987590" y="784796"/>
                  </a:lnTo>
                  <a:lnTo>
                    <a:pt x="991069" y="780986"/>
                  </a:lnTo>
                  <a:lnTo>
                    <a:pt x="995146" y="780986"/>
                  </a:lnTo>
                  <a:lnTo>
                    <a:pt x="996594" y="775906"/>
                  </a:lnTo>
                  <a:lnTo>
                    <a:pt x="998029" y="770890"/>
                  </a:lnTo>
                  <a:lnTo>
                    <a:pt x="999693" y="775906"/>
                  </a:lnTo>
                  <a:lnTo>
                    <a:pt x="1002474" y="780986"/>
                  </a:lnTo>
                  <a:lnTo>
                    <a:pt x="1004493" y="780986"/>
                  </a:lnTo>
                  <a:lnTo>
                    <a:pt x="1003858" y="789876"/>
                  </a:lnTo>
                  <a:lnTo>
                    <a:pt x="1005598" y="784796"/>
                  </a:lnTo>
                  <a:lnTo>
                    <a:pt x="1010831" y="775906"/>
                  </a:lnTo>
                  <a:lnTo>
                    <a:pt x="1013726" y="775906"/>
                  </a:lnTo>
                  <a:lnTo>
                    <a:pt x="1011593" y="784796"/>
                  </a:lnTo>
                  <a:lnTo>
                    <a:pt x="1017981" y="789876"/>
                  </a:lnTo>
                  <a:lnTo>
                    <a:pt x="1017879" y="794956"/>
                  </a:lnTo>
                  <a:lnTo>
                    <a:pt x="1017816" y="798766"/>
                  </a:lnTo>
                  <a:lnTo>
                    <a:pt x="1020241" y="794956"/>
                  </a:lnTo>
                  <a:lnTo>
                    <a:pt x="1022692" y="789876"/>
                  </a:lnTo>
                  <a:lnTo>
                    <a:pt x="1033157" y="789876"/>
                  </a:lnTo>
                  <a:lnTo>
                    <a:pt x="1038059" y="786066"/>
                  </a:lnTo>
                  <a:lnTo>
                    <a:pt x="1037551" y="789876"/>
                  </a:lnTo>
                  <a:lnTo>
                    <a:pt x="1039863" y="789876"/>
                  </a:lnTo>
                  <a:lnTo>
                    <a:pt x="1039863" y="794956"/>
                  </a:lnTo>
                  <a:lnTo>
                    <a:pt x="1041692" y="800036"/>
                  </a:lnTo>
                  <a:lnTo>
                    <a:pt x="1041831" y="798766"/>
                  </a:lnTo>
                  <a:lnTo>
                    <a:pt x="1043927" y="789876"/>
                  </a:lnTo>
                  <a:lnTo>
                    <a:pt x="1047051" y="784796"/>
                  </a:lnTo>
                  <a:lnTo>
                    <a:pt x="1050518" y="780986"/>
                  </a:lnTo>
                  <a:lnTo>
                    <a:pt x="1053807" y="775906"/>
                  </a:lnTo>
                  <a:lnTo>
                    <a:pt x="1053846" y="786066"/>
                  </a:lnTo>
                  <a:lnTo>
                    <a:pt x="1052283" y="789876"/>
                  </a:lnTo>
                  <a:lnTo>
                    <a:pt x="1049972" y="794956"/>
                  </a:lnTo>
                  <a:lnTo>
                    <a:pt x="1057300" y="794956"/>
                  </a:lnTo>
                  <a:lnTo>
                    <a:pt x="1057300" y="784796"/>
                  </a:lnTo>
                  <a:lnTo>
                    <a:pt x="1058392" y="789876"/>
                  </a:lnTo>
                  <a:lnTo>
                    <a:pt x="1059116" y="789876"/>
                  </a:lnTo>
                  <a:lnTo>
                    <a:pt x="1059497" y="794956"/>
                  </a:lnTo>
                  <a:lnTo>
                    <a:pt x="1059599" y="798766"/>
                  </a:lnTo>
                  <a:lnTo>
                    <a:pt x="1061453" y="794956"/>
                  </a:lnTo>
                  <a:lnTo>
                    <a:pt x="1062964" y="789876"/>
                  </a:lnTo>
                  <a:lnTo>
                    <a:pt x="1064679" y="789876"/>
                  </a:lnTo>
                  <a:lnTo>
                    <a:pt x="1067168" y="784796"/>
                  </a:lnTo>
                  <a:lnTo>
                    <a:pt x="1068552" y="794956"/>
                  </a:lnTo>
                  <a:lnTo>
                    <a:pt x="1068628" y="800036"/>
                  </a:lnTo>
                  <a:lnTo>
                    <a:pt x="1071892" y="800036"/>
                  </a:lnTo>
                  <a:lnTo>
                    <a:pt x="1072857" y="802690"/>
                  </a:lnTo>
                  <a:lnTo>
                    <a:pt x="1072654" y="800036"/>
                  </a:lnTo>
                  <a:lnTo>
                    <a:pt x="1072565" y="798766"/>
                  </a:lnTo>
                  <a:lnTo>
                    <a:pt x="1074140" y="789876"/>
                  </a:lnTo>
                  <a:lnTo>
                    <a:pt x="1077125" y="789876"/>
                  </a:lnTo>
                  <a:lnTo>
                    <a:pt x="1077048" y="808926"/>
                  </a:lnTo>
                  <a:lnTo>
                    <a:pt x="1080706" y="805116"/>
                  </a:lnTo>
                  <a:lnTo>
                    <a:pt x="1082408" y="800036"/>
                  </a:lnTo>
                  <a:lnTo>
                    <a:pt x="1085176" y="789876"/>
                  </a:lnTo>
                  <a:lnTo>
                    <a:pt x="1088085" y="794956"/>
                  </a:lnTo>
                  <a:lnTo>
                    <a:pt x="1088656" y="794956"/>
                  </a:lnTo>
                  <a:lnTo>
                    <a:pt x="1087450" y="800036"/>
                  </a:lnTo>
                  <a:lnTo>
                    <a:pt x="1088288" y="798766"/>
                  </a:lnTo>
                  <a:lnTo>
                    <a:pt x="1091692" y="794956"/>
                  </a:lnTo>
                  <a:lnTo>
                    <a:pt x="1096213" y="794956"/>
                  </a:lnTo>
                  <a:lnTo>
                    <a:pt x="1100734" y="789876"/>
                  </a:lnTo>
                  <a:lnTo>
                    <a:pt x="1104925" y="784796"/>
                  </a:lnTo>
                  <a:lnTo>
                    <a:pt x="1105509" y="789876"/>
                  </a:lnTo>
                  <a:lnTo>
                    <a:pt x="1105509" y="784796"/>
                  </a:lnTo>
                  <a:lnTo>
                    <a:pt x="1105509" y="775906"/>
                  </a:lnTo>
                  <a:lnTo>
                    <a:pt x="1106081" y="770890"/>
                  </a:lnTo>
                  <a:lnTo>
                    <a:pt x="1108405" y="770890"/>
                  </a:lnTo>
                  <a:lnTo>
                    <a:pt x="1109573" y="765746"/>
                  </a:lnTo>
                  <a:lnTo>
                    <a:pt x="1110742" y="760666"/>
                  </a:lnTo>
                  <a:lnTo>
                    <a:pt x="1110691" y="770890"/>
                  </a:lnTo>
                  <a:lnTo>
                    <a:pt x="1109573" y="770890"/>
                  </a:lnTo>
                  <a:lnTo>
                    <a:pt x="1109281" y="773366"/>
                  </a:lnTo>
                  <a:lnTo>
                    <a:pt x="1110691" y="770902"/>
                  </a:lnTo>
                  <a:lnTo>
                    <a:pt x="1110665" y="780986"/>
                  </a:lnTo>
                  <a:lnTo>
                    <a:pt x="1107719" y="780986"/>
                  </a:lnTo>
                  <a:lnTo>
                    <a:pt x="1106665" y="784796"/>
                  </a:lnTo>
                  <a:lnTo>
                    <a:pt x="1110742" y="784796"/>
                  </a:lnTo>
                  <a:lnTo>
                    <a:pt x="1111897" y="784796"/>
                  </a:lnTo>
                  <a:lnTo>
                    <a:pt x="1117688" y="770890"/>
                  </a:lnTo>
                  <a:lnTo>
                    <a:pt x="1120609" y="775906"/>
                  </a:lnTo>
                  <a:lnTo>
                    <a:pt x="1119314" y="780986"/>
                  </a:lnTo>
                  <a:lnTo>
                    <a:pt x="1116761" y="784796"/>
                  </a:lnTo>
                  <a:lnTo>
                    <a:pt x="1114971" y="784796"/>
                  </a:lnTo>
                  <a:lnTo>
                    <a:pt x="1115961" y="789876"/>
                  </a:lnTo>
                  <a:lnTo>
                    <a:pt x="1110742" y="784796"/>
                  </a:lnTo>
                  <a:lnTo>
                    <a:pt x="1111453" y="794956"/>
                  </a:lnTo>
                  <a:lnTo>
                    <a:pt x="1110373" y="794956"/>
                  </a:lnTo>
                  <a:lnTo>
                    <a:pt x="1109408" y="798766"/>
                  </a:lnTo>
                  <a:lnTo>
                    <a:pt x="1109472" y="802690"/>
                  </a:lnTo>
                  <a:lnTo>
                    <a:pt x="1109573" y="808926"/>
                  </a:lnTo>
                  <a:lnTo>
                    <a:pt x="1116545" y="808926"/>
                  </a:lnTo>
                  <a:lnTo>
                    <a:pt x="1118247" y="800036"/>
                  </a:lnTo>
                  <a:lnTo>
                    <a:pt x="1118603" y="800036"/>
                  </a:lnTo>
                  <a:lnTo>
                    <a:pt x="1125258" y="804633"/>
                  </a:lnTo>
                  <a:lnTo>
                    <a:pt x="1126921" y="800036"/>
                  </a:lnTo>
                  <a:lnTo>
                    <a:pt x="1127074" y="800036"/>
                  </a:lnTo>
                  <a:lnTo>
                    <a:pt x="1125258" y="794956"/>
                  </a:lnTo>
                  <a:lnTo>
                    <a:pt x="1126998" y="789876"/>
                  </a:lnTo>
                  <a:lnTo>
                    <a:pt x="1132624" y="789876"/>
                  </a:lnTo>
                  <a:lnTo>
                    <a:pt x="1135532" y="800036"/>
                  </a:lnTo>
                  <a:lnTo>
                    <a:pt x="1138021" y="805116"/>
                  </a:lnTo>
                  <a:lnTo>
                    <a:pt x="1142022" y="805116"/>
                  </a:lnTo>
                  <a:lnTo>
                    <a:pt x="1143711" y="794956"/>
                  </a:lnTo>
                  <a:lnTo>
                    <a:pt x="1145374" y="789876"/>
                  </a:lnTo>
                  <a:lnTo>
                    <a:pt x="1147572" y="784796"/>
                  </a:lnTo>
                  <a:lnTo>
                    <a:pt x="1150810" y="789876"/>
                  </a:lnTo>
                  <a:lnTo>
                    <a:pt x="1148486" y="804633"/>
                  </a:lnTo>
                  <a:lnTo>
                    <a:pt x="1148410" y="805116"/>
                  </a:lnTo>
                  <a:lnTo>
                    <a:pt x="1152093" y="800036"/>
                  </a:lnTo>
                  <a:lnTo>
                    <a:pt x="1152652" y="798766"/>
                  </a:lnTo>
                  <a:lnTo>
                    <a:pt x="1156335" y="789876"/>
                  </a:lnTo>
                  <a:lnTo>
                    <a:pt x="1160106" y="789876"/>
                  </a:lnTo>
                  <a:lnTo>
                    <a:pt x="1159433" y="798766"/>
                  </a:lnTo>
                  <a:lnTo>
                    <a:pt x="1160526" y="794956"/>
                  </a:lnTo>
                  <a:lnTo>
                    <a:pt x="1162431" y="789876"/>
                  </a:lnTo>
                  <a:lnTo>
                    <a:pt x="1162786" y="798766"/>
                  </a:lnTo>
                  <a:lnTo>
                    <a:pt x="1162837" y="800036"/>
                  </a:lnTo>
                  <a:lnTo>
                    <a:pt x="1162939" y="802690"/>
                  </a:lnTo>
                  <a:lnTo>
                    <a:pt x="1163015" y="804633"/>
                  </a:lnTo>
                  <a:lnTo>
                    <a:pt x="1180744" y="789876"/>
                  </a:lnTo>
                  <a:lnTo>
                    <a:pt x="1182763" y="789876"/>
                  </a:lnTo>
                  <a:lnTo>
                    <a:pt x="1183347" y="789876"/>
                  </a:lnTo>
                  <a:lnTo>
                    <a:pt x="1183919" y="784796"/>
                  </a:lnTo>
                  <a:lnTo>
                    <a:pt x="1183855" y="786066"/>
                  </a:lnTo>
                  <a:lnTo>
                    <a:pt x="1183347" y="789876"/>
                  </a:lnTo>
                  <a:lnTo>
                    <a:pt x="1186827" y="789876"/>
                  </a:lnTo>
                  <a:lnTo>
                    <a:pt x="1186243" y="794956"/>
                  </a:lnTo>
                  <a:lnTo>
                    <a:pt x="1185087" y="794956"/>
                  </a:lnTo>
                  <a:lnTo>
                    <a:pt x="1186903" y="800036"/>
                  </a:lnTo>
                  <a:lnTo>
                    <a:pt x="1203540" y="800036"/>
                  </a:lnTo>
                  <a:lnTo>
                    <a:pt x="1219885" y="808926"/>
                  </a:lnTo>
                  <a:lnTo>
                    <a:pt x="1223378" y="794956"/>
                  </a:lnTo>
                  <a:lnTo>
                    <a:pt x="1224534" y="794956"/>
                  </a:lnTo>
                  <a:lnTo>
                    <a:pt x="1225702" y="789876"/>
                  </a:lnTo>
                  <a:lnTo>
                    <a:pt x="1228026" y="789876"/>
                  </a:lnTo>
                  <a:lnTo>
                    <a:pt x="1229080" y="798766"/>
                  </a:lnTo>
                  <a:lnTo>
                    <a:pt x="1233665" y="794956"/>
                  </a:lnTo>
                  <a:lnTo>
                    <a:pt x="1240434" y="789876"/>
                  </a:lnTo>
                  <a:lnTo>
                    <a:pt x="1247546" y="784796"/>
                  </a:lnTo>
                  <a:lnTo>
                    <a:pt x="1254163" y="789876"/>
                  </a:lnTo>
                  <a:lnTo>
                    <a:pt x="1253007" y="794956"/>
                  </a:lnTo>
                  <a:lnTo>
                    <a:pt x="1256436" y="794956"/>
                  </a:lnTo>
                  <a:lnTo>
                    <a:pt x="1258125" y="786066"/>
                  </a:lnTo>
                  <a:lnTo>
                    <a:pt x="1258227" y="784796"/>
                  </a:lnTo>
                  <a:lnTo>
                    <a:pt x="1260030" y="780986"/>
                  </a:lnTo>
                  <a:lnTo>
                    <a:pt x="1263459" y="780986"/>
                  </a:lnTo>
                  <a:lnTo>
                    <a:pt x="1262875" y="784796"/>
                  </a:lnTo>
                  <a:lnTo>
                    <a:pt x="1275651" y="784796"/>
                  </a:lnTo>
                  <a:lnTo>
                    <a:pt x="1287272" y="780986"/>
                  </a:lnTo>
                  <a:lnTo>
                    <a:pt x="1298892" y="789876"/>
                  </a:lnTo>
                  <a:lnTo>
                    <a:pt x="1300607" y="784796"/>
                  </a:lnTo>
                  <a:lnTo>
                    <a:pt x="1308608" y="784796"/>
                  </a:lnTo>
                  <a:lnTo>
                    <a:pt x="1308976" y="780986"/>
                  </a:lnTo>
                  <a:lnTo>
                    <a:pt x="1309344" y="775906"/>
                  </a:lnTo>
                  <a:lnTo>
                    <a:pt x="1314284" y="780986"/>
                  </a:lnTo>
                  <a:lnTo>
                    <a:pt x="1317472" y="784796"/>
                  </a:lnTo>
                  <a:lnTo>
                    <a:pt x="1321104" y="789876"/>
                  </a:lnTo>
                  <a:lnTo>
                    <a:pt x="1327353" y="794956"/>
                  </a:lnTo>
                  <a:lnTo>
                    <a:pt x="1330261" y="794956"/>
                  </a:lnTo>
                  <a:lnTo>
                    <a:pt x="1329093" y="780986"/>
                  </a:lnTo>
                  <a:lnTo>
                    <a:pt x="1332001" y="775906"/>
                  </a:lnTo>
                  <a:lnTo>
                    <a:pt x="1334325" y="789876"/>
                  </a:lnTo>
                  <a:lnTo>
                    <a:pt x="1336649" y="775906"/>
                  </a:lnTo>
                  <a:lnTo>
                    <a:pt x="1341297" y="789876"/>
                  </a:lnTo>
                  <a:lnTo>
                    <a:pt x="1343621" y="784796"/>
                  </a:lnTo>
                  <a:lnTo>
                    <a:pt x="1342453" y="784796"/>
                  </a:lnTo>
                  <a:lnTo>
                    <a:pt x="1340129" y="780986"/>
                  </a:lnTo>
                  <a:lnTo>
                    <a:pt x="1339545" y="775906"/>
                  </a:lnTo>
                  <a:lnTo>
                    <a:pt x="1343037" y="775906"/>
                  </a:lnTo>
                  <a:lnTo>
                    <a:pt x="1347393" y="780986"/>
                  </a:lnTo>
                  <a:lnTo>
                    <a:pt x="1351318" y="784796"/>
                  </a:lnTo>
                  <a:lnTo>
                    <a:pt x="1353489" y="789876"/>
                  </a:lnTo>
                  <a:lnTo>
                    <a:pt x="1362786" y="775906"/>
                  </a:lnTo>
                  <a:lnTo>
                    <a:pt x="1363370" y="780986"/>
                  </a:lnTo>
                  <a:lnTo>
                    <a:pt x="1362786" y="780986"/>
                  </a:lnTo>
                  <a:lnTo>
                    <a:pt x="1361630" y="784796"/>
                  </a:lnTo>
                  <a:lnTo>
                    <a:pt x="1364526" y="784796"/>
                  </a:lnTo>
                  <a:lnTo>
                    <a:pt x="1365707" y="789876"/>
                  </a:lnTo>
                  <a:lnTo>
                    <a:pt x="1367434" y="784796"/>
                  </a:lnTo>
                  <a:lnTo>
                    <a:pt x="1366266" y="784796"/>
                  </a:lnTo>
                  <a:lnTo>
                    <a:pt x="1366266" y="775906"/>
                  </a:lnTo>
                  <a:lnTo>
                    <a:pt x="1370342" y="784796"/>
                  </a:lnTo>
                  <a:lnTo>
                    <a:pt x="1376730" y="780986"/>
                  </a:lnTo>
                  <a:lnTo>
                    <a:pt x="1380794" y="780986"/>
                  </a:lnTo>
                  <a:lnTo>
                    <a:pt x="1381379" y="784796"/>
                  </a:lnTo>
                  <a:lnTo>
                    <a:pt x="1390091" y="784796"/>
                  </a:lnTo>
                  <a:lnTo>
                    <a:pt x="1396187" y="780986"/>
                  </a:lnTo>
                  <a:lnTo>
                    <a:pt x="1402283" y="775906"/>
                  </a:lnTo>
                  <a:lnTo>
                    <a:pt x="1402689" y="775906"/>
                  </a:lnTo>
                  <a:lnTo>
                    <a:pt x="1401800" y="770890"/>
                  </a:lnTo>
                  <a:lnTo>
                    <a:pt x="1400873" y="765746"/>
                  </a:lnTo>
                  <a:lnTo>
                    <a:pt x="1399959" y="760666"/>
                  </a:lnTo>
                  <a:lnTo>
                    <a:pt x="1402283" y="756856"/>
                  </a:lnTo>
                  <a:lnTo>
                    <a:pt x="1403096" y="759396"/>
                  </a:lnTo>
                  <a:lnTo>
                    <a:pt x="1403451" y="756856"/>
                  </a:lnTo>
                  <a:lnTo>
                    <a:pt x="1406931" y="756856"/>
                  </a:lnTo>
                  <a:lnTo>
                    <a:pt x="1409014" y="769569"/>
                  </a:lnTo>
                  <a:lnTo>
                    <a:pt x="1410995" y="765746"/>
                  </a:lnTo>
                  <a:lnTo>
                    <a:pt x="1411795" y="769569"/>
                  </a:lnTo>
                  <a:lnTo>
                    <a:pt x="1411744" y="770890"/>
                  </a:lnTo>
                  <a:lnTo>
                    <a:pt x="1411668" y="773366"/>
                  </a:lnTo>
                  <a:lnTo>
                    <a:pt x="1411579" y="775906"/>
                  </a:lnTo>
                  <a:lnTo>
                    <a:pt x="1412735" y="780986"/>
                  </a:lnTo>
                  <a:lnTo>
                    <a:pt x="1414360" y="775906"/>
                  </a:lnTo>
                  <a:lnTo>
                    <a:pt x="1417828" y="780986"/>
                  </a:lnTo>
                  <a:lnTo>
                    <a:pt x="1421079" y="780986"/>
                  </a:lnTo>
                  <a:lnTo>
                    <a:pt x="1422031" y="775906"/>
                  </a:lnTo>
                  <a:lnTo>
                    <a:pt x="1423200" y="780986"/>
                  </a:lnTo>
                  <a:lnTo>
                    <a:pt x="1432496" y="775906"/>
                  </a:lnTo>
                  <a:lnTo>
                    <a:pt x="1435366" y="770890"/>
                  </a:lnTo>
                  <a:lnTo>
                    <a:pt x="1442961" y="770890"/>
                  </a:lnTo>
                  <a:lnTo>
                    <a:pt x="1441983" y="765746"/>
                  </a:lnTo>
                  <a:lnTo>
                    <a:pt x="1440040" y="756856"/>
                  </a:lnTo>
                  <a:lnTo>
                    <a:pt x="1443532" y="760666"/>
                  </a:lnTo>
                  <a:lnTo>
                    <a:pt x="1443532" y="756856"/>
                  </a:lnTo>
                  <a:lnTo>
                    <a:pt x="1443532" y="751776"/>
                  </a:lnTo>
                  <a:lnTo>
                    <a:pt x="1449920" y="751776"/>
                  </a:lnTo>
                  <a:lnTo>
                    <a:pt x="1458048" y="756856"/>
                  </a:lnTo>
                  <a:lnTo>
                    <a:pt x="1464386" y="756856"/>
                  </a:lnTo>
                  <a:lnTo>
                    <a:pt x="1467294" y="751776"/>
                  </a:lnTo>
                  <a:lnTo>
                    <a:pt x="1466837" y="750506"/>
                  </a:lnTo>
                  <a:lnTo>
                    <a:pt x="1472526" y="746696"/>
                  </a:lnTo>
                  <a:lnTo>
                    <a:pt x="1471358" y="756856"/>
                  </a:lnTo>
                  <a:lnTo>
                    <a:pt x="1478330" y="751776"/>
                  </a:lnTo>
                  <a:lnTo>
                    <a:pt x="1480654" y="746696"/>
                  </a:lnTo>
                  <a:lnTo>
                    <a:pt x="1484426" y="741616"/>
                  </a:lnTo>
                  <a:lnTo>
                    <a:pt x="1488211" y="736536"/>
                  </a:lnTo>
                  <a:lnTo>
                    <a:pt x="1485887" y="736536"/>
                  </a:lnTo>
                  <a:lnTo>
                    <a:pt x="1484134" y="732726"/>
                  </a:lnTo>
                  <a:lnTo>
                    <a:pt x="1483563" y="732726"/>
                  </a:lnTo>
                  <a:lnTo>
                    <a:pt x="1484452" y="728103"/>
                  </a:lnTo>
                  <a:lnTo>
                    <a:pt x="1484528" y="727671"/>
                  </a:lnTo>
                  <a:lnTo>
                    <a:pt x="1485379" y="727671"/>
                  </a:lnTo>
                  <a:lnTo>
                    <a:pt x="1488782" y="732726"/>
                  </a:lnTo>
                  <a:lnTo>
                    <a:pt x="1489951" y="736536"/>
                  </a:lnTo>
                  <a:lnTo>
                    <a:pt x="1493113" y="732726"/>
                  </a:lnTo>
                  <a:lnTo>
                    <a:pt x="1497863" y="732726"/>
                  </a:lnTo>
                  <a:lnTo>
                    <a:pt x="1503591" y="736536"/>
                  </a:lnTo>
                  <a:lnTo>
                    <a:pt x="1509699" y="736536"/>
                  </a:lnTo>
                  <a:lnTo>
                    <a:pt x="1524800" y="746696"/>
                  </a:lnTo>
                  <a:lnTo>
                    <a:pt x="1525866" y="737806"/>
                  </a:lnTo>
                  <a:lnTo>
                    <a:pt x="1525968" y="736536"/>
                  </a:lnTo>
                  <a:lnTo>
                    <a:pt x="1527708" y="732726"/>
                  </a:lnTo>
                  <a:lnTo>
                    <a:pt x="1531188" y="722566"/>
                  </a:lnTo>
                  <a:lnTo>
                    <a:pt x="1535836" y="722566"/>
                  </a:lnTo>
                  <a:lnTo>
                    <a:pt x="1530426" y="727671"/>
                  </a:lnTo>
                  <a:lnTo>
                    <a:pt x="1532039" y="727671"/>
                  </a:lnTo>
                  <a:lnTo>
                    <a:pt x="1536420" y="732726"/>
                  </a:lnTo>
                  <a:lnTo>
                    <a:pt x="1540027" y="727671"/>
                  </a:lnTo>
                  <a:lnTo>
                    <a:pt x="1546517" y="722566"/>
                  </a:lnTo>
                  <a:lnTo>
                    <a:pt x="1552181" y="722566"/>
                  </a:lnTo>
                  <a:lnTo>
                    <a:pt x="1556169" y="717486"/>
                  </a:lnTo>
                  <a:lnTo>
                    <a:pt x="1566722" y="726935"/>
                  </a:lnTo>
                  <a:lnTo>
                    <a:pt x="1574533" y="722566"/>
                  </a:lnTo>
                  <a:lnTo>
                    <a:pt x="1582064" y="717486"/>
                  </a:lnTo>
                  <a:lnTo>
                    <a:pt x="1591602" y="722566"/>
                  </a:lnTo>
                  <a:lnTo>
                    <a:pt x="1588693" y="712406"/>
                  </a:lnTo>
                  <a:lnTo>
                    <a:pt x="1588122" y="708596"/>
                  </a:lnTo>
                  <a:lnTo>
                    <a:pt x="1590446" y="712406"/>
                  </a:lnTo>
                  <a:lnTo>
                    <a:pt x="1590446" y="708596"/>
                  </a:lnTo>
                  <a:lnTo>
                    <a:pt x="1596263" y="703516"/>
                  </a:lnTo>
                  <a:lnTo>
                    <a:pt x="1603070" y="703516"/>
                  </a:lnTo>
                  <a:lnTo>
                    <a:pt x="1610144" y="698436"/>
                  </a:lnTo>
                  <a:lnTo>
                    <a:pt x="1650771" y="698436"/>
                  </a:lnTo>
                  <a:lnTo>
                    <a:pt x="1652460" y="693356"/>
                  </a:lnTo>
                  <a:lnTo>
                    <a:pt x="1649768" y="683196"/>
                  </a:lnTo>
                  <a:lnTo>
                    <a:pt x="1648485" y="674306"/>
                  </a:lnTo>
                  <a:lnTo>
                    <a:pt x="1654340" y="674306"/>
                  </a:lnTo>
                  <a:lnTo>
                    <a:pt x="1657819" y="688276"/>
                  </a:lnTo>
                  <a:lnTo>
                    <a:pt x="1659559" y="683196"/>
                  </a:lnTo>
                  <a:lnTo>
                    <a:pt x="1661883" y="679386"/>
                  </a:lnTo>
                  <a:lnTo>
                    <a:pt x="1667700" y="674306"/>
                  </a:lnTo>
                  <a:lnTo>
                    <a:pt x="1671180" y="674306"/>
                  </a:lnTo>
                  <a:lnTo>
                    <a:pt x="1674088" y="669226"/>
                  </a:lnTo>
                  <a:lnTo>
                    <a:pt x="1681060" y="669226"/>
                  </a:lnTo>
                  <a:lnTo>
                    <a:pt x="1687449" y="664146"/>
                  </a:lnTo>
                  <a:lnTo>
                    <a:pt x="1690928" y="655256"/>
                  </a:lnTo>
                  <a:lnTo>
                    <a:pt x="1691513" y="659066"/>
                  </a:lnTo>
                  <a:lnTo>
                    <a:pt x="1693252" y="664146"/>
                  </a:lnTo>
                  <a:lnTo>
                    <a:pt x="1699209" y="664146"/>
                  </a:lnTo>
                  <a:lnTo>
                    <a:pt x="1699933" y="659066"/>
                  </a:lnTo>
                  <a:lnTo>
                    <a:pt x="1699209" y="655256"/>
                  </a:lnTo>
                  <a:lnTo>
                    <a:pt x="1698485" y="650176"/>
                  </a:lnTo>
                  <a:lnTo>
                    <a:pt x="1700809" y="650176"/>
                  </a:lnTo>
                  <a:lnTo>
                    <a:pt x="1701965" y="659066"/>
                  </a:lnTo>
                  <a:lnTo>
                    <a:pt x="1707299" y="659066"/>
                  </a:lnTo>
                  <a:lnTo>
                    <a:pt x="1708086" y="655256"/>
                  </a:lnTo>
                  <a:lnTo>
                    <a:pt x="1708988" y="650176"/>
                  </a:lnTo>
                  <a:lnTo>
                    <a:pt x="1711794" y="655256"/>
                  </a:lnTo>
                  <a:lnTo>
                    <a:pt x="1720507" y="655256"/>
                  </a:lnTo>
                  <a:lnTo>
                    <a:pt x="1714119" y="645096"/>
                  </a:lnTo>
                  <a:lnTo>
                    <a:pt x="1721091" y="650176"/>
                  </a:lnTo>
                  <a:lnTo>
                    <a:pt x="1720900" y="645096"/>
                  </a:lnTo>
                  <a:lnTo>
                    <a:pt x="1720507" y="634936"/>
                  </a:lnTo>
                  <a:lnTo>
                    <a:pt x="1727479" y="640016"/>
                  </a:lnTo>
                  <a:lnTo>
                    <a:pt x="1727517" y="634936"/>
                  </a:lnTo>
                  <a:lnTo>
                    <a:pt x="1730451" y="634936"/>
                  </a:lnTo>
                  <a:lnTo>
                    <a:pt x="1732953" y="631126"/>
                  </a:lnTo>
                  <a:lnTo>
                    <a:pt x="1730387" y="626046"/>
                  </a:lnTo>
                  <a:lnTo>
                    <a:pt x="1736153" y="634936"/>
                  </a:lnTo>
                  <a:lnTo>
                    <a:pt x="1740839" y="634936"/>
                  </a:lnTo>
                  <a:lnTo>
                    <a:pt x="1743773" y="631126"/>
                  </a:lnTo>
                  <a:lnTo>
                    <a:pt x="1744319" y="626046"/>
                  </a:lnTo>
                  <a:lnTo>
                    <a:pt x="1746072" y="631126"/>
                  </a:lnTo>
                  <a:lnTo>
                    <a:pt x="1749552" y="626046"/>
                  </a:lnTo>
                  <a:lnTo>
                    <a:pt x="1751876" y="634936"/>
                  </a:lnTo>
                  <a:lnTo>
                    <a:pt x="1755355" y="631126"/>
                  </a:lnTo>
                  <a:lnTo>
                    <a:pt x="1756524" y="626046"/>
                  </a:lnTo>
                  <a:lnTo>
                    <a:pt x="1751291" y="620966"/>
                  </a:lnTo>
                  <a:lnTo>
                    <a:pt x="1759419" y="626046"/>
                  </a:lnTo>
                  <a:lnTo>
                    <a:pt x="1760588" y="620966"/>
                  </a:lnTo>
                  <a:lnTo>
                    <a:pt x="1762912" y="610806"/>
                  </a:lnTo>
                  <a:lnTo>
                    <a:pt x="1763496" y="610806"/>
                  </a:lnTo>
                  <a:lnTo>
                    <a:pt x="1772208" y="620966"/>
                  </a:lnTo>
                  <a:lnTo>
                    <a:pt x="1775904" y="610806"/>
                  </a:lnTo>
                  <a:lnTo>
                    <a:pt x="1779968" y="601916"/>
                  </a:lnTo>
                  <a:lnTo>
                    <a:pt x="1782178" y="596836"/>
                  </a:lnTo>
                  <a:lnTo>
                    <a:pt x="1784375" y="591756"/>
                  </a:lnTo>
                  <a:lnTo>
                    <a:pt x="1789049" y="586676"/>
                  </a:lnTo>
                  <a:lnTo>
                    <a:pt x="1791525" y="591756"/>
                  </a:lnTo>
                  <a:lnTo>
                    <a:pt x="1789201" y="596836"/>
                  </a:lnTo>
                  <a:lnTo>
                    <a:pt x="1787093" y="601916"/>
                  </a:lnTo>
                  <a:lnTo>
                    <a:pt x="1790217" y="606996"/>
                  </a:lnTo>
                  <a:lnTo>
                    <a:pt x="1792516" y="596836"/>
                  </a:lnTo>
                  <a:lnTo>
                    <a:pt x="1793836" y="591756"/>
                  </a:lnTo>
                  <a:lnTo>
                    <a:pt x="1796262" y="582866"/>
                  </a:lnTo>
                  <a:lnTo>
                    <a:pt x="1805317" y="582866"/>
                  </a:lnTo>
                  <a:lnTo>
                    <a:pt x="1804733" y="586676"/>
                  </a:lnTo>
                  <a:lnTo>
                    <a:pt x="1805317" y="591756"/>
                  </a:lnTo>
                  <a:lnTo>
                    <a:pt x="1809610" y="582866"/>
                  </a:lnTo>
                  <a:lnTo>
                    <a:pt x="1815261" y="577786"/>
                  </a:lnTo>
                  <a:lnTo>
                    <a:pt x="1820595" y="577786"/>
                  </a:lnTo>
                  <a:lnTo>
                    <a:pt x="1823897" y="567626"/>
                  </a:lnTo>
                  <a:lnTo>
                    <a:pt x="1824482" y="567626"/>
                  </a:lnTo>
                  <a:lnTo>
                    <a:pt x="1825066" y="572706"/>
                  </a:lnTo>
                  <a:lnTo>
                    <a:pt x="1829714" y="572706"/>
                  </a:lnTo>
                  <a:lnTo>
                    <a:pt x="1825066" y="567626"/>
                  </a:lnTo>
                  <a:lnTo>
                    <a:pt x="1820151" y="562546"/>
                  </a:lnTo>
                  <a:lnTo>
                    <a:pt x="1818868" y="557466"/>
                  </a:lnTo>
                  <a:lnTo>
                    <a:pt x="1817585" y="553656"/>
                  </a:lnTo>
                  <a:lnTo>
                    <a:pt x="1815998" y="548576"/>
                  </a:lnTo>
                  <a:lnTo>
                    <a:pt x="1815007" y="543496"/>
                  </a:lnTo>
                  <a:lnTo>
                    <a:pt x="1814029" y="538416"/>
                  </a:lnTo>
                  <a:lnTo>
                    <a:pt x="1820176" y="548576"/>
                  </a:lnTo>
                  <a:lnTo>
                    <a:pt x="1824405" y="553656"/>
                  </a:lnTo>
                  <a:lnTo>
                    <a:pt x="1828977" y="553656"/>
                  </a:lnTo>
                  <a:lnTo>
                    <a:pt x="1836102" y="567626"/>
                  </a:lnTo>
                  <a:lnTo>
                    <a:pt x="1836102" y="562546"/>
                  </a:lnTo>
                  <a:lnTo>
                    <a:pt x="1835518" y="562546"/>
                  </a:lnTo>
                  <a:lnTo>
                    <a:pt x="1832038" y="557466"/>
                  </a:lnTo>
                  <a:lnTo>
                    <a:pt x="1836686" y="557466"/>
                  </a:lnTo>
                  <a:lnTo>
                    <a:pt x="1838426" y="562546"/>
                  </a:lnTo>
                  <a:lnTo>
                    <a:pt x="1841334" y="557466"/>
                  </a:lnTo>
                  <a:lnTo>
                    <a:pt x="1834362" y="553656"/>
                  </a:lnTo>
                  <a:lnTo>
                    <a:pt x="1839010" y="548576"/>
                  </a:lnTo>
                  <a:lnTo>
                    <a:pt x="1840369" y="551116"/>
                  </a:lnTo>
                  <a:lnTo>
                    <a:pt x="1840268" y="549846"/>
                  </a:lnTo>
                  <a:lnTo>
                    <a:pt x="1840166" y="548576"/>
                  </a:lnTo>
                  <a:lnTo>
                    <a:pt x="1839010" y="543496"/>
                  </a:lnTo>
                  <a:lnTo>
                    <a:pt x="1845970" y="543496"/>
                  </a:lnTo>
                  <a:lnTo>
                    <a:pt x="1847469" y="547852"/>
                  </a:lnTo>
                  <a:lnTo>
                    <a:pt x="1849424" y="543496"/>
                  </a:lnTo>
                  <a:lnTo>
                    <a:pt x="1850097" y="534606"/>
                  </a:lnTo>
                  <a:lnTo>
                    <a:pt x="1850186" y="533336"/>
                  </a:lnTo>
                  <a:lnTo>
                    <a:pt x="1852041" y="529526"/>
                  </a:lnTo>
                  <a:lnTo>
                    <a:pt x="1857590" y="524446"/>
                  </a:lnTo>
                  <a:lnTo>
                    <a:pt x="1861820" y="533336"/>
                  </a:lnTo>
                  <a:lnTo>
                    <a:pt x="1866988" y="533336"/>
                  </a:lnTo>
                  <a:lnTo>
                    <a:pt x="1871535" y="538416"/>
                  </a:lnTo>
                  <a:lnTo>
                    <a:pt x="1872691" y="533336"/>
                  </a:lnTo>
                  <a:lnTo>
                    <a:pt x="1866887" y="529526"/>
                  </a:lnTo>
                  <a:lnTo>
                    <a:pt x="1870367" y="524446"/>
                  </a:lnTo>
                  <a:lnTo>
                    <a:pt x="1866887" y="514286"/>
                  </a:lnTo>
                  <a:lnTo>
                    <a:pt x="1872691" y="519366"/>
                  </a:lnTo>
                  <a:lnTo>
                    <a:pt x="1873859" y="524446"/>
                  </a:lnTo>
                  <a:lnTo>
                    <a:pt x="1878507" y="514286"/>
                  </a:lnTo>
                  <a:lnTo>
                    <a:pt x="1872119" y="514286"/>
                  </a:lnTo>
                  <a:lnTo>
                    <a:pt x="1870951" y="505396"/>
                  </a:lnTo>
                  <a:lnTo>
                    <a:pt x="1868881" y="504177"/>
                  </a:lnTo>
                  <a:lnTo>
                    <a:pt x="1869173" y="503758"/>
                  </a:lnTo>
                  <a:lnTo>
                    <a:pt x="1871535" y="500316"/>
                  </a:lnTo>
                  <a:lnTo>
                    <a:pt x="1877923" y="505396"/>
                  </a:lnTo>
                  <a:lnTo>
                    <a:pt x="1876767" y="500316"/>
                  </a:lnTo>
                  <a:lnTo>
                    <a:pt x="1875701" y="495681"/>
                  </a:lnTo>
                  <a:lnTo>
                    <a:pt x="1875599" y="495236"/>
                  </a:lnTo>
                  <a:lnTo>
                    <a:pt x="1880247" y="495236"/>
                  </a:lnTo>
                  <a:lnTo>
                    <a:pt x="1883727" y="500316"/>
                  </a:lnTo>
                  <a:lnTo>
                    <a:pt x="1888959" y="509206"/>
                  </a:lnTo>
                  <a:lnTo>
                    <a:pt x="1891284" y="509206"/>
                  </a:lnTo>
                  <a:lnTo>
                    <a:pt x="1889899" y="505396"/>
                  </a:lnTo>
                  <a:lnTo>
                    <a:pt x="1891499" y="500316"/>
                  </a:lnTo>
                  <a:lnTo>
                    <a:pt x="1891830" y="499046"/>
                  </a:lnTo>
                  <a:lnTo>
                    <a:pt x="1896059" y="499046"/>
                  </a:lnTo>
                  <a:lnTo>
                    <a:pt x="1897087" y="500316"/>
                  </a:lnTo>
                  <a:lnTo>
                    <a:pt x="1898256" y="500316"/>
                  </a:lnTo>
                  <a:lnTo>
                    <a:pt x="1893633" y="489762"/>
                  </a:lnTo>
                  <a:lnTo>
                    <a:pt x="1897087" y="495236"/>
                  </a:lnTo>
                  <a:lnTo>
                    <a:pt x="1898256" y="495236"/>
                  </a:lnTo>
                  <a:lnTo>
                    <a:pt x="1901164" y="500316"/>
                  </a:lnTo>
                  <a:lnTo>
                    <a:pt x="1901799" y="495681"/>
                  </a:lnTo>
                  <a:lnTo>
                    <a:pt x="1901863" y="495236"/>
                  </a:lnTo>
                  <a:lnTo>
                    <a:pt x="1898840" y="490296"/>
                  </a:lnTo>
                  <a:lnTo>
                    <a:pt x="1907616" y="490296"/>
                  </a:lnTo>
                  <a:lnTo>
                    <a:pt x="1906447" y="481266"/>
                  </a:lnTo>
                  <a:lnTo>
                    <a:pt x="1914956" y="481266"/>
                  </a:lnTo>
                  <a:lnTo>
                    <a:pt x="1918436" y="485076"/>
                  </a:lnTo>
                  <a:lnTo>
                    <a:pt x="1917954" y="489762"/>
                  </a:lnTo>
                  <a:lnTo>
                    <a:pt x="1917890" y="490296"/>
                  </a:lnTo>
                  <a:lnTo>
                    <a:pt x="1921129" y="490296"/>
                  </a:lnTo>
                  <a:lnTo>
                    <a:pt x="1924710" y="485076"/>
                  </a:lnTo>
                  <a:lnTo>
                    <a:pt x="1925637" y="481266"/>
                  </a:lnTo>
                  <a:lnTo>
                    <a:pt x="1926793" y="476186"/>
                  </a:lnTo>
                  <a:lnTo>
                    <a:pt x="1929244" y="471144"/>
                  </a:lnTo>
                  <a:lnTo>
                    <a:pt x="1934273" y="466026"/>
                  </a:lnTo>
                  <a:lnTo>
                    <a:pt x="1931949" y="466026"/>
                  </a:lnTo>
                  <a:lnTo>
                    <a:pt x="1928736" y="455866"/>
                  </a:lnTo>
                  <a:lnTo>
                    <a:pt x="1932813" y="460946"/>
                  </a:lnTo>
                  <a:lnTo>
                    <a:pt x="1938642" y="460946"/>
                  </a:lnTo>
                  <a:lnTo>
                    <a:pt x="1940661" y="455866"/>
                  </a:lnTo>
                  <a:lnTo>
                    <a:pt x="1940661" y="460946"/>
                  </a:lnTo>
                  <a:lnTo>
                    <a:pt x="1946465" y="466026"/>
                  </a:lnTo>
                  <a:lnTo>
                    <a:pt x="1951647" y="466026"/>
                  </a:lnTo>
                  <a:lnTo>
                    <a:pt x="1951647" y="455866"/>
                  </a:lnTo>
                  <a:lnTo>
                    <a:pt x="1952612" y="452056"/>
                  </a:lnTo>
                  <a:lnTo>
                    <a:pt x="1953577" y="446976"/>
                  </a:lnTo>
                  <a:lnTo>
                    <a:pt x="1954555" y="441896"/>
                  </a:lnTo>
                  <a:lnTo>
                    <a:pt x="1956879" y="446976"/>
                  </a:lnTo>
                  <a:lnTo>
                    <a:pt x="1962683" y="452056"/>
                  </a:lnTo>
                  <a:lnTo>
                    <a:pt x="1965591" y="446976"/>
                  </a:lnTo>
                  <a:lnTo>
                    <a:pt x="1970239" y="441896"/>
                  </a:lnTo>
                  <a:lnTo>
                    <a:pt x="1968195" y="438086"/>
                  </a:lnTo>
                  <a:lnTo>
                    <a:pt x="1970938" y="438086"/>
                  </a:lnTo>
                  <a:lnTo>
                    <a:pt x="1964677" y="433031"/>
                  </a:lnTo>
                  <a:lnTo>
                    <a:pt x="1964994" y="433031"/>
                  </a:lnTo>
                  <a:lnTo>
                    <a:pt x="1977555" y="437527"/>
                  </a:lnTo>
                  <a:lnTo>
                    <a:pt x="1979231" y="433031"/>
                  </a:lnTo>
                  <a:lnTo>
                    <a:pt x="1982419" y="422846"/>
                  </a:lnTo>
                  <a:lnTo>
                    <a:pt x="1983676" y="417766"/>
                  </a:lnTo>
                  <a:lnTo>
                    <a:pt x="1993607" y="417766"/>
                  </a:lnTo>
                  <a:lnTo>
                    <a:pt x="1995208" y="422846"/>
                  </a:lnTo>
                  <a:lnTo>
                    <a:pt x="1996376" y="422846"/>
                  </a:lnTo>
                  <a:lnTo>
                    <a:pt x="1999856" y="412686"/>
                  </a:lnTo>
                  <a:lnTo>
                    <a:pt x="1993468" y="407606"/>
                  </a:lnTo>
                  <a:lnTo>
                    <a:pt x="1995792" y="412686"/>
                  </a:lnTo>
                  <a:lnTo>
                    <a:pt x="1989404" y="407606"/>
                  </a:lnTo>
                  <a:lnTo>
                    <a:pt x="1987080" y="403796"/>
                  </a:lnTo>
                  <a:lnTo>
                    <a:pt x="1986064" y="398741"/>
                  </a:lnTo>
                  <a:lnTo>
                    <a:pt x="1987727" y="398741"/>
                  </a:lnTo>
                  <a:lnTo>
                    <a:pt x="1988235" y="403796"/>
                  </a:lnTo>
                  <a:lnTo>
                    <a:pt x="1996960" y="407606"/>
                  </a:lnTo>
                  <a:lnTo>
                    <a:pt x="1999856" y="407606"/>
                  </a:lnTo>
                  <a:lnTo>
                    <a:pt x="1998116" y="403796"/>
                  </a:lnTo>
                  <a:lnTo>
                    <a:pt x="2000707" y="403796"/>
                  </a:lnTo>
                  <a:lnTo>
                    <a:pt x="1997760" y="398437"/>
                  </a:lnTo>
                  <a:lnTo>
                    <a:pt x="1994306" y="393750"/>
                  </a:lnTo>
                  <a:lnTo>
                    <a:pt x="1997265" y="393750"/>
                  </a:lnTo>
                  <a:lnTo>
                    <a:pt x="2000211" y="398741"/>
                  </a:lnTo>
                  <a:lnTo>
                    <a:pt x="1999869" y="393750"/>
                  </a:lnTo>
                  <a:lnTo>
                    <a:pt x="1999716" y="393280"/>
                  </a:lnTo>
                  <a:lnTo>
                    <a:pt x="1999373" y="392366"/>
                  </a:lnTo>
                  <a:lnTo>
                    <a:pt x="1997532" y="388556"/>
                  </a:lnTo>
                  <a:lnTo>
                    <a:pt x="2000440" y="388556"/>
                  </a:lnTo>
                  <a:lnTo>
                    <a:pt x="2006422" y="392366"/>
                  </a:lnTo>
                  <a:lnTo>
                    <a:pt x="2005088" y="388556"/>
                  </a:lnTo>
                  <a:lnTo>
                    <a:pt x="2004707" y="383476"/>
                  </a:lnTo>
                  <a:lnTo>
                    <a:pt x="2008568" y="383476"/>
                  </a:lnTo>
                  <a:lnTo>
                    <a:pt x="2009152" y="388556"/>
                  </a:lnTo>
                  <a:lnTo>
                    <a:pt x="2007997" y="388556"/>
                  </a:lnTo>
                  <a:lnTo>
                    <a:pt x="2008314" y="392366"/>
                  </a:lnTo>
                  <a:lnTo>
                    <a:pt x="2008581" y="393280"/>
                  </a:lnTo>
                  <a:lnTo>
                    <a:pt x="2008784" y="393661"/>
                  </a:lnTo>
                  <a:lnTo>
                    <a:pt x="2006422" y="392366"/>
                  </a:lnTo>
                  <a:lnTo>
                    <a:pt x="2006777" y="393293"/>
                  </a:lnTo>
                  <a:lnTo>
                    <a:pt x="2006777" y="393750"/>
                  </a:lnTo>
                  <a:lnTo>
                    <a:pt x="2006955" y="393750"/>
                  </a:lnTo>
                  <a:lnTo>
                    <a:pt x="2008847" y="393750"/>
                  </a:lnTo>
                  <a:lnTo>
                    <a:pt x="2020404" y="398741"/>
                  </a:lnTo>
                  <a:lnTo>
                    <a:pt x="2028748" y="398741"/>
                  </a:lnTo>
                  <a:lnTo>
                    <a:pt x="2025205" y="393750"/>
                  </a:lnTo>
                  <a:lnTo>
                    <a:pt x="2019147" y="383476"/>
                  </a:lnTo>
                  <a:lnTo>
                    <a:pt x="2020265" y="379666"/>
                  </a:lnTo>
                  <a:lnTo>
                    <a:pt x="2022792" y="379666"/>
                  </a:lnTo>
                  <a:lnTo>
                    <a:pt x="2021357" y="369506"/>
                  </a:lnTo>
                  <a:lnTo>
                    <a:pt x="2025307" y="379666"/>
                  </a:lnTo>
                  <a:lnTo>
                    <a:pt x="2030171" y="379666"/>
                  </a:lnTo>
                  <a:lnTo>
                    <a:pt x="2034133" y="383476"/>
                  </a:lnTo>
                  <a:lnTo>
                    <a:pt x="2037613" y="388556"/>
                  </a:lnTo>
                  <a:lnTo>
                    <a:pt x="2045462" y="388556"/>
                  </a:lnTo>
                  <a:lnTo>
                    <a:pt x="2047506" y="383476"/>
                  </a:lnTo>
                  <a:lnTo>
                    <a:pt x="2045754" y="379666"/>
                  </a:lnTo>
                  <a:lnTo>
                    <a:pt x="2046871" y="374586"/>
                  </a:lnTo>
                  <a:lnTo>
                    <a:pt x="2053450" y="369506"/>
                  </a:lnTo>
                  <a:lnTo>
                    <a:pt x="2059800" y="369506"/>
                  </a:lnTo>
                  <a:lnTo>
                    <a:pt x="2060270" y="359346"/>
                  </a:lnTo>
                  <a:lnTo>
                    <a:pt x="2059266" y="355536"/>
                  </a:lnTo>
                  <a:lnTo>
                    <a:pt x="2057006" y="350456"/>
                  </a:lnTo>
                  <a:lnTo>
                    <a:pt x="2054936" y="341566"/>
                  </a:lnTo>
                  <a:lnTo>
                    <a:pt x="2053361" y="335229"/>
                  </a:lnTo>
                  <a:lnTo>
                    <a:pt x="2059152" y="335229"/>
                  </a:lnTo>
                  <a:lnTo>
                    <a:pt x="2060854" y="345376"/>
                  </a:lnTo>
                  <a:lnTo>
                    <a:pt x="2067242" y="345376"/>
                  </a:lnTo>
                  <a:lnTo>
                    <a:pt x="2068309" y="340296"/>
                  </a:lnTo>
                  <a:lnTo>
                    <a:pt x="2068449" y="340296"/>
                  </a:lnTo>
                  <a:lnTo>
                    <a:pt x="2068144" y="337756"/>
                  </a:lnTo>
                  <a:lnTo>
                    <a:pt x="2067852" y="335229"/>
                  </a:lnTo>
                  <a:lnTo>
                    <a:pt x="2069617" y="340042"/>
                  </a:lnTo>
                  <a:lnTo>
                    <a:pt x="2069706" y="340296"/>
                  </a:lnTo>
                  <a:lnTo>
                    <a:pt x="2072170" y="340296"/>
                  </a:lnTo>
                  <a:lnTo>
                    <a:pt x="2075370" y="345376"/>
                  </a:lnTo>
                  <a:lnTo>
                    <a:pt x="2076437" y="340296"/>
                  </a:lnTo>
                  <a:lnTo>
                    <a:pt x="2074113" y="337756"/>
                  </a:lnTo>
                  <a:lnTo>
                    <a:pt x="2069960" y="333946"/>
                  </a:lnTo>
                  <a:lnTo>
                    <a:pt x="2069579" y="335026"/>
                  </a:lnTo>
                  <a:lnTo>
                    <a:pt x="2066848" y="331520"/>
                  </a:lnTo>
                  <a:lnTo>
                    <a:pt x="2066848" y="340296"/>
                  </a:lnTo>
                  <a:lnTo>
                    <a:pt x="2066658" y="339966"/>
                  </a:lnTo>
                  <a:lnTo>
                    <a:pt x="2066848" y="340296"/>
                  </a:lnTo>
                  <a:lnTo>
                    <a:pt x="2066848" y="331520"/>
                  </a:lnTo>
                  <a:lnTo>
                    <a:pt x="2065782" y="330136"/>
                  </a:lnTo>
                  <a:lnTo>
                    <a:pt x="2065185" y="329539"/>
                  </a:lnTo>
                  <a:lnTo>
                    <a:pt x="2065185" y="336867"/>
                  </a:lnTo>
                  <a:lnTo>
                    <a:pt x="2064448" y="335229"/>
                  </a:lnTo>
                  <a:lnTo>
                    <a:pt x="2061540" y="335229"/>
                  </a:lnTo>
                  <a:lnTo>
                    <a:pt x="2059114" y="330136"/>
                  </a:lnTo>
                  <a:lnTo>
                    <a:pt x="2062594" y="330136"/>
                  </a:lnTo>
                  <a:lnTo>
                    <a:pt x="2064727" y="335229"/>
                  </a:lnTo>
                  <a:lnTo>
                    <a:pt x="2065185" y="336867"/>
                  </a:lnTo>
                  <a:lnTo>
                    <a:pt x="2065185" y="329539"/>
                  </a:lnTo>
                  <a:lnTo>
                    <a:pt x="2062010" y="326326"/>
                  </a:lnTo>
                  <a:lnTo>
                    <a:pt x="2076831" y="311086"/>
                  </a:lnTo>
                  <a:lnTo>
                    <a:pt x="2091639" y="297116"/>
                  </a:lnTo>
                  <a:lnTo>
                    <a:pt x="2099945" y="306006"/>
                  </a:lnTo>
                  <a:lnTo>
                    <a:pt x="2108974" y="317436"/>
                  </a:lnTo>
                  <a:lnTo>
                    <a:pt x="2109584" y="317436"/>
                  </a:lnTo>
                  <a:lnTo>
                    <a:pt x="2118118" y="321271"/>
                  </a:lnTo>
                  <a:lnTo>
                    <a:pt x="2126488" y="326326"/>
                  </a:lnTo>
                  <a:lnTo>
                    <a:pt x="2122424" y="311086"/>
                  </a:lnTo>
                  <a:lnTo>
                    <a:pt x="2130323" y="317436"/>
                  </a:lnTo>
                  <a:lnTo>
                    <a:pt x="2131530" y="317436"/>
                  </a:lnTo>
                  <a:lnTo>
                    <a:pt x="2134336" y="321271"/>
                  </a:lnTo>
                  <a:lnTo>
                    <a:pt x="2136000" y="321271"/>
                  </a:lnTo>
                  <a:lnTo>
                    <a:pt x="2131428" y="311086"/>
                  </a:lnTo>
                  <a:lnTo>
                    <a:pt x="2129244" y="306006"/>
                  </a:lnTo>
                  <a:lnTo>
                    <a:pt x="2127656" y="306006"/>
                  </a:lnTo>
                  <a:lnTo>
                    <a:pt x="2127072" y="302196"/>
                  </a:lnTo>
                  <a:lnTo>
                    <a:pt x="2134616" y="302196"/>
                  </a:lnTo>
                  <a:lnTo>
                    <a:pt x="2138692" y="306006"/>
                  </a:lnTo>
                  <a:lnTo>
                    <a:pt x="2135784" y="302196"/>
                  </a:lnTo>
                  <a:lnTo>
                    <a:pt x="2139264" y="306006"/>
                  </a:lnTo>
                  <a:lnTo>
                    <a:pt x="2141588" y="306006"/>
                  </a:lnTo>
                  <a:lnTo>
                    <a:pt x="2139264" y="302196"/>
                  </a:lnTo>
                  <a:lnTo>
                    <a:pt x="2144496" y="302196"/>
                  </a:lnTo>
                  <a:lnTo>
                    <a:pt x="2138692" y="297116"/>
                  </a:lnTo>
                  <a:lnTo>
                    <a:pt x="2143188" y="297116"/>
                  </a:lnTo>
                  <a:lnTo>
                    <a:pt x="2145512" y="292036"/>
                  </a:lnTo>
                  <a:lnTo>
                    <a:pt x="2148484" y="292036"/>
                  </a:lnTo>
                  <a:lnTo>
                    <a:pt x="2151557" y="294576"/>
                  </a:lnTo>
                  <a:lnTo>
                    <a:pt x="2148560" y="286956"/>
                  </a:lnTo>
                  <a:lnTo>
                    <a:pt x="2149729" y="281876"/>
                  </a:lnTo>
                  <a:lnTo>
                    <a:pt x="2155952" y="292036"/>
                  </a:lnTo>
                  <a:lnTo>
                    <a:pt x="2163610" y="286956"/>
                  </a:lnTo>
                  <a:lnTo>
                    <a:pt x="2171801" y="292036"/>
                  </a:lnTo>
                  <a:lnTo>
                    <a:pt x="2167445" y="286956"/>
                  </a:lnTo>
                  <a:lnTo>
                    <a:pt x="2168385" y="281876"/>
                  </a:lnTo>
                  <a:lnTo>
                    <a:pt x="2170734" y="278066"/>
                  </a:lnTo>
                  <a:lnTo>
                    <a:pt x="2170633" y="267906"/>
                  </a:lnTo>
                  <a:lnTo>
                    <a:pt x="2171217" y="267906"/>
                  </a:lnTo>
                  <a:lnTo>
                    <a:pt x="2172957" y="272986"/>
                  </a:lnTo>
                  <a:lnTo>
                    <a:pt x="2183993" y="272986"/>
                  </a:lnTo>
                  <a:lnTo>
                    <a:pt x="2177973" y="267906"/>
                  </a:lnTo>
                  <a:lnTo>
                    <a:pt x="2174557" y="262826"/>
                  </a:lnTo>
                  <a:lnTo>
                    <a:pt x="2172500" y="259016"/>
                  </a:lnTo>
                  <a:lnTo>
                    <a:pt x="2171801" y="256476"/>
                  </a:lnTo>
                  <a:lnTo>
                    <a:pt x="2169477" y="248856"/>
                  </a:lnTo>
                  <a:lnTo>
                    <a:pt x="2177008" y="253936"/>
                  </a:lnTo>
                  <a:lnTo>
                    <a:pt x="2180005" y="256476"/>
                  </a:lnTo>
                  <a:lnTo>
                    <a:pt x="2181606" y="259016"/>
                  </a:lnTo>
                  <a:lnTo>
                    <a:pt x="2185301" y="267906"/>
                  </a:lnTo>
                  <a:lnTo>
                    <a:pt x="2191499" y="272986"/>
                  </a:lnTo>
                  <a:lnTo>
                    <a:pt x="2187079" y="267906"/>
                  </a:lnTo>
                  <a:lnTo>
                    <a:pt x="2183434" y="259016"/>
                  </a:lnTo>
                  <a:lnTo>
                    <a:pt x="2181822" y="256476"/>
                  </a:lnTo>
                  <a:lnTo>
                    <a:pt x="2178774" y="253936"/>
                  </a:lnTo>
                  <a:lnTo>
                    <a:pt x="2183333" y="253936"/>
                  </a:lnTo>
                  <a:lnTo>
                    <a:pt x="2185936" y="259016"/>
                  </a:lnTo>
                  <a:lnTo>
                    <a:pt x="2188946" y="259016"/>
                  </a:lnTo>
                  <a:lnTo>
                    <a:pt x="2193823" y="262826"/>
                  </a:lnTo>
                  <a:lnTo>
                    <a:pt x="2187752" y="253936"/>
                  </a:lnTo>
                  <a:lnTo>
                    <a:pt x="2188781" y="253936"/>
                  </a:lnTo>
                  <a:lnTo>
                    <a:pt x="2186902" y="248856"/>
                  </a:lnTo>
                  <a:lnTo>
                    <a:pt x="2196731" y="248856"/>
                  </a:lnTo>
                  <a:lnTo>
                    <a:pt x="2199665" y="256476"/>
                  </a:lnTo>
                  <a:lnTo>
                    <a:pt x="2199716" y="250126"/>
                  </a:lnTo>
                  <a:lnTo>
                    <a:pt x="2198116" y="248856"/>
                  </a:lnTo>
                  <a:lnTo>
                    <a:pt x="2193239" y="243776"/>
                  </a:lnTo>
                  <a:lnTo>
                    <a:pt x="2199195" y="243776"/>
                  </a:lnTo>
                  <a:lnTo>
                    <a:pt x="2204186" y="248856"/>
                  </a:lnTo>
                  <a:lnTo>
                    <a:pt x="2209508" y="253936"/>
                  </a:lnTo>
                  <a:lnTo>
                    <a:pt x="2208923" y="248856"/>
                  </a:lnTo>
                  <a:lnTo>
                    <a:pt x="2203894" y="238696"/>
                  </a:lnTo>
                  <a:lnTo>
                    <a:pt x="2201380" y="233616"/>
                  </a:lnTo>
                  <a:lnTo>
                    <a:pt x="2206955" y="233616"/>
                  </a:lnTo>
                  <a:lnTo>
                    <a:pt x="2209000" y="228536"/>
                  </a:lnTo>
                  <a:lnTo>
                    <a:pt x="2210714" y="224726"/>
                  </a:lnTo>
                  <a:lnTo>
                    <a:pt x="2208339" y="219646"/>
                  </a:lnTo>
                  <a:lnTo>
                    <a:pt x="2211247" y="219646"/>
                  </a:lnTo>
                  <a:lnTo>
                    <a:pt x="2205444" y="214566"/>
                  </a:lnTo>
                  <a:lnTo>
                    <a:pt x="2200211" y="209486"/>
                  </a:lnTo>
                  <a:lnTo>
                    <a:pt x="2196274" y="204571"/>
                  </a:lnTo>
                  <a:lnTo>
                    <a:pt x="2197531" y="204571"/>
                  </a:lnTo>
                  <a:lnTo>
                    <a:pt x="2192083" y="200596"/>
                  </a:lnTo>
                  <a:lnTo>
                    <a:pt x="2199957" y="204571"/>
                  </a:lnTo>
                  <a:lnTo>
                    <a:pt x="2201532" y="204571"/>
                  </a:lnTo>
                  <a:lnTo>
                    <a:pt x="2206333" y="209486"/>
                  </a:lnTo>
                  <a:lnTo>
                    <a:pt x="2207031" y="209486"/>
                  </a:lnTo>
                  <a:lnTo>
                    <a:pt x="2207095" y="214566"/>
                  </a:lnTo>
                  <a:lnTo>
                    <a:pt x="2210092" y="214566"/>
                  </a:lnTo>
                  <a:lnTo>
                    <a:pt x="2210092" y="209486"/>
                  </a:lnTo>
                  <a:lnTo>
                    <a:pt x="2204859" y="200596"/>
                  </a:lnTo>
                  <a:lnTo>
                    <a:pt x="2210092" y="200596"/>
                  </a:lnTo>
                  <a:lnTo>
                    <a:pt x="2214511" y="204571"/>
                  </a:lnTo>
                  <a:lnTo>
                    <a:pt x="2214334" y="204571"/>
                  </a:lnTo>
                  <a:lnTo>
                    <a:pt x="2214740" y="209486"/>
                  </a:lnTo>
                  <a:lnTo>
                    <a:pt x="2219960" y="209486"/>
                  </a:lnTo>
                  <a:lnTo>
                    <a:pt x="2212987" y="214566"/>
                  </a:lnTo>
                  <a:lnTo>
                    <a:pt x="2220671" y="219646"/>
                  </a:lnTo>
                  <a:lnTo>
                    <a:pt x="2228672" y="224726"/>
                  </a:lnTo>
                  <a:lnTo>
                    <a:pt x="2236228" y="224726"/>
                  </a:lnTo>
                  <a:lnTo>
                    <a:pt x="2229256" y="214566"/>
                  </a:lnTo>
                  <a:lnTo>
                    <a:pt x="2236228" y="209486"/>
                  </a:lnTo>
                  <a:lnTo>
                    <a:pt x="2231733" y="204571"/>
                  </a:lnTo>
                  <a:lnTo>
                    <a:pt x="2228291" y="204571"/>
                  </a:lnTo>
                  <a:lnTo>
                    <a:pt x="2223452" y="200596"/>
                  </a:lnTo>
                  <a:lnTo>
                    <a:pt x="2226297" y="195516"/>
                  </a:lnTo>
                  <a:lnTo>
                    <a:pt x="2227046" y="195516"/>
                  </a:lnTo>
                  <a:lnTo>
                    <a:pt x="2235936" y="200596"/>
                  </a:lnTo>
                  <a:lnTo>
                    <a:pt x="2244521" y="204419"/>
                  </a:lnTo>
                  <a:lnTo>
                    <a:pt x="2244941" y="200596"/>
                  </a:lnTo>
                  <a:lnTo>
                    <a:pt x="2241981" y="195516"/>
                  </a:lnTo>
                  <a:lnTo>
                    <a:pt x="2235504" y="185356"/>
                  </a:lnTo>
                  <a:lnTo>
                    <a:pt x="2233663" y="180276"/>
                  </a:lnTo>
                  <a:lnTo>
                    <a:pt x="2237384" y="180276"/>
                  </a:lnTo>
                  <a:lnTo>
                    <a:pt x="2247265" y="190436"/>
                  </a:lnTo>
                  <a:lnTo>
                    <a:pt x="2247557" y="185356"/>
                  </a:lnTo>
                  <a:lnTo>
                    <a:pt x="2252141" y="185356"/>
                  </a:lnTo>
                  <a:lnTo>
                    <a:pt x="2250452" y="180276"/>
                  </a:lnTo>
                  <a:lnTo>
                    <a:pt x="2249005" y="178866"/>
                  </a:lnTo>
                  <a:lnTo>
                    <a:pt x="2249005" y="180276"/>
                  </a:lnTo>
                  <a:lnTo>
                    <a:pt x="2246528" y="184086"/>
                  </a:lnTo>
                  <a:lnTo>
                    <a:pt x="2244001" y="180276"/>
                  </a:lnTo>
                  <a:lnTo>
                    <a:pt x="2241943" y="176466"/>
                  </a:lnTo>
                  <a:lnTo>
                    <a:pt x="2246960" y="176466"/>
                  </a:lnTo>
                  <a:lnTo>
                    <a:pt x="2246553" y="177736"/>
                  </a:lnTo>
                  <a:lnTo>
                    <a:pt x="2249005" y="180276"/>
                  </a:lnTo>
                  <a:lnTo>
                    <a:pt x="2249005" y="178866"/>
                  </a:lnTo>
                  <a:lnTo>
                    <a:pt x="2247862" y="177736"/>
                  </a:lnTo>
                  <a:lnTo>
                    <a:pt x="2256561" y="180276"/>
                  </a:lnTo>
                  <a:lnTo>
                    <a:pt x="2257818" y="176466"/>
                  </a:lnTo>
                  <a:lnTo>
                    <a:pt x="2258390" y="171386"/>
                  </a:lnTo>
                  <a:lnTo>
                    <a:pt x="2258784" y="166306"/>
                  </a:lnTo>
                  <a:lnTo>
                    <a:pt x="2259012" y="163766"/>
                  </a:lnTo>
                  <a:lnTo>
                    <a:pt x="2259126" y="162560"/>
                  </a:lnTo>
                  <a:lnTo>
                    <a:pt x="2259482" y="159956"/>
                  </a:lnTo>
                  <a:lnTo>
                    <a:pt x="2260892" y="156184"/>
                  </a:lnTo>
                  <a:lnTo>
                    <a:pt x="2263190" y="156184"/>
                  </a:lnTo>
                  <a:lnTo>
                    <a:pt x="2265451" y="162560"/>
                  </a:lnTo>
                  <a:lnTo>
                    <a:pt x="2269858" y="162560"/>
                  </a:lnTo>
                  <a:lnTo>
                    <a:pt x="2270163" y="159956"/>
                  </a:lnTo>
                  <a:lnTo>
                    <a:pt x="2270226" y="159410"/>
                  </a:lnTo>
                  <a:lnTo>
                    <a:pt x="2270328" y="158610"/>
                  </a:lnTo>
                  <a:lnTo>
                    <a:pt x="2270417" y="157835"/>
                  </a:lnTo>
                  <a:lnTo>
                    <a:pt x="2270506" y="157060"/>
                  </a:lnTo>
                  <a:lnTo>
                    <a:pt x="2270607" y="156184"/>
                  </a:lnTo>
                  <a:lnTo>
                    <a:pt x="2271280" y="156184"/>
                  </a:lnTo>
                  <a:lnTo>
                    <a:pt x="2274506" y="152412"/>
                  </a:lnTo>
                  <a:lnTo>
                    <a:pt x="2279205" y="147256"/>
                  </a:lnTo>
                  <a:lnTo>
                    <a:pt x="2290241" y="147256"/>
                  </a:lnTo>
                  <a:lnTo>
                    <a:pt x="2296642" y="142176"/>
                  </a:lnTo>
                  <a:lnTo>
                    <a:pt x="2290419" y="133286"/>
                  </a:lnTo>
                  <a:lnTo>
                    <a:pt x="2288502" y="128206"/>
                  </a:lnTo>
                  <a:lnTo>
                    <a:pt x="2289086" y="128206"/>
                  </a:lnTo>
                  <a:lnTo>
                    <a:pt x="2295829" y="133286"/>
                  </a:lnTo>
                  <a:lnTo>
                    <a:pt x="2297277" y="133286"/>
                  </a:lnTo>
                  <a:lnTo>
                    <a:pt x="2296223" y="128206"/>
                  </a:lnTo>
                  <a:lnTo>
                    <a:pt x="2295245" y="123126"/>
                  </a:lnTo>
                  <a:lnTo>
                    <a:pt x="2295334" y="112966"/>
                  </a:lnTo>
                  <a:lnTo>
                    <a:pt x="2298687" y="107886"/>
                  </a:lnTo>
                  <a:lnTo>
                    <a:pt x="2309101" y="107886"/>
                  </a:lnTo>
                  <a:lnTo>
                    <a:pt x="2305062" y="98996"/>
                  </a:lnTo>
                  <a:lnTo>
                    <a:pt x="2301887" y="93916"/>
                  </a:lnTo>
                  <a:lnTo>
                    <a:pt x="2306510" y="93916"/>
                  </a:lnTo>
                  <a:lnTo>
                    <a:pt x="2313178" y="88836"/>
                  </a:lnTo>
                  <a:lnTo>
                    <a:pt x="2318334" y="79971"/>
                  </a:lnTo>
                  <a:lnTo>
                    <a:pt x="2325217" y="74866"/>
                  </a:lnTo>
                  <a:lnTo>
                    <a:pt x="2336139" y="74866"/>
                  </a:lnTo>
                  <a:lnTo>
                    <a:pt x="2333167" y="69824"/>
                  </a:lnTo>
                  <a:lnTo>
                    <a:pt x="2332748" y="69824"/>
                  </a:lnTo>
                  <a:lnTo>
                    <a:pt x="2335923" y="64706"/>
                  </a:lnTo>
                  <a:lnTo>
                    <a:pt x="2337689" y="64706"/>
                  </a:lnTo>
                  <a:lnTo>
                    <a:pt x="2330983" y="54660"/>
                  </a:lnTo>
                  <a:lnTo>
                    <a:pt x="2338971" y="54660"/>
                  </a:lnTo>
                  <a:lnTo>
                    <a:pt x="2344699" y="59626"/>
                  </a:lnTo>
                  <a:lnTo>
                    <a:pt x="2350351" y="59626"/>
                  </a:lnTo>
                  <a:lnTo>
                    <a:pt x="2357475" y="54660"/>
                  </a:lnTo>
                  <a:lnTo>
                    <a:pt x="2360091" y="54660"/>
                  </a:lnTo>
                  <a:lnTo>
                    <a:pt x="2348331" y="45656"/>
                  </a:lnTo>
                  <a:lnTo>
                    <a:pt x="2348331" y="40576"/>
                  </a:lnTo>
                  <a:lnTo>
                    <a:pt x="2348725" y="40576"/>
                  </a:lnTo>
                  <a:lnTo>
                    <a:pt x="2357628" y="45656"/>
                  </a:lnTo>
                  <a:lnTo>
                    <a:pt x="2350071" y="35496"/>
                  </a:lnTo>
                  <a:lnTo>
                    <a:pt x="2356739" y="40576"/>
                  </a:lnTo>
                  <a:lnTo>
                    <a:pt x="2354148" y="35496"/>
                  </a:lnTo>
                  <a:lnTo>
                    <a:pt x="2352522" y="30759"/>
                  </a:lnTo>
                  <a:lnTo>
                    <a:pt x="2352395" y="30416"/>
                  </a:lnTo>
                  <a:lnTo>
                    <a:pt x="2367508" y="30416"/>
                  </a:lnTo>
                  <a:lnTo>
                    <a:pt x="2372156" y="35496"/>
                  </a:lnTo>
                  <a:lnTo>
                    <a:pt x="2370404" y="21526"/>
                  </a:lnTo>
                  <a:lnTo>
                    <a:pt x="2373312" y="21526"/>
                  </a:lnTo>
                  <a:lnTo>
                    <a:pt x="2373896" y="26327"/>
                  </a:lnTo>
                  <a:lnTo>
                    <a:pt x="2373922" y="26606"/>
                  </a:lnTo>
                  <a:lnTo>
                    <a:pt x="2378710" y="26606"/>
                  </a:lnTo>
                  <a:lnTo>
                    <a:pt x="2375636" y="21526"/>
                  </a:lnTo>
                  <a:lnTo>
                    <a:pt x="2380869" y="21526"/>
                  </a:lnTo>
                  <a:lnTo>
                    <a:pt x="2383764" y="16446"/>
                  </a:lnTo>
                  <a:lnTo>
                    <a:pt x="2384348" y="11366"/>
                  </a:lnTo>
                  <a:lnTo>
                    <a:pt x="2390737" y="16446"/>
                  </a:lnTo>
                  <a:lnTo>
                    <a:pt x="2394508" y="11366"/>
                  </a:lnTo>
                  <a:lnTo>
                    <a:pt x="2396985" y="6286"/>
                  </a:lnTo>
                  <a:lnTo>
                    <a:pt x="2397874" y="2476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17596143" y="3349043"/>
            <a:ext cx="692150" cy="1811020"/>
          </a:xfrm>
          <a:custGeom>
            <a:avLst/>
            <a:gdLst/>
            <a:ahLst/>
            <a:cxnLst/>
            <a:rect l="l" t="t" r="r" b="b"/>
            <a:pathLst>
              <a:path w="692150" h="1811020">
                <a:moveTo>
                  <a:pt x="691805" y="1568076"/>
                </a:moveTo>
                <a:lnTo>
                  <a:pt x="630913" y="1578906"/>
                </a:lnTo>
                <a:lnTo>
                  <a:pt x="580842" y="1590798"/>
                </a:lnTo>
                <a:lnTo>
                  <a:pt x="540649" y="1608637"/>
                </a:lnTo>
                <a:lnTo>
                  <a:pt x="511359" y="1644316"/>
                </a:lnTo>
                <a:lnTo>
                  <a:pt x="496653" y="1685940"/>
                </a:lnTo>
                <a:lnTo>
                  <a:pt x="500209" y="1733512"/>
                </a:lnTo>
                <a:lnTo>
                  <a:pt x="522196" y="1775136"/>
                </a:lnTo>
                <a:lnTo>
                  <a:pt x="555154" y="1798922"/>
                </a:lnTo>
                <a:lnTo>
                  <a:pt x="596140" y="1810815"/>
                </a:lnTo>
                <a:lnTo>
                  <a:pt x="642209" y="1810815"/>
                </a:lnTo>
                <a:lnTo>
                  <a:pt x="691581" y="1804868"/>
                </a:lnTo>
                <a:lnTo>
                  <a:pt x="691805" y="1804868"/>
                </a:lnTo>
                <a:lnTo>
                  <a:pt x="691805" y="1568076"/>
                </a:lnTo>
                <a:close/>
              </a:path>
              <a:path w="692150" h="1811020">
                <a:moveTo>
                  <a:pt x="691805" y="871805"/>
                </a:moveTo>
                <a:lnTo>
                  <a:pt x="135395" y="1002106"/>
                </a:lnTo>
                <a:lnTo>
                  <a:pt x="51477" y="1031838"/>
                </a:lnTo>
                <a:lnTo>
                  <a:pt x="23993" y="1061570"/>
                </a:lnTo>
                <a:lnTo>
                  <a:pt x="0" y="1126980"/>
                </a:lnTo>
                <a:lnTo>
                  <a:pt x="7046" y="1162658"/>
                </a:lnTo>
                <a:lnTo>
                  <a:pt x="24261" y="1198337"/>
                </a:lnTo>
                <a:lnTo>
                  <a:pt x="50574" y="1228069"/>
                </a:lnTo>
                <a:lnTo>
                  <a:pt x="283627" y="1275640"/>
                </a:lnTo>
                <a:lnTo>
                  <a:pt x="383059" y="1287533"/>
                </a:lnTo>
                <a:lnTo>
                  <a:pt x="482540" y="1305372"/>
                </a:lnTo>
                <a:lnTo>
                  <a:pt x="582067" y="1317265"/>
                </a:lnTo>
                <a:lnTo>
                  <a:pt x="681640" y="1335104"/>
                </a:lnTo>
                <a:lnTo>
                  <a:pt x="691805" y="1336317"/>
                </a:lnTo>
                <a:lnTo>
                  <a:pt x="691805" y="1239962"/>
                </a:lnTo>
                <a:lnTo>
                  <a:pt x="146994" y="1239961"/>
                </a:lnTo>
                <a:lnTo>
                  <a:pt x="146994" y="1013999"/>
                </a:lnTo>
                <a:lnTo>
                  <a:pt x="691805" y="1013999"/>
                </a:lnTo>
                <a:lnTo>
                  <a:pt x="691805" y="871805"/>
                </a:lnTo>
                <a:close/>
              </a:path>
              <a:path w="692150" h="1811020">
                <a:moveTo>
                  <a:pt x="146994" y="1013999"/>
                </a:moveTo>
                <a:lnTo>
                  <a:pt x="146994" y="1239961"/>
                </a:lnTo>
                <a:lnTo>
                  <a:pt x="196521" y="1228069"/>
                </a:lnTo>
                <a:lnTo>
                  <a:pt x="246115" y="1210230"/>
                </a:lnTo>
                <a:lnTo>
                  <a:pt x="594972" y="1126980"/>
                </a:lnTo>
                <a:lnTo>
                  <a:pt x="645029" y="1121034"/>
                </a:lnTo>
                <a:lnTo>
                  <a:pt x="691805" y="1109942"/>
                </a:lnTo>
                <a:lnTo>
                  <a:pt x="691805" y="1102808"/>
                </a:lnTo>
                <a:lnTo>
                  <a:pt x="544947" y="1079409"/>
                </a:lnTo>
                <a:lnTo>
                  <a:pt x="445442" y="1067516"/>
                </a:lnTo>
                <a:lnTo>
                  <a:pt x="146994" y="1013999"/>
                </a:lnTo>
                <a:close/>
              </a:path>
              <a:path w="692150" h="1811020">
                <a:moveTo>
                  <a:pt x="691805" y="1109942"/>
                </a:moveTo>
                <a:lnTo>
                  <a:pt x="645029" y="1121034"/>
                </a:lnTo>
                <a:lnTo>
                  <a:pt x="594972" y="1126980"/>
                </a:lnTo>
                <a:lnTo>
                  <a:pt x="246115" y="1210230"/>
                </a:lnTo>
                <a:lnTo>
                  <a:pt x="196521" y="1228069"/>
                </a:lnTo>
                <a:lnTo>
                  <a:pt x="146994" y="1239961"/>
                </a:lnTo>
                <a:lnTo>
                  <a:pt x="691805" y="1239962"/>
                </a:lnTo>
                <a:lnTo>
                  <a:pt x="691805" y="1109942"/>
                </a:lnTo>
                <a:close/>
              </a:path>
              <a:path w="692150" h="1811020">
                <a:moveTo>
                  <a:pt x="691805" y="1013999"/>
                </a:moveTo>
                <a:lnTo>
                  <a:pt x="146994" y="1013999"/>
                </a:lnTo>
                <a:lnTo>
                  <a:pt x="445442" y="1067516"/>
                </a:lnTo>
                <a:lnTo>
                  <a:pt x="544947" y="1079409"/>
                </a:lnTo>
                <a:lnTo>
                  <a:pt x="691805" y="1102808"/>
                </a:lnTo>
                <a:lnTo>
                  <a:pt x="691805" y="1013999"/>
                </a:lnTo>
                <a:close/>
              </a:path>
              <a:path w="692150" h="1811020">
                <a:moveTo>
                  <a:pt x="691805" y="362331"/>
                </a:moveTo>
                <a:lnTo>
                  <a:pt x="151276" y="478824"/>
                </a:lnTo>
                <a:lnTo>
                  <a:pt x="113557" y="496663"/>
                </a:lnTo>
                <a:lnTo>
                  <a:pt x="86073" y="526395"/>
                </a:lnTo>
                <a:lnTo>
                  <a:pt x="70498" y="568020"/>
                </a:lnTo>
                <a:lnTo>
                  <a:pt x="68502" y="609645"/>
                </a:lnTo>
                <a:lnTo>
                  <a:pt x="81413" y="645323"/>
                </a:lnTo>
                <a:lnTo>
                  <a:pt x="106499" y="681001"/>
                </a:lnTo>
                <a:lnTo>
                  <a:pt x="140951" y="698840"/>
                </a:lnTo>
                <a:lnTo>
                  <a:pt x="181959" y="704787"/>
                </a:lnTo>
                <a:lnTo>
                  <a:pt x="384433" y="710733"/>
                </a:lnTo>
                <a:lnTo>
                  <a:pt x="691805" y="710733"/>
                </a:lnTo>
                <a:lnTo>
                  <a:pt x="691805" y="698840"/>
                </a:lnTo>
                <a:lnTo>
                  <a:pt x="214783" y="698840"/>
                </a:lnTo>
                <a:lnTo>
                  <a:pt x="184100" y="472878"/>
                </a:lnTo>
                <a:lnTo>
                  <a:pt x="691805" y="472878"/>
                </a:lnTo>
                <a:lnTo>
                  <a:pt x="691805" y="362331"/>
                </a:lnTo>
                <a:close/>
              </a:path>
              <a:path w="692150" h="1811020">
                <a:moveTo>
                  <a:pt x="580867" y="472878"/>
                </a:moveTo>
                <a:lnTo>
                  <a:pt x="184100" y="472878"/>
                </a:lnTo>
                <a:lnTo>
                  <a:pt x="214783" y="698840"/>
                </a:lnTo>
                <a:lnTo>
                  <a:pt x="691805" y="596808"/>
                </a:lnTo>
                <a:lnTo>
                  <a:pt x="691805" y="478824"/>
                </a:lnTo>
                <a:lnTo>
                  <a:pt x="680091" y="478824"/>
                </a:lnTo>
                <a:lnTo>
                  <a:pt x="580867" y="472878"/>
                </a:lnTo>
                <a:close/>
              </a:path>
              <a:path w="692150" h="1811020">
                <a:moveTo>
                  <a:pt x="691805" y="596808"/>
                </a:moveTo>
                <a:lnTo>
                  <a:pt x="214783" y="698840"/>
                </a:lnTo>
                <a:lnTo>
                  <a:pt x="691805" y="698840"/>
                </a:lnTo>
                <a:lnTo>
                  <a:pt x="691805" y="596808"/>
                </a:lnTo>
                <a:close/>
              </a:path>
              <a:path w="692150" h="1811020">
                <a:moveTo>
                  <a:pt x="691805" y="472878"/>
                </a:moveTo>
                <a:lnTo>
                  <a:pt x="580867" y="472878"/>
                </a:lnTo>
                <a:lnTo>
                  <a:pt x="680091" y="478824"/>
                </a:lnTo>
                <a:lnTo>
                  <a:pt x="691805" y="478824"/>
                </a:lnTo>
                <a:lnTo>
                  <a:pt x="691805" y="472878"/>
                </a:lnTo>
                <a:close/>
              </a:path>
              <a:path w="692150" h="1811020">
                <a:moveTo>
                  <a:pt x="691805" y="0"/>
                </a:moveTo>
                <a:lnTo>
                  <a:pt x="684789" y="3113"/>
                </a:lnTo>
                <a:lnTo>
                  <a:pt x="655499" y="38792"/>
                </a:lnTo>
                <a:lnTo>
                  <a:pt x="640793" y="80416"/>
                </a:lnTo>
                <a:lnTo>
                  <a:pt x="644350" y="127987"/>
                </a:lnTo>
                <a:lnTo>
                  <a:pt x="664385" y="169612"/>
                </a:lnTo>
                <a:lnTo>
                  <a:pt x="691805" y="194974"/>
                </a:lnTo>
                <a:lnTo>
                  <a:pt x="69180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962" y="9554207"/>
            <a:ext cx="1704770" cy="732790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14838084" y="5940581"/>
            <a:ext cx="3451225" cy="4346575"/>
            <a:chOff x="14838084" y="5940581"/>
            <a:chExt cx="3451225" cy="4346575"/>
          </a:xfrm>
        </p:grpSpPr>
        <p:sp>
          <p:nvSpPr>
            <p:cNvPr id="20" name="object 20" descr=""/>
            <p:cNvSpPr/>
            <p:nvPr/>
          </p:nvSpPr>
          <p:spPr>
            <a:xfrm>
              <a:off x="14838084" y="9025887"/>
              <a:ext cx="3319779" cy="1261110"/>
            </a:xfrm>
            <a:custGeom>
              <a:avLst/>
              <a:gdLst/>
              <a:ahLst/>
              <a:cxnLst/>
              <a:rect l="l" t="t" r="r" b="b"/>
              <a:pathLst>
                <a:path w="3319780" h="1261109">
                  <a:moveTo>
                    <a:pt x="345554" y="998219"/>
                  </a:moveTo>
                  <a:lnTo>
                    <a:pt x="328596" y="998219"/>
                  </a:lnTo>
                  <a:lnTo>
                    <a:pt x="311639" y="1000759"/>
                  </a:lnTo>
                  <a:lnTo>
                    <a:pt x="260219" y="1017269"/>
                  </a:lnTo>
                  <a:lnTo>
                    <a:pt x="197808" y="1052829"/>
                  </a:lnTo>
                  <a:lnTo>
                    <a:pt x="142566" y="1093469"/>
                  </a:lnTo>
                  <a:lnTo>
                    <a:pt x="108271" y="1123949"/>
                  </a:lnTo>
                  <a:lnTo>
                    <a:pt x="72801" y="1164589"/>
                  </a:lnTo>
                  <a:lnTo>
                    <a:pt x="59352" y="1179829"/>
                  </a:lnTo>
                  <a:lnTo>
                    <a:pt x="26536" y="1223009"/>
                  </a:lnTo>
                  <a:lnTo>
                    <a:pt x="7619" y="1250949"/>
                  </a:lnTo>
                  <a:lnTo>
                    <a:pt x="0" y="1261109"/>
                  </a:lnTo>
                  <a:lnTo>
                    <a:pt x="120456" y="1261109"/>
                  </a:lnTo>
                  <a:lnTo>
                    <a:pt x="129445" y="1249679"/>
                  </a:lnTo>
                  <a:lnTo>
                    <a:pt x="143529" y="1234439"/>
                  </a:lnTo>
                  <a:lnTo>
                    <a:pt x="152490" y="1225549"/>
                  </a:lnTo>
                  <a:lnTo>
                    <a:pt x="161722" y="1216659"/>
                  </a:lnTo>
                  <a:lnTo>
                    <a:pt x="170773" y="1207769"/>
                  </a:lnTo>
                  <a:lnTo>
                    <a:pt x="179192" y="1198879"/>
                  </a:lnTo>
                  <a:lnTo>
                    <a:pt x="195064" y="1181099"/>
                  </a:lnTo>
                  <a:lnTo>
                    <a:pt x="212203" y="1164589"/>
                  </a:lnTo>
                  <a:lnTo>
                    <a:pt x="266541" y="1126489"/>
                  </a:lnTo>
                  <a:lnTo>
                    <a:pt x="302687" y="1108709"/>
                  </a:lnTo>
                  <a:lnTo>
                    <a:pt x="339465" y="1098549"/>
                  </a:lnTo>
                  <a:lnTo>
                    <a:pt x="510376" y="1098549"/>
                  </a:lnTo>
                  <a:lnTo>
                    <a:pt x="508833" y="1096009"/>
                  </a:lnTo>
                  <a:lnTo>
                    <a:pt x="499188" y="1083309"/>
                  </a:lnTo>
                  <a:lnTo>
                    <a:pt x="495330" y="1075689"/>
                  </a:lnTo>
                  <a:lnTo>
                    <a:pt x="489407" y="1064259"/>
                  </a:lnTo>
                  <a:lnTo>
                    <a:pt x="481947" y="1054099"/>
                  </a:lnTo>
                  <a:lnTo>
                    <a:pt x="473221" y="1045209"/>
                  </a:lnTo>
                  <a:lnTo>
                    <a:pt x="463501" y="1036319"/>
                  </a:lnTo>
                  <a:lnTo>
                    <a:pt x="453387" y="1029969"/>
                  </a:lnTo>
                  <a:lnTo>
                    <a:pt x="443172" y="1022349"/>
                  </a:lnTo>
                  <a:lnTo>
                    <a:pt x="408595" y="1003299"/>
                  </a:lnTo>
                  <a:lnTo>
                    <a:pt x="391338" y="1000759"/>
                  </a:lnTo>
                  <a:lnTo>
                    <a:pt x="371879" y="1000759"/>
                  </a:lnTo>
                  <a:lnTo>
                    <a:pt x="362330" y="999489"/>
                  </a:lnTo>
                  <a:lnTo>
                    <a:pt x="345554" y="998219"/>
                  </a:lnTo>
                  <a:close/>
                </a:path>
                <a:path w="3319780" h="1261109">
                  <a:moveTo>
                    <a:pt x="510376" y="1098549"/>
                  </a:moveTo>
                  <a:lnTo>
                    <a:pt x="357268" y="1098549"/>
                  </a:lnTo>
                  <a:lnTo>
                    <a:pt x="374710" y="1101089"/>
                  </a:lnTo>
                  <a:lnTo>
                    <a:pt x="391250" y="1107439"/>
                  </a:lnTo>
                  <a:lnTo>
                    <a:pt x="396065" y="1111249"/>
                  </a:lnTo>
                  <a:lnTo>
                    <a:pt x="399923" y="1115059"/>
                  </a:lnTo>
                  <a:lnTo>
                    <a:pt x="402816" y="1118869"/>
                  </a:lnTo>
                  <a:lnTo>
                    <a:pt x="406666" y="1121409"/>
                  </a:lnTo>
                  <a:lnTo>
                    <a:pt x="412453" y="1129029"/>
                  </a:lnTo>
                  <a:lnTo>
                    <a:pt x="422091" y="1140459"/>
                  </a:lnTo>
                  <a:lnTo>
                    <a:pt x="425949" y="1146809"/>
                  </a:lnTo>
                  <a:lnTo>
                    <a:pt x="441470" y="1182369"/>
                  </a:lnTo>
                  <a:lnTo>
                    <a:pt x="454726" y="1219199"/>
                  </a:lnTo>
                  <a:lnTo>
                    <a:pt x="465634" y="1256029"/>
                  </a:lnTo>
                  <a:lnTo>
                    <a:pt x="467056" y="1261109"/>
                  </a:lnTo>
                  <a:lnTo>
                    <a:pt x="613319" y="1261109"/>
                  </a:lnTo>
                  <a:lnTo>
                    <a:pt x="614609" y="1258569"/>
                  </a:lnTo>
                  <a:lnTo>
                    <a:pt x="623109" y="1236979"/>
                  </a:lnTo>
                  <a:lnTo>
                    <a:pt x="631247" y="1215389"/>
                  </a:lnTo>
                  <a:lnTo>
                    <a:pt x="637200" y="1201419"/>
                  </a:lnTo>
                  <a:lnTo>
                    <a:pt x="643424" y="1187449"/>
                  </a:lnTo>
                  <a:lnTo>
                    <a:pt x="652220" y="1168399"/>
                  </a:lnTo>
                  <a:lnTo>
                    <a:pt x="542592" y="1168399"/>
                  </a:lnTo>
                  <a:lnTo>
                    <a:pt x="539698" y="1163319"/>
                  </a:lnTo>
                  <a:lnTo>
                    <a:pt x="537769" y="1160779"/>
                  </a:lnTo>
                  <a:lnTo>
                    <a:pt x="536804" y="1158239"/>
                  </a:lnTo>
                  <a:lnTo>
                    <a:pt x="530806" y="1141729"/>
                  </a:lnTo>
                  <a:lnTo>
                    <a:pt x="524989" y="1126489"/>
                  </a:lnTo>
                  <a:lnTo>
                    <a:pt x="518087" y="1111249"/>
                  </a:lnTo>
                  <a:lnTo>
                    <a:pt x="510376" y="1098549"/>
                  </a:lnTo>
                  <a:close/>
                </a:path>
                <a:path w="3319780" h="1261109">
                  <a:moveTo>
                    <a:pt x="1829261" y="100329"/>
                  </a:moveTo>
                  <a:lnTo>
                    <a:pt x="1614417" y="100329"/>
                  </a:lnTo>
                  <a:lnTo>
                    <a:pt x="1625825" y="101599"/>
                  </a:lnTo>
                  <a:lnTo>
                    <a:pt x="1636962" y="104139"/>
                  </a:lnTo>
                  <a:lnTo>
                    <a:pt x="1687553" y="111759"/>
                  </a:lnTo>
                  <a:lnTo>
                    <a:pt x="1737917" y="139699"/>
                  </a:lnTo>
                  <a:lnTo>
                    <a:pt x="1775576" y="185419"/>
                  </a:lnTo>
                  <a:lnTo>
                    <a:pt x="1802640" y="240029"/>
                  </a:lnTo>
                  <a:lnTo>
                    <a:pt x="1832238" y="337819"/>
                  </a:lnTo>
                  <a:lnTo>
                    <a:pt x="1836955" y="353059"/>
                  </a:lnTo>
                  <a:lnTo>
                    <a:pt x="1847670" y="400049"/>
                  </a:lnTo>
                  <a:lnTo>
                    <a:pt x="1855507" y="463549"/>
                  </a:lnTo>
                  <a:lnTo>
                    <a:pt x="1861077" y="527049"/>
                  </a:lnTo>
                  <a:lnTo>
                    <a:pt x="1863826" y="585469"/>
                  </a:lnTo>
                  <a:lnTo>
                    <a:pt x="1864927" y="638809"/>
                  </a:lnTo>
                  <a:lnTo>
                    <a:pt x="1865032" y="643889"/>
                  </a:lnTo>
                  <a:lnTo>
                    <a:pt x="1865995" y="666749"/>
                  </a:lnTo>
                  <a:lnTo>
                    <a:pt x="1866048" y="668019"/>
                  </a:lnTo>
                  <a:lnTo>
                    <a:pt x="1866151" y="674369"/>
                  </a:lnTo>
                  <a:lnTo>
                    <a:pt x="1866261" y="699769"/>
                  </a:lnTo>
                  <a:lnTo>
                    <a:pt x="1865872" y="715009"/>
                  </a:lnTo>
                  <a:lnTo>
                    <a:pt x="1865775" y="718819"/>
                  </a:lnTo>
                  <a:lnTo>
                    <a:pt x="1865710" y="721359"/>
                  </a:lnTo>
                  <a:lnTo>
                    <a:pt x="1864146" y="746759"/>
                  </a:lnTo>
                  <a:lnTo>
                    <a:pt x="1864067" y="748029"/>
                  </a:lnTo>
                  <a:lnTo>
                    <a:pt x="1863447" y="763269"/>
                  </a:lnTo>
                  <a:lnTo>
                    <a:pt x="1863344" y="765809"/>
                  </a:lnTo>
                  <a:lnTo>
                    <a:pt x="1864067" y="783589"/>
                  </a:lnTo>
                  <a:lnTo>
                    <a:pt x="1864067" y="801369"/>
                  </a:lnTo>
                  <a:lnTo>
                    <a:pt x="1861174" y="819149"/>
                  </a:lnTo>
                  <a:lnTo>
                    <a:pt x="1859245" y="826769"/>
                  </a:lnTo>
                  <a:lnTo>
                    <a:pt x="1858280" y="834389"/>
                  </a:lnTo>
                  <a:lnTo>
                    <a:pt x="1858280" y="843279"/>
                  </a:lnTo>
                  <a:lnTo>
                    <a:pt x="1857822" y="848359"/>
                  </a:lnTo>
                  <a:lnTo>
                    <a:pt x="1857708" y="849629"/>
                  </a:lnTo>
                  <a:lnTo>
                    <a:pt x="1856924" y="864869"/>
                  </a:lnTo>
                  <a:lnTo>
                    <a:pt x="1856580" y="868679"/>
                  </a:lnTo>
                  <a:lnTo>
                    <a:pt x="1856466" y="869949"/>
                  </a:lnTo>
                  <a:lnTo>
                    <a:pt x="1856351" y="871219"/>
                  </a:lnTo>
                  <a:lnTo>
                    <a:pt x="1853292" y="900429"/>
                  </a:lnTo>
                  <a:lnTo>
                    <a:pt x="1849961" y="929639"/>
                  </a:lnTo>
                  <a:lnTo>
                    <a:pt x="1846450" y="957579"/>
                  </a:lnTo>
                  <a:lnTo>
                    <a:pt x="1842848" y="986789"/>
                  </a:lnTo>
                  <a:lnTo>
                    <a:pt x="1840663" y="1002029"/>
                  </a:lnTo>
                  <a:lnTo>
                    <a:pt x="1835931" y="1031239"/>
                  </a:lnTo>
                  <a:lnTo>
                    <a:pt x="1829571" y="1066799"/>
                  </a:lnTo>
                  <a:lnTo>
                    <a:pt x="1825848" y="1085849"/>
                  </a:lnTo>
                  <a:lnTo>
                    <a:pt x="1821945" y="1106169"/>
                  </a:lnTo>
                  <a:lnTo>
                    <a:pt x="1817770" y="1126489"/>
                  </a:lnTo>
                  <a:lnTo>
                    <a:pt x="1813880" y="1146809"/>
                  </a:lnTo>
                  <a:lnTo>
                    <a:pt x="1810456" y="1167129"/>
                  </a:lnTo>
                  <a:lnTo>
                    <a:pt x="1806852" y="1187449"/>
                  </a:lnTo>
                  <a:lnTo>
                    <a:pt x="1802419" y="1206499"/>
                  </a:lnTo>
                  <a:lnTo>
                    <a:pt x="1795441" y="1234439"/>
                  </a:lnTo>
                  <a:lnTo>
                    <a:pt x="1788032" y="1261109"/>
                  </a:lnTo>
                  <a:lnTo>
                    <a:pt x="1885554" y="1261109"/>
                  </a:lnTo>
                  <a:lnTo>
                    <a:pt x="1888738" y="1248409"/>
                  </a:lnTo>
                  <a:lnTo>
                    <a:pt x="1894812" y="1220469"/>
                  </a:lnTo>
                  <a:lnTo>
                    <a:pt x="1900704" y="1192529"/>
                  </a:lnTo>
                  <a:lnTo>
                    <a:pt x="1906507" y="1164589"/>
                  </a:lnTo>
                  <a:lnTo>
                    <a:pt x="1913665" y="1130299"/>
                  </a:lnTo>
                  <a:lnTo>
                    <a:pt x="1920371" y="1097279"/>
                  </a:lnTo>
                  <a:lnTo>
                    <a:pt x="1926174" y="1062989"/>
                  </a:lnTo>
                  <a:lnTo>
                    <a:pt x="1930620" y="1029969"/>
                  </a:lnTo>
                  <a:lnTo>
                    <a:pt x="1933783" y="1003299"/>
                  </a:lnTo>
                  <a:lnTo>
                    <a:pt x="1937421" y="976629"/>
                  </a:lnTo>
                  <a:lnTo>
                    <a:pt x="1941256" y="949959"/>
                  </a:lnTo>
                  <a:lnTo>
                    <a:pt x="1945007" y="923289"/>
                  </a:lnTo>
                  <a:lnTo>
                    <a:pt x="1949528" y="891539"/>
                  </a:lnTo>
                  <a:lnTo>
                    <a:pt x="1952964" y="859789"/>
                  </a:lnTo>
                  <a:lnTo>
                    <a:pt x="1955315" y="826769"/>
                  </a:lnTo>
                  <a:lnTo>
                    <a:pt x="1956581" y="795019"/>
                  </a:lnTo>
                  <a:lnTo>
                    <a:pt x="1956702" y="763269"/>
                  </a:lnTo>
                  <a:lnTo>
                    <a:pt x="1956878" y="753109"/>
                  </a:lnTo>
                  <a:lnTo>
                    <a:pt x="1956988" y="746759"/>
                  </a:lnTo>
                  <a:lnTo>
                    <a:pt x="1957546" y="731519"/>
                  </a:lnTo>
                  <a:lnTo>
                    <a:pt x="1957787" y="721359"/>
                  </a:lnTo>
                  <a:lnTo>
                    <a:pt x="1957847" y="718819"/>
                  </a:lnTo>
                  <a:lnTo>
                    <a:pt x="1959103" y="695959"/>
                  </a:lnTo>
                  <a:lnTo>
                    <a:pt x="1959173" y="694689"/>
                  </a:lnTo>
                  <a:lnTo>
                    <a:pt x="1959475" y="683259"/>
                  </a:lnTo>
                  <a:lnTo>
                    <a:pt x="1958601" y="661669"/>
                  </a:lnTo>
                  <a:lnTo>
                    <a:pt x="1956491" y="621029"/>
                  </a:lnTo>
                  <a:lnTo>
                    <a:pt x="1955617" y="599439"/>
                  </a:lnTo>
                  <a:lnTo>
                    <a:pt x="1954212" y="557529"/>
                  </a:lnTo>
                  <a:lnTo>
                    <a:pt x="1954170" y="556259"/>
                  </a:lnTo>
                  <a:lnTo>
                    <a:pt x="1951276" y="511809"/>
                  </a:lnTo>
                  <a:lnTo>
                    <a:pt x="1946936" y="468629"/>
                  </a:lnTo>
                  <a:lnTo>
                    <a:pt x="1941149" y="425449"/>
                  </a:lnTo>
                  <a:lnTo>
                    <a:pt x="1929615" y="353059"/>
                  </a:lnTo>
                  <a:lnTo>
                    <a:pt x="1912293" y="280669"/>
                  </a:lnTo>
                  <a:lnTo>
                    <a:pt x="1898669" y="237489"/>
                  </a:lnTo>
                  <a:lnTo>
                    <a:pt x="1881429" y="195579"/>
                  </a:lnTo>
                  <a:lnTo>
                    <a:pt x="1875641" y="187959"/>
                  </a:lnTo>
                  <a:lnTo>
                    <a:pt x="1876606" y="184149"/>
                  </a:lnTo>
                  <a:lnTo>
                    <a:pt x="1877450" y="175259"/>
                  </a:lnTo>
                  <a:lnTo>
                    <a:pt x="1877570" y="173989"/>
                  </a:lnTo>
                  <a:lnTo>
                    <a:pt x="1870819" y="167639"/>
                  </a:lnTo>
                  <a:lnTo>
                    <a:pt x="1866961" y="161289"/>
                  </a:lnTo>
                  <a:lnTo>
                    <a:pt x="1865032" y="156209"/>
                  </a:lnTo>
                  <a:lnTo>
                    <a:pt x="1860209" y="152399"/>
                  </a:lnTo>
                  <a:lnTo>
                    <a:pt x="1858280" y="146049"/>
                  </a:lnTo>
                  <a:lnTo>
                    <a:pt x="1847430" y="126999"/>
                  </a:lnTo>
                  <a:lnTo>
                    <a:pt x="1835141" y="107949"/>
                  </a:lnTo>
                  <a:lnTo>
                    <a:pt x="1829261" y="100329"/>
                  </a:lnTo>
                  <a:close/>
                </a:path>
                <a:path w="3319780" h="1261109">
                  <a:moveTo>
                    <a:pt x="1580658" y="0"/>
                  </a:moveTo>
                  <a:lnTo>
                    <a:pt x="1576800" y="0"/>
                  </a:lnTo>
                  <a:lnTo>
                    <a:pt x="1574871" y="1269"/>
                  </a:lnTo>
                  <a:lnTo>
                    <a:pt x="1545274" y="6349"/>
                  </a:lnTo>
                  <a:lnTo>
                    <a:pt x="1486380" y="19049"/>
                  </a:lnTo>
                  <a:lnTo>
                    <a:pt x="1425301" y="39369"/>
                  </a:lnTo>
                  <a:lnTo>
                    <a:pt x="1364177" y="67309"/>
                  </a:lnTo>
                  <a:lnTo>
                    <a:pt x="1316692" y="93979"/>
                  </a:lnTo>
                  <a:lnTo>
                    <a:pt x="1280284" y="118109"/>
                  </a:lnTo>
                  <a:lnTo>
                    <a:pt x="1262607" y="129539"/>
                  </a:lnTo>
                  <a:lnTo>
                    <a:pt x="1249918" y="138429"/>
                  </a:lnTo>
                  <a:lnTo>
                    <a:pt x="1237047" y="146049"/>
                  </a:lnTo>
                  <a:lnTo>
                    <a:pt x="1224900" y="154939"/>
                  </a:lnTo>
                  <a:lnTo>
                    <a:pt x="1214381" y="166369"/>
                  </a:lnTo>
                  <a:lnTo>
                    <a:pt x="1210404" y="171449"/>
                  </a:lnTo>
                  <a:lnTo>
                    <a:pt x="1205710" y="175259"/>
                  </a:lnTo>
                  <a:lnTo>
                    <a:pt x="1200309" y="179069"/>
                  </a:lnTo>
                  <a:lnTo>
                    <a:pt x="1194206" y="182879"/>
                  </a:lnTo>
                  <a:lnTo>
                    <a:pt x="1185028" y="187959"/>
                  </a:lnTo>
                  <a:lnTo>
                    <a:pt x="1177207" y="194309"/>
                  </a:lnTo>
                  <a:lnTo>
                    <a:pt x="1169928" y="200659"/>
                  </a:lnTo>
                  <a:lnTo>
                    <a:pt x="1162377" y="207009"/>
                  </a:lnTo>
                  <a:lnTo>
                    <a:pt x="1152144" y="214629"/>
                  </a:lnTo>
                  <a:lnTo>
                    <a:pt x="1142725" y="223519"/>
                  </a:lnTo>
                  <a:lnTo>
                    <a:pt x="1133487" y="232409"/>
                  </a:lnTo>
                  <a:lnTo>
                    <a:pt x="1123796" y="241299"/>
                  </a:lnTo>
                  <a:lnTo>
                    <a:pt x="1116397" y="247649"/>
                  </a:lnTo>
                  <a:lnTo>
                    <a:pt x="1109449" y="255269"/>
                  </a:lnTo>
                  <a:lnTo>
                    <a:pt x="1104129" y="261619"/>
                  </a:lnTo>
                  <a:lnTo>
                    <a:pt x="1101612" y="270509"/>
                  </a:lnTo>
                  <a:lnTo>
                    <a:pt x="1095825" y="273049"/>
                  </a:lnTo>
                  <a:lnTo>
                    <a:pt x="1050322" y="314959"/>
                  </a:lnTo>
                  <a:lnTo>
                    <a:pt x="1018744" y="353059"/>
                  </a:lnTo>
                  <a:lnTo>
                    <a:pt x="993425" y="380999"/>
                  </a:lnTo>
                  <a:lnTo>
                    <a:pt x="947650" y="436879"/>
                  </a:lnTo>
                  <a:lnTo>
                    <a:pt x="922658" y="473709"/>
                  </a:lnTo>
                  <a:lnTo>
                    <a:pt x="917670" y="482599"/>
                  </a:lnTo>
                  <a:lnTo>
                    <a:pt x="912139" y="488949"/>
                  </a:lnTo>
                  <a:lnTo>
                    <a:pt x="905975" y="496569"/>
                  </a:lnTo>
                  <a:lnTo>
                    <a:pt x="894672" y="507999"/>
                  </a:lnTo>
                  <a:lnTo>
                    <a:pt x="885720" y="521969"/>
                  </a:lnTo>
                  <a:lnTo>
                    <a:pt x="877492" y="534669"/>
                  </a:lnTo>
                  <a:lnTo>
                    <a:pt x="868359" y="547369"/>
                  </a:lnTo>
                  <a:lnTo>
                    <a:pt x="861291" y="557529"/>
                  </a:lnTo>
                  <a:lnTo>
                    <a:pt x="854494" y="566419"/>
                  </a:lnTo>
                  <a:lnTo>
                    <a:pt x="847878" y="576579"/>
                  </a:lnTo>
                  <a:lnTo>
                    <a:pt x="827323" y="604519"/>
                  </a:lnTo>
                  <a:lnTo>
                    <a:pt x="802097" y="646429"/>
                  </a:lnTo>
                  <a:lnTo>
                    <a:pt x="784646" y="681989"/>
                  </a:lnTo>
                  <a:lnTo>
                    <a:pt x="780562" y="688339"/>
                  </a:lnTo>
                  <a:lnTo>
                    <a:pt x="775845" y="694689"/>
                  </a:lnTo>
                  <a:lnTo>
                    <a:pt x="766079" y="707389"/>
                  </a:lnTo>
                  <a:lnTo>
                    <a:pt x="757037" y="721359"/>
                  </a:lnTo>
                  <a:lnTo>
                    <a:pt x="748718" y="735329"/>
                  </a:lnTo>
                  <a:lnTo>
                    <a:pt x="741122" y="750569"/>
                  </a:lnTo>
                  <a:lnTo>
                    <a:pt x="733346" y="764539"/>
                  </a:lnTo>
                  <a:lnTo>
                    <a:pt x="725931" y="777239"/>
                  </a:lnTo>
                  <a:lnTo>
                    <a:pt x="718878" y="791209"/>
                  </a:lnTo>
                  <a:lnTo>
                    <a:pt x="712187" y="805179"/>
                  </a:lnTo>
                  <a:lnTo>
                    <a:pt x="704336" y="821689"/>
                  </a:lnTo>
                  <a:lnTo>
                    <a:pt x="695378" y="836929"/>
                  </a:lnTo>
                  <a:lnTo>
                    <a:pt x="687851" y="852169"/>
                  </a:lnTo>
                  <a:lnTo>
                    <a:pt x="684296" y="869949"/>
                  </a:lnTo>
                  <a:lnTo>
                    <a:pt x="684296" y="871219"/>
                  </a:lnTo>
                  <a:lnTo>
                    <a:pt x="683331" y="871219"/>
                  </a:lnTo>
                  <a:lnTo>
                    <a:pt x="675660" y="877569"/>
                  </a:lnTo>
                  <a:lnTo>
                    <a:pt x="670431" y="886459"/>
                  </a:lnTo>
                  <a:lnTo>
                    <a:pt x="666106" y="895349"/>
                  </a:lnTo>
                  <a:lnTo>
                    <a:pt x="661147" y="904239"/>
                  </a:lnTo>
                  <a:lnTo>
                    <a:pt x="654968" y="915669"/>
                  </a:lnTo>
                  <a:lnTo>
                    <a:pt x="649332" y="925829"/>
                  </a:lnTo>
                  <a:lnTo>
                    <a:pt x="644057" y="937259"/>
                  </a:lnTo>
                  <a:lnTo>
                    <a:pt x="638963" y="948689"/>
                  </a:lnTo>
                  <a:lnTo>
                    <a:pt x="634216" y="960119"/>
                  </a:lnTo>
                  <a:lnTo>
                    <a:pt x="629921" y="971549"/>
                  </a:lnTo>
                  <a:lnTo>
                    <a:pt x="625807" y="981709"/>
                  </a:lnTo>
                  <a:lnTo>
                    <a:pt x="621602" y="993139"/>
                  </a:lnTo>
                  <a:lnTo>
                    <a:pt x="615453" y="996949"/>
                  </a:lnTo>
                  <a:lnTo>
                    <a:pt x="612921" y="1002029"/>
                  </a:lnTo>
                  <a:lnTo>
                    <a:pt x="611836" y="1008379"/>
                  </a:lnTo>
                  <a:lnTo>
                    <a:pt x="610028" y="1013459"/>
                  </a:lnTo>
                  <a:lnTo>
                    <a:pt x="605205" y="1019809"/>
                  </a:lnTo>
                  <a:lnTo>
                    <a:pt x="601347" y="1027429"/>
                  </a:lnTo>
                  <a:lnTo>
                    <a:pt x="598453" y="1035049"/>
                  </a:lnTo>
                  <a:lnTo>
                    <a:pt x="595967" y="1042669"/>
                  </a:lnTo>
                  <a:lnTo>
                    <a:pt x="593751" y="1051559"/>
                  </a:lnTo>
                  <a:lnTo>
                    <a:pt x="590994" y="1057909"/>
                  </a:lnTo>
                  <a:lnTo>
                    <a:pt x="586879" y="1064259"/>
                  </a:lnTo>
                  <a:lnTo>
                    <a:pt x="578139" y="1076959"/>
                  </a:lnTo>
                  <a:lnTo>
                    <a:pt x="573085" y="1092199"/>
                  </a:lnTo>
                  <a:lnTo>
                    <a:pt x="568919" y="1106169"/>
                  </a:lnTo>
                  <a:lnTo>
                    <a:pt x="562847" y="1120139"/>
                  </a:lnTo>
                  <a:lnTo>
                    <a:pt x="557240" y="1131569"/>
                  </a:lnTo>
                  <a:lnTo>
                    <a:pt x="551996" y="1144269"/>
                  </a:lnTo>
                  <a:lnTo>
                    <a:pt x="547113" y="1155699"/>
                  </a:lnTo>
                  <a:lnTo>
                    <a:pt x="542592" y="1168399"/>
                  </a:lnTo>
                  <a:lnTo>
                    <a:pt x="652220" y="1168399"/>
                  </a:lnTo>
                  <a:lnTo>
                    <a:pt x="656325" y="1159509"/>
                  </a:lnTo>
                  <a:lnTo>
                    <a:pt x="653431" y="1155699"/>
                  </a:lnTo>
                  <a:lnTo>
                    <a:pt x="658254" y="1148079"/>
                  </a:lnTo>
                  <a:lnTo>
                    <a:pt x="665970" y="1135379"/>
                  </a:lnTo>
                  <a:lnTo>
                    <a:pt x="671441" y="1123949"/>
                  </a:lnTo>
                  <a:lnTo>
                    <a:pt x="676459" y="1113789"/>
                  </a:lnTo>
                  <a:lnTo>
                    <a:pt x="681297" y="1103629"/>
                  </a:lnTo>
                  <a:lnTo>
                    <a:pt x="686225" y="1093469"/>
                  </a:lnTo>
                  <a:lnTo>
                    <a:pt x="689119" y="1087119"/>
                  </a:lnTo>
                  <a:lnTo>
                    <a:pt x="692977" y="1079499"/>
                  </a:lnTo>
                  <a:lnTo>
                    <a:pt x="695870" y="1073149"/>
                  </a:lnTo>
                  <a:lnTo>
                    <a:pt x="699501" y="1064259"/>
                  </a:lnTo>
                  <a:lnTo>
                    <a:pt x="703215" y="1054099"/>
                  </a:lnTo>
                  <a:lnTo>
                    <a:pt x="707094" y="1045209"/>
                  </a:lnTo>
                  <a:lnTo>
                    <a:pt x="731477" y="993139"/>
                  </a:lnTo>
                  <a:lnTo>
                    <a:pt x="740007" y="975359"/>
                  </a:lnTo>
                  <a:lnTo>
                    <a:pt x="748356" y="958849"/>
                  </a:lnTo>
                  <a:lnTo>
                    <a:pt x="756705" y="941069"/>
                  </a:lnTo>
                  <a:lnTo>
                    <a:pt x="765235" y="924559"/>
                  </a:lnTo>
                  <a:lnTo>
                    <a:pt x="770585" y="915669"/>
                  </a:lnTo>
                  <a:lnTo>
                    <a:pt x="776207" y="906779"/>
                  </a:lnTo>
                  <a:lnTo>
                    <a:pt x="781647" y="897889"/>
                  </a:lnTo>
                  <a:lnTo>
                    <a:pt x="786455" y="888999"/>
                  </a:lnTo>
                  <a:lnTo>
                    <a:pt x="796191" y="868679"/>
                  </a:lnTo>
                  <a:lnTo>
                    <a:pt x="806469" y="848359"/>
                  </a:lnTo>
                  <a:lnTo>
                    <a:pt x="817109" y="829309"/>
                  </a:lnTo>
                  <a:lnTo>
                    <a:pt x="827929" y="810259"/>
                  </a:lnTo>
                  <a:lnTo>
                    <a:pt x="838432" y="791209"/>
                  </a:lnTo>
                  <a:lnTo>
                    <a:pt x="858775" y="753109"/>
                  </a:lnTo>
                  <a:lnTo>
                    <a:pt x="869323" y="735329"/>
                  </a:lnTo>
                  <a:lnTo>
                    <a:pt x="875110" y="721359"/>
                  </a:lnTo>
                  <a:lnTo>
                    <a:pt x="878969" y="715009"/>
                  </a:lnTo>
                  <a:lnTo>
                    <a:pt x="890663" y="699769"/>
                  </a:lnTo>
                  <a:lnTo>
                    <a:pt x="902358" y="683259"/>
                  </a:lnTo>
                  <a:lnTo>
                    <a:pt x="913691" y="666749"/>
                  </a:lnTo>
                  <a:lnTo>
                    <a:pt x="931127" y="638809"/>
                  </a:lnTo>
                  <a:lnTo>
                    <a:pt x="938397" y="628649"/>
                  </a:lnTo>
                  <a:lnTo>
                    <a:pt x="945833" y="618489"/>
                  </a:lnTo>
                  <a:lnTo>
                    <a:pt x="953156" y="607059"/>
                  </a:lnTo>
                  <a:lnTo>
                    <a:pt x="962982" y="593089"/>
                  </a:lnTo>
                  <a:lnTo>
                    <a:pt x="981911" y="562609"/>
                  </a:lnTo>
                  <a:lnTo>
                    <a:pt x="991737" y="547369"/>
                  </a:lnTo>
                  <a:lnTo>
                    <a:pt x="997117" y="541019"/>
                  </a:lnTo>
                  <a:lnTo>
                    <a:pt x="1002950" y="533399"/>
                  </a:lnTo>
                  <a:lnTo>
                    <a:pt x="1008963" y="527049"/>
                  </a:lnTo>
                  <a:lnTo>
                    <a:pt x="1014886" y="519429"/>
                  </a:lnTo>
                  <a:lnTo>
                    <a:pt x="1024124" y="507999"/>
                  </a:lnTo>
                  <a:lnTo>
                    <a:pt x="1033091" y="496569"/>
                  </a:lnTo>
                  <a:lnTo>
                    <a:pt x="1041877" y="483869"/>
                  </a:lnTo>
                  <a:lnTo>
                    <a:pt x="1050573" y="472439"/>
                  </a:lnTo>
                  <a:lnTo>
                    <a:pt x="1058966" y="462279"/>
                  </a:lnTo>
                  <a:lnTo>
                    <a:pt x="1067080" y="452119"/>
                  </a:lnTo>
                  <a:lnTo>
                    <a:pt x="1075361" y="440689"/>
                  </a:lnTo>
                  <a:lnTo>
                    <a:pt x="1084251" y="430529"/>
                  </a:lnTo>
                  <a:lnTo>
                    <a:pt x="1103662" y="410209"/>
                  </a:lnTo>
                  <a:lnTo>
                    <a:pt x="1112056" y="400049"/>
                  </a:lnTo>
                  <a:lnTo>
                    <a:pt x="1118009" y="387349"/>
                  </a:lnTo>
                  <a:lnTo>
                    <a:pt x="1118974" y="383539"/>
                  </a:lnTo>
                  <a:lnTo>
                    <a:pt x="1122832" y="383539"/>
                  </a:lnTo>
                  <a:lnTo>
                    <a:pt x="1124761" y="380999"/>
                  </a:lnTo>
                  <a:lnTo>
                    <a:pt x="1138264" y="370839"/>
                  </a:lnTo>
                  <a:lnTo>
                    <a:pt x="1144051" y="364489"/>
                  </a:lnTo>
                  <a:lnTo>
                    <a:pt x="1148573" y="358139"/>
                  </a:lnTo>
                  <a:lnTo>
                    <a:pt x="1153455" y="353059"/>
                  </a:lnTo>
                  <a:lnTo>
                    <a:pt x="1158700" y="346709"/>
                  </a:lnTo>
                  <a:lnTo>
                    <a:pt x="1164306" y="341629"/>
                  </a:lnTo>
                  <a:lnTo>
                    <a:pt x="1182077" y="325119"/>
                  </a:lnTo>
                  <a:lnTo>
                    <a:pt x="1198748" y="308609"/>
                  </a:lnTo>
                  <a:lnTo>
                    <a:pt x="1215780" y="290829"/>
                  </a:lnTo>
                  <a:lnTo>
                    <a:pt x="1234636" y="275589"/>
                  </a:lnTo>
                  <a:lnTo>
                    <a:pt x="1254891" y="261619"/>
                  </a:lnTo>
                  <a:lnTo>
                    <a:pt x="1265034" y="253999"/>
                  </a:lnTo>
                  <a:lnTo>
                    <a:pt x="1275266" y="245109"/>
                  </a:lnTo>
                  <a:lnTo>
                    <a:pt x="1285680" y="237489"/>
                  </a:lnTo>
                  <a:lnTo>
                    <a:pt x="1296365" y="228599"/>
                  </a:lnTo>
                  <a:lnTo>
                    <a:pt x="1305045" y="223519"/>
                  </a:lnTo>
                  <a:lnTo>
                    <a:pt x="1322374" y="212089"/>
                  </a:lnTo>
                  <a:lnTo>
                    <a:pt x="1331008" y="207009"/>
                  </a:lnTo>
                  <a:lnTo>
                    <a:pt x="1331972" y="205739"/>
                  </a:lnTo>
                  <a:lnTo>
                    <a:pt x="1333901" y="204469"/>
                  </a:lnTo>
                  <a:lnTo>
                    <a:pt x="1344345" y="194309"/>
                  </a:lnTo>
                  <a:lnTo>
                    <a:pt x="1355000" y="186689"/>
                  </a:lnTo>
                  <a:lnTo>
                    <a:pt x="1366198" y="181609"/>
                  </a:lnTo>
                  <a:lnTo>
                    <a:pt x="1377305" y="175259"/>
                  </a:lnTo>
                  <a:lnTo>
                    <a:pt x="1415273" y="152399"/>
                  </a:lnTo>
                  <a:lnTo>
                    <a:pt x="1472320" y="126999"/>
                  </a:lnTo>
                  <a:lnTo>
                    <a:pt x="1525761" y="109219"/>
                  </a:lnTo>
                  <a:lnTo>
                    <a:pt x="1569727" y="101599"/>
                  </a:lnTo>
                  <a:lnTo>
                    <a:pt x="1592019" y="100329"/>
                  </a:lnTo>
                  <a:lnTo>
                    <a:pt x="1829261" y="100329"/>
                  </a:lnTo>
                  <a:lnTo>
                    <a:pt x="1821421" y="90169"/>
                  </a:lnTo>
                  <a:lnTo>
                    <a:pt x="1788041" y="57149"/>
                  </a:lnTo>
                  <a:lnTo>
                    <a:pt x="1746868" y="30479"/>
                  </a:lnTo>
                  <a:lnTo>
                    <a:pt x="1689133" y="11429"/>
                  </a:lnTo>
                  <a:lnTo>
                    <a:pt x="1653229" y="5079"/>
                  </a:lnTo>
                  <a:lnTo>
                    <a:pt x="1580658" y="0"/>
                  </a:lnTo>
                  <a:close/>
                </a:path>
                <a:path w="3319780" h="1261109">
                  <a:moveTo>
                    <a:pt x="3060731" y="972730"/>
                  </a:moveTo>
                  <a:lnTo>
                    <a:pt x="3041950" y="972730"/>
                  </a:lnTo>
                  <a:lnTo>
                    <a:pt x="3023170" y="974177"/>
                  </a:lnTo>
                  <a:lnTo>
                    <a:pt x="3004374" y="977070"/>
                  </a:lnTo>
                  <a:lnTo>
                    <a:pt x="2914834" y="989364"/>
                  </a:lnTo>
                  <a:lnTo>
                    <a:pt x="2870298" y="996597"/>
                  </a:lnTo>
                  <a:lnTo>
                    <a:pt x="2826018" y="1005998"/>
                  </a:lnTo>
                  <a:lnTo>
                    <a:pt x="2691065" y="1036856"/>
                  </a:lnTo>
                  <a:lnTo>
                    <a:pt x="2619528" y="1054620"/>
                  </a:lnTo>
                  <a:lnTo>
                    <a:pt x="2567445" y="1070376"/>
                  </a:lnTo>
                  <a:lnTo>
                    <a:pt x="2558041" y="1073418"/>
                  </a:lnTo>
                  <a:lnTo>
                    <a:pt x="2505222" y="1088199"/>
                  </a:lnTo>
                  <a:lnTo>
                    <a:pt x="2457342" y="1104125"/>
                  </a:lnTo>
                  <a:lnTo>
                    <a:pt x="2366262" y="1138026"/>
                  </a:lnTo>
                  <a:lnTo>
                    <a:pt x="2322869" y="1156106"/>
                  </a:lnTo>
                  <a:lnTo>
                    <a:pt x="2279536" y="1175633"/>
                  </a:lnTo>
                  <a:lnTo>
                    <a:pt x="2207920" y="1210946"/>
                  </a:lnTo>
                  <a:lnTo>
                    <a:pt x="2184048" y="1222803"/>
                  </a:lnTo>
                  <a:lnTo>
                    <a:pt x="2143618" y="1241124"/>
                  </a:lnTo>
                  <a:lnTo>
                    <a:pt x="2122203" y="1253826"/>
                  </a:lnTo>
                  <a:lnTo>
                    <a:pt x="2108384" y="1261109"/>
                  </a:lnTo>
                  <a:lnTo>
                    <a:pt x="2331279" y="1261109"/>
                  </a:lnTo>
                  <a:lnTo>
                    <a:pt x="2332504" y="1260410"/>
                  </a:lnTo>
                  <a:lnTo>
                    <a:pt x="2340220" y="1257517"/>
                  </a:lnTo>
                  <a:lnTo>
                    <a:pt x="2383624" y="1240160"/>
                  </a:lnTo>
                  <a:lnTo>
                    <a:pt x="2393028" y="1236694"/>
                  </a:lnTo>
                  <a:lnTo>
                    <a:pt x="2411836" y="1230125"/>
                  </a:lnTo>
                  <a:lnTo>
                    <a:pt x="2420995" y="1226750"/>
                  </a:lnTo>
                  <a:lnTo>
                    <a:pt x="2431155" y="1223571"/>
                  </a:lnTo>
                  <a:lnTo>
                    <a:pt x="2440822" y="1220030"/>
                  </a:lnTo>
                  <a:lnTo>
                    <a:pt x="2450323" y="1215947"/>
                  </a:lnTo>
                  <a:lnTo>
                    <a:pt x="2470757" y="1205702"/>
                  </a:lnTo>
                  <a:lnTo>
                    <a:pt x="2482045" y="1202432"/>
                  </a:lnTo>
                  <a:lnTo>
                    <a:pt x="2493514" y="1199705"/>
                  </a:lnTo>
                  <a:lnTo>
                    <a:pt x="2505073" y="1195803"/>
                  </a:lnTo>
                  <a:lnTo>
                    <a:pt x="2516947" y="1191510"/>
                  </a:lnTo>
                  <a:lnTo>
                    <a:pt x="2529176" y="1188219"/>
                  </a:lnTo>
                  <a:lnTo>
                    <a:pt x="2541390" y="1185124"/>
                  </a:lnTo>
                  <a:lnTo>
                    <a:pt x="2553219" y="1181419"/>
                  </a:lnTo>
                  <a:lnTo>
                    <a:pt x="2574378" y="1173825"/>
                  </a:lnTo>
                  <a:lnTo>
                    <a:pt x="2595899" y="1166954"/>
                  </a:lnTo>
                  <a:lnTo>
                    <a:pt x="2617781" y="1160807"/>
                  </a:lnTo>
                  <a:lnTo>
                    <a:pt x="2640026" y="1155383"/>
                  </a:lnTo>
                  <a:lnTo>
                    <a:pt x="2647109" y="1153771"/>
                  </a:lnTo>
                  <a:lnTo>
                    <a:pt x="2654011" y="1151887"/>
                  </a:lnTo>
                  <a:lnTo>
                    <a:pt x="2667997" y="1147668"/>
                  </a:lnTo>
                  <a:lnTo>
                    <a:pt x="2709391" y="1136097"/>
                  </a:lnTo>
                  <a:lnTo>
                    <a:pt x="2717514" y="1134229"/>
                  </a:lnTo>
                  <a:lnTo>
                    <a:pt x="2734141" y="1131276"/>
                  </a:lnTo>
                  <a:lnTo>
                    <a:pt x="2743149" y="1129347"/>
                  </a:lnTo>
                  <a:lnTo>
                    <a:pt x="2821195" y="1111025"/>
                  </a:lnTo>
                  <a:lnTo>
                    <a:pt x="2864599" y="1103160"/>
                  </a:lnTo>
                  <a:lnTo>
                    <a:pt x="2879066" y="1101383"/>
                  </a:lnTo>
                  <a:lnTo>
                    <a:pt x="2897576" y="1098188"/>
                  </a:lnTo>
                  <a:lnTo>
                    <a:pt x="2915799" y="1093909"/>
                  </a:lnTo>
                  <a:lnTo>
                    <a:pt x="2934202" y="1089992"/>
                  </a:lnTo>
                  <a:lnTo>
                    <a:pt x="2953254" y="1087883"/>
                  </a:lnTo>
                  <a:lnTo>
                    <a:pt x="2979295" y="1086210"/>
                  </a:lnTo>
                  <a:lnTo>
                    <a:pt x="3005328" y="1083182"/>
                  </a:lnTo>
                  <a:lnTo>
                    <a:pt x="3031347" y="1079611"/>
                  </a:lnTo>
                  <a:lnTo>
                    <a:pt x="3057342" y="1076311"/>
                  </a:lnTo>
                  <a:lnTo>
                    <a:pt x="3065300" y="1075196"/>
                  </a:lnTo>
                  <a:lnTo>
                    <a:pt x="3073257" y="1074624"/>
                  </a:lnTo>
                  <a:lnTo>
                    <a:pt x="3081214" y="1074413"/>
                  </a:lnTo>
                  <a:lnTo>
                    <a:pt x="3292036" y="1074413"/>
                  </a:lnTo>
                  <a:lnTo>
                    <a:pt x="3283643" y="1057789"/>
                  </a:lnTo>
                  <a:lnTo>
                    <a:pt x="3272006" y="1039404"/>
                  </a:lnTo>
                  <a:lnTo>
                    <a:pt x="3256918" y="1023356"/>
                  </a:lnTo>
                  <a:lnTo>
                    <a:pt x="3251734" y="1018429"/>
                  </a:lnTo>
                  <a:lnTo>
                    <a:pt x="3247273" y="1012869"/>
                  </a:lnTo>
                  <a:lnTo>
                    <a:pt x="3212535" y="990901"/>
                  </a:lnTo>
                  <a:lnTo>
                    <a:pt x="3172774" y="978155"/>
                  </a:lnTo>
                  <a:lnTo>
                    <a:pt x="3146320" y="975412"/>
                  </a:lnTo>
                  <a:lnTo>
                    <a:pt x="3094718" y="975412"/>
                  </a:lnTo>
                  <a:lnTo>
                    <a:pt x="3060731" y="972730"/>
                  </a:lnTo>
                  <a:close/>
                </a:path>
                <a:path w="3319780" h="1261109">
                  <a:moveTo>
                    <a:pt x="3292036" y="1074413"/>
                  </a:moveTo>
                  <a:lnTo>
                    <a:pt x="3089379" y="1074413"/>
                  </a:lnTo>
                  <a:lnTo>
                    <a:pt x="3107104" y="1076989"/>
                  </a:lnTo>
                  <a:lnTo>
                    <a:pt x="3124849" y="1080048"/>
                  </a:lnTo>
                  <a:lnTo>
                    <a:pt x="3142578" y="1082926"/>
                  </a:lnTo>
                  <a:lnTo>
                    <a:pt x="3160466" y="1084990"/>
                  </a:lnTo>
                  <a:lnTo>
                    <a:pt x="3173756" y="1088199"/>
                  </a:lnTo>
                  <a:lnTo>
                    <a:pt x="3201940" y="1115847"/>
                  </a:lnTo>
                  <a:lnTo>
                    <a:pt x="3217132" y="1155855"/>
                  </a:lnTo>
                  <a:lnTo>
                    <a:pt x="3222026" y="1195803"/>
                  </a:lnTo>
                  <a:lnTo>
                    <a:pt x="3221969" y="1215947"/>
                  </a:lnTo>
                  <a:lnTo>
                    <a:pt x="3218764" y="1260410"/>
                  </a:lnTo>
                  <a:lnTo>
                    <a:pt x="3218687" y="1261109"/>
                  </a:lnTo>
                  <a:lnTo>
                    <a:pt x="3317015" y="1261109"/>
                  </a:lnTo>
                  <a:lnTo>
                    <a:pt x="3318567" y="1247874"/>
                  </a:lnTo>
                  <a:lnTo>
                    <a:pt x="3319599" y="1223571"/>
                  </a:lnTo>
                  <a:lnTo>
                    <a:pt x="3319536" y="1205702"/>
                  </a:lnTo>
                  <a:lnTo>
                    <a:pt x="3319464" y="1202432"/>
                  </a:lnTo>
                  <a:lnTo>
                    <a:pt x="3319381" y="1198695"/>
                  </a:lnTo>
                  <a:lnTo>
                    <a:pt x="3319316" y="1195803"/>
                  </a:lnTo>
                  <a:lnTo>
                    <a:pt x="3319221" y="1191510"/>
                  </a:lnTo>
                  <a:lnTo>
                    <a:pt x="3319170" y="1189213"/>
                  </a:lnTo>
                  <a:lnTo>
                    <a:pt x="3316587" y="1160807"/>
                  </a:lnTo>
                  <a:lnTo>
                    <a:pt x="3316533" y="1160207"/>
                  </a:lnTo>
                  <a:lnTo>
                    <a:pt x="3311815" y="1131276"/>
                  </a:lnTo>
                  <a:lnTo>
                    <a:pt x="3310730" y="1122055"/>
                  </a:lnTo>
                  <a:lnTo>
                    <a:pt x="3308922" y="1113195"/>
                  </a:lnTo>
                  <a:lnTo>
                    <a:pt x="3306390" y="1104697"/>
                  </a:lnTo>
                  <a:lnTo>
                    <a:pt x="3303135" y="1096561"/>
                  </a:lnTo>
                  <a:lnTo>
                    <a:pt x="3292142" y="1074624"/>
                  </a:lnTo>
                  <a:lnTo>
                    <a:pt x="3292036" y="1074413"/>
                  </a:lnTo>
                  <a:close/>
                </a:path>
                <a:path w="3319780" h="1261109">
                  <a:moveTo>
                    <a:pt x="3125100" y="974990"/>
                  </a:moveTo>
                  <a:lnTo>
                    <a:pt x="3108740" y="975412"/>
                  </a:lnTo>
                  <a:lnTo>
                    <a:pt x="3146320" y="975412"/>
                  </a:lnTo>
                  <a:lnTo>
                    <a:pt x="3140291" y="975141"/>
                  </a:lnTo>
                  <a:lnTo>
                    <a:pt x="3125100" y="974990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9167" y="5940581"/>
              <a:ext cx="550016" cy="3057673"/>
            </a:xfrm>
            <a:prstGeom prst="rect">
              <a:avLst/>
            </a:prstGeom>
          </p:spPr>
        </p:pic>
      </p:grpSp>
      <p:sp>
        <p:nvSpPr>
          <p:cNvPr id="22" name="object 22" descr=""/>
          <p:cNvSpPr/>
          <p:nvPr/>
        </p:nvSpPr>
        <p:spPr>
          <a:xfrm>
            <a:off x="17346035" y="0"/>
            <a:ext cx="942340" cy="2332355"/>
          </a:xfrm>
          <a:custGeom>
            <a:avLst/>
            <a:gdLst/>
            <a:ahLst/>
            <a:cxnLst/>
            <a:rect l="l" t="t" r="r" b="b"/>
            <a:pathLst>
              <a:path w="942340" h="2332355">
                <a:moveTo>
                  <a:pt x="591959" y="2280511"/>
                </a:moveTo>
                <a:lnTo>
                  <a:pt x="468713" y="2280511"/>
                </a:lnTo>
                <a:lnTo>
                  <a:pt x="468713" y="2332208"/>
                </a:lnTo>
                <a:lnTo>
                  <a:pt x="510719" y="2332208"/>
                </a:lnTo>
                <a:lnTo>
                  <a:pt x="550557" y="2319284"/>
                </a:lnTo>
                <a:lnTo>
                  <a:pt x="580285" y="2299897"/>
                </a:lnTo>
                <a:lnTo>
                  <a:pt x="591959" y="2280511"/>
                </a:lnTo>
                <a:close/>
              </a:path>
              <a:path w="942340" h="2332355">
                <a:moveTo>
                  <a:pt x="430192" y="2312822"/>
                </a:moveTo>
                <a:lnTo>
                  <a:pt x="426340" y="2319284"/>
                </a:lnTo>
                <a:lnTo>
                  <a:pt x="440244" y="2319284"/>
                </a:lnTo>
                <a:lnTo>
                  <a:pt x="430192" y="2312822"/>
                </a:lnTo>
                <a:close/>
              </a:path>
              <a:path w="942340" h="2332355">
                <a:moveTo>
                  <a:pt x="929972" y="1330590"/>
                </a:moveTo>
                <a:lnTo>
                  <a:pt x="907946" y="1337052"/>
                </a:lnTo>
                <a:lnTo>
                  <a:pt x="892400" y="1362900"/>
                </a:lnTo>
                <a:lnTo>
                  <a:pt x="862569" y="1421058"/>
                </a:lnTo>
                <a:lnTo>
                  <a:pt x="841498" y="1446907"/>
                </a:lnTo>
                <a:lnTo>
                  <a:pt x="815359" y="1466293"/>
                </a:lnTo>
                <a:lnTo>
                  <a:pt x="793583" y="1505065"/>
                </a:lnTo>
                <a:lnTo>
                  <a:pt x="782043" y="1537375"/>
                </a:lnTo>
                <a:lnTo>
                  <a:pt x="764439" y="1576148"/>
                </a:lnTo>
                <a:lnTo>
                  <a:pt x="738318" y="1608458"/>
                </a:lnTo>
                <a:lnTo>
                  <a:pt x="683072" y="1686003"/>
                </a:lnTo>
                <a:lnTo>
                  <a:pt x="669000" y="1718313"/>
                </a:lnTo>
                <a:lnTo>
                  <a:pt x="649266" y="1750623"/>
                </a:lnTo>
                <a:lnTo>
                  <a:pt x="604006" y="1815244"/>
                </a:lnTo>
                <a:lnTo>
                  <a:pt x="541435" y="1925098"/>
                </a:lnTo>
                <a:lnTo>
                  <a:pt x="438170" y="2151270"/>
                </a:lnTo>
                <a:lnTo>
                  <a:pt x="398825" y="2222353"/>
                </a:lnTo>
                <a:lnTo>
                  <a:pt x="396487" y="2286973"/>
                </a:lnTo>
                <a:lnTo>
                  <a:pt x="410089" y="2299897"/>
                </a:lnTo>
                <a:lnTo>
                  <a:pt x="430192" y="2312822"/>
                </a:lnTo>
                <a:lnTo>
                  <a:pt x="449453" y="2280511"/>
                </a:lnTo>
                <a:lnTo>
                  <a:pt x="599171" y="2280511"/>
                </a:lnTo>
                <a:lnTo>
                  <a:pt x="559216" y="2267587"/>
                </a:lnTo>
                <a:lnTo>
                  <a:pt x="542132" y="2267587"/>
                </a:lnTo>
                <a:lnTo>
                  <a:pt x="545748" y="2235277"/>
                </a:lnTo>
                <a:lnTo>
                  <a:pt x="616149" y="2228815"/>
                </a:lnTo>
                <a:lnTo>
                  <a:pt x="633418" y="2222353"/>
                </a:lnTo>
                <a:lnTo>
                  <a:pt x="646957" y="2222353"/>
                </a:lnTo>
                <a:lnTo>
                  <a:pt x="669340" y="2183581"/>
                </a:lnTo>
                <a:lnTo>
                  <a:pt x="684383" y="2125422"/>
                </a:lnTo>
                <a:lnTo>
                  <a:pt x="704394" y="2080188"/>
                </a:lnTo>
                <a:lnTo>
                  <a:pt x="755903" y="1996181"/>
                </a:lnTo>
                <a:lnTo>
                  <a:pt x="784530" y="1957409"/>
                </a:lnTo>
                <a:lnTo>
                  <a:pt x="792254" y="1957409"/>
                </a:lnTo>
                <a:lnTo>
                  <a:pt x="819695" y="1925098"/>
                </a:lnTo>
                <a:lnTo>
                  <a:pt x="826196" y="1905712"/>
                </a:lnTo>
                <a:lnTo>
                  <a:pt x="831254" y="1847554"/>
                </a:lnTo>
                <a:lnTo>
                  <a:pt x="815359" y="1808782"/>
                </a:lnTo>
                <a:lnTo>
                  <a:pt x="869542" y="1795857"/>
                </a:lnTo>
                <a:lnTo>
                  <a:pt x="907831" y="1770009"/>
                </a:lnTo>
                <a:lnTo>
                  <a:pt x="934560" y="1731237"/>
                </a:lnTo>
                <a:lnTo>
                  <a:pt x="941963" y="1714062"/>
                </a:lnTo>
                <a:lnTo>
                  <a:pt x="941963" y="1336472"/>
                </a:lnTo>
                <a:lnTo>
                  <a:pt x="929972" y="1330590"/>
                </a:lnTo>
                <a:close/>
              </a:path>
              <a:path w="942340" h="2332355">
                <a:moveTo>
                  <a:pt x="941963" y="721656"/>
                </a:moveTo>
                <a:lnTo>
                  <a:pt x="926984" y="723157"/>
                </a:lnTo>
                <a:lnTo>
                  <a:pt x="812856" y="723157"/>
                </a:lnTo>
                <a:lnTo>
                  <a:pt x="773966" y="729619"/>
                </a:lnTo>
                <a:lnTo>
                  <a:pt x="742305" y="749005"/>
                </a:lnTo>
                <a:lnTo>
                  <a:pt x="722935" y="794239"/>
                </a:lnTo>
                <a:lnTo>
                  <a:pt x="728712" y="800701"/>
                </a:lnTo>
                <a:lnTo>
                  <a:pt x="57277" y="800701"/>
                </a:lnTo>
                <a:lnTo>
                  <a:pt x="25036" y="813625"/>
                </a:lnTo>
                <a:lnTo>
                  <a:pt x="2638" y="839474"/>
                </a:lnTo>
                <a:lnTo>
                  <a:pt x="0" y="975177"/>
                </a:lnTo>
                <a:lnTo>
                  <a:pt x="98934" y="975177"/>
                </a:lnTo>
                <a:lnTo>
                  <a:pt x="199366" y="1001025"/>
                </a:lnTo>
                <a:lnTo>
                  <a:pt x="250118" y="1007487"/>
                </a:lnTo>
                <a:lnTo>
                  <a:pt x="793313" y="994563"/>
                </a:lnTo>
                <a:lnTo>
                  <a:pt x="888581" y="988101"/>
                </a:lnTo>
                <a:lnTo>
                  <a:pt x="941963" y="988101"/>
                </a:lnTo>
                <a:lnTo>
                  <a:pt x="941963" y="903447"/>
                </a:lnTo>
                <a:lnTo>
                  <a:pt x="925804" y="897632"/>
                </a:lnTo>
                <a:lnTo>
                  <a:pt x="905294" y="897632"/>
                </a:lnTo>
                <a:lnTo>
                  <a:pt x="907847" y="891170"/>
                </a:lnTo>
                <a:lnTo>
                  <a:pt x="889890" y="884708"/>
                </a:lnTo>
                <a:lnTo>
                  <a:pt x="910400" y="884708"/>
                </a:lnTo>
                <a:lnTo>
                  <a:pt x="915506" y="871784"/>
                </a:lnTo>
                <a:lnTo>
                  <a:pt x="902022" y="865322"/>
                </a:lnTo>
                <a:lnTo>
                  <a:pt x="941963" y="865322"/>
                </a:lnTo>
                <a:lnTo>
                  <a:pt x="941963" y="839474"/>
                </a:lnTo>
                <a:lnTo>
                  <a:pt x="807700" y="839474"/>
                </a:lnTo>
                <a:lnTo>
                  <a:pt x="786636" y="774853"/>
                </a:lnTo>
                <a:lnTo>
                  <a:pt x="941963" y="774853"/>
                </a:lnTo>
                <a:lnTo>
                  <a:pt x="941963" y="721656"/>
                </a:lnTo>
                <a:close/>
              </a:path>
              <a:path w="942340" h="2332355">
                <a:moveTo>
                  <a:pt x="793313" y="994563"/>
                </a:moveTo>
                <a:lnTo>
                  <a:pt x="521715" y="1001025"/>
                </a:lnTo>
                <a:lnTo>
                  <a:pt x="698045" y="1001025"/>
                </a:lnTo>
                <a:lnTo>
                  <a:pt x="793313" y="994563"/>
                </a:lnTo>
                <a:close/>
              </a:path>
              <a:path w="942340" h="2332355">
                <a:moveTo>
                  <a:pt x="941963" y="991026"/>
                </a:moveTo>
                <a:lnTo>
                  <a:pt x="793313" y="994563"/>
                </a:lnTo>
                <a:lnTo>
                  <a:pt x="698045" y="1001025"/>
                </a:lnTo>
                <a:lnTo>
                  <a:pt x="941963" y="1001025"/>
                </a:lnTo>
                <a:lnTo>
                  <a:pt x="941963" y="991026"/>
                </a:lnTo>
                <a:close/>
              </a:path>
              <a:path w="942340" h="2332355">
                <a:moveTo>
                  <a:pt x="907847" y="891170"/>
                </a:moveTo>
                <a:lnTo>
                  <a:pt x="905294" y="897632"/>
                </a:lnTo>
                <a:lnTo>
                  <a:pt x="925804" y="897632"/>
                </a:lnTo>
                <a:lnTo>
                  <a:pt x="907847" y="891170"/>
                </a:lnTo>
                <a:close/>
              </a:path>
              <a:path w="942340" h="2332355">
                <a:moveTo>
                  <a:pt x="915506" y="871784"/>
                </a:moveTo>
                <a:lnTo>
                  <a:pt x="907847" y="891170"/>
                </a:lnTo>
                <a:lnTo>
                  <a:pt x="925804" y="897632"/>
                </a:lnTo>
                <a:lnTo>
                  <a:pt x="941963" y="897632"/>
                </a:lnTo>
                <a:lnTo>
                  <a:pt x="941963" y="884464"/>
                </a:lnTo>
                <a:lnTo>
                  <a:pt x="915506" y="871784"/>
                </a:lnTo>
                <a:close/>
              </a:path>
              <a:path w="942340" h="2332355">
                <a:moveTo>
                  <a:pt x="941963" y="865322"/>
                </a:moveTo>
                <a:lnTo>
                  <a:pt x="918059" y="865322"/>
                </a:lnTo>
                <a:lnTo>
                  <a:pt x="915506" y="871784"/>
                </a:lnTo>
                <a:lnTo>
                  <a:pt x="941963" y="884464"/>
                </a:lnTo>
                <a:lnTo>
                  <a:pt x="941963" y="865322"/>
                </a:lnTo>
                <a:close/>
              </a:path>
              <a:path w="942340" h="2332355">
                <a:moveTo>
                  <a:pt x="918059" y="865322"/>
                </a:moveTo>
                <a:lnTo>
                  <a:pt x="902022" y="865322"/>
                </a:lnTo>
                <a:lnTo>
                  <a:pt x="915506" y="871784"/>
                </a:lnTo>
                <a:lnTo>
                  <a:pt x="918059" y="865322"/>
                </a:lnTo>
                <a:close/>
              </a:path>
              <a:path w="942340" h="2332355">
                <a:moveTo>
                  <a:pt x="941963" y="800701"/>
                </a:moveTo>
                <a:lnTo>
                  <a:pt x="863154" y="800701"/>
                </a:lnTo>
                <a:lnTo>
                  <a:pt x="853912" y="807164"/>
                </a:lnTo>
                <a:lnTo>
                  <a:pt x="865475" y="813626"/>
                </a:lnTo>
                <a:lnTo>
                  <a:pt x="844669" y="813626"/>
                </a:lnTo>
                <a:lnTo>
                  <a:pt x="807700" y="839474"/>
                </a:lnTo>
                <a:lnTo>
                  <a:pt x="941963" y="839474"/>
                </a:lnTo>
                <a:lnTo>
                  <a:pt x="941963" y="800701"/>
                </a:lnTo>
                <a:close/>
              </a:path>
              <a:path w="942340" h="2332355">
                <a:moveTo>
                  <a:pt x="941963" y="774853"/>
                </a:moveTo>
                <a:lnTo>
                  <a:pt x="796093" y="774853"/>
                </a:lnTo>
                <a:lnTo>
                  <a:pt x="853912" y="807164"/>
                </a:lnTo>
                <a:lnTo>
                  <a:pt x="863154" y="800701"/>
                </a:lnTo>
                <a:lnTo>
                  <a:pt x="941963" y="800701"/>
                </a:lnTo>
                <a:lnTo>
                  <a:pt x="941963" y="774853"/>
                </a:lnTo>
                <a:close/>
              </a:path>
              <a:path w="942340" h="2332355">
                <a:moveTo>
                  <a:pt x="682500" y="749005"/>
                </a:moveTo>
                <a:lnTo>
                  <a:pt x="672270" y="749005"/>
                </a:lnTo>
                <a:lnTo>
                  <a:pt x="578923" y="755374"/>
                </a:lnTo>
                <a:lnTo>
                  <a:pt x="529717" y="761929"/>
                </a:lnTo>
                <a:lnTo>
                  <a:pt x="482845" y="761929"/>
                </a:lnTo>
                <a:lnTo>
                  <a:pt x="293420" y="774853"/>
                </a:lnTo>
                <a:lnTo>
                  <a:pt x="340376" y="774853"/>
                </a:lnTo>
                <a:lnTo>
                  <a:pt x="148480" y="800701"/>
                </a:lnTo>
                <a:lnTo>
                  <a:pt x="720168" y="800701"/>
                </a:lnTo>
                <a:lnTo>
                  <a:pt x="722935" y="794239"/>
                </a:lnTo>
                <a:lnTo>
                  <a:pt x="682500" y="749005"/>
                </a:lnTo>
                <a:close/>
              </a:path>
              <a:path w="942340" h="2332355">
                <a:moveTo>
                  <a:pt x="722935" y="794239"/>
                </a:moveTo>
                <a:lnTo>
                  <a:pt x="720168" y="800701"/>
                </a:lnTo>
                <a:lnTo>
                  <a:pt x="728712" y="800701"/>
                </a:lnTo>
                <a:lnTo>
                  <a:pt x="722935" y="794239"/>
                </a:lnTo>
                <a:close/>
              </a:path>
              <a:path w="942340" h="2332355">
                <a:moveTo>
                  <a:pt x="742305" y="749005"/>
                </a:moveTo>
                <a:lnTo>
                  <a:pt x="682500" y="749005"/>
                </a:lnTo>
                <a:lnTo>
                  <a:pt x="694053" y="761929"/>
                </a:lnTo>
                <a:lnTo>
                  <a:pt x="736771" y="761929"/>
                </a:lnTo>
                <a:lnTo>
                  <a:pt x="742305" y="749005"/>
                </a:lnTo>
                <a:close/>
              </a:path>
              <a:path w="942340" h="2332355">
                <a:moveTo>
                  <a:pt x="672270" y="749005"/>
                </a:moveTo>
                <a:lnTo>
                  <a:pt x="626731" y="749005"/>
                </a:lnTo>
                <a:lnTo>
                  <a:pt x="578923" y="755374"/>
                </a:lnTo>
                <a:lnTo>
                  <a:pt x="672270" y="749005"/>
                </a:lnTo>
                <a:close/>
              </a:path>
              <a:path w="942340" h="2332355">
                <a:moveTo>
                  <a:pt x="812856" y="723157"/>
                </a:moveTo>
                <a:lnTo>
                  <a:pt x="784520" y="723157"/>
                </a:lnTo>
                <a:lnTo>
                  <a:pt x="773966" y="729619"/>
                </a:lnTo>
                <a:lnTo>
                  <a:pt x="812856" y="723157"/>
                </a:lnTo>
                <a:close/>
              </a:path>
              <a:path w="942340" h="2332355">
                <a:moveTo>
                  <a:pt x="941963" y="296661"/>
                </a:moveTo>
                <a:lnTo>
                  <a:pt x="869294" y="296661"/>
                </a:lnTo>
                <a:lnTo>
                  <a:pt x="846188" y="367744"/>
                </a:lnTo>
                <a:lnTo>
                  <a:pt x="941963" y="415944"/>
                </a:lnTo>
                <a:lnTo>
                  <a:pt x="941963" y="296661"/>
                </a:lnTo>
                <a:close/>
              </a:path>
              <a:path w="942340" h="2332355">
                <a:moveTo>
                  <a:pt x="744275" y="0"/>
                </a:moveTo>
                <a:lnTo>
                  <a:pt x="577808" y="0"/>
                </a:lnTo>
                <a:lnTo>
                  <a:pt x="582353" y="5869"/>
                </a:lnTo>
                <a:lnTo>
                  <a:pt x="616186" y="44641"/>
                </a:lnTo>
                <a:lnTo>
                  <a:pt x="649822" y="89876"/>
                </a:lnTo>
                <a:lnTo>
                  <a:pt x="673393" y="128648"/>
                </a:lnTo>
                <a:lnTo>
                  <a:pt x="778808" y="277275"/>
                </a:lnTo>
                <a:lnTo>
                  <a:pt x="803648" y="316048"/>
                </a:lnTo>
                <a:lnTo>
                  <a:pt x="807700" y="322510"/>
                </a:lnTo>
                <a:lnTo>
                  <a:pt x="869294" y="296661"/>
                </a:lnTo>
                <a:lnTo>
                  <a:pt x="941963" y="296661"/>
                </a:lnTo>
                <a:lnTo>
                  <a:pt x="941963" y="232041"/>
                </a:lnTo>
                <a:lnTo>
                  <a:pt x="872741" y="232041"/>
                </a:lnTo>
                <a:lnTo>
                  <a:pt x="877017" y="225579"/>
                </a:lnTo>
                <a:lnTo>
                  <a:pt x="807700" y="89876"/>
                </a:lnTo>
                <a:lnTo>
                  <a:pt x="897022" y="89876"/>
                </a:lnTo>
                <a:lnTo>
                  <a:pt x="897448" y="76952"/>
                </a:lnTo>
                <a:lnTo>
                  <a:pt x="781976" y="76952"/>
                </a:lnTo>
                <a:lnTo>
                  <a:pt x="792253" y="70490"/>
                </a:lnTo>
                <a:lnTo>
                  <a:pt x="769863" y="57565"/>
                </a:lnTo>
                <a:lnTo>
                  <a:pt x="751817" y="44641"/>
                </a:lnTo>
                <a:lnTo>
                  <a:pt x="745564" y="31717"/>
                </a:lnTo>
                <a:lnTo>
                  <a:pt x="745140" y="5869"/>
                </a:lnTo>
                <a:lnTo>
                  <a:pt x="726781" y="5869"/>
                </a:lnTo>
                <a:lnTo>
                  <a:pt x="744275" y="0"/>
                </a:lnTo>
                <a:close/>
              </a:path>
              <a:path w="942340" h="2332355">
                <a:moveTo>
                  <a:pt x="877017" y="225579"/>
                </a:moveTo>
                <a:lnTo>
                  <a:pt x="872741" y="232041"/>
                </a:lnTo>
                <a:lnTo>
                  <a:pt x="880318" y="232041"/>
                </a:lnTo>
                <a:lnTo>
                  <a:pt x="877017" y="225579"/>
                </a:lnTo>
                <a:close/>
              </a:path>
              <a:path w="942340" h="2332355">
                <a:moveTo>
                  <a:pt x="915506" y="167420"/>
                </a:moveTo>
                <a:lnTo>
                  <a:pt x="877017" y="225579"/>
                </a:lnTo>
                <a:lnTo>
                  <a:pt x="880318" y="232041"/>
                </a:lnTo>
                <a:lnTo>
                  <a:pt x="941963" y="232041"/>
                </a:lnTo>
                <a:lnTo>
                  <a:pt x="941963" y="186742"/>
                </a:lnTo>
                <a:lnTo>
                  <a:pt x="915506" y="167420"/>
                </a:lnTo>
                <a:close/>
              </a:path>
              <a:path w="942340" h="2332355">
                <a:moveTo>
                  <a:pt x="897022" y="89876"/>
                </a:moveTo>
                <a:lnTo>
                  <a:pt x="807700" y="89876"/>
                </a:lnTo>
                <a:lnTo>
                  <a:pt x="884676" y="128648"/>
                </a:lnTo>
                <a:lnTo>
                  <a:pt x="896383" y="109262"/>
                </a:lnTo>
                <a:lnTo>
                  <a:pt x="897022" y="89876"/>
                </a:lnTo>
                <a:close/>
              </a:path>
              <a:path w="942340" h="2332355">
                <a:moveTo>
                  <a:pt x="792253" y="70490"/>
                </a:moveTo>
                <a:lnTo>
                  <a:pt x="781976" y="76952"/>
                </a:lnTo>
                <a:lnTo>
                  <a:pt x="803448" y="76952"/>
                </a:lnTo>
                <a:lnTo>
                  <a:pt x="792253" y="70490"/>
                </a:lnTo>
                <a:close/>
              </a:path>
              <a:path w="942340" h="2332355">
                <a:moveTo>
                  <a:pt x="869294" y="31717"/>
                </a:moveTo>
                <a:lnTo>
                  <a:pt x="853911" y="31717"/>
                </a:lnTo>
                <a:lnTo>
                  <a:pt x="792253" y="70490"/>
                </a:lnTo>
                <a:lnTo>
                  <a:pt x="803448" y="76952"/>
                </a:lnTo>
                <a:lnTo>
                  <a:pt x="894917" y="76952"/>
                </a:lnTo>
                <a:lnTo>
                  <a:pt x="887962" y="57566"/>
                </a:lnTo>
                <a:lnTo>
                  <a:pt x="875517" y="44641"/>
                </a:lnTo>
                <a:lnTo>
                  <a:pt x="869294" y="3171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8851898"/>
            <a:ext cx="2313305" cy="1435100"/>
          </a:xfrm>
          <a:custGeom>
            <a:avLst/>
            <a:gdLst/>
            <a:ahLst/>
            <a:cxnLst/>
            <a:rect l="l" t="t" r="r" b="b"/>
            <a:pathLst>
              <a:path w="2313305" h="1435100">
                <a:moveTo>
                  <a:pt x="964961" y="1117600"/>
                </a:moveTo>
                <a:lnTo>
                  <a:pt x="465108" y="1117599"/>
                </a:lnTo>
                <a:lnTo>
                  <a:pt x="516827" y="1130299"/>
                </a:lnTo>
                <a:lnTo>
                  <a:pt x="568241" y="1130299"/>
                </a:lnTo>
                <a:lnTo>
                  <a:pt x="768715" y="1181099"/>
                </a:lnTo>
                <a:lnTo>
                  <a:pt x="821689" y="1206500"/>
                </a:lnTo>
                <a:lnTo>
                  <a:pt x="871568" y="1219200"/>
                </a:lnTo>
                <a:lnTo>
                  <a:pt x="918498" y="1244600"/>
                </a:lnTo>
                <a:lnTo>
                  <a:pt x="962627" y="1270000"/>
                </a:lnTo>
                <a:lnTo>
                  <a:pt x="1004101" y="1295400"/>
                </a:lnTo>
                <a:lnTo>
                  <a:pt x="1043067" y="1320800"/>
                </a:lnTo>
                <a:lnTo>
                  <a:pt x="1079671" y="1346200"/>
                </a:lnTo>
                <a:lnTo>
                  <a:pt x="1114060" y="1371600"/>
                </a:lnTo>
                <a:lnTo>
                  <a:pt x="1146380" y="1409700"/>
                </a:lnTo>
                <a:lnTo>
                  <a:pt x="1176778" y="1435100"/>
                </a:lnTo>
                <a:lnTo>
                  <a:pt x="1350968" y="1435100"/>
                </a:lnTo>
                <a:lnTo>
                  <a:pt x="1325480" y="1409700"/>
                </a:lnTo>
                <a:lnTo>
                  <a:pt x="1297674" y="1371600"/>
                </a:lnTo>
                <a:lnTo>
                  <a:pt x="1268361" y="1346200"/>
                </a:lnTo>
                <a:lnTo>
                  <a:pt x="1237421" y="1308100"/>
                </a:lnTo>
                <a:lnTo>
                  <a:pt x="1204729" y="1282700"/>
                </a:lnTo>
                <a:lnTo>
                  <a:pt x="1170165" y="1244600"/>
                </a:lnTo>
                <a:lnTo>
                  <a:pt x="1133605" y="1219200"/>
                </a:lnTo>
                <a:lnTo>
                  <a:pt x="1094927" y="1193800"/>
                </a:lnTo>
                <a:lnTo>
                  <a:pt x="1054009" y="1168400"/>
                </a:lnTo>
                <a:lnTo>
                  <a:pt x="1010728" y="1143000"/>
                </a:lnTo>
                <a:lnTo>
                  <a:pt x="964961" y="1117600"/>
                </a:lnTo>
                <a:close/>
              </a:path>
              <a:path w="2313305" h="1435100">
                <a:moveTo>
                  <a:pt x="1012922" y="584200"/>
                </a:moveTo>
                <a:lnTo>
                  <a:pt x="502751" y="584200"/>
                </a:lnTo>
                <a:lnTo>
                  <a:pt x="553938" y="596900"/>
                </a:lnTo>
                <a:lnTo>
                  <a:pt x="604978" y="596900"/>
                </a:lnTo>
                <a:lnTo>
                  <a:pt x="655692" y="609600"/>
                </a:lnTo>
                <a:lnTo>
                  <a:pt x="705900" y="609600"/>
                </a:lnTo>
                <a:lnTo>
                  <a:pt x="755425" y="622300"/>
                </a:lnTo>
                <a:lnTo>
                  <a:pt x="804086" y="647700"/>
                </a:lnTo>
                <a:lnTo>
                  <a:pt x="898107" y="673100"/>
                </a:lnTo>
                <a:lnTo>
                  <a:pt x="943107" y="698500"/>
                </a:lnTo>
                <a:lnTo>
                  <a:pt x="986531" y="723900"/>
                </a:lnTo>
                <a:lnTo>
                  <a:pt x="1028197" y="749300"/>
                </a:lnTo>
                <a:lnTo>
                  <a:pt x="1071199" y="774700"/>
                </a:lnTo>
                <a:lnTo>
                  <a:pt x="1111980" y="800100"/>
                </a:lnTo>
                <a:lnTo>
                  <a:pt x="1151920" y="838200"/>
                </a:lnTo>
                <a:lnTo>
                  <a:pt x="1192399" y="876300"/>
                </a:lnTo>
                <a:lnTo>
                  <a:pt x="1277424" y="927100"/>
                </a:lnTo>
                <a:lnTo>
                  <a:pt x="1319015" y="965200"/>
                </a:lnTo>
                <a:lnTo>
                  <a:pt x="1359590" y="990600"/>
                </a:lnTo>
                <a:lnTo>
                  <a:pt x="1399165" y="1016000"/>
                </a:lnTo>
                <a:lnTo>
                  <a:pt x="1437760" y="1054100"/>
                </a:lnTo>
                <a:lnTo>
                  <a:pt x="1475392" y="1079500"/>
                </a:lnTo>
                <a:lnTo>
                  <a:pt x="1512080" y="1117600"/>
                </a:lnTo>
                <a:lnTo>
                  <a:pt x="1547841" y="1155700"/>
                </a:lnTo>
                <a:lnTo>
                  <a:pt x="1582695" y="1181100"/>
                </a:lnTo>
                <a:lnTo>
                  <a:pt x="1616659" y="1219200"/>
                </a:lnTo>
                <a:lnTo>
                  <a:pt x="1649752" y="1257300"/>
                </a:lnTo>
                <a:lnTo>
                  <a:pt x="1681991" y="1295400"/>
                </a:lnTo>
                <a:lnTo>
                  <a:pt x="1708159" y="1333500"/>
                </a:lnTo>
                <a:lnTo>
                  <a:pt x="1733179" y="1384300"/>
                </a:lnTo>
                <a:lnTo>
                  <a:pt x="1764955" y="1435100"/>
                </a:lnTo>
                <a:lnTo>
                  <a:pt x="1906172" y="1435100"/>
                </a:lnTo>
                <a:lnTo>
                  <a:pt x="1898772" y="1422400"/>
                </a:lnTo>
                <a:lnTo>
                  <a:pt x="1877677" y="1384300"/>
                </a:lnTo>
                <a:lnTo>
                  <a:pt x="1855619" y="1333500"/>
                </a:lnTo>
                <a:lnTo>
                  <a:pt x="1832628" y="1295400"/>
                </a:lnTo>
                <a:lnTo>
                  <a:pt x="1808738" y="1257300"/>
                </a:lnTo>
                <a:lnTo>
                  <a:pt x="1783979" y="1219200"/>
                </a:lnTo>
                <a:lnTo>
                  <a:pt x="1752214" y="1181100"/>
                </a:lnTo>
                <a:lnTo>
                  <a:pt x="1719713" y="1143000"/>
                </a:lnTo>
                <a:lnTo>
                  <a:pt x="1686451" y="1104900"/>
                </a:lnTo>
                <a:lnTo>
                  <a:pt x="1652404" y="1066800"/>
                </a:lnTo>
                <a:lnTo>
                  <a:pt x="1617546" y="1041400"/>
                </a:lnTo>
                <a:lnTo>
                  <a:pt x="1581854" y="1003300"/>
                </a:lnTo>
                <a:lnTo>
                  <a:pt x="1545302" y="977900"/>
                </a:lnTo>
                <a:lnTo>
                  <a:pt x="1507867" y="939800"/>
                </a:lnTo>
                <a:lnTo>
                  <a:pt x="1469522" y="914400"/>
                </a:lnTo>
                <a:lnTo>
                  <a:pt x="1430245" y="876300"/>
                </a:lnTo>
                <a:lnTo>
                  <a:pt x="1390009" y="850900"/>
                </a:lnTo>
                <a:lnTo>
                  <a:pt x="1348791" y="825500"/>
                </a:lnTo>
                <a:lnTo>
                  <a:pt x="1306566" y="800100"/>
                </a:lnTo>
                <a:lnTo>
                  <a:pt x="1264037" y="762000"/>
                </a:lnTo>
                <a:lnTo>
                  <a:pt x="1223196" y="736600"/>
                </a:lnTo>
                <a:lnTo>
                  <a:pt x="1182707" y="698500"/>
                </a:lnTo>
                <a:lnTo>
                  <a:pt x="1141236" y="660400"/>
                </a:lnTo>
                <a:lnTo>
                  <a:pt x="1097448" y="635000"/>
                </a:lnTo>
                <a:lnTo>
                  <a:pt x="1055982" y="609600"/>
                </a:lnTo>
                <a:lnTo>
                  <a:pt x="1012922" y="584200"/>
                </a:lnTo>
                <a:close/>
              </a:path>
              <a:path w="2313305" h="1435100">
                <a:moveTo>
                  <a:pt x="1056158" y="127000"/>
                </a:moveTo>
                <a:lnTo>
                  <a:pt x="460031" y="127000"/>
                </a:lnTo>
                <a:lnTo>
                  <a:pt x="506553" y="139700"/>
                </a:lnTo>
                <a:lnTo>
                  <a:pt x="552952" y="139700"/>
                </a:lnTo>
                <a:lnTo>
                  <a:pt x="599206" y="152400"/>
                </a:lnTo>
                <a:lnTo>
                  <a:pt x="645297" y="152400"/>
                </a:lnTo>
                <a:lnTo>
                  <a:pt x="691203" y="165100"/>
                </a:lnTo>
                <a:lnTo>
                  <a:pt x="736905" y="165100"/>
                </a:lnTo>
                <a:lnTo>
                  <a:pt x="1049426" y="254000"/>
                </a:lnTo>
                <a:lnTo>
                  <a:pt x="1092776" y="279400"/>
                </a:lnTo>
                <a:lnTo>
                  <a:pt x="1135742" y="292100"/>
                </a:lnTo>
                <a:lnTo>
                  <a:pt x="1178305" y="317500"/>
                </a:lnTo>
                <a:lnTo>
                  <a:pt x="1220443" y="330200"/>
                </a:lnTo>
                <a:lnTo>
                  <a:pt x="1303368" y="381000"/>
                </a:lnTo>
                <a:lnTo>
                  <a:pt x="1344115" y="393700"/>
                </a:lnTo>
                <a:lnTo>
                  <a:pt x="1384358" y="419100"/>
                </a:lnTo>
                <a:lnTo>
                  <a:pt x="1463253" y="469900"/>
                </a:lnTo>
                <a:lnTo>
                  <a:pt x="1501865" y="508000"/>
                </a:lnTo>
                <a:lnTo>
                  <a:pt x="1539893" y="533400"/>
                </a:lnTo>
                <a:lnTo>
                  <a:pt x="1577317" y="558800"/>
                </a:lnTo>
                <a:lnTo>
                  <a:pt x="1614118" y="596900"/>
                </a:lnTo>
                <a:lnTo>
                  <a:pt x="1650275" y="622300"/>
                </a:lnTo>
                <a:lnTo>
                  <a:pt x="1685768" y="660400"/>
                </a:lnTo>
                <a:lnTo>
                  <a:pt x="1718556" y="685800"/>
                </a:lnTo>
                <a:lnTo>
                  <a:pt x="1750665" y="723900"/>
                </a:lnTo>
                <a:lnTo>
                  <a:pt x="1782085" y="762000"/>
                </a:lnTo>
                <a:lnTo>
                  <a:pt x="1812810" y="800100"/>
                </a:lnTo>
                <a:lnTo>
                  <a:pt x="1842831" y="838200"/>
                </a:lnTo>
                <a:lnTo>
                  <a:pt x="1872139" y="876300"/>
                </a:lnTo>
                <a:lnTo>
                  <a:pt x="1900727" y="914400"/>
                </a:lnTo>
                <a:lnTo>
                  <a:pt x="1928586" y="952500"/>
                </a:lnTo>
                <a:lnTo>
                  <a:pt x="1955709" y="1003300"/>
                </a:lnTo>
                <a:lnTo>
                  <a:pt x="1982087" y="1041400"/>
                </a:lnTo>
                <a:lnTo>
                  <a:pt x="2007712" y="1092200"/>
                </a:lnTo>
                <a:lnTo>
                  <a:pt x="2032577" y="1130300"/>
                </a:lnTo>
                <a:lnTo>
                  <a:pt x="2056672" y="1181100"/>
                </a:lnTo>
                <a:lnTo>
                  <a:pt x="2079989" y="1231900"/>
                </a:lnTo>
                <a:lnTo>
                  <a:pt x="2102521" y="1282700"/>
                </a:lnTo>
                <a:lnTo>
                  <a:pt x="2124260" y="1320800"/>
                </a:lnTo>
                <a:lnTo>
                  <a:pt x="2145197" y="1371600"/>
                </a:lnTo>
                <a:lnTo>
                  <a:pt x="2165324" y="1422400"/>
                </a:lnTo>
                <a:lnTo>
                  <a:pt x="2173092" y="1435100"/>
                </a:lnTo>
                <a:lnTo>
                  <a:pt x="2312809" y="1435100"/>
                </a:lnTo>
                <a:lnTo>
                  <a:pt x="2298089" y="1409700"/>
                </a:lnTo>
                <a:lnTo>
                  <a:pt x="2278705" y="1358900"/>
                </a:lnTo>
                <a:lnTo>
                  <a:pt x="2258555" y="1308100"/>
                </a:lnTo>
                <a:lnTo>
                  <a:pt x="2237651" y="1257300"/>
                </a:lnTo>
                <a:lnTo>
                  <a:pt x="2215999" y="1206500"/>
                </a:lnTo>
                <a:lnTo>
                  <a:pt x="2193609" y="1168400"/>
                </a:lnTo>
                <a:lnTo>
                  <a:pt x="2170490" y="1117600"/>
                </a:lnTo>
                <a:lnTo>
                  <a:pt x="2146651" y="1079500"/>
                </a:lnTo>
                <a:lnTo>
                  <a:pt x="2122099" y="1028700"/>
                </a:lnTo>
                <a:lnTo>
                  <a:pt x="2096845" y="977900"/>
                </a:lnTo>
                <a:lnTo>
                  <a:pt x="2070897" y="939800"/>
                </a:lnTo>
                <a:lnTo>
                  <a:pt x="2044263" y="901700"/>
                </a:lnTo>
                <a:lnTo>
                  <a:pt x="2016953" y="850900"/>
                </a:lnTo>
                <a:lnTo>
                  <a:pt x="1988974" y="812800"/>
                </a:lnTo>
                <a:lnTo>
                  <a:pt x="1960337" y="774700"/>
                </a:lnTo>
                <a:lnTo>
                  <a:pt x="1931050" y="736600"/>
                </a:lnTo>
                <a:lnTo>
                  <a:pt x="1901121" y="698500"/>
                </a:lnTo>
                <a:lnTo>
                  <a:pt x="1870559" y="660400"/>
                </a:lnTo>
                <a:lnTo>
                  <a:pt x="1839373" y="622300"/>
                </a:lnTo>
                <a:lnTo>
                  <a:pt x="1807573" y="596900"/>
                </a:lnTo>
                <a:lnTo>
                  <a:pt x="1775165" y="558800"/>
                </a:lnTo>
                <a:lnTo>
                  <a:pt x="1739756" y="520700"/>
                </a:lnTo>
                <a:lnTo>
                  <a:pt x="1703719" y="495300"/>
                </a:lnTo>
                <a:lnTo>
                  <a:pt x="1667071" y="469900"/>
                </a:lnTo>
                <a:lnTo>
                  <a:pt x="1629830" y="431800"/>
                </a:lnTo>
                <a:lnTo>
                  <a:pt x="1553640" y="381000"/>
                </a:lnTo>
                <a:lnTo>
                  <a:pt x="1475292" y="330200"/>
                </a:lnTo>
                <a:lnTo>
                  <a:pt x="1394929" y="279400"/>
                </a:lnTo>
                <a:lnTo>
                  <a:pt x="1312691" y="228600"/>
                </a:lnTo>
                <a:lnTo>
                  <a:pt x="1270914" y="215900"/>
                </a:lnTo>
                <a:lnTo>
                  <a:pt x="1228722" y="190500"/>
                </a:lnTo>
                <a:lnTo>
                  <a:pt x="1186132" y="177800"/>
                </a:lnTo>
                <a:lnTo>
                  <a:pt x="1143163" y="152400"/>
                </a:lnTo>
                <a:lnTo>
                  <a:pt x="1056158" y="127000"/>
                </a:lnTo>
                <a:close/>
              </a:path>
              <a:path w="2313305" h="1435100">
                <a:moveTo>
                  <a:pt x="661225" y="1015999"/>
                </a:moveTo>
                <a:lnTo>
                  <a:pt x="100482" y="1015999"/>
                </a:lnTo>
                <a:lnTo>
                  <a:pt x="52532" y="1041399"/>
                </a:lnTo>
                <a:lnTo>
                  <a:pt x="4915" y="1054099"/>
                </a:lnTo>
                <a:lnTo>
                  <a:pt x="0" y="1054099"/>
                </a:lnTo>
                <a:lnTo>
                  <a:pt x="0" y="1193799"/>
                </a:lnTo>
                <a:lnTo>
                  <a:pt x="24868" y="1181099"/>
                </a:lnTo>
                <a:lnTo>
                  <a:pt x="257306" y="1117599"/>
                </a:lnTo>
                <a:lnTo>
                  <a:pt x="964961" y="1117600"/>
                </a:lnTo>
                <a:lnTo>
                  <a:pt x="916587" y="1104900"/>
                </a:lnTo>
                <a:lnTo>
                  <a:pt x="865482" y="1079500"/>
                </a:lnTo>
                <a:lnTo>
                  <a:pt x="811525" y="1066800"/>
                </a:lnTo>
                <a:lnTo>
                  <a:pt x="762058" y="1041400"/>
                </a:lnTo>
                <a:lnTo>
                  <a:pt x="661225" y="1015999"/>
                </a:lnTo>
                <a:close/>
              </a:path>
              <a:path w="2313305" h="1435100">
                <a:moveTo>
                  <a:pt x="506600" y="990599"/>
                </a:moveTo>
                <a:lnTo>
                  <a:pt x="245974" y="990599"/>
                </a:lnTo>
                <a:lnTo>
                  <a:pt x="148730" y="1015999"/>
                </a:lnTo>
                <a:lnTo>
                  <a:pt x="610042" y="1015999"/>
                </a:lnTo>
                <a:lnTo>
                  <a:pt x="506600" y="990599"/>
                </a:lnTo>
                <a:close/>
              </a:path>
              <a:path w="2313305" h="1435100">
                <a:moveTo>
                  <a:pt x="577533" y="457200"/>
                </a:moveTo>
                <a:lnTo>
                  <a:pt x="274101" y="457199"/>
                </a:lnTo>
                <a:lnTo>
                  <a:pt x="225201" y="469899"/>
                </a:lnTo>
                <a:lnTo>
                  <a:pt x="177165" y="469899"/>
                </a:lnTo>
                <a:lnTo>
                  <a:pt x="83651" y="495299"/>
                </a:lnTo>
                <a:lnTo>
                  <a:pt x="37101" y="495299"/>
                </a:lnTo>
                <a:lnTo>
                  <a:pt x="0" y="507999"/>
                </a:lnTo>
                <a:lnTo>
                  <a:pt x="0" y="647699"/>
                </a:lnTo>
                <a:lnTo>
                  <a:pt x="18382" y="634999"/>
                </a:lnTo>
                <a:lnTo>
                  <a:pt x="64086" y="622299"/>
                </a:lnTo>
                <a:lnTo>
                  <a:pt x="109744" y="622299"/>
                </a:lnTo>
                <a:lnTo>
                  <a:pt x="202534" y="596899"/>
                </a:lnTo>
                <a:lnTo>
                  <a:pt x="250854" y="596899"/>
                </a:lnTo>
                <a:lnTo>
                  <a:pt x="300098" y="584199"/>
                </a:lnTo>
                <a:lnTo>
                  <a:pt x="1012922" y="584200"/>
                </a:lnTo>
                <a:lnTo>
                  <a:pt x="968413" y="571500"/>
                </a:lnTo>
                <a:lnTo>
                  <a:pt x="922601" y="546100"/>
                </a:lnTo>
                <a:lnTo>
                  <a:pt x="875628" y="533400"/>
                </a:lnTo>
                <a:lnTo>
                  <a:pt x="827641" y="508000"/>
                </a:lnTo>
                <a:lnTo>
                  <a:pt x="729198" y="482600"/>
                </a:lnTo>
                <a:lnTo>
                  <a:pt x="679032" y="482600"/>
                </a:lnTo>
                <a:lnTo>
                  <a:pt x="577533" y="457200"/>
                </a:lnTo>
                <a:close/>
              </a:path>
              <a:path w="2313305" h="1435100">
                <a:moveTo>
                  <a:pt x="604404" y="12700"/>
                </a:moveTo>
                <a:lnTo>
                  <a:pt x="0" y="12699"/>
                </a:lnTo>
                <a:lnTo>
                  <a:pt x="0" y="152399"/>
                </a:lnTo>
                <a:lnTo>
                  <a:pt x="39034" y="139699"/>
                </a:lnTo>
                <a:lnTo>
                  <a:pt x="85776" y="139699"/>
                </a:lnTo>
                <a:lnTo>
                  <a:pt x="132572" y="126999"/>
                </a:lnTo>
                <a:lnTo>
                  <a:pt x="1056158" y="127000"/>
                </a:lnTo>
                <a:lnTo>
                  <a:pt x="1012157" y="101600"/>
                </a:lnTo>
                <a:lnTo>
                  <a:pt x="833247" y="50800"/>
                </a:lnTo>
                <a:lnTo>
                  <a:pt x="787882" y="50800"/>
                </a:lnTo>
                <a:lnTo>
                  <a:pt x="696511" y="25400"/>
                </a:lnTo>
                <a:lnTo>
                  <a:pt x="650541" y="25400"/>
                </a:lnTo>
                <a:lnTo>
                  <a:pt x="604404" y="12700"/>
                </a:lnTo>
                <a:close/>
              </a:path>
              <a:path w="2313305" h="1435100">
                <a:moveTo>
                  <a:pt x="511704" y="0"/>
                </a:moveTo>
                <a:lnTo>
                  <a:pt x="91024" y="0"/>
                </a:lnTo>
                <a:lnTo>
                  <a:pt x="44280" y="12699"/>
                </a:lnTo>
                <a:lnTo>
                  <a:pt x="558120" y="12700"/>
                </a:lnTo>
                <a:lnTo>
                  <a:pt x="5117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036835" y="9265522"/>
            <a:ext cx="3049905" cy="739775"/>
          </a:xfrm>
          <a:custGeom>
            <a:avLst/>
            <a:gdLst/>
            <a:ahLst/>
            <a:cxnLst/>
            <a:rect l="l" t="t" r="r" b="b"/>
            <a:pathLst>
              <a:path w="3049904" h="739775">
                <a:moveTo>
                  <a:pt x="1262857" y="210"/>
                </a:moveTo>
                <a:lnTo>
                  <a:pt x="1221181" y="17842"/>
                </a:lnTo>
                <a:lnTo>
                  <a:pt x="1193414" y="61702"/>
                </a:lnTo>
                <a:lnTo>
                  <a:pt x="1176741" y="102018"/>
                </a:lnTo>
                <a:lnTo>
                  <a:pt x="1159693" y="151340"/>
                </a:lnTo>
                <a:lnTo>
                  <a:pt x="1142676" y="207143"/>
                </a:lnTo>
                <a:lnTo>
                  <a:pt x="1126094" y="266900"/>
                </a:lnTo>
                <a:lnTo>
                  <a:pt x="1095856" y="388180"/>
                </a:lnTo>
                <a:lnTo>
                  <a:pt x="1072221" y="494979"/>
                </a:lnTo>
                <a:lnTo>
                  <a:pt x="1057777" y="570942"/>
                </a:lnTo>
                <a:lnTo>
                  <a:pt x="1057777" y="574783"/>
                </a:lnTo>
                <a:lnTo>
                  <a:pt x="1024056" y="516496"/>
                </a:lnTo>
                <a:lnTo>
                  <a:pt x="870915" y="220416"/>
                </a:lnTo>
                <a:lnTo>
                  <a:pt x="848002" y="177824"/>
                </a:lnTo>
                <a:lnTo>
                  <a:pt x="827418" y="141786"/>
                </a:lnTo>
                <a:lnTo>
                  <a:pt x="790450" y="90551"/>
                </a:lnTo>
                <a:lnTo>
                  <a:pt x="760573" y="75806"/>
                </a:lnTo>
                <a:lnTo>
                  <a:pt x="742236" y="80293"/>
                </a:lnTo>
                <a:lnTo>
                  <a:pt x="710615" y="129605"/>
                </a:lnTo>
                <a:lnTo>
                  <a:pt x="656815" y="277089"/>
                </a:lnTo>
                <a:lnTo>
                  <a:pt x="639643" y="326892"/>
                </a:lnTo>
                <a:lnTo>
                  <a:pt x="623659" y="377015"/>
                </a:lnTo>
                <a:lnTo>
                  <a:pt x="609347" y="427459"/>
                </a:lnTo>
                <a:lnTo>
                  <a:pt x="601178" y="465260"/>
                </a:lnTo>
                <a:lnTo>
                  <a:pt x="593482" y="506965"/>
                </a:lnTo>
                <a:lnTo>
                  <a:pt x="583826" y="548791"/>
                </a:lnTo>
                <a:lnTo>
                  <a:pt x="569781" y="586953"/>
                </a:lnTo>
                <a:lnTo>
                  <a:pt x="476693" y="415934"/>
                </a:lnTo>
                <a:lnTo>
                  <a:pt x="448953" y="367293"/>
                </a:lnTo>
                <a:lnTo>
                  <a:pt x="420276" y="320006"/>
                </a:lnTo>
                <a:lnTo>
                  <a:pt x="391221" y="276030"/>
                </a:lnTo>
                <a:lnTo>
                  <a:pt x="362346" y="237323"/>
                </a:lnTo>
                <a:lnTo>
                  <a:pt x="334211" y="205842"/>
                </a:lnTo>
                <a:lnTo>
                  <a:pt x="287243" y="171784"/>
                </a:lnTo>
                <a:lnTo>
                  <a:pt x="244655" y="164171"/>
                </a:lnTo>
                <a:lnTo>
                  <a:pt x="231068" y="167677"/>
                </a:lnTo>
                <a:lnTo>
                  <a:pt x="192738" y="198149"/>
                </a:lnTo>
                <a:lnTo>
                  <a:pt x="168971" y="238256"/>
                </a:lnTo>
                <a:lnTo>
                  <a:pt x="146661" y="292299"/>
                </a:lnTo>
                <a:lnTo>
                  <a:pt x="131935" y="336792"/>
                </a:lnTo>
                <a:lnTo>
                  <a:pt x="76206" y="535039"/>
                </a:lnTo>
                <a:lnTo>
                  <a:pt x="62274" y="580819"/>
                </a:lnTo>
                <a:lnTo>
                  <a:pt x="42181" y="636916"/>
                </a:lnTo>
                <a:lnTo>
                  <a:pt x="38936" y="643963"/>
                </a:lnTo>
                <a:lnTo>
                  <a:pt x="32447" y="645245"/>
                </a:lnTo>
                <a:lnTo>
                  <a:pt x="25957" y="649086"/>
                </a:lnTo>
                <a:lnTo>
                  <a:pt x="18930" y="657566"/>
                </a:lnTo>
                <a:lnTo>
                  <a:pt x="8435" y="678555"/>
                </a:lnTo>
                <a:lnTo>
                  <a:pt x="679" y="700352"/>
                </a:lnTo>
                <a:lnTo>
                  <a:pt x="0" y="704176"/>
                </a:lnTo>
                <a:lnTo>
                  <a:pt x="415" y="713674"/>
                </a:lnTo>
                <a:lnTo>
                  <a:pt x="33096" y="739406"/>
                </a:lnTo>
                <a:lnTo>
                  <a:pt x="39585" y="738766"/>
                </a:lnTo>
                <a:lnTo>
                  <a:pt x="74061" y="707459"/>
                </a:lnTo>
                <a:lnTo>
                  <a:pt x="99940" y="659979"/>
                </a:lnTo>
                <a:lnTo>
                  <a:pt x="114622" y="621252"/>
                </a:lnTo>
                <a:lnTo>
                  <a:pt x="128925" y="576706"/>
                </a:lnTo>
                <a:lnTo>
                  <a:pt x="185599" y="375573"/>
                </a:lnTo>
                <a:lnTo>
                  <a:pt x="197423" y="337429"/>
                </a:lnTo>
                <a:lnTo>
                  <a:pt x="222285" y="271714"/>
                </a:lnTo>
                <a:lnTo>
                  <a:pt x="243356" y="234013"/>
                </a:lnTo>
                <a:lnTo>
                  <a:pt x="249845" y="227607"/>
                </a:lnTo>
                <a:lnTo>
                  <a:pt x="251144" y="225043"/>
                </a:lnTo>
                <a:lnTo>
                  <a:pt x="301388" y="259933"/>
                </a:lnTo>
                <a:lnTo>
                  <a:pt x="339436" y="308737"/>
                </a:lnTo>
                <a:lnTo>
                  <a:pt x="367596" y="351264"/>
                </a:lnTo>
                <a:lnTo>
                  <a:pt x="395413" y="397297"/>
                </a:lnTo>
                <a:lnTo>
                  <a:pt x="447777" y="491515"/>
                </a:lnTo>
                <a:lnTo>
                  <a:pt x="499531" y="587835"/>
                </a:lnTo>
                <a:lnTo>
                  <a:pt x="519689" y="623657"/>
                </a:lnTo>
                <a:lnTo>
                  <a:pt x="544675" y="658027"/>
                </a:lnTo>
                <a:lnTo>
                  <a:pt x="575627" y="667662"/>
                </a:lnTo>
                <a:lnTo>
                  <a:pt x="583421" y="665744"/>
                </a:lnTo>
                <a:lnTo>
                  <a:pt x="611945" y="637557"/>
                </a:lnTo>
                <a:lnTo>
                  <a:pt x="633672" y="593609"/>
                </a:lnTo>
                <a:lnTo>
                  <a:pt x="648392" y="542515"/>
                </a:lnTo>
                <a:lnTo>
                  <a:pt x="669697" y="442188"/>
                </a:lnTo>
                <a:lnTo>
                  <a:pt x="683257" y="394843"/>
                </a:lnTo>
                <a:lnTo>
                  <a:pt x="714404" y="300543"/>
                </a:lnTo>
                <a:lnTo>
                  <a:pt x="764470" y="160324"/>
                </a:lnTo>
                <a:lnTo>
                  <a:pt x="802737" y="223761"/>
                </a:lnTo>
                <a:lnTo>
                  <a:pt x="957978" y="524854"/>
                </a:lnTo>
                <a:lnTo>
                  <a:pt x="996577" y="593600"/>
                </a:lnTo>
                <a:lnTo>
                  <a:pt x="1028096" y="640440"/>
                </a:lnTo>
                <a:lnTo>
                  <a:pt x="1059614" y="664402"/>
                </a:lnTo>
                <a:lnTo>
                  <a:pt x="1066870" y="665103"/>
                </a:lnTo>
                <a:lnTo>
                  <a:pt x="1076450" y="663992"/>
                </a:lnTo>
                <a:lnTo>
                  <a:pt x="1107843" y="633876"/>
                </a:lnTo>
                <a:lnTo>
                  <a:pt x="1124993" y="546858"/>
                </a:lnTo>
                <a:lnTo>
                  <a:pt x="1142481" y="460909"/>
                </a:lnTo>
                <a:lnTo>
                  <a:pt x="1167789" y="351615"/>
                </a:lnTo>
                <a:lnTo>
                  <a:pt x="1182483" y="293869"/>
                </a:lnTo>
                <a:lnTo>
                  <a:pt x="1198061" y="237073"/>
                </a:lnTo>
                <a:lnTo>
                  <a:pt x="1214164" y="183487"/>
                </a:lnTo>
                <a:lnTo>
                  <a:pt x="1237215" y="117282"/>
                </a:lnTo>
                <a:lnTo>
                  <a:pt x="1257012" y="73242"/>
                </a:lnTo>
                <a:lnTo>
                  <a:pt x="1280919" y="122097"/>
                </a:lnTo>
                <a:lnTo>
                  <a:pt x="1297540" y="167428"/>
                </a:lnTo>
                <a:lnTo>
                  <a:pt x="1311326" y="214262"/>
                </a:lnTo>
                <a:lnTo>
                  <a:pt x="1347702" y="356387"/>
                </a:lnTo>
                <a:lnTo>
                  <a:pt x="1362178" y="401836"/>
                </a:lnTo>
                <a:lnTo>
                  <a:pt x="1379220" y="445295"/>
                </a:lnTo>
                <a:lnTo>
                  <a:pt x="1437232" y="571986"/>
                </a:lnTo>
                <a:lnTo>
                  <a:pt x="1454300" y="615140"/>
                </a:lnTo>
                <a:lnTo>
                  <a:pt x="1465991" y="656133"/>
                </a:lnTo>
                <a:lnTo>
                  <a:pt x="1493000" y="690885"/>
                </a:lnTo>
                <a:lnTo>
                  <a:pt x="1504907" y="693927"/>
                </a:lnTo>
                <a:lnTo>
                  <a:pt x="1511930" y="693847"/>
                </a:lnTo>
                <a:lnTo>
                  <a:pt x="1543898" y="668715"/>
                </a:lnTo>
                <a:lnTo>
                  <a:pt x="1573051" y="588876"/>
                </a:lnTo>
                <a:lnTo>
                  <a:pt x="1640514" y="351768"/>
                </a:lnTo>
                <a:lnTo>
                  <a:pt x="1671743" y="250835"/>
                </a:lnTo>
                <a:lnTo>
                  <a:pt x="1687905" y="204560"/>
                </a:lnTo>
                <a:lnTo>
                  <a:pt x="1710719" y="148170"/>
                </a:lnTo>
                <a:lnTo>
                  <a:pt x="1737267" y="100114"/>
                </a:lnTo>
                <a:lnTo>
                  <a:pt x="1739216" y="98191"/>
                </a:lnTo>
                <a:lnTo>
                  <a:pt x="1746306" y="111013"/>
                </a:lnTo>
                <a:lnTo>
                  <a:pt x="1907925" y="466534"/>
                </a:lnTo>
                <a:lnTo>
                  <a:pt x="1936614" y="531917"/>
                </a:lnTo>
                <a:lnTo>
                  <a:pt x="1980393" y="636506"/>
                </a:lnTo>
                <a:lnTo>
                  <a:pt x="1992307" y="661897"/>
                </a:lnTo>
                <a:lnTo>
                  <a:pt x="2000506" y="671357"/>
                </a:lnTo>
                <a:lnTo>
                  <a:pt x="2008903" y="676553"/>
                </a:lnTo>
                <a:lnTo>
                  <a:pt x="2016458" y="678746"/>
                </a:lnTo>
                <a:lnTo>
                  <a:pt x="2031223" y="679196"/>
                </a:lnTo>
                <a:lnTo>
                  <a:pt x="2037718" y="676632"/>
                </a:lnTo>
                <a:lnTo>
                  <a:pt x="2048760" y="669585"/>
                </a:lnTo>
                <a:lnTo>
                  <a:pt x="2053306" y="663180"/>
                </a:lnTo>
                <a:lnTo>
                  <a:pt x="2067675" y="630994"/>
                </a:lnTo>
                <a:lnTo>
                  <a:pt x="2170366" y="350240"/>
                </a:lnTo>
                <a:lnTo>
                  <a:pt x="2212660" y="242822"/>
                </a:lnTo>
                <a:lnTo>
                  <a:pt x="2233706" y="194302"/>
                </a:lnTo>
                <a:lnTo>
                  <a:pt x="2258360" y="143842"/>
                </a:lnTo>
                <a:lnTo>
                  <a:pt x="2270012" y="123125"/>
                </a:lnTo>
                <a:lnTo>
                  <a:pt x="2284313" y="102038"/>
                </a:lnTo>
                <a:lnTo>
                  <a:pt x="2308724" y="141679"/>
                </a:lnTo>
                <a:lnTo>
                  <a:pt x="2337519" y="194302"/>
                </a:lnTo>
                <a:lnTo>
                  <a:pt x="2381019" y="285120"/>
                </a:lnTo>
                <a:lnTo>
                  <a:pt x="2509337" y="568337"/>
                </a:lnTo>
                <a:lnTo>
                  <a:pt x="2526436" y="603510"/>
                </a:lnTo>
                <a:lnTo>
                  <a:pt x="2558507" y="658536"/>
                </a:lnTo>
                <a:lnTo>
                  <a:pt x="2588012" y="680473"/>
                </a:lnTo>
                <a:lnTo>
                  <a:pt x="2599926" y="679317"/>
                </a:lnTo>
                <a:lnTo>
                  <a:pt x="2635317" y="647967"/>
                </a:lnTo>
                <a:lnTo>
                  <a:pt x="2654207" y="608093"/>
                </a:lnTo>
                <a:lnTo>
                  <a:pt x="2745975" y="366372"/>
                </a:lnTo>
                <a:lnTo>
                  <a:pt x="2768492" y="312458"/>
                </a:lnTo>
                <a:lnTo>
                  <a:pt x="2792042" y="261278"/>
                </a:lnTo>
                <a:lnTo>
                  <a:pt x="2816475" y="214796"/>
                </a:lnTo>
                <a:lnTo>
                  <a:pt x="2846745" y="168838"/>
                </a:lnTo>
                <a:lnTo>
                  <a:pt x="2876338" y="138679"/>
                </a:lnTo>
                <a:lnTo>
                  <a:pt x="2882670" y="134734"/>
                </a:lnTo>
                <a:lnTo>
                  <a:pt x="2903449" y="165251"/>
                </a:lnTo>
                <a:lnTo>
                  <a:pt x="2929885" y="224537"/>
                </a:lnTo>
                <a:lnTo>
                  <a:pt x="2947721" y="276332"/>
                </a:lnTo>
                <a:lnTo>
                  <a:pt x="2963209" y="329052"/>
                </a:lnTo>
                <a:lnTo>
                  <a:pt x="2975504" y="378087"/>
                </a:lnTo>
                <a:lnTo>
                  <a:pt x="2983760" y="418832"/>
                </a:lnTo>
                <a:lnTo>
                  <a:pt x="2987133" y="447317"/>
                </a:lnTo>
                <a:lnTo>
                  <a:pt x="2986483" y="457864"/>
                </a:lnTo>
                <a:lnTo>
                  <a:pt x="2989244" y="467812"/>
                </a:lnTo>
                <a:lnTo>
                  <a:pt x="3028004" y="484147"/>
                </a:lnTo>
                <a:lnTo>
                  <a:pt x="3049563" y="439898"/>
                </a:lnTo>
                <a:lnTo>
                  <a:pt x="3048132" y="423612"/>
                </a:lnTo>
                <a:lnTo>
                  <a:pt x="3032173" y="345088"/>
                </a:lnTo>
                <a:lnTo>
                  <a:pt x="3019094" y="295988"/>
                </a:lnTo>
                <a:lnTo>
                  <a:pt x="3003525" y="245074"/>
                </a:lnTo>
                <a:lnTo>
                  <a:pt x="2986148" y="195906"/>
                </a:lnTo>
                <a:lnTo>
                  <a:pt x="2967647" y="152043"/>
                </a:lnTo>
                <a:lnTo>
                  <a:pt x="2940984" y="105911"/>
                </a:lnTo>
                <a:lnTo>
                  <a:pt x="2913792" y="79011"/>
                </a:lnTo>
                <a:lnTo>
                  <a:pt x="2880500" y="70717"/>
                </a:lnTo>
                <a:lnTo>
                  <a:pt x="2869680" y="73242"/>
                </a:lnTo>
                <a:lnTo>
                  <a:pt x="2821481" y="105423"/>
                </a:lnTo>
                <a:lnTo>
                  <a:pt x="2774257" y="165453"/>
                </a:lnTo>
                <a:lnTo>
                  <a:pt x="2751675" y="204448"/>
                </a:lnTo>
                <a:lnTo>
                  <a:pt x="2729756" y="247975"/>
                </a:lnTo>
                <a:lnTo>
                  <a:pt x="2708613" y="294684"/>
                </a:lnTo>
                <a:lnTo>
                  <a:pt x="2688360" y="343223"/>
                </a:lnTo>
                <a:lnTo>
                  <a:pt x="2611536" y="545610"/>
                </a:lnTo>
                <a:lnTo>
                  <a:pt x="2591259" y="592718"/>
                </a:lnTo>
                <a:lnTo>
                  <a:pt x="2574736" y="560419"/>
                </a:lnTo>
                <a:lnTo>
                  <a:pt x="2417760" y="214295"/>
                </a:lnTo>
                <a:lnTo>
                  <a:pt x="2395271" y="167376"/>
                </a:lnTo>
                <a:lnTo>
                  <a:pt x="2371961" y="122248"/>
                </a:lnTo>
                <a:lnTo>
                  <a:pt x="2350346" y="84988"/>
                </a:lnTo>
                <a:lnTo>
                  <a:pt x="2316139" y="40546"/>
                </a:lnTo>
                <a:lnTo>
                  <a:pt x="2284354" y="30208"/>
                </a:lnTo>
                <a:lnTo>
                  <a:pt x="2275870" y="32211"/>
                </a:lnTo>
                <a:lnTo>
                  <a:pt x="2240850" y="58496"/>
                </a:lnTo>
                <a:lnTo>
                  <a:pt x="2210574" y="104061"/>
                </a:lnTo>
                <a:lnTo>
                  <a:pt x="2177903" y="169299"/>
                </a:lnTo>
                <a:lnTo>
                  <a:pt x="2159128" y="212416"/>
                </a:lnTo>
                <a:lnTo>
                  <a:pt x="2121304" y="307598"/>
                </a:lnTo>
                <a:lnTo>
                  <a:pt x="2024078" y="574783"/>
                </a:lnTo>
                <a:lnTo>
                  <a:pt x="1966326" y="441547"/>
                </a:lnTo>
                <a:lnTo>
                  <a:pt x="1801139" y="78791"/>
                </a:lnTo>
                <a:lnTo>
                  <a:pt x="1777482" y="41828"/>
                </a:lnTo>
                <a:lnTo>
                  <a:pt x="1742889" y="26825"/>
                </a:lnTo>
                <a:lnTo>
                  <a:pt x="1731422" y="29059"/>
                </a:lnTo>
                <a:lnTo>
                  <a:pt x="1692451" y="58496"/>
                </a:lnTo>
                <a:lnTo>
                  <a:pt x="1661322" y="110232"/>
                </a:lnTo>
                <a:lnTo>
                  <a:pt x="1630153" y="184045"/>
                </a:lnTo>
                <a:lnTo>
                  <a:pt x="1613749" y="231017"/>
                </a:lnTo>
                <a:lnTo>
                  <a:pt x="1582065" y="333159"/>
                </a:lnTo>
                <a:lnTo>
                  <a:pt x="1511402" y="581189"/>
                </a:lnTo>
                <a:lnTo>
                  <a:pt x="1509454" y="585676"/>
                </a:lnTo>
                <a:lnTo>
                  <a:pt x="1488194" y="534850"/>
                </a:lnTo>
                <a:lnTo>
                  <a:pt x="1441758" y="434164"/>
                </a:lnTo>
                <a:lnTo>
                  <a:pt x="1421229" y="382619"/>
                </a:lnTo>
                <a:lnTo>
                  <a:pt x="1406400" y="335802"/>
                </a:lnTo>
                <a:lnTo>
                  <a:pt x="1368354" y="189684"/>
                </a:lnTo>
                <a:lnTo>
                  <a:pt x="1353921" y="141587"/>
                </a:lnTo>
                <a:lnTo>
                  <a:pt x="1336664" y="95044"/>
                </a:lnTo>
                <a:lnTo>
                  <a:pt x="1305759" y="33200"/>
                </a:lnTo>
                <a:lnTo>
                  <a:pt x="1278770" y="5259"/>
                </a:lnTo>
                <a:lnTo>
                  <a:pt x="1270997" y="1983"/>
                </a:lnTo>
                <a:lnTo>
                  <a:pt x="1262857" y="21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98"/>
            <a:ext cx="4216969" cy="198606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2736072" y="445"/>
            <a:ext cx="4117340" cy="1263650"/>
          </a:xfrm>
          <a:custGeom>
            <a:avLst/>
            <a:gdLst/>
            <a:ahLst/>
            <a:cxnLst/>
            <a:rect l="l" t="t" r="r" b="b"/>
            <a:pathLst>
              <a:path w="4117340" h="1263650">
                <a:moveTo>
                  <a:pt x="27001" y="0"/>
                </a:moveTo>
                <a:lnTo>
                  <a:pt x="0" y="0"/>
                </a:lnTo>
                <a:lnTo>
                  <a:pt x="8172" y="38100"/>
                </a:lnTo>
                <a:lnTo>
                  <a:pt x="21030" y="88900"/>
                </a:lnTo>
                <a:lnTo>
                  <a:pt x="35920" y="138430"/>
                </a:lnTo>
                <a:lnTo>
                  <a:pt x="52818" y="186690"/>
                </a:lnTo>
                <a:lnTo>
                  <a:pt x="71704" y="234950"/>
                </a:lnTo>
                <a:lnTo>
                  <a:pt x="92552" y="281940"/>
                </a:lnTo>
                <a:lnTo>
                  <a:pt x="115342" y="328930"/>
                </a:lnTo>
                <a:lnTo>
                  <a:pt x="140051" y="374650"/>
                </a:lnTo>
                <a:lnTo>
                  <a:pt x="165228" y="416560"/>
                </a:lnTo>
                <a:lnTo>
                  <a:pt x="191890" y="458470"/>
                </a:lnTo>
                <a:lnTo>
                  <a:pt x="219978" y="499110"/>
                </a:lnTo>
                <a:lnTo>
                  <a:pt x="249434" y="538480"/>
                </a:lnTo>
                <a:lnTo>
                  <a:pt x="280201" y="577850"/>
                </a:lnTo>
                <a:lnTo>
                  <a:pt x="312219" y="614680"/>
                </a:lnTo>
                <a:lnTo>
                  <a:pt x="345431" y="651510"/>
                </a:lnTo>
                <a:lnTo>
                  <a:pt x="379777" y="687070"/>
                </a:lnTo>
                <a:lnTo>
                  <a:pt x="415200" y="721360"/>
                </a:lnTo>
                <a:lnTo>
                  <a:pt x="451642" y="755650"/>
                </a:lnTo>
                <a:lnTo>
                  <a:pt x="489043" y="787400"/>
                </a:lnTo>
                <a:lnTo>
                  <a:pt x="527346" y="819150"/>
                </a:lnTo>
                <a:lnTo>
                  <a:pt x="566493" y="849630"/>
                </a:lnTo>
                <a:lnTo>
                  <a:pt x="606424" y="878840"/>
                </a:lnTo>
                <a:lnTo>
                  <a:pt x="647082" y="906780"/>
                </a:lnTo>
                <a:lnTo>
                  <a:pt x="730344" y="960120"/>
                </a:lnTo>
                <a:lnTo>
                  <a:pt x="819293" y="1010920"/>
                </a:lnTo>
                <a:lnTo>
                  <a:pt x="910398" y="1056640"/>
                </a:lnTo>
                <a:lnTo>
                  <a:pt x="956707" y="1078230"/>
                </a:lnTo>
                <a:lnTo>
                  <a:pt x="1098411" y="1135380"/>
                </a:lnTo>
                <a:lnTo>
                  <a:pt x="1146501" y="1151890"/>
                </a:lnTo>
                <a:lnTo>
                  <a:pt x="1194985" y="1167130"/>
                </a:lnTo>
                <a:lnTo>
                  <a:pt x="1293049" y="1195070"/>
                </a:lnTo>
                <a:lnTo>
                  <a:pt x="1392435" y="1217930"/>
                </a:lnTo>
                <a:lnTo>
                  <a:pt x="1442572" y="1228090"/>
                </a:lnTo>
                <a:lnTo>
                  <a:pt x="1543629" y="1243330"/>
                </a:lnTo>
                <a:lnTo>
                  <a:pt x="1593965" y="1249680"/>
                </a:lnTo>
                <a:lnTo>
                  <a:pt x="1644377" y="1254760"/>
                </a:lnTo>
                <a:lnTo>
                  <a:pt x="1694847" y="1258570"/>
                </a:lnTo>
                <a:lnTo>
                  <a:pt x="1795897" y="1263650"/>
                </a:lnTo>
                <a:lnTo>
                  <a:pt x="1896984" y="1263650"/>
                </a:lnTo>
                <a:lnTo>
                  <a:pt x="1997977" y="1261110"/>
                </a:lnTo>
                <a:lnTo>
                  <a:pt x="2098744" y="1253490"/>
                </a:lnTo>
                <a:lnTo>
                  <a:pt x="2239176" y="1235710"/>
                </a:lnTo>
                <a:lnTo>
                  <a:pt x="1862879" y="1235710"/>
                </a:lnTo>
                <a:lnTo>
                  <a:pt x="1761533" y="1233170"/>
                </a:lnTo>
                <a:lnTo>
                  <a:pt x="1710888" y="1230630"/>
                </a:lnTo>
                <a:lnTo>
                  <a:pt x="1660284" y="1226820"/>
                </a:lnTo>
                <a:lnTo>
                  <a:pt x="1559268" y="1216660"/>
                </a:lnTo>
                <a:lnTo>
                  <a:pt x="1459467" y="1201420"/>
                </a:lnTo>
                <a:lnTo>
                  <a:pt x="1410305" y="1192530"/>
                </a:lnTo>
                <a:lnTo>
                  <a:pt x="1361424" y="1182370"/>
                </a:lnTo>
                <a:lnTo>
                  <a:pt x="1312843" y="1170940"/>
                </a:lnTo>
                <a:lnTo>
                  <a:pt x="1264583" y="1158240"/>
                </a:lnTo>
                <a:lnTo>
                  <a:pt x="1216662" y="1144270"/>
                </a:lnTo>
                <a:lnTo>
                  <a:pt x="1169102" y="1129030"/>
                </a:lnTo>
                <a:lnTo>
                  <a:pt x="1075143" y="1096010"/>
                </a:lnTo>
                <a:lnTo>
                  <a:pt x="982866" y="1057910"/>
                </a:lnTo>
                <a:lnTo>
                  <a:pt x="937409" y="1037590"/>
                </a:lnTo>
                <a:lnTo>
                  <a:pt x="892431" y="1016000"/>
                </a:lnTo>
                <a:lnTo>
                  <a:pt x="803998" y="970280"/>
                </a:lnTo>
                <a:lnTo>
                  <a:pt x="717727" y="919480"/>
                </a:lnTo>
                <a:lnTo>
                  <a:pt x="674232" y="891540"/>
                </a:lnTo>
                <a:lnTo>
                  <a:pt x="631460" y="862330"/>
                </a:lnTo>
                <a:lnTo>
                  <a:pt x="589479" y="831850"/>
                </a:lnTo>
                <a:lnTo>
                  <a:pt x="548360" y="800100"/>
                </a:lnTo>
                <a:lnTo>
                  <a:pt x="508172" y="767080"/>
                </a:lnTo>
                <a:lnTo>
                  <a:pt x="468983" y="734060"/>
                </a:lnTo>
                <a:lnTo>
                  <a:pt x="430865" y="698500"/>
                </a:lnTo>
                <a:lnTo>
                  <a:pt x="393886" y="661670"/>
                </a:lnTo>
                <a:lnTo>
                  <a:pt x="358115" y="624840"/>
                </a:lnTo>
                <a:lnTo>
                  <a:pt x="323622" y="586740"/>
                </a:lnTo>
                <a:lnTo>
                  <a:pt x="290477" y="546100"/>
                </a:lnTo>
                <a:lnTo>
                  <a:pt x="258748" y="505460"/>
                </a:lnTo>
                <a:lnTo>
                  <a:pt x="228506" y="463550"/>
                </a:lnTo>
                <a:lnTo>
                  <a:pt x="199820" y="420370"/>
                </a:lnTo>
                <a:lnTo>
                  <a:pt x="172758" y="377190"/>
                </a:lnTo>
                <a:lnTo>
                  <a:pt x="147392" y="331470"/>
                </a:lnTo>
                <a:lnTo>
                  <a:pt x="123786" y="285750"/>
                </a:lnTo>
                <a:lnTo>
                  <a:pt x="102182" y="237490"/>
                </a:lnTo>
                <a:lnTo>
                  <a:pt x="82602" y="190500"/>
                </a:lnTo>
                <a:lnTo>
                  <a:pt x="65067" y="140970"/>
                </a:lnTo>
                <a:lnTo>
                  <a:pt x="49601" y="91440"/>
                </a:lnTo>
                <a:lnTo>
                  <a:pt x="36224" y="41910"/>
                </a:lnTo>
                <a:lnTo>
                  <a:pt x="27001" y="0"/>
                </a:lnTo>
                <a:close/>
              </a:path>
              <a:path w="4117340" h="1263650">
                <a:moveTo>
                  <a:pt x="2490920" y="1182370"/>
                </a:moveTo>
                <a:lnTo>
                  <a:pt x="2366347" y="1182370"/>
                </a:lnTo>
                <a:lnTo>
                  <a:pt x="2316523" y="1192530"/>
                </a:lnTo>
                <a:lnTo>
                  <a:pt x="2266538" y="1201420"/>
                </a:lnTo>
                <a:lnTo>
                  <a:pt x="2166152" y="1216660"/>
                </a:lnTo>
                <a:lnTo>
                  <a:pt x="2065324" y="1226820"/>
                </a:lnTo>
                <a:lnTo>
                  <a:pt x="2014786" y="1230630"/>
                </a:lnTo>
                <a:lnTo>
                  <a:pt x="1964188" y="1233170"/>
                </a:lnTo>
                <a:lnTo>
                  <a:pt x="1862879" y="1235710"/>
                </a:lnTo>
                <a:lnTo>
                  <a:pt x="2239176" y="1235710"/>
                </a:lnTo>
                <a:lnTo>
                  <a:pt x="2249182" y="1234440"/>
                </a:lnTo>
                <a:lnTo>
                  <a:pt x="2299073" y="1225550"/>
                </a:lnTo>
                <a:lnTo>
                  <a:pt x="2398371" y="1205230"/>
                </a:lnTo>
                <a:lnTo>
                  <a:pt x="2447747" y="1193800"/>
                </a:lnTo>
                <a:lnTo>
                  <a:pt x="2490920" y="1182370"/>
                </a:lnTo>
                <a:close/>
              </a:path>
              <a:path w="4117340" h="1263650">
                <a:moveTo>
                  <a:pt x="431861" y="0"/>
                </a:moveTo>
                <a:lnTo>
                  <a:pt x="399226" y="0"/>
                </a:lnTo>
                <a:lnTo>
                  <a:pt x="405225" y="16510"/>
                </a:lnTo>
                <a:lnTo>
                  <a:pt x="424020" y="62230"/>
                </a:lnTo>
                <a:lnTo>
                  <a:pt x="444554" y="106680"/>
                </a:lnTo>
                <a:lnTo>
                  <a:pt x="466227" y="152400"/>
                </a:lnTo>
                <a:lnTo>
                  <a:pt x="489018" y="195580"/>
                </a:lnTo>
                <a:lnTo>
                  <a:pt x="512908" y="240030"/>
                </a:lnTo>
                <a:lnTo>
                  <a:pt x="537878" y="281940"/>
                </a:lnTo>
                <a:lnTo>
                  <a:pt x="563908" y="323850"/>
                </a:lnTo>
                <a:lnTo>
                  <a:pt x="590978" y="365760"/>
                </a:lnTo>
                <a:lnTo>
                  <a:pt x="619069" y="405130"/>
                </a:lnTo>
                <a:lnTo>
                  <a:pt x="648161" y="444500"/>
                </a:lnTo>
                <a:lnTo>
                  <a:pt x="678234" y="483870"/>
                </a:lnTo>
                <a:lnTo>
                  <a:pt x="709269" y="521970"/>
                </a:lnTo>
                <a:lnTo>
                  <a:pt x="741247" y="558800"/>
                </a:lnTo>
                <a:lnTo>
                  <a:pt x="774147" y="594360"/>
                </a:lnTo>
                <a:lnTo>
                  <a:pt x="807950" y="629920"/>
                </a:lnTo>
                <a:lnTo>
                  <a:pt x="842637" y="664210"/>
                </a:lnTo>
                <a:lnTo>
                  <a:pt x="878188" y="697230"/>
                </a:lnTo>
                <a:lnTo>
                  <a:pt x="914583" y="730250"/>
                </a:lnTo>
                <a:lnTo>
                  <a:pt x="951802" y="760730"/>
                </a:lnTo>
                <a:lnTo>
                  <a:pt x="989827" y="791210"/>
                </a:lnTo>
                <a:lnTo>
                  <a:pt x="1028638" y="821690"/>
                </a:lnTo>
                <a:lnTo>
                  <a:pt x="1068214" y="849630"/>
                </a:lnTo>
                <a:lnTo>
                  <a:pt x="1108536" y="877570"/>
                </a:lnTo>
                <a:lnTo>
                  <a:pt x="1149586" y="902970"/>
                </a:lnTo>
                <a:lnTo>
                  <a:pt x="1191342" y="928370"/>
                </a:lnTo>
                <a:lnTo>
                  <a:pt x="1276898" y="976630"/>
                </a:lnTo>
                <a:lnTo>
                  <a:pt x="1320658" y="998220"/>
                </a:lnTo>
                <a:lnTo>
                  <a:pt x="1410045" y="1038860"/>
                </a:lnTo>
                <a:lnTo>
                  <a:pt x="1455633" y="1057910"/>
                </a:lnTo>
                <a:lnTo>
                  <a:pt x="1501791" y="1075690"/>
                </a:lnTo>
                <a:lnTo>
                  <a:pt x="1595737" y="1106170"/>
                </a:lnTo>
                <a:lnTo>
                  <a:pt x="1643487" y="1120140"/>
                </a:lnTo>
                <a:lnTo>
                  <a:pt x="1691728" y="1132840"/>
                </a:lnTo>
                <a:lnTo>
                  <a:pt x="1740442" y="1144270"/>
                </a:lnTo>
                <a:lnTo>
                  <a:pt x="1791936" y="1154430"/>
                </a:lnTo>
                <a:lnTo>
                  <a:pt x="1843636" y="1163320"/>
                </a:lnTo>
                <a:lnTo>
                  <a:pt x="1895515" y="1170940"/>
                </a:lnTo>
                <a:lnTo>
                  <a:pt x="1947548" y="1177290"/>
                </a:lnTo>
                <a:lnTo>
                  <a:pt x="1999711" y="1182370"/>
                </a:lnTo>
                <a:lnTo>
                  <a:pt x="2051977" y="1186180"/>
                </a:lnTo>
                <a:lnTo>
                  <a:pt x="2104323" y="1188720"/>
                </a:lnTo>
                <a:lnTo>
                  <a:pt x="2156721" y="1189990"/>
                </a:lnTo>
                <a:lnTo>
                  <a:pt x="2209149" y="1189990"/>
                </a:lnTo>
                <a:lnTo>
                  <a:pt x="2261579" y="1188720"/>
                </a:lnTo>
                <a:lnTo>
                  <a:pt x="2313987" y="1186180"/>
                </a:lnTo>
                <a:lnTo>
                  <a:pt x="2366347" y="1182370"/>
                </a:lnTo>
                <a:lnTo>
                  <a:pt x="2490920" y="1182370"/>
                </a:lnTo>
                <a:lnTo>
                  <a:pt x="2533889" y="1170940"/>
                </a:lnTo>
                <a:lnTo>
                  <a:pt x="2572389" y="1159510"/>
                </a:lnTo>
                <a:lnTo>
                  <a:pt x="2157815" y="1159510"/>
                </a:lnTo>
                <a:lnTo>
                  <a:pt x="2106267" y="1158240"/>
                </a:lnTo>
                <a:lnTo>
                  <a:pt x="2054758" y="1155700"/>
                </a:lnTo>
                <a:lnTo>
                  <a:pt x="2003311" y="1151890"/>
                </a:lnTo>
                <a:lnTo>
                  <a:pt x="1951950" y="1146810"/>
                </a:lnTo>
                <a:lnTo>
                  <a:pt x="1900699" y="1140460"/>
                </a:lnTo>
                <a:lnTo>
                  <a:pt x="1849582" y="1132840"/>
                </a:lnTo>
                <a:lnTo>
                  <a:pt x="1798623" y="1123950"/>
                </a:lnTo>
                <a:lnTo>
                  <a:pt x="1747844" y="1113790"/>
                </a:lnTo>
                <a:lnTo>
                  <a:pt x="1697271" y="1102360"/>
                </a:lnTo>
                <a:lnTo>
                  <a:pt x="1648547" y="1089660"/>
                </a:lnTo>
                <a:lnTo>
                  <a:pt x="1600345" y="1075690"/>
                </a:lnTo>
                <a:lnTo>
                  <a:pt x="1552686" y="1060450"/>
                </a:lnTo>
                <a:lnTo>
                  <a:pt x="1505589" y="1043940"/>
                </a:lnTo>
                <a:lnTo>
                  <a:pt x="1459075" y="1026160"/>
                </a:lnTo>
                <a:lnTo>
                  <a:pt x="1413164" y="1007110"/>
                </a:lnTo>
                <a:lnTo>
                  <a:pt x="1367876" y="986790"/>
                </a:lnTo>
                <a:lnTo>
                  <a:pt x="1323233" y="965200"/>
                </a:lnTo>
                <a:lnTo>
                  <a:pt x="1235957" y="919480"/>
                </a:lnTo>
                <a:lnTo>
                  <a:pt x="1193366" y="894080"/>
                </a:lnTo>
                <a:lnTo>
                  <a:pt x="1151499" y="868680"/>
                </a:lnTo>
                <a:lnTo>
                  <a:pt x="1110378" y="840740"/>
                </a:lnTo>
                <a:lnTo>
                  <a:pt x="1070021" y="812800"/>
                </a:lnTo>
                <a:lnTo>
                  <a:pt x="1030451" y="783590"/>
                </a:lnTo>
                <a:lnTo>
                  <a:pt x="991686" y="754380"/>
                </a:lnTo>
                <a:lnTo>
                  <a:pt x="953747" y="722630"/>
                </a:lnTo>
                <a:lnTo>
                  <a:pt x="916654" y="690880"/>
                </a:lnTo>
                <a:lnTo>
                  <a:pt x="880428" y="657860"/>
                </a:lnTo>
                <a:lnTo>
                  <a:pt x="845089" y="623570"/>
                </a:lnTo>
                <a:lnTo>
                  <a:pt x="810658" y="588010"/>
                </a:lnTo>
                <a:lnTo>
                  <a:pt x="777153" y="552450"/>
                </a:lnTo>
                <a:lnTo>
                  <a:pt x="744596" y="515620"/>
                </a:lnTo>
                <a:lnTo>
                  <a:pt x="713008" y="477520"/>
                </a:lnTo>
                <a:lnTo>
                  <a:pt x="682407" y="439420"/>
                </a:lnTo>
                <a:lnTo>
                  <a:pt x="652815" y="400050"/>
                </a:lnTo>
                <a:lnTo>
                  <a:pt x="624252" y="359410"/>
                </a:lnTo>
                <a:lnTo>
                  <a:pt x="596737" y="318770"/>
                </a:lnTo>
                <a:lnTo>
                  <a:pt x="570292" y="276860"/>
                </a:lnTo>
                <a:lnTo>
                  <a:pt x="544937" y="233680"/>
                </a:lnTo>
                <a:lnTo>
                  <a:pt x="520691" y="190500"/>
                </a:lnTo>
                <a:lnTo>
                  <a:pt x="497575" y="146050"/>
                </a:lnTo>
                <a:lnTo>
                  <a:pt x="475610" y="101600"/>
                </a:lnTo>
                <a:lnTo>
                  <a:pt x="454816" y="55880"/>
                </a:lnTo>
                <a:lnTo>
                  <a:pt x="435212" y="8890"/>
                </a:lnTo>
                <a:lnTo>
                  <a:pt x="431861" y="0"/>
                </a:lnTo>
                <a:close/>
              </a:path>
              <a:path w="4117340" h="1263650">
                <a:moveTo>
                  <a:pt x="3892189" y="35560"/>
                </a:moveTo>
                <a:lnTo>
                  <a:pt x="3858723" y="35560"/>
                </a:lnTo>
                <a:lnTo>
                  <a:pt x="3842804" y="71120"/>
                </a:lnTo>
                <a:lnTo>
                  <a:pt x="3826217" y="105410"/>
                </a:lnTo>
                <a:lnTo>
                  <a:pt x="3808949" y="139700"/>
                </a:lnTo>
                <a:lnTo>
                  <a:pt x="3790986" y="173990"/>
                </a:lnTo>
                <a:lnTo>
                  <a:pt x="3765275" y="218440"/>
                </a:lnTo>
                <a:lnTo>
                  <a:pt x="3738379" y="262890"/>
                </a:lnTo>
                <a:lnTo>
                  <a:pt x="3710319" y="306070"/>
                </a:lnTo>
                <a:lnTo>
                  <a:pt x="3681112" y="349250"/>
                </a:lnTo>
                <a:lnTo>
                  <a:pt x="3650780" y="391160"/>
                </a:lnTo>
                <a:lnTo>
                  <a:pt x="3619341" y="433070"/>
                </a:lnTo>
                <a:lnTo>
                  <a:pt x="3586815" y="472440"/>
                </a:lnTo>
                <a:lnTo>
                  <a:pt x="3553222" y="511810"/>
                </a:lnTo>
                <a:lnTo>
                  <a:pt x="3518581" y="549910"/>
                </a:lnTo>
                <a:lnTo>
                  <a:pt x="3482911" y="588010"/>
                </a:lnTo>
                <a:lnTo>
                  <a:pt x="3446233" y="624840"/>
                </a:lnTo>
                <a:lnTo>
                  <a:pt x="3408566" y="660400"/>
                </a:lnTo>
                <a:lnTo>
                  <a:pt x="3369928" y="694690"/>
                </a:lnTo>
                <a:lnTo>
                  <a:pt x="3330341" y="727710"/>
                </a:lnTo>
                <a:lnTo>
                  <a:pt x="3289823" y="760730"/>
                </a:lnTo>
                <a:lnTo>
                  <a:pt x="3248393" y="791210"/>
                </a:lnTo>
                <a:lnTo>
                  <a:pt x="3206072" y="821690"/>
                </a:lnTo>
                <a:lnTo>
                  <a:pt x="3121677" y="877570"/>
                </a:lnTo>
                <a:lnTo>
                  <a:pt x="3078600" y="904240"/>
                </a:lnTo>
                <a:lnTo>
                  <a:pt x="3034960" y="929640"/>
                </a:lnTo>
                <a:lnTo>
                  <a:pt x="2946052" y="977900"/>
                </a:lnTo>
                <a:lnTo>
                  <a:pt x="2900819" y="1000760"/>
                </a:lnTo>
                <a:lnTo>
                  <a:pt x="2855088" y="1022350"/>
                </a:lnTo>
                <a:lnTo>
                  <a:pt x="2808877" y="1042670"/>
                </a:lnTo>
                <a:lnTo>
                  <a:pt x="2762202" y="1061720"/>
                </a:lnTo>
                <a:lnTo>
                  <a:pt x="2667526" y="1097280"/>
                </a:lnTo>
                <a:lnTo>
                  <a:pt x="2619558" y="1113790"/>
                </a:lnTo>
                <a:lnTo>
                  <a:pt x="2568733" y="1123950"/>
                </a:lnTo>
                <a:lnTo>
                  <a:pt x="2517733" y="1132840"/>
                </a:lnTo>
                <a:lnTo>
                  <a:pt x="2466581" y="1140460"/>
                </a:lnTo>
                <a:lnTo>
                  <a:pt x="2415301" y="1146810"/>
                </a:lnTo>
                <a:lnTo>
                  <a:pt x="2363917" y="1151890"/>
                </a:lnTo>
                <a:lnTo>
                  <a:pt x="2312452" y="1155700"/>
                </a:lnTo>
                <a:lnTo>
                  <a:pt x="2260931" y="1158240"/>
                </a:lnTo>
                <a:lnTo>
                  <a:pt x="2209378" y="1159510"/>
                </a:lnTo>
                <a:lnTo>
                  <a:pt x="2572389" y="1159510"/>
                </a:lnTo>
                <a:lnTo>
                  <a:pt x="2619268" y="1145540"/>
                </a:lnTo>
                <a:lnTo>
                  <a:pt x="2637994" y="1141730"/>
                </a:lnTo>
                <a:lnTo>
                  <a:pt x="2656679" y="1136650"/>
                </a:lnTo>
                <a:lnTo>
                  <a:pt x="2743505" y="1116330"/>
                </a:lnTo>
                <a:lnTo>
                  <a:pt x="2841514" y="1088390"/>
                </a:lnTo>
                <a:lnTo>
                  <a:pt x="2889964" y="1073150"/>
                </a:lnTo>
                <a:lnTo>
                  <a:pt x="2972056" y="1042670"/>
                </a:lnTo>
                <a:lnTo>
                  <a:pt x="2880909" y="1042670"/>
                </a:lnTo>
                <a:lnTo>
                  <a:pt x="2969922" y="999490"/>
                </a:lnTo>
                <a:lnTo>
                  <a:pt x="3013647" y="976630"/>
                </a:lnTo>
                <a:lnTo>
                  <a:pt x="3056829" y="952500"/>
                </a:lnTo>
                <a:lnTo>
                  <a:pt x="3099455" y="927100"/>
                </a:lnTo>
                <a:lnTo>
                  <a:pt x="3182970" y="873760"/>
                </a:lnTo>
                <a:lnTo>
                  <a:pt x="3223830" y="845820"/>
                </a:lnTo>
                <a:lnTo>
                  <a:pt x="3304040" y="787400"/>
                </a:lnTo>
                <a:lnTo>
                  <a:pt x="3343170" y="755650"/>
                </a:lnTo>
                <a:lnTo>
                  <a:pt x="3381445" y="723900"/>
                </a:lnTo>
                <a:lnTo>
                  <a:pt x="3418847" y="690880"/>
                </a:lnTo>
                <a:lnTo>
                  <a:pt x="3455361" y="657860"/>
                </a:lnTo>
                <a:lnTo>
                  <a:pt x="3490971" y="622300"/>
                </a:lnTo>
                <a:lnTo>
                  <a:pt x="3525660" y="586740"/>
                </a:lnTo>
                <a:lnTo>
                  <a:pt x="3559412" y="551180"/>
                </a:lnTo>
                <a:lnTo>
                  <a:pt x="3592212" y="513080"/>
                </a:lnTo>
                <a:lnTo>
                  <a:pt x="3624042" y="474980"/>
                </a:lnTo>
                <a:lnTo>
                  <a:pt x="3654887" y="436880"/>
                </a:lnTo>
                <a:lnTo>
                  <a:pt x="3713557" y="356870"/>
                </a:lnTo>
                <a:lnTo>
                  <a:pt x="3741350" y="314960"/>
                </a:lnTo>
                <a:lnTo>
                  <a:pt x="3768093" y="273050"/>
                </a:lnTo>
                <a:lnTo>
                  <a:pt x="3793770" y="229870"/>
                </a:lnTo>
                <a:lnTo>
                  <a:pt x="3818365" y="186690"/>
                </a:lnTo>
                <a:lnTo>
                  <a:pt x="3841861" y="143510"/>
                </a:lnTo>
                <a:lnTo>
                  <a:pt x="3862809" y="100330"/>
                </a:lnTo>
                <a:lnTo>
                  <a:pt x="3882738" y="57150"/>
                </a:lnTo>
                <a:lnTo>
                  <a:pt x="3892189" y="35560"/>
                </a:lnTo>
                <a:close/>
              </a:path>
              <a:path w="4117340" h="1263650">
                <a:moveTo>
                  <a:pt x="4117328" y="0"/>
                </a:moveTo>
                <a:lnTo>
                  <a:pt x="4084191" y="0"/>
                </a:lnTo>
                <a:lnTo>
                  <a:pt x="4073081" y="27940"/>
                </a:lnTo>
                <a:lnTo>
                  <a:pt x="4052546" y="74930"/>
                </a:lnTo>
                <a:lnTo>
                  <a:pt x="4030334" y="120650"/>
                </a:lnTo>
                <a:lnTo>
                  <a:pt x="4006508" y="165100"/>
                </a:lnTo>
                <a:lnTo>
                  <a:pt x="3981132" y="208280"/>
                </a:lnTo>
                <a:lnTo>
                  <a:pt x="3954268" y="251460"/>
                </a:lnTo>
                <a:lnTo>
                  <a:pt x="3925982" y="293370"/>
                </a:lnTo>
                <a:lnTo>
                  <a:pt x="3896336" y="334010"/>
                </a:lnTo>
                <a:lnTo>
                  <a:pt x="3865394" y="374650"/>
                </a:lnTo>
                <a:lnTo>
                  <a:pt x="3833219" y="414020"/>
                </a:lnTo>
                <a:lnTo>
                  <a:pt x="3799875" y="452120"/>
                </a:lnTo>
                <a:lnTo>
                  <a:pt x="3765426" y="488950"/>
                </a:lnTo>
                <a:lnTo>
                  <a:pt x="3729936" y="525780"/>
                </a:lnTo>
                <a:lnTo>
                  <a:pt x="3693467" y="561340"/>
                </a:lnTo>
                <a:lnTo>
                  <a:pt x="3656083" y="595630"/>
                </a:lnTo>
                <a:lnTo>
                  <a:pt x="3617849" y="628650"/>
                </a:lnTo>
                <a:lnTo>
                  <a:pt x="3578827" y="661670"/>
                </a:lnTo>
                <a:lnTo>
                  <a:pt x="3539081" y="692150"/>
                </a:lnTo>
                <a:lnTo>
                  <a:pt x="3498675" y="722630"/>
                </a:lnTo>
                <a:lnTo>
                  <a:pt x="3458034" y="751840"/>
                </a:lnTo>
                <a:lnTo>
                  <a:pt x="3374972" y="807720"/>
                </a:lnTo>
                <a:lnTo>
                  <a:pt x="3332583" y="834390"/>
                </a:lnTo>
                <a:lnTo>
                  <a:pt x="3289641" y="858520"/>
                </a:lnTo>
                <a:lnTo>
                  <a:pt x="3246164" y="883920"/>
                </a:lnTo>
                <a:lnTo>
                  <a:pt x="3157662" y="929640"/>
                </a:lnTo>
                <a:lnTo>
                  <a:pt x="3112670" y="951230"/>
                </a:lnTo>
                <a:lnTo>
                  <a:pt x="3067203" y="971550"/>
                </a:lnTo>
                <a:lnTo>
                  <a:pt x="2974911" y="1009650"/>
                </a:lnTo>
                <a:lnTo>
                  <a:pt x="2880909" y="1042670"/>
                </a:lnTo>
                <a:lnTo>
                  <a:pt x="2972056" y="1042670"/>
                </a:lnTo>
                <a:lnTo>
                  <a:pt x="3032891" y="1019810"/>
                </a:lnTo>
                <a:lnTo>
                  <a:pt x="3125985" y="979170"/>
                </a:lnTo>
                <a:lnTo>
                  <a:pt x="3261996" y="910590"/>
                </a:lnTo>
                <a:lnTo>
                  <a:pt x="3350051" y="859790"/>
                </a:lnTo>
                <a:lnTo>
                  <a:pt x="3393240" y="831850"/>
                </a:lnTo>
                <a:lnTo>
                  <a:pt x="3435849" y="805180"/>
                </a:lnTo>
                <a:lnTo>
                  <a:pt x="3477859" y="775970"/>
                </a:lnTo>
                <a:lnTo>
                  <a:pt x="3519253" y="745490"/>
                </a:lnTo>
                <a:lnTo>
                  <a:pt x="3560015" y="715010"/>
                </a:lnTo>
                <a:lnTo>
                  <a:pt x="3598344" y="684530"/>
                </a:lnTo>
                <a:lnTo>
                  <a:pt x="3635981" y="654050"/>
                </a:lnTo>
                <a:lnTo>
                  <a:pt x="3672876" y="621030"/>
                </a:lnTo>
                <a:lnTo>
                  <a:pt x="3708979" y="588010"/>
                </a:lnTo>
                <a:lnTo>
                  <a:pt x="3744239" y="554990"/>
                </a:lnTo>
                <a:lnTo>
                  <a:pt x="3778605" y="519430"/>
                </a:lnTo>
                <a:lnTo>
                  <a:pt x="3812028" y="483870"/>
                </a:lnTo>
                <a:lnTo>
                  <a:pt x="3844456" y="447040"/>
                </a:lnTo>
                <a:lnTo>
                  <a:pt x="3875839" y="410210"/>
                </a:lnTo>
                <a:lnTo>
                  <a:pt x="3906127" y="372110"/>
                </a:lnTo>
                <a:lnTo>
                  <a:pt x="3935269" y="332740"/>
                </a:lnTo>
                <a:lnTo>
                  <a:pt x="3963215" y="293370"/>
                </a:lnTo>
                <a:lnTo>
                  <a:pt x="3989915" y="252730"/>
                </a:lnTo>
                <a:lnTo>
                  <a:pt x="4015317" y="210820"/>
                </a:lnTo>
                <a:lnTo>
                  <a:pt x="4039371" y="167640"/>
                </a:lnTo>
                <a:lnTo>
                  <a:pt x="4062028" y="124460"/>
                </a:lnTo>
                <a:lnTo>
                  <a:pt x="4083235" y="81280"/>
                </a:lnTo>
                <a:lnTo>
                  <a:pt x="4102944" y="36830"/>
                </a:lnTo>
                <a:lnTo>
                  <a:pt x="4117328" y="0"/>
                </a:lnTo>
                <a:close/>
              </a:path>
              <a:path w="4117340" h="1263650">
                <a:moveTo>
                  <a:pt x="564605" y="0"/>
                </a:moveTo>
                <a:lnTo>
                  <a:pt x="529280" y="0"/>
                </a:lnTo>
                <a:lnTo>
                  <a:pt x="533706" y="8890"/>
                </a:lnTo>
                <a:lnTo>
                  <a:pt x="558300" y="52070"/>
                </a:lnTo>
                <a:lnTo>
                  <a:pt x="584271" y="95250"/>
                </a:lnTo>
                <a:lnTo>
                  <a:pt x="611575" y="138430"/>
                </a:lnTo>
                <a:lnTo>
                  <a:pt x="640170" y="179070"/>
                </a:lnTo>
                <a:lnTo>
                  <a:pt x="670013" y="219710"/>
                </a:lnTo>
                <a:lnTo>
                  <a:pt x="701060" y="259080"/>
                </a:lnTo>
                <a:lnTo>
                  <a:pt x="733269" y="298450"/>
                </a:lnTo>
                <a:lnTo>
                  <a:pt x="766596" y="336550"/>
                </a:lnTo>
                <a:lnTo>
                  <a:pt x="801664" y="373380"/>
                </a:lnTo>
                <a:lnTo>
                  <a:pt x="837729" y="410210"/>
                </a:lnTo>
                <a:lnTo>
                  <a:pt x="874767" y="444500"/>
                </a:lnTo>
                <a:lnTo>
                  <a:pt x="912750" y="478790"/>
                </a:lnTo>
                <a:lnTo>
                  <a:pt x="951654" y="511810"/>
                </a:lnTo>
                <a:lnTo>
                  <a:pt x="991452" y="543560"/>
                </a:lnTo>
                <a:lnTo>
                  <a:pt x="1032119" y="574040"/>
                </a:lnTo>
                <a:lnTo>
                  <a:pt x="1073627" y="603250"/>
                </a:lnTo>
                <a:lnTo>
                  <a:pt x="1115953" y="631190"/>
                </a:lnTo>
                <a:lnTo>
                  <a:pt x="1159068" y="659130"/>
                </a:lnTo>
                <a:lnTo>
                  <a:pt x="1202949" y="684530"/>
                </a:lnTo>
                <a:lnTo>
                  <a:pt x="1292900" y="732790"/>
                </a:lnTo>
                <a:lnTo>
                  <a:pt x="1338918" y="754380"/>
                </a:lnTo>
                <a:lnTo>
                  <a:pt x="1385597" y="774700"/>
                </a:lnTo>
                <a:lnTo>
                  <a:pt x="1480835" y="812800"/>
                </a:lnTo>
                <a:lnTo>
                  <a:pt x="1575363" y="843280"/>
                </a:lnTo>
                <a:lnTo>
                  <a:pt x="1671390" y="868680"/>
                </a:lnTo>
                <a:lnTo>
                  <a:pt x="1719878" y="878840"/>
                </a:lnTo>
                <a:lnTo>
                  <a:pt x="1768636" y="887730"/>
                </a:lnTo>
                <a:lnTo>
                  <a:pt x="1866820" y="902970"/>
                </a:lnTo>
                <a:lnTo>
                  <a:pt x="1916177" y="908050"/>
                </a:lnTo>
                <a:lnTo>
                  <a:pt x="1965664" y="911860"/>
                </a:lnTo>
                <a:lnTo>
                  <a:pt x="2015246" y="914400"/>
                </a:lnTo>
                <a:lnTo>
                  <a:pt x="2064887" y="915670"/>
                </a:lnTo>
                <a:lnTo>
                  <a:pt x="2114553" y="915670"/>
                </a:lnTo>
                <a:lnTo>
                  <a:pt x="2164210" y="914400"/>
                </a:lnTo>
                <a:lnTo>
                  <a:pt x="2263352" y="909320"/>
                </a:lnTo>
                <a:lnTo>
                  <a:pt x="2312769" y="904240"/>
                </a:lnTo>
                <a:lnTo>
                  <a:pt x="2411117" y="891540"/>
                </a:lnTo>
                <a:lnTo>
                  <a:pt x="2454642" y="883920"/>
                </a:lnTo>
                <a:lnTo>
                  <a:pt x="2070078" y="883920"/>
                </a:lnTo>
                <a:lnTo>
                  <a:pt x="2018584" y="882650"/>
                </a:lnTo>
                <a:lnTo>
                  <a:pt x="1967155" y="880110"/>
                </a:lnTo>
                <a:lnTo>
                  <a:pt x="1915833" y="876300"/>
                </a:lnTo>
                <a:lnTo>
                  <a:pt x="1813668" y="863600"/>
                </a:lnTo>
                <a:lnTo>
                  <a:pt x="1762907" y="854710"/>
                </a:lnTo>
                <a:lnTo>
                  <a:pt x="1712416" y="844550"/>
                </a:lnTo>
                <a:lnTo>
                  <a:pt x="1662235" y="833120"/>
                </a:lnTo>
                <a:lnTo>
                  <a:pt x="1612405" y="820420"/>
                </a:lnTo>
                <a:lnTo>
                  <a:pt x="1562966" y="806450"/>
                </a:lnTo>
                <a:lnTo>
                  <a:pt x="1465427" y="773430"/>
                </a:lnTo>
                <a:lnTo>
                  <a:pt x="1372572" y="735330"/>
                </a:lnTo>
                <a:lnTo>
                  <a:pt x="1282286" y="692150"/>
                </a:lnTo>
                <a:lnTo>
                  <a:pt x="1194772" y="643890"/>
                </a:lnTo>
                <a:lnTo>
                  <a:pt x="1152117" y="617220"/>
                </a:lnTo>
                <a:lnTo>
                  <a:pt x="1110231" y="590550"/>
                </a:lnTo>
                <a:lnTo>
                  <a:pt x="1069138" y="562610"/>
                </a:lnTo>
                <a:lnTo>
                  <a:pt x="1028864" y="532130"/>
                </a:lnTo>
                <a:lnTo>
                  <a:pt x="989434" y="501650"/>
                </a:lnTo>
                <a:lnTo>
                  <a:pt x="950874" y="469900"/>
                </a:lnTo>
                <a:lnTo>
                  <a:pt x="913207" y="436880"/>
                </a:lnTo>
                <a:lnTo>
                  <a:pt x="876460" y="403860"/>
                </a:lnTo>
                <a:lnTo>
                  <a:pt x="840658" y="368300"/>
                </a:lnTo>
                <a:lnTo>
                  <a:pt x="805826" y="332740"/>
                </a:lnTo>
                <a:lnTo>
                  <a:pt x="739267" y="257810"/>
                </a:lnTo>
                <a:lnTo>
                  <a:pt x="707861" y="218440"/>
                </a:lnTo>
                <a:lnTo>
                  <a:pt x="677791" y="179070"/>
                </a:lnTo>
                <a:lnTo>
                  <a:pt x="649071" y="138430"/>
                </a:lnTo>
                <a:lnTo>
                  <a:pt x="621722" y="97790"/>
                </a:lnTo>
                <a:lnTo>
                  <a:pt x="595758" y="55880"/>
                </a:lnTo>
                <a:lnTo>
                  <a:pt x="571199" y="12700"/>
                </a:lnTo>
                <a:lnTo>
                  <a:pt x="564605" y="0"/>
                </a:lnTo>
                <a:close/>
              </a:path>
              <a:path w="4117340" h="1263650">
                <a:moveTo>
                  <a:pt x="3907218" y="0"/>
                </a:moveTo>
                <a:lnTo>
                  <a:pt x="3844631" y="0"/>
                </a:lnTo>
                <a:lnTo>
                  <a:pt x="3824315" y="27940"/>
                </a:lnTo>
                <a:lnTo>
                  <a:pt x="3793160" y="67310"/>
                </a:lnTo>
                <a:lnTo>
                  <a:pt x="3760992" y="105410"/>
                </a:lnTo>
                <a:lnTo>
                  <a:pt x="3727848" y="143510"/>
                </a:lnTo>
                <a:lnTo>
                  <a:pt x="3693763" y="180340"/>
                </a:lnTo>
                <a:lnTo>
                  <a:pt x="3658775" y="217170"/>
                </a:lnTo>
                <a:lnTo>
                  <a:pt x="3622918" y="252730"/>
                </a:lnTo>
                <a:lnTo>
                  <a:pt x="3586230" y="287020"/>
                </a:lnTo>
                <a:lnTo>
                  <a:pt x="3548746" y="320040"/>
                </a:lnTo>
                <a:lnTo>
                  <a:pt x="3510502" y="353060"/>
                </a:lnTo>
                <a:lnTo>
                  <a:pt x="3471536" y="384810"/>
                </a:lnTo>
                <a:lnTo>
                  <a:pt x="3431882" y="416560"/>
                </a:lnTo>
                <a:lnTo>
                  <a:pt x="3391578" y="447040"/>
                </a:lnTo>
                <a:lnTo>
                  <a:pt x="3350659" y="476250"/>
                </a:lnTo>
                <a:lnTo>
                  <a:pt x="3267122" y="532130"/>
                </a:lnTo>
                <a:lnTo>
                  <a:pt x="3224316" y="558800"/>
                </a:lnTo>
                <a:lnTo>
                  <a:pt x="3180968" y="584200"/>
                </a:lnTo>
                <a:lnTo>
                  <a:pt x="3092713" y="632460"/>
                </a:lnTo>
                <a:lnTo>
                  <a:pt x="3047842" y="655320"/>
                </a:lnTo>
                <a:lnTo>
                  <a:pt x="3002499" y="676910"/>
                </a:lnTo>
                <a:lnTo>
                  <a:pt x="2910468" y="717550"/>
                </a:lnTo>
                <a:lnTo>
                  <a:pt x="2863815" y="736600"/>
                </a:lnTo>
                <a:lnTo>
                  <a:pt x="2816760" y="753110"/>
                </a:lnTo>
                <a:lnTo>
                  <a:pt x="2769322" y="770890"/>
                </a:lnTo>
                <a:lnTo>
                  <a:pt x="2721517" y="786130"/>
                </a:lnTo>
                <a:lnTo>
                  <a:pt x="2624881" y="814070"/>
                </a:lnTo>
                <a:lnTo>
                  <a:pt x="2526992" y="836930"/>
                </a:lnTo>
                <a:lnTo>
                  <a:pt x="2477623" y="847090"/>
                </a:lnTo>
                <a:lnTo>
                  <a:pt x="2427993" y="855980"/>
                </a:lnTo>
                <a:lnTo>
                  <a:pt x="2327094" y="871220"/>
                </a:lnTo>
                <a:lnTo>
                  <a:pt x="2275887" y="876300"/>
                </a:lnTo>
                <a:lnTo>
                  <a:pt x="2224542" y="880110"/>
                </a:lnTo>
                <a:lnTo>
                  <a:pt x="2173098" y="882650"/>
                </a:lnTo>
                <a:lnTo>
                  <a:pt x="2121596" y="883920"/>
                </a:lnTo>
                <a:lnTo>
                  <a:pt x="2454642" y="883920"/>
                </a:lnTo>
                <a:lnTo>
                  <a:pt x="2562643" y="862330"/>
                </a:lnTo>
                <a:lnTo>
                  <a:pt x="2662187" y="836930"/>
                </a:lnTo>
                <a:lnTo>
                  <a:pt x="2711464" y="822960"/>
                </a:lnTo>
                <a:lnTo>
                  <a:pt x="2760385" y="807720"/>
                </a:lnTo>
                <a:lnTo>
                  <a:pt x="2808934" y="791210"/>
                </a:lnTo>
                <a:lnTo>
                  <a:pt x="2857092" y="773430"/>
                </a:lnTo>
                <a:lnTo>
                  <a:pt x="2952162" y="735330"/>
                </a:lnTo>
                <a:lnTo>
                  <a:pt x="3045453" y="692150"/>
                </a:lnTo>
                <a:lnTo>
                  <a:pt x="3136819" y="646430"/>
                </a:lnTo>
                <a:lnTo>
                  <a:pt x="3226116" y="595630"/>
                </a:lnTo>
                <a:lnTo>
                  <a:pt x="3354701" y="513080"/>
                </a:lnTo>
                <a:lnTo>
                  <a:pt x="3395530" y="483870"/>
                </a:lnTo>
                <a:lnTo>
                  <a:pt x="3435672" y="454660"/>
                </a:lnTo>
                <a:lnTo>
                  <a:pt x="3475114" y="424180"/>
                </a:lnTo>
                <a:lnTo>
                  <a:pt x="3513840" y="392430"/>
                </a:lnTo>
                <a:lnTo>
                  <a:pt x="3551838" y="360680"/>
                </a:lnTo>
                <a:lnTo>
                  <a:pt x="3589093" y="327660"/>
                </a:lnTo>
                <a:lnTo>
                  <a:pt x="3625591" y="294640"/>
                </a:lnTo>
                <a:lnTo>
                  <a:pt x="3661319" y="259080"/>
                </a:lnTo>
                <a:lnTo>
                  <a:pt x="3696262" y="224790"/>
                </a:lnTo>
                <a:lnTo>
                  <a:pt x="3730407" y="187960"/>
                </a:lnTo>
                <a:lnTo>
                  <a:pt x="3763740" y="151130"/>
                </a:lnTo>
                <a:lnTo>
                  <a:pt x="3796246" y="113030"/>
                </a:lnTo>
                <a:lnTo>
                  <a:pt x="3827911" y="74930"/>
                </a:lnTo>
                <a:lnTo>
                  <a:pt x="3858723" y="35560"/>
                </a:lnTo>
                <a:lnTo>
                  <a:pt x="3892189" y="35560"/>
                </a:lnTo>
                <a:lnTo>
                  <a:pt x="3901641" y="13970"/>
                </a:lnTo>
                <a:lnTo>
                  <a:pt x="39072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161255" y="9289198"/>
            <a:ext cx="3578225" cy="998219"/>
          </a:xfrm>
          <a:custGeom>
            <a:avLst/>
            <a:gdLst/>
            <a:ahLst/>
            <a:cxnLst/>
            <a:rect l="l" t="t" r="r" b="b"/>
            <a:pathLst>
              <a:path w="3578225" h="998220">
                <a:moveTo>
                  <a:pt x="2123575" y="91014"/>
                </a:moveTo>
                <a:lnTo>
                  <a:pt x="2086807" y="116619"/>
                </a:lnTo>
                <a:lnTo>
                  <a:pt x="2069883" y="158258"/>
                </a:lnTo>
                <a:lnTo>
                  <a:pt x="2064575" y="213178"/>
                </a:lnTo>
                <a:lnTo>
                  <a:pt x="2064522" y="213736"/>
                </a:lnTo>
                <a:lnTo>
                  <a:pt x="2063481" y="268975"/>
                </a:lnTo>
                <a:lnTo>
                  <a:pt x="2066282" y="323735"/>
                </a:lnTo>
                <a:lnTo>
                  <a:pt x="2072421" y="377578"/>
                </a:lnTo>
                <a:lnTo>
                  <a:pt x="2080777" y="431180"/>
                </a:lnTo>
                <a:lnTo>
                  <a:pt x="2090462" y="484229"/>
                </a:lnTo>
                <a:lnTo>
                  <a:pt x="2101570" y="536993"/>
                </a:lnTo>
                <a:lnTo>
                  <a:pt x="2114172" y="589545"/>
                </a:lnTo>
                <a:lnTo>
                  <a:pt x="2128338" y="641955"/>
                </a:lnTo>
                <a:lnTo>
                  <a:pt x="2144140" y="694295"/>
                </a:lnTo>
                <a:lnTo>
                  <a:pt x="2149421" y="713463"/>
                </a:lnTo>
                <a:lnTo>
                  <a:pt x="2153742" y="732620"/>
                </a:lnTo>
                <a:lnTo>
                  <a:pt x="2157103" y="751769"/>
                </a:lnTo>
                <a:lnTo>
                  <a:pt x="2159504" y="770914"/>
                </a:lnTo>
                <a:lnTo>
                  <a:pt x="2165305" y="805254"/>
                </a:lnTo>
                <a:lnTo>
                  <a:pt x="2189391" y="871062"/>
                </a:lnTo>
                <a:lnTo>
                  <a:pt x="2212836" y="906837"/>
                </a:lnTo>
                <a:lnTo>
                  <a:pt x="2225079" y="918324"/>
                </a:lnTo>
                <a:lnTo>
                  <a:pt x="2231201" y="924067"/>
                </a:lnTo>
                <a:lnTo>
                  <a:pt x="2266809" y="908672"/>
                </a:lnTo>
                <a:lnTo>
                  <a:pt x="2295216" y="883226"/>
                </a:lnTo>
                <a:lnTo>
                  <a:pt x="2314020" y="850123"/>
                </a:lnTo>
                <a:lnTo>
                  <a:pt x="2320822" y="811755"/>
                </a:lnTo>
                <a:lnTo>
                  <a:pt x="2323222" y="802621"/>
                </a:lnTo>
                <a:lnTo>
                  <a:pt x="2326583" y="794206"/>
                </a:lnTo>
                <a:lnTo>
                  <a:pt x="2330904" y="786269"/>
                </a:lnTo>
                <a:lnTo>
                  <a:pt x="2336185" y="778571"/>
                </a:lnTo>
                <a:lnTo>
                  <a:pt x="2355310" y="745860"/>
                </a:lnTo>
                <a:lnTo>
                  <a:pt x="2372033" y="712184"/>
                </a:lnTo>
                <a:lnTo>
                  <a:pt x="2379902" y="686637"/>
                </a:lnTo>
                <a:lnTo>
                  <a:pt x="2256807" y="686637"/>
                </a:lnTo>
                <a:lnTo>
                  <a:pt x="2244884" y="672319"/>
                </a:lnTo>
                <a:lnTo>
                  <a:pt x="2231475" y="633033"/>
                </a:lnTo>
                <a:lnTo>
                  <a:pt x="2231246" y="617718"/>
                </a:lnTo>
                <a:lnTo>
                  <a:pt x="2231641" y="595463"/>
                </a:lnTo>
                <a:lnTo>
                  <a:pt x="2228960" y="571134"/>
                </a:lnTo>
                <a:lnTo>
                  <a:pt x="2222919" y="547762"/>
                </a:lnTo>
                <a:lnTo>
                  <a:pt x="2213276" y="525826"/>
                </a:lnTo>
                <a:lnTo>
                  <a:pt x="2208475" y="517729"/>
                </a:lnTo>
                <a:lnTo>
                  <a:pt x="2205595" y="508915"/>
                </a:lnTo>
                <a:lnTo>
                  <a:pt x="2204634" y="499622"/>
                </a:lnTo>
                <a:lnTo>
                  <a:pt x="2205595" y="490090"/>
                </a:lnTo>
                <a:lnTo>
                  <a:pt x="2206515" y="464804"/>
                </a:lnTo>
                <a:lnTo>
                  <a:pt x="2201634" y="413274"/>
                </a:lnTo>
                <a:lnTo>
                  <a:pt x="2188551" y="364616"/>
                </a:lnTo>
                <a:lnTo>
                  <a:pt x="2181269" y="340766"/>
                </a:lnTo>
                <a:lnTo>
                  <a:pt x="2175908" y="316915"/>
                </a:lnTo>
                <a:lnTo>
                  <a:pt x="2174867" y="293543"/>
                </a:lnTo>
                <a:lnTo>
                  <a:pt x="2174864" y="253979"/>
                </a:lnTo>
                <a:lnTo>
                  <a:pt x="2169746" y="217286"/>
                </a:lnTo>
                <a:lnTo>
                  <a:pt x="2162624" y="180473"/>
                </a:lnTo>
                <a:lnTo>
                  <a:pt x="2157016" y="143421"/>
                </a:lnTo>
                <a:lnTo>
                  <a:pt x="2156943" y="142943"/>
                </a:lnTo>
                <a:lnTo>
                  <a:pt x="2156063" y="134886"/>
                </a:lnTo>
                <a:lnTo>
                  <a:pt x="2153742" y="126351"/>
                </a:lnTo>
                <a:lnTo>
                  <a:pt x="2150462" y="117816"/>
                </a:lnTo>
                <a:lnTo>
                  <a:pt x="2146701" y="109759"/>
                </a:lnTo>
                <a:lnTo>
                  <a:pt x="2144140" y="102102"/>
                </a:lnTo>
                <a:lnTo>
                  <a:pt x="2139019" y="96997"/>
                </a:lnTo>
                <a:lnTo>
                  <a:pt x="2133898" y="94444"/>
                </a:lnTo>
                <a:lnTo>
                  <a:pt x="2123575" y="91014"/>
                </a:lnTo>
                <a:close/>
              </a:path>
              <a:path w="3578225" h="998220">
                <a:moveTo>
                  <a:pt x="2508225" y="202728"/>
                </a:moveTo>
                <a:lnTo>
                  <a:pt x="2467096" y="218562"/>
                </a:lnTo>
                <a:lnTo>
                  <a:pt x="2443490" y="253979"/>
                </a:lnTo>
                <a:lnTo>
                  <a:pt x="2433728" y="276952"/>
                </a:lnTo>
                <a:lnTo>
                  <a:pt x="2428367" y="288438"/>
                </a:lnTo>
                <a:lnTo>
                  <a:pt x="2403918" y="334838"/>
                </a:lnTo>
                <a:lnTo>
                  <a:pt x="2381081" y="382086"/>
                </a:lnTo>
                <a:lnTo>
                  <a:pt x="2359902" y="430094"/>
                </a:lnTo>
                <a:lnTo>
                  <a:pt x="2340425" y="478771"/>
                </a:lnTo>
                <a:lnTo>
                  <a:pt x="2322695" y="528029"/>
                </a:lnTo>
                <a:lnTo>
                  <a:pt x="2306757" y="577777"/>
                </a:lnTo>
                <a:lnTo>
                  <a:pt x="2292655" y="627928"/>
                </a:lnTo>
                <a:lnTo>
                  <a:pt x="2287414" y="644639"/>
                </a:lnTo>
                <a:lnTo>
                  <a:pt x="2279532" y="660154"/>
                </a:lnTo>
                <a:lnTo>
                  <a:pt x="2269249" y="674233"/>
                </a:lnTo>
                <a:lnTo>
                  <a:pt x="2256807" y="686637"/>
                </a:lnTo>
                <a:lnTo>
                  <a:pt x="2379902" y="686637"/>
                </a:lnTo>
                <a:lnTo>
                  <a:pt x="2382996" y="676593"/>
                </a:lnTo>
                <a:lnTo>
                  <a:pt x="2384800" y="638896"/>
                </a:lnTo>
                <a:lnTo>
                  <a:pt x="2384836" y="633033"/>
                </a:lnTo>
                <a:lnTo>
                  <a:pt x="2392518" y="625376"/>
                </a:lnTo>
                <a:lnTo>
                  <a:pt x="2395079" y="617718"/>
                </a:lnTo>
                <a:lnTo>
                  <a:pt x="2409962" y="590078"/>
                </a:lnTo>
                <a:lnTo>
                  <a:pt x="2423886" y="561243"/>
                </a:lnTo>
                <a:lnTo>
                  <a:pt x="2436849" y="531928"/>
                </a:lnTo>
                <a:lnTo>
                  <a:pt x="2448851" y="502853"/>
                </a:lnTo>
                <a:lnTo>
                  <a:pt x="2463695" y="460776"/>
                </a:lnTo>
                <a:lnTo>
                  <a:pt x="2481179" y="418938"/>
                </a:lnTo>
                <a:lnTo>
                  <a:pt x="2500968" y="377778"/>
                </a:lnTo>
                <a:lnTo>
                  <a:pt x="2523109" y="336937"/>
                </a:lnTo>
                <a:lnTo>
                  <a:pt x="2534551" y="312688"/>
                </a:lnTo>
                <a:lnTo>
                  <a:pt x="2541673" y="286524"/>
                </a:lnTo>
                <a:lnTo>
                  <a:pt x="2543994" y="259403"/>
                </a:lnTo>
                <a:lnTo>
                  <a:pt x="2541033" y="232282"/>
                </a:lnTo>
                <a:lnTo>
                  <a:pt x="2538472" y="229729"/>
                </a:lnTo>
                <a:lnTo>
                  <a:pt x="2538472" y="224624"/>
                </a:lnTo>
                <a:lnTo>
                  <a:pt x="2530950" y="213178"/>
                </a:lnTo>
                <a:lnTo>
                  <a:pt x="2520548" y="205799"/>
                </a:lnTo>
                <a:lnTo>
                  <a:pt x="2508225" y="202728"/>
                </a:lnTo>
                <a:close/>
              </a:path>
              <a:path w="3578225" h="998220">
                <a:moveTo>
                  <a:pt x="1082332" y="900895"/>
                </a:moveTo>
                <a:lnTo>
                  <a:pt x="1040523" y="922153"/>
                </a:lnTo>
                <a:lnTo>
                  <a:pt x="1030280" y="954698"/>
                </a:lnTo>
                <a:lnTo>
                  <a:pt x="1030280" y="970013"/>
                </a:lnTo>
                <a:lnTo>
                  <a:pt x="1032841" y="977671"/>
                </a:lnTo>
                <a:lnTo>
                  <a:pt x="1036943" y="997800"/>
                </a:lnTo>
                <a:lnTo>
                  <a:pt x="1134020" y="997800"/>
                </a:lnTo>
                <a:lnTo>
                  <a:pt x="1133824" y="994940"/>
                </a:lnTo>
                <a:lnTo>
                  <a:pt x="1122302" y="953860"/>
                </a:lnTo>
                <a:lnTo>
                  <a:pt x="1093975" y="909071"/>
                </a:lnTo>
                <a:lnTo>
                  <a:pt x="1082332" y="900895"/>
                </a:lnTo>
                <a:close/>
              </a:path>
              <a:path w="3578225" h="998220">
                <a:moveTo>
                  <a:pt x="1178795" y="0"/>
                </a:moveTo>
                <a:lnTo>
                  <a:pt x="1164991" y="4985"/>
                </a:lnTo>
                <a:lnTo>
                  <a:pt x="1154789" y="14996"/>
                </a:lnTo>
                <a:lnTo>
                  <a:pt x="1148908" y="28357"/>
                </a:lnTo>
                <a:lnTo>
                  <a:pt x="1148067" y="43393"/>
                </a:lnTo>
                <a:lnTo>
                  <a:pt x="1148295" y="48139"/>
                </a:lnTo>
                <a:lnTo>
                  <a:pt x="1148404" y="50412"/>
                </a:lnTo>
                <a:lnTo>
                  <a:pt x="1167201" y="129282"/>
                </a:lnTo>
                <a:lnTo>
                  <a:pt x="1179079" y="180002"/>
                </a:lnTo>
                <a:lnTo>
                  <a:pt x="1189677" y="231006"/>
                </a:lnTo>
                <a:lnTo>
                  <a:pt x="1199849" y="282010"/>
                </a:lnTo>
                <a:lnTo>
                  <a:pt x="1210447" y="332730"/>
                </a:lnTo>
                <a:lnTo>
                  <a:pt x="1222325" y="382883"/>
                </a:lnTo>
                <a:lnTo>
                  <a:pt x="1236459" y="431892"/>
                </a:lnTo>
                <a:lnTo>
                  <a:pt x="1251208" y="480901"/>
                </a:lnTo>
                <a:lnTo>
                  <a:pt x="1266572" y="529910"/>
                </a:lnTo>
                <a:lnTo>
                  <a:pt x="1282550" y="578919"/>
                </a:lnTo>
                <a:lnTo>
                  <a:pt x="1299143" y="627928"/>
                </a:lnTo>
                <a:lnTo>
                  <a:pt x="1328590" y="661111"/>
                </a:lnTo>
                <a:lnTo>
                  <a:pt x="1350275" y="666695"/>
                </a:lnTo>
                <a:lnTo>
                  <a:pt x="1373400" y="663664"/>
                </a:lnTo>
                <a:lnTo>
                  <a:pt x="1383643" y="658559"/>
                </a:lnTo>
                <a:lnTo>
                  <a:pt x="1388764" y="653454"/>
                </a:lnTo>
                <a:lnTo>
                  <a:pt x="1402087" y="643363"/>
                </a:lnTo>
                <a:lnTo>
                  <a:pt x="1414690" y="632076"/>
                </a:lnTo>
                <a:lnTo>
                  <a:pt x="1425852" y="619353"/>
                </a:lnTo>
                <a:lnTo>
                  <a:pt x="1434855" y="604955"/>
                </a:lnTo>
                <a:lnTo>
                  <a:pt x="1448338" y="580506"/>
                </a:lnTo>
                <a:lnTo>
                  <a:pt x="1462061" y="556776"/>
                </a:lnTo>
                <a:lnTo>
                  <a:pt x="1476264" y="533523"/>
                </a:lnTo>
                <a:lnTo>
                  <a:pt x="1491188" y="510511"/>
                </a:lnTo>
                <a:lnTo>
                  <a:pt x="1368279" y="510511"/>
                </a:lnTo>
                <a:lnTo>
                  <a:pt x="1348274" y="486142"/>
                </a:lnTo>
                <a:lnTo>
                  <a:pt x="1331150" y="459140"/>
                </a:lnTo>
                <a:lnTo>
                  <a:pt x="1317867" y="429746"/>
                </a:lnTo>
                <a:lnTo>
                  <a:pt x="1309385" y="398198"/>
                </a:lnTo>
                <a:lnTo>
                  <a:pt x="1300623" y="367528"/>
                </a:lnTo>
                <a:lnTo>
                  <a:pt x="1293061" y="336618"/>
                </a:lnTo>
                <a:lnTo>
                  <a:pt x="1285980" y="305229"/>
                </a:lnTo>
                <a:lnTo>
                  <a:pt x="1278658" y="273123"/>
                </a:lnTo>
                <a:lnTo>
                  <a:pt x="1274777" y="260121"/>
                </a:lnTo>
                <a:lnTo>
                  <a:pt x="1270656" y="247597"/>
                </a:lnTo>
                <a:lnTo>
                  <a:pt x="1266055" y="235074"/>
                </a:lnTo>
                <a:lnTo>
                  <a:pt x="1260734" y="222072"/>
                </a:lnTo>
                <a:lnTo>
                  <a:pt x="1258173" y="214414"/>
                </a:lnTo>
                <a:lnTo>
                  <a:pt x="1250491" y="206756"/>
                </a:lnTo>
                <a:lnTo>
                  <a:pt x="1250491" y="201651"/>
                </a:lnTo>
                <a:lnTo>
                  <a:pt x="1247935" y="170383"/>
                </a:lnTo>
                <a:lnTo>
                  <a:pt x="1247811" y="168867"/>
                </a:lnTo>
                <a:lnTo>
                  <a:pt x="1238649" y="138476"/>
                </a:lnTo>
                <a:lnTo>
                  <a:pt x="1227086" y="109041"/>
                </a:lnTo>
                <a:lnTo>
                  <a:pt x="1217204" y="79129"/>
                </a:lnTo>
                <a:lnTo>
                  <a:pt x="1199279" y="40840"/>
                </a:lnTo>
                <a:lnTo>
                  <a:pt x="1193558" y="31228"/>
                </a:lnTo>
                <a:lnTo>
                  <a:pt x="1188077" y="21377"/>
                </a:lnTo>
                <a:lnTo>
                  <a:pt x="1183076" y="11047"/>
                </a:lnTo>
                <a:lnTo>
                  <a:pt x="1178795" y="0"/>
                </a:lnTo>
                <a:close/>
              </a:path>
              <a:path w="3578225" h="998220">
                <a:moveTo>
                  <a:pt x="1724522" y="638"/>
                </a:moveTo>
                <a:lnTo>
                  <a:pt x="1707358" y="9891"/>
                </a:lnTo>
                <a:lnTo>
                  <a:pt x="1690914" y="30630"/>
                </a:lnTo>
                <a:lnTo>
                  <a:pt x="1560324" y="222072"/>
                </a:lnTo>
                <a:lnTo>
                  <a:pt x="1543080" y="246999"/>
                </a:lnTo>
                <a:lnTo>
                  <a:pt x="1526076" y="272166"/>
                </a:lnTo>
                <a:lnTo>
                  <a:pt x="1509552" y="297811"/>
                </a:lnTo>
                <a:lnTo>
                  <a:pt x="1493748" y="324174"/>
                </a:lnTo>
                <a:lnTo>
                  <a:pt x="1465782" y="368206"/>
                </a:lnTo>
                <a:lnTo>
                  <a:pt x="1439016" y="412237"/>
                </a:lnTo>
                <a:lnTo>
                  <a:pt x="1412729" y="456269"/>
                </a:lnTo>
                <a:lnTo>
                  <a:pt x="1386203" y="500300"/>
                </a:lnTo>
                <a:lnTo>
                  <a:pt x="1383643" y="502853"/>
                </a:lnTo>
                <a:lnTo>
                  <a:pt x="1378521" y="502853"/>
                </a:lnTo>
                <a:lnTo>
                  <a:pt x="1368279" y="510511"/>
                </a:lnTo>
                <a:lnTo>
                  <a:pt x="1491188" y="510511"/>
                </a:lnTo>
                <a:lnTo>
                  <a:pt x="1511192" y="484108"/>
                </a:lnTo>
                <a:lnTo>
                  <a:pt x="1553122" y="432259"/>
                </a:lnTo>
                <a:lnTo>
                  <a:pt x="1591811" y="380450"/>
                </a:lnTo>
                <a:lnTo>
                  <a:pt x="1625339" y="325809"/>
                </a:lnTo>
                <a:lnTo>
                  <a:pt x="1639702" y="296096"/>
                </a:lnTo>
                <a:lnTo>
                  <a:pt x="1653586" y="271208"/>
                </a:lnTo>
                <a:lnTo>
                  <a:pt x="1668189" y="246321"/>
                </a:lnTo>
                <a:lnTo>
                  <a:pt x="1683273" y="221434"/>
                </a:lnTo>
                <a:lnTo>
                  <a:pt x="1698596" y="196546"/>
                </a:lnTo>
                <a:lnTo>
                  <a:pt x="1714000" y="185618"/>
                </a:lnTo>
                <a:lnTo>
                  <a:pt x="1721962" y="170383"/>
                </a:lnTo>
                <a:lnTo>
                  <a:pt x="1728483" y="154190"/>
                </a:lnTo>
                <a:lnTo>
                  <a:pt x="1739566" y="140390"/>
                </a:lnTo>
                <a:lnTo>
                  <a:pt x="1763531" y="112192"/>
                </a:lnTo>
                <a:lnTo>
                  <a:pt x="1775734" y="81362"/>
                </a:lnTo>
                <a:lnTo>
                  <a:pt x="1778815" y="48139"/>
                </a:lnTo>
                <a:lnTo>
                  <a:pt x="1775414" y="12762"/>
                </a:lnTo>
                <a:lnTo>
                  <a:pt x="1746007" y="1914"/>
                </a:lnTo>
                <a:lnTo>
                  <a:pt x="1724522" y="638"/>
                </a:lnTo>
                <a:close/>
              </a:path>
              <a:path w="3578225" h="998220">
                <a:moveTo>
                  <a:pt x="2930244" y="433934"/>
                </a:moveTo>
                <a:lnTo>
                  <a:pt x="2914200" y="440834"/>
                </a:lnTo>
                <a:lnTo>
                  <a:pt x="2901757" y="452759"/>
                </a:lnTo>
                <a:lnTo>
                  <a:pt x="2894595" y="468034"/>
                </a:lnTo>
                <a:lnTo>
                  <a:pt x="2894395" y="484985"/>
                </a:lnTo>
                <a:lnTo>
                  <a:pt x="2894395" y="490090"/>
                </a:lnTo>
                <a:lnTo>
                  <a:pt x="2896956" y="492643"/>
                </a:lnTo>
                <a:lnTo>
                  <a:pt x="2896956" y="495195"/>
                </a:lnTo>
                <a:lnTo>
                  <a:pt x="2912320" y="541141"/>
                </a:lnTo>
                <a:lnTo>
                  <a:pt x="2926763" y="588923"/>
                </a:lnTo>
                <a:lnTo>
                  <a:pt x="2943367" y="636229"/>
                </a:lnTo>
                <a:lnTo>
                  <a:pt x="2962371" y="682587"/>
                </a:lnTo>
                <a:lnTo>
                  <a:pt x="2984016" y="727520"/>
                </a:lnTo>
                <a:lnTo>
                  <a:pt x="2999380" y="753963"/>
                </a:lnTo>
                <a:lnTo>
                  <a:pt x="3014744" y="780167"/>
                </a:lnTo>
                <a:lnTo>
                  <a:pt x="3030107" y="806849"/>
                </a:lnTo>
                <a:lnTo>
                  <a:pt x="3066076" y="864760"/>
                </a:lnTo>
                <a:lnTo>
                  <a:pt x="3114967" y="919082"/>
                </a:lnTo>
                <a:lnTo>
                  <a:pt x="3157097" y="951467"/>
                </a:lnTo>
                <a:lnTo>
                  <a:pt x="3189584" y="958088"/>
                </a:lnTo>
                <a:lnTo>
                  <a:pt x="3206788" y="954698"/>
                </a:lnTo>
                <a:lnTo>
                  <a:pt x="3253239" y="926699"/>
                </a:lnTo>
                <a:lnTo>
                  <a:pt x="3300810" y="869307"/>
                </a:lnTo>
                <a:lnTo>
                  <a:pt x="3333538" y="823560"/>
                </a:lnTo>
                <a:lnTo>
                  <a:pt x="3341246" y="811755"/>
                </a:lnTo>
                <a:lnTo>
                  <a:pt x="3188864" y="811755"/>
                </a:lnTo>
                <a:lnTo>
                  <a:pt x="3179841" y="800787"/>
                </a:lnTo>
                <a:lnTo>
                  <a:pt x="3171580" y="790058"/>
                </a:lnTo>
                <a:lnTo>
                  <a:pt x="3164379" y="779449"/>
                </a:lnTo>
                <a:lnTo>
                  <a:pt x="3158137" y="768361"/>
                </a:lnTo>
                <a:lnTo>
                  <a:pt x="3130724" y="726611"/>
                </a:lnTo>
                <a:lnTo>
                  <a:pt x="3103446" y="684509"/>
                </a:lnTo>
                <a:lnTo>
                  <a:pt x="3076437" y="642009"/>
                </a:lnTo>
                <a:lnTo>
                  <a:pt x="3049830" y="599064"/>
                </a:lnTo>
                <a:lnTo>
                  <a:pt x="3023762" y="555631"/>
                </a:lnTo>
                <a:lnTo>
                  <a:pt x="2998365" y="511664"/>
                </a:lnTo>
                <a:lnTo>
                  <a:pt x="2973774" y="467117"/>
                </a:lnTo>
                <a:lnTo>
                  <a:pt x="2971013" y="459898"/>
                </a:lnTo>
                <a:lnTo>
                  <a:pt x="2967052" y="453397"/>
                </a:lnTo>
                <a:lnTo>
                  <a:pt x="2962611" y="447375"/>
                </a:lnTo>
                <a:lnTo>
                  <a:pt x="2958410" y="441592"/>
                </a:lnTo>
                <a:lnTo>
                  <a:pt x="2952209" y="438241"/>
                </a:lnTo>
                <a:lnTo>
                  <a:pt x="2945287" y="435848"/>
                </a:lnTo>
                <a:lnTo>
                  <a:pt x="2937886" y="434412"/>
                </a:lnTo>
                <a:lnTo>
                  <a:pt x="2930244" y="433934"/>
                </a:lnTo>
                <a:close/>
              </a:path>
              <a:path w="3578225" h="998220">
                <a:moveTo>
                  <a:pt x="3538706" y="435609"/>
                </a:moveTo>
                <a:lnTo>
                  <a:pt x="3488454" y="458502"/>
                </a:lnTo>
                <a:lnTo>
                  <a:pt x="3457727" y="487538"/>
                </a:lnTo>
                <a:lnTo>
                  <a:pt x="3432801" y="514379"/>
                </a:lnTo>
                <a:lnTo>
                  <a:pt x="3383910" y="569020"/>
                </a:lnTo>
                <a:lnTo>
                  <a:pt x="3297690" y="672284"/>
                </a:lnTo>
                <a:lnTo>
                  <a:pt x="3268243" y="711103"/>
                </a:lnTo>
                <a:lnTo>
                  <a:pt x="3242637" y="753046"/>
                </a:lnTo>
                <a:lnTo>
                  <a:pt x="3233155" y="771193"/>
                </a:lnTo>
                <a:lnTo>
                  <a:pt x="3220552" y="787186"/>
                </a:lnTo>
                <a:lnTo>
                  <a:pt x="3205548" y="800787"/>
                </a:lnTo>
                <a:lnTo>
                  <a:pt x="3188864" y="811755"/>
                </a:lnTo>
                <a:lnTo>
                  <a:pt x="3341246" y="811755"/>
                </a:lnTo>
                <a:lnTo>
                  <a:pt x="3364345" y="776378"/>
                </a:lnTo>
                <a:lnTo>
                  <a:pt x="3393712" y="727520"/>
                </a:lnTo>
                <a:lnTo>
                  <a:pt x="3405595" y="711760"/>
                </a:lnTo>
                <a:lnTo>
                  <a:pt x="3417718" y="695273"/>
                </a:lnTo>
                <a:lnTo>
                  <a:pt x="3429360" y="678308"/>
                </a:lnTo>
                <a:lnTo>
                  <a:pt x="3439803" y="661111"/>
                </a:lnTo>
                <a:lnTo>
                  <a:pt x="3444604" y="648628"/>
                </a:lnTo>
                <a:lnTo>
                  <a:pt x="3451325" y="637819"/>
                </a:lnTo>
                <a:lnTo>
                  <a:pt x="3459968" y="628447"/>
                </a:lnTo>
                <a:lnTo>
                  <a:pt x="3470530" y="620270"/>
                </a:lnTo>
                <a:lnTo>
                  <a:pt x="3478132" y="615564"/>
                </a:lnTo>
                <a:lnTo>
                  <a:pt x="3485253" y="609422"/>
                </a:lnTo>
                <a:lnTo>
                  <a:pt x="3491415" y="602323"/>
                </a:lnTo>
                <a:lnTo>
                  <a:pt x="3496136" y="594745"/>
                </a:lnTo>
                <a:lnTo>
                  <a:pt x="3506658" y="577994"/>
                </a:lnTo>
                <a:lnTo>
                  <a:pt x="3518861" y="562200"/>
                </a:lnTo>
                <a:lnTo>
                  <a:pt x="3532504" y="547363"/>
                </a:lnTo>
                <a:lnTo>
                  <a:pt x="3547348" y="533484"/>
                </a:lnTo>
                <a:lnTo>
                  <a:pt x="3559351" y="519205"/>
                </a:lnTo>
                <a:lnTo>
                  <a:pt x="3568473" y="503491"/>
                </a:lnTo>
                <a:lnTo>
                  <a:pt x="3574714" y="486820"/>
                </a:lnTo>
                <a:lnTo>
                  <a:pt x="3578075" y="469670"/>
                </a:lnTo>
                <a:lnTo>
                  <a:pt x="3578075" y="462012"/>
                </a:lnTo>
                <a:lnTo>
                  <a:pt x="3575514" y="454354"/>
                </a:lnTo>
                <a:lnTo>
                  <a:pt x="3570393" y="449249"/>
                </a:lnTo>
                <a:lnTo>
                  <a:pt x="3561431" y="441193"/>
                </a:lnTo>
                <a:lnTo>
                  <a:pt x="3550549" y="436486"/>
                </a:lnTo>
                <a:lnTo>
                  <a:pt x="3538706" y="435609"/>
                </a:lnTo>
                <a:close/>
              </a:path>
              <a:path w="3578225" h="998220">
                <a:moveTo>
                  <a:pt x="31647" y="522635"/>
                </a:moveTo>
                <a:lnTo>
                  <a:pt x="600" y="546565"/>
                </a:lnTo>
                <a:lnTo>
                  <a:pt x="0" y="556736"/>
                </a:lnTo>
                <a:lnTo>
                  <a:pt x="3480" y="566667"/>
                </a:lnTo>
                <a:lnTo>
                  <a:pt x="6041" y="574324"/>
                </a:lnTo>
                <a:lnTo>
                  <a:pt x="11162" y="581982"/>
                </a:lnTo>
                <a:lnTo>
                  <a:pt x="13723" y="589640"/>
                </a:lnTo>
                <a:lnTo>
                  <a:pt x="27526" y="621787"/>
                </a:lnTo>
                <a:lnTo>
                  <a:pt x="55132" y="685139"/>
                </a:lnTo>
                <a:lnTo>
                  <a:pt x="78978" y="750254"/>
                </a:lnTo>
                <a:lnTo>
                  <a:pt x="100983" y="817099"/>
                </a:lnTo>
                <a:lnTo>
                  <a:pt x="111025" y="850043"/>
                </a:lnTo>
                <a:lnTo>
                  <a:pt x="115347" y="861490"/>
                </a:lnTo>
                <a:lnTo>
                  <a:pt x="138392" y="899100"/>
                </a:lnTo>
                <a:lnTo>
                  <a:pt x="157116" y="911304"/>
                </a:lnTo>
                <a:lnTo>
                  <a:pt x="174000" y="910866"/>
                </a:lnTo>
                <a:lnTo>
                  <a:pt x="223692" y="906199"/>
                </a:lnTo>
                <a:lnTo>
                  <a:pt x="254419" y="878121"/>
                </a:lnTo>
                <a:lnTo>
                  <a:pt x="260260" y="868310"/>
                </a:lnTo>
                <a:lnTo>
                  <a:pt x="266582" y="858977"/>
                </a:lnTo>
                <a:lnTo>
                  <a:pt x="273864" y="851558"/>
                </a:lnTo>
                <a:lnTo>
                  <a:pt x="282586" y="847490"/>
                </a:lnTo>
                <a:lnTo>
                  <a:pt x="311832" y="835605"/>
                </a:lnTo>
                <a:lnTo>
                  <a:pt x="336038" y="817498"/>
                </a:lnTo>
                <a:lnTo>
                  <a:pt x="357843" y="796519"/>
                </a:lnTo>
                <a:lnTo>
                  <a:pt x="374398" y="781124"/>
                </a:lnTo>
                <a:lnTo>
                  <a:pt x="195525" y="781124"/>
                </a:lnTo>
                <a:lnTo>
                  <a:pt x="174880" y="747695"/>
                </a:lnTo>
                <a:lnTo>
                  <a:pt x="155196" y="712822"/>
                </a:lnTo>
                <a:lnTo>
                  <a:pt x="136471" y="676992"/>
                </a:lnTo>
                <a:lnTo>
                  <a:pt x="118707" y="640691"/>
                </a:lnTo>
                <a:lnTo>
                  <a:pt x="72616" y="548799"/>
                </a:lnTo>
                <a:lnTo>
                  <a:pt x="42129" y="524071"/>
                </a:lnTo>
                <a:lnTo>
                  <a:pt x="31647" y="522635"/>
                </a:lnTo>
                <a:close/>
              </a:path>
              <a:path w="3578225" h="998220">
                <a:moveTo>
                  <a:pt x="464388" y="523273"/>
                </a:moveTo>
                <a:lnTo>
                  <a:pt x="417898" y="548799"/>
                </a:lnTo>
                <a:lnTo>
                  <a:pt x="378608" y="596420"/>
                </a:lnTo>
                <a:lnTo>
                  <a:pt x="324835" y="667094"/>
                </a:lnTo>
                <a:lnTo>
                  <a:pt x="297949" y="701952"/>
                </a:lnTo>
                <a:lnTo>
                  <a:pt x="275824" y="725827"/>
                </a:lnTo>
                <a:lnTo>
                  <a:pt x="251538" y="747297"/>
                </a:lnTo>
                <a:lnTo>
                  <a:pt x="224852" y="765888"/>
                </a:lnTo>
                <a:lnTo>
                  <a:pt x="195525" y="781124"/>
                </a:lnTo>
                <a:lnTo>
                  <a:pt x="374398" y="781124"/>
                </a:lnTo>
                <a:lnTo>
                  <a:pt x="379888" y="776019"/>
                </a:lnTo>
                <a:lnTo>
                  <a:pt x="390611" y="763336"/>
                </a:lnTo>
                <a:lnTo>
                  <a:pt x="410135" y="735098"/>
                </a:lnTo>
                <a:lnTo>
                  <a:pt x="441023" y="698460"/>
                </a:lnTo>
                <a:lnTo>
                  <a:pt x="459267" y="672603"/>
                </a:lnTo>
                <a:lnTo>
                  <a:pt x="475591" y="644839"/>
                </a:lnTo>
                <a:lnTo>
                  <a:pt x="489994" y="615165"/>
                </a:lnTo>
                <a:lnTo>
                  <a:pt x="500396" y="587167"/>
                </a:lnTo>
                <a:lnTo>
                  <a:pt x="500302" y="574324"/>
                </a:lnTo>
                <a:lnTo>
                  <a:pt x="500236" y="565390"/>
                </a:lnTo>
                <a:lnTo>
                  <a:pt x="488554" y="545528"/>
                </a:lnTo>
                <a:lnTo>
                  <a:pt x="464388" y="52327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463127" y="11410"/>
            <a:ext cx="3629660" cy="1384300"/>
          </a:xfrm>
          <a:custGeom>
            <a:avLst/>
            <a:gdLst/>
            <a:ahLst/>
            <a:cxnLst/>
            <a:rect l="l" t="t" r="r" b="b"/>
            <a:pathLst>
              <a:path w="3629659" h="1384300">
                <a:moveTo>
                  <a:pt x="2287427" y="1358900"/>
                </a:moveTo>
                <a:lnTo>
                  <a:pt x="2102416" y="1358900"/>
                </a:lnTo>
                <a:lnTo>
                  <a:pt x="2112435" y="1371600"/>
                </a:lnTo>
                <a:lnTo>
                  <a:pt x="2123119" y="1384300"/>
                </a:lnTo>
                <a:lnTo>
                  <a:pt x="2204184" y="1384300"/>
                </a:lnTo>
                <a:lnTo>
                  <a:pt x="2232248" y="1371600"/>
                </a:lnTo>
                <a:lnTo>
                  <a:pt x="2259961" y="1371600"/>
                </a:lnTo>
                <a:lnTo>
                  <a:pt x="2287427" y="1358900"/>
                </a:lnTo>
                <a:close/>
              </a:path>
              <a:path w="3629659" h="1384300">
                <a:moveTo>
                  <a:pt x="1850290" y="838200"/>
                </a:moveTo>
                <a:lnTo>
                  <a:pt x="1803493" y="838200"/>
                </a:lnTo>
                <a:lnTo>
                  <a:pt x="1804029" y="850900"/>
                </a:lnTo>
                <a:lnTo>
                  <a:pt x="1804528" y="850900"/>
                </a:lnTo>
                <a:lnTo>
                  <a:pt x="1805101" y="863600"/>
                </a:lnTo>
                <a:lnTo>
                  <a:pt x="1805859" y="863600"/>
                </a:lnTo>
                <a:lnTo>
                  <a:pt x="1814866" y="914400"/>
                </a:lnTo>
                <a:lnTo>
                  <a:pt x="1827490" y="965200"/>
                </a:lnTo>
                <a:lnTo>
                  <a:pt x="1843649" y="1016000"/>
                </a:lnTo>
                <a:lnTo>
                  <a:pt x="1863263" y="1066800"/>
                </a:lnTo>
                <a:lnTo>
                  <a:pt x="1886250" y="1117600"/>
                </a:lnTo>
                <a:lnTo>
                  <a:pt x="1912529" y="1155700"/>
                </a:lnTo>
                <a:lnTo>
                  <a:pt x="1942021" y="1193800"/>
                </a:lnTo>
                <a:lnTo>
                  <a:pt x="1974644" y="1244600"/>
                </a:lnTo>
                <a:lnTo>
                  <a:pt x="1994386" y="1257300"/>
                </a:lnTo>
                <a:lnTo>
                  <a:pt x="2014868" y="1282700"/>
                </a:lnTo>
                <a:lnTo>
                  <a:pt x="2036090" y="1308100"/>
                </a:lnTo>
                <a:lnTo>
                  <a:pt x="2058050" y="1320800"/>
                </a:lnTo>
                <a:lnTo>
                  <a:pt x="2068920" y="1333500"/>
                </a:lnTo>
                <a:lnTo>
                  <a:pt x="2079937" y="1346200"/>
                </a:lnTo>
                <a:lnTo>
                  <a:pt x="2091102" y="1358900"/>
                </a:lnTo>
                <a:lnTo>
                  <a:pt x="2314801" y="1358900"/>
                </a:lnTo>
                <a:lnTo>
                  <a:pt x="2342064" y="1346200"/>
                </a:lnTo>
                <a:lnTo>
                  <a:pt x="2150133" y="1346200"/>
                </a:lnTo>
                <a:lnTo>
                  <a:pt x="2109610" y="1308100"/>
                </a:lnTo>
                <a:lnTo>
                  <a:pt x="2070664" y="1270000"/>
                </a:lnTo>
                <a:lnTo>
                  <a:pt x="2033667" y="1231900"/>
                </a:lnTo>
                <a:lnTo>
                  <a:pt x="1998995" y="1193800"/>
                </a:lnTo>
                <a:lnTo>
                  <a:pt x="1967022" y="1155700"/>
                </a:lnTo>
                <a:lnTo>
                  <a:pt x="1938123" y="1104900"/>
                </a:lnTo>
                <a:lnTo>
                  <a:pt x="1912670" y="1066800"/>
                </a:lnTo>
                <a:lnTo>
                  <a:pt x="1891040" y="1016000"/>
                </a:lnTo>
                <a:lnTo>
                  <a:pt x="1872894" y="965200"/>
                </a:lnTo>
                <a:lnTo>
                  <a:pt x="1859590" y="914400"/>
                </a:lnTo>
                <a:lnTo>
                  <a:pt x="1851167" y="850900"/>
                </a:lnTo>
                <a:lnTo>
                  <a:pt x="1850290" y="838200"/>
                </a:lnTo>
                <a:close/>
              </a:path>
              <a:path w="3629659" h="1384300">
                <a:moveTo>
                  <a:pt x="3629393" y="0"/>
                </a:moveTo>
                <a:lnTo>
                  <a:pt x="3579145" y="0"/>
                </a:lnTo>
                <a:lnTo>
                  <a:pt x="3574504" y="12700"/>
                </a:lnTo>
                <a:lnTo>
                  <a:pt x="3556535" y="50800"/>
                </a:lnTo>
                <a:lnTo>
                  <a:pt x="3537820" y="101600"/>
                </a:lnTo>
                <a:lnTo>
                  <a:pt x="3518351" y="139700"/>
                </a:lnTo>
                <a:lnTo>
                  <a:pt x="3498118" y="190500"/>
                </a:lnTo>
                <a:lnTo>
                  <a:pt x="3477110" y="241300"/>
                </a:lnTo>
                <a:lnTo>
                  <a:pt x="3455319" y="279400"/>
                </a:lnTo>
                <a:lnTo>
                  <a:pt x="3432735" y="330200"/>
                </a:lnTo>
                <a:lnTo>
                  <a:pt x="3409347" y="368300"/>
                </a:lnTo>
                <a:lnTo>
                  <a:pt x="3385147" y="406400"/>
                </a:lnTo>
                <a:lnTo>
                  <a:pt x="3360124" y="457200"/>
                </a:lnTo>
                <a:lnTo>
                  <a:pt x="3334268" y="495300"/>
                </a:lnTo>
                <a:lnTo>
                  <a:pt x="3307570" y="546100"/>
                </a:lnTo>
                <a:lnTo>
                  <a:pt x="3280021" y="584200"/>
                </a:lnTo>
                <a:lnTo>
                  <a:pt x="3251610" y="622300"/>
                </a:lnTo>
                <a:lnTo>
                  <a:pt x="3222328" y="660400"/>
                </a:lnTo>
                <a:lnTo>
                  <a:pt x="3192165" y="698500"/>
                </a:lnTo>
                <a:lnTo>
                  <a:pt x="3161111" y="736600"/>
                </a:lnTo>
                <a:lnTo>
                  <a:pt x="3129156" y="774700"/>
                </a:lnTo>
                <a:lnTo>
                  <a:pt x="3096292" y="812800"/>
                </a:lnTo>
                <a:lnTo>
                  <a:pt x="3062507" y="850900"/>
                </a:lnTo>
                <a:lnTo>
                  <a:pt x="3027793" y="889000"/>
                </a:lnTo>
                <a:lnTo>
                  <a:pt x="2992140" y="927100"/>
                </a:lnTo>
                <a:lnTo>
                  <a:pt x="2955537" y="952500"/>
                </a:lnTo>
                <a:lnTo>
                  <a:pt x="2917976" y="990600"/>
                </a:lnTo>
                <a:lnTo>
                  <a:pt x="2879446" y="1016000"/>
                </a:lnTo>
                <a:lnTo>
                  <a:pt x="2839938" y="1054100"/>
                </a:lnTo>
                <a:lnTo>
                  <a:pt x="2799441" y="1079500"/>
                </a:lnTo>
                <a:lnTo>
                  <a:pt x="2757294" y="1104900"/>
                </a:lnTo>
                <a:lnTo>
                  <a:pt x="2714364" y="1130300"/>
                </a:lnTo>
                <a:lnTo>
                  <a:pt x="2670686" y="1155700"/>
                </a:lnTo>
                <a:lnTo>
                  <a:pt x="2581211" y="1206500"/>
                </a:lnTo>
                <a:lnTo>
                  <a:pt x="2535480" y="1219200"/>
                </a:lnTo>
                <a:lnTo>
                  <a:pt x="2489132" y="1244600"/>
                </a:lnTo>
                <a:lnTo>
                  <a:pt x="2442198" y="1257300"/>
                </a:lnTo>
                <a:lnTo>
                  <a:pt x="2394711" y="1282700"/>
                </a:lnTo>
                <a:lnTo>
                  <a:pt x="2150133" y="1346200"/>
                </a:lnTo>
                <a:lnTo>
                  <a:pt x="2342064" y="1346200"/>
                </a:lnTo>
                <a:lnTo>
                  <a:pt x="2369198" y="1333500"/>
                </a:lnTo>
                <a:lnTo>
                  <a:pt x="2505981" y="1295400"/>
                </a:lnTo>
                <a:lnTo>
                  <a:pt x="2594466" y="1244600"/>
                </a:lnTo>
                <a:lnTo>
                  <a:pt x="2637814" y="1231900"/>
                </a:lnTo>
                <a:lnTo>
                  <a:pt x="2722583" y="1181100"/>
                </a:lnTo>
                <a:lnTo>
                  <a:pt x="2763949" y="1155700"/>
                </a:lnTo>
                <a:lnTo>
                  <a:pt x="2806348" y="1130300"/>
                </a:lnTo>
                <a:lnTo>
                  <a:pt x="2847806" y="1104900"/>
                </a:lnTo>
                <a:lnTo>
                  <a:pt x="2888327" y="1066800"/>
                </a:lnTo>
                <a:lnTo>
                  <a:pt x="2927911" y="1041400"/>
                </a:lnTo>
                <a:lnTo>
                  <a:pt x="2966560" y="1003300"/>
                </a:lnTo>
                <a:lnTo>
                  <a:pt x="3004276" y="977900"/>
                </a:lnTo>
                <a:lnTo>
                  <a:pt x="3041060" y="939800"/>
                </a:lnTo>
                <a:lnTo>
                  <a:pt x="3076915" y="901700"/>
                </a:lnTo>
                <a:lnTo>
                  <a:pt x="3111842" y="863600"/>
                </a:lnTo>
                <a:lnTo>
                  <a:pt x="3145842" y="825500"/>
                </a:lnTo>
                <a:lnTo>
                  <a:pt x="3178918" y="787400"/>
                </a:lnTo>
                <a:lnTo>
                  <a:pt x="3211071" y="749300"/>
                </a:lnTo>
                <a:lnTo>
                  <a:pt x="3242302" y="711200"/>
                </a:lnTo>
                <a:lnTo>
                  <a:pt x="3272614" y="673100"/>
                </a:lnTo>
                <a:lnTo>
                  <a:pt x="3302008" y="635000"/>
                </a:lnTo>
                <a:lnTo>
                  <a:pt x="3330485" y="584200"/>
                </a:lnTo>
                <a:lnTo>
                  <a:pt x="3358048" y="546100"/>
                </a:lnTo>
                <a:lnTo>
                  <a:pt x="3384980" y="508000"/>
                </a:lnTo>
                <a:lnTo>
                  <a:pt x="3411141" y="457200"/>
                </a:lnTo>
                <a:lnTo>
                  <a:pt x="3436528" y="419100"/>
                </a:lnTo>
                <a:lnTo>
                  <a:pt x="3461135" y="368300"/>
                </a:lnTo>
                <a:lnTo>
                  <a:pt x="3484959" y="317500"/>
                </a:lnTo>
                <a:lnTo>
                  <a:pt x="3507994" y="279400"/>
                </a:lnTo>
                <a:lnTo>
                  <a:pt x="3530236" y="228600"/>
                </a:lnTo>
                <a:lnTo>
                  <a:pt x="3551681" y="190500"/>
                </a:lnTo>
                <a:lnTo>
                  <a:pt x="3572324" y="139700"/>
                </a:lnTo>
                <a:lnTo>
                  <a:pt x="3592160" y="88900"/>
                </a:lnTo>
                <a:lnTo>
                  <a:pt x="3611185" y="38100"/>
                </a:lnTo>
                <a:lnTo>
                  <a:pt x="3629393" y="0"/>
                </a:lnTo>
                <a:close/>
              </a:path>
              <a:path w="3629659" h="1384300">
                <a:moveTo>
                  <a:pt x="747842" y="914400"/>
                </a:moveTo>
                <a:lnTo>
                  <a:pt x="698465" y="914400"/>
                </a:lnTo>
                <a:lnTo>
                  <a:pt x="717186" y="965200"/>
                </a:lnTo>
                <a:lnTo>
                  <a:pt x="738304" y="1003300"/>
                </a:lnTo>
                <a:lnTo>
                  <a:pt x="762050" y="1041400"/>
                </a:lnTo>
                <a:lnTo>
                  <a:pt x="788652" y="1079500"/>
                </a:lnTo>
                <a:lnTo>
                  <a:pt x="818341" y="1117600"/>
                </a:lnTo>
                <a:lnTo>
                  <a:pt x="851345" y="1155700"/>
                </a:lnTo>
                <a:lnTo>
                  <a:pt x="887894" y="1181100"/>
                </a:lnTo>
                <a:lnTo>
                  <a:pt x="928217" y="1206500"/>
                </a:lnTo>
                <a:lnTo>
                  <a:pt x="973955" y="1231900"/>
                </a:lnTo>
                <a:lnTo>
                  <a:pt x="1020975" y="1244600"/>
                </a:lnTo>
                <a:lnTo>
                  <a:pt x="1165546" y="1244600"/>
                </a:lnTo>
                <a:lnTo>
                  <a:pt x="1260672" y="1219200"/>
                </a:lnTo>
                <a:lnTo>
                  <a:pt x="1283637" y="1206500"/>
                </a:lnTo>
                <a:lnTo>
                  <a:pt x="1083397" y="1206500"/>
                </a:lnTo>
                <a:lnTo>
                  <a:pt x="1029920" y="1193800"/>
                </a:lnTo>
                <a:lnTo>
                  <a:pt x="979897" y="1181100"/>
                </a:lnTo>
                <a:lnTo>
                  <a:pt x="933603" y="1155700"/>
                </a:lnTo>
                <a:lnTo>
                  <a:pt x="891313" y="1130300"/>
                </a:lnTo>
                <a:lnTo>
                  <a:pt x="853303" y="1092200"/>
                </a:lnTo>
                <a:lnTo>
                  <a:pt x="819848" y="1041400"/>
                </a:lnTo>
                <a:lnTo>
                  <a:pt x="797407" y="1016000"/>
                </a:lnTo>
                <a:lnTo>
                  <a:pt x="776994" y="977900"/>
                </a:lnTo>
                <a:lnTo>
                  <a:pt x="758655" y="939800"/>
                </a:lnTo>
                <a:lnTo>
                  <a:pt x="747842" y="914400"/>
                </a:lnTo>
                <a:close/>
              </a:path>
              <a:path w="3629659" h="1384300">
                <a:moveTo>
                  <a:pt x="2114129" y="0"/>
                </a:moveTo>
                <a:lnTo>
                  <a:pt x="2062885" y="0"/>
                </a:lnTo>
                <a:lnTo>
                  <a:pt x="2039902" y="38100"/>
                </a:lnTo>
                <a:lnTo>
                  <a:pt x="2017690" y="88900"/>
                </a:lnTo>
                <a:lnTo>
                  <a:pt x="1995986" y="139700"/>
                </a:lnTo>
                <a:lnTo>
                  <a:pt x="1974792" y="177800"/>
                </a:lnTo>
                <a:lnTo>
                  <a:pt x="1954106" y="228600"/>
                </a:lnTo>
                <a:lnTo>
                  <a:pt x="1933928" y="279400"/>
                </a:lnTo>
                <a:lnTo>
                  <a:pt x="1914260" y="330200"/>
                </a:lnTo>
                <a:lnTo>
                  <a:pt x="1895100" y="368300"/>
                </a:lnTo>
                <a:lnTo>
                  <a:pt x="1876449" y="419100"/>
                </a:lnTo>
                <a:lnTo>
                  <a:pt x="1857427" y="469900"/>
                </a:lnTo>
                <a:lnTo>
                  <a:pt x="1841110" y="520700"/>
                </a:lnTo>
                <a:lnTo>
                  <a:pt x="1827520" y="571500"/>
                </a:lnTo>
                <a:lnTo>
                  <a:pt x="1816684" y="622300"/>
                </a:lnTo>
                <a:lnTo>
                  <a:pt x="1808623" y="673100"/>
                </a:lnTo>
                <a:lnTo>
                  <a:pt x="1803364" y="723900"/>
                </a:lnTo>
                <a:lnTo>
                  <a:pt x="1800929" y="774700"/>
                </a:lnTo>
                <a:lnTo>
                  <a:pt x="1793332" y="787400"/>
                </a:lnTo>
                <a:lnTo>
                  <a:pt x="1778359" y="800100"/>
                </a:lnTo>
                <a:lnTo>
                  <a:pt x="1734294" y="838200"/>
                </a:lnTo>
                <a:lnTo>
                  <a:pt x="1696940" y="876300"/>
                </a:lnTo>
                <a:lnTo>
                  <a:pt x="1658720" y="914400"/>
                </a:lnTo>
                <a:lnTo>
                  <a:pt x="1619653" y="939800"/>
                </a:lnTo>
                <a:lnTo>
                  <a:pt x="1579758" y="977900"/>
                </a:lnTo>
                <a:lnTo>
                  <a:pt x="1539055" y="1003300"/>
                </a:lnTo>
                <a:lnTo>
                  <a:pt x="1497563" y="1041400"/>
                </a:lnTo>
                <a:lnTo>
                  <a:pt x="1455302" y="1066800"/>
                </a:lnTo>
                <a:lnTo>
                  <a:pt x="1369248" y="1117600"/>
                </a:lnTo>
                <a:lnTo>
                  <a:pt x="1324581" y="1143000"/>
                </a:lnTo>
                <a:lnTo>
                  <a:pt x="1278476" y="1155700"/>
                </a:lnTo>
                <a:lnTo>
                  <a:pt x="1231119" y="1181100"/>
                </a:lnTo>
                <a:lnTo>
                  <a:pt x="1182696" y="1193800"/>
                </a:lnTo>
                <a:lnTo>
                  <a:pt x="1133393" y="1193800"/>
                </a:lnTo>
                <a:lnTo>
                  <a:pt x="1083397" y="1206500"/>
                </a:lnTo>
                <a:lnTo>
                  <a:pt x="1283637" y="1206500"/>
                </a:lnTo>
                <a:lnTo>
                  <a:pt x="1306603" y="1193800"/>
                </a:lnTo>
                <a:lnTo>
                  <a:pt x="1353578" y="1181100"/>
                </a:lnTo>
                <a:lnTo>
                  <a:pt x="1399413" y="1155700"/>
                </a:lnTo>
                <a:lnTo>
                  <a:pt x="1444149" y="1130300"/>
                </a:lnTo>
                <a:lnTo>
                  <a:pt x="1487831" y="1104900"/>
                </a:lnTo>
                <a:lnTo>
                  <a:pt x="1530499" y="1066800"/>
                </a:lnTo>
                <a:lnTo>
                  <a:pt x="1572198" y="1041400"/>
                </a:lnTo>
                <a:lnTo>
                  <a:pt x="1612969" y="1003300"/>
                </a:lnTo>
                <a:lnTo>
                  <a:pt x="1652855" y="977900"/>
                </a:lnTo>
                <a:lnTo>
                  <a:pt x="1691898" y="939800"/>
                </a:lnTo>
                <a:lnTo>
                  <a:pt x="1730142" y="901700"/>
                </a:lnTo>
                <a:lnTo>
                  <a:pt x="1767039" y="876300"/>
                </a:lnTo>
                <a:lnTo>
                  <a:pt x="1785294" y="850900"/>
                </a:lnTo>
                <a:lnTo>
                  <a:pt x="1803493" y="838200"/>
                </a:lnTo>
                <a:lnTo>
                  <a:pt x="1850290" y="838200"/>
                </a:lnTo>
                <a:lnTo>
                  <a:pt x="1847661" y="800100"/>
                </a:lnTo>
                <a:lnTo>
                  <a:pt x="1882842" y="762000"/>
                </a:lnTo>
                <a:lnTo>
                  <a:pt x="1917549" y="723900"/>
                </a:lnTo>
                <a:lnTo>
                  <a:pt x="1849041" y="723900"/>
                </a:lnTo>
                <a:lnTo>
                  <a:pt x="1851586" y="698500"/>
                </a:lnTo>
                <a:lnTo>
                  <a:pt x="1855351" y="673100"/>
                </a:lnTo>
                <a:lnTo>
                  <a:pt x="1860299" y="635000"/>
                </a:lnTo>
                <a:lnTo>
                  <a:pt x="1866393" y="609600"/>
                </a:lnTo>
                <a:lnTo>
                  <a:pt x="1878387" y="558800"/>
                </a:lnTo>
                <a:lnTo>
                  <a:pt x="1892360" y="508000"/>
                </a:lnTo>
                <a:lnTo>
                  <a:pt x="1908302" y="469900"/>
                </a:lnTo>
                <a:lnTo>
                  <a:pt x="1926202" y="419100"/>
                </a:lnTo>
                <a:lnTo>
                  <a:pt x="1946053" y="381000"/>
                </a:lnTo>
                <a:lnTo>
                  <a:pt x="1965872" y="330200"/>
                </a:lnTo>
                <a:lnTo>
                  <a:pt x="1984451" y="279400"/>
                </a:lnTo>
                <a:lnTo>
                  <a:pt x="2002585" y="241300"/>
                </a:lnTo>
                <a:lnTo>
                  <a:pt x="2021069" y="190500"/>
                </a:lnTo>
                <a:lnTo>
                  <a:pt x="2040698" y="139700"/>
                </a:lnTo>
                <a:lnTo>
                  <a:pt x="2061289" y="101600"/>
                </a:lnTo>
                <a:lnTo>
                  <a:pt x="2082600" y="50800"/>
                </a:lnTo>
                <a:lnTo>
                  <a:pt x="2104627" y="12700"/>
                </a:lnTo>
                <a:lnTo>
                  <a:pt x="2114129" y="0"/>
                </a:lnTo>
                <a:close/>
              </a:path>
              <a:path w="3629659" h="1384300">
                <a:moveTo>
                  <a:pt x="51380" y="0"/>
                </a:moveTo>
                <a:lnTo>
                  <a:pt x="7403" y="0"/>
                </a:lnTo>
                <a:lnTo>
                  <a:pt x="3565" y="50799"/>
                </a:lnTo>
                <a:lnTo>
                  <a:pt x="1085" y="101599"/>
                </a:lnTo>
                <a:lnTo>
                  <a:pt x="0" y="152399"/>
                </a:lnTo>
                <a:lnTo>
                  <a:pt x="96" y="177799"/>
                </a:lnTo>
                <a:lnTo>
                  <a:pt x="1574" y="241299"/>
                </a:lnTo>
                <a:lnTo>
                  <a:pt x="4319" y="292099"/>
                </a:lnTo>
                <a:lnTo>
                  <a:pt x="8607" y="342899"/>
                </a:lnTo>
                <a:lnTo>
                  <a:pt x="14616" y="393699"/>
                </a:lnTo>
                <a:lnTo>
                  <a:pt x="22524" y="444499"/>
                </a:lnTo>
                <a:lnTo>
                  <a:pt x="32510" y="482599"/>
                </a:lnTo>
                <a:lnTo>
                  <a:pt x="44752" y="533399"/>
                </a:lnTo>
                <a:lnTo>
                  <a:pt x="59427" y="584199"/>
                </a:lnTo>
                <a:lnTo>
                  <a:pt x="76715" y="622299"/>
                </a:lnTo>
                <a:lnTo>
                  <a:pt x="96792" y="673099"/>
                </a:lnTo>
                <a:lnTo>
                  <a:pt x="119838" y="711200"/>
                </a:lnTo>
                <a:lnTo>
                  <a:pt x="146031" y="749300"/>
                </a:lnTo>
                <a:lnTo>
                  <a:pt x="175548" y="787400"/>
                </a:lnTo>
                <a:lnTo>
                  <a:pt x="208569" y="825500"/>
                </a:lnTo>
                <a:lnTo>
                  <a:pt x="245270" y="850900"/>
                </a:lnTo>
                <a:lnTo>
                  <a:pt x="286498" y="889000"/>
                </a:lnTo>
                <a:lnTo>
                  <a:pt x="329250" y="901700"/>
                </a:lnTo>
                <a:lnTo>
                  <a:pt x="373294" y="927100"/>
                </a:lnTo>
                <a:lnTo>
                  <a:pt x="418401" y="939800"/>
                </a:lnTo>
                <a:lnTo>
                  <a:pt x="604850" y="939800"/>
                </a:lnTo>
                <a:lnTo>
                  <a:pt x="698465" y="914400"/>
                </a:lnTo>
                <a:lnTo>
                  <a:pt x="747842" y="914400"/>
                </a:lnTo>
                <a:lnTo>
                  <a:pt x="742436" y="901700"/>
                </a:lnTo>
                <a:lnTo>
                  <a:pt x="484568" y="901700"/>
                </a:lnTo>
                <a:lnTo>
                  <a:pt x="380782" y="876300"/>
                </a:lnTo>
                <a:lnTo>
                  <a:pt x="331855" y="863600"/>
                </a:lnTo>
                <a:lnTo>
                  <a:pt x="285790" y="825500"/>
                </a:lnTo>
                <a:lnTo>
                  <a:pt x="250042" y="800100"/>
                </a:lnTo>
                <a:lnTo>
                  <a:pt x="217331" y="762000"/>
                </a:lnTo>
                <a:lnTo>
                  <a:pt x="187837" y="736600"/>
                </a:lnTo>
                <a:lnTo>
                  <a:pt x="161737" y="698500"/>
                </a:lnTo>
                <a:lnTo>
                  <a:pt x="139211" y="647700"/>
                </a:lnTo>
                <a:lnTo>
                  <a:pt x="120436" y="609600"/>
                </a:lnTo>
                <a:lnTo>
                  <a:pt x="102122" y="558800"/>
                </a:lnTo>
                <a:lnTo>
                  <a:pt x="86529" y="520700"/>
                </a:lnTo>
                <a:lnTo>
                  <a:pt x="73524" y="469899"/>
                </a:lnTo>
                <a:lnTo>
                  <a:pt x="62978" y="419099"/>
                </a:lnTo>
                <a:lnTo>
                  <a:pt x="54760" y="368299"/>
                </a:lnTo>
                <a:lnTo>
                  <a:pt x="48737" y="317499"/>
                </a:lnTo>
                <a:lnTo>
                  <a:pt x="44779" y="266699"/>
                </a:lnTo>
                <a:lnTo>
                  <a:pt x="42756" y="215900"/>
                </a:lnTo>
                <a:lnTo>
                  <a:pt x="42645" y="190500"/>
                </a:lnTo>
                <a:lnTo>
                  <a:pt x="42535" y="165100"/>
                </a:lnTo>
                <a:lnTo>
                  <a:pt x="43986" y="101600"/>
                </a:lnTo>
                <a:lnTo>
                  <a:pt x="46978" y="50800"/>
                </a:lnTo>
                <a:lnTo>
                  <a:pt x="51380" y="0"/>
                </a:lnTo>
                <a:close/>
              </a:path>
              <a:path w="3629659" h="1384300">
                <a:moveTo>
                  <a:pt x="768889" y="0"/>
                </a:moveTo>
                <a:lnTo>
                  <a:pt x="719332" y="0"/>
                </a:lnTo>
                <a:lnTo>
                  <a:pt x="712881" y="12700"/>
                </a:lnTo>
                <a:lnTo>
                  <a:pt x="693634" y="63500"/>
                </a:lnTo>
                <a:lnTo>
                  <a:pt x="675978" y="101600"/>
                </a:lnTo>
                <a:lnTo>
                  <a:pt x="660002" y="152400"/>
                </a:lnTo>
                <a:lnTo>
                  <a:pt x="645799" y="203200"/>
                </a:lnTo>
                <a:lnTo>
                  <a:pt x="633886" y="254000"/>
                </a:lnTo>
                <a:lnTo>
                  <a:pt x="624162" y="304800"/>
                </a:lnTo>
                <a:lnTo>
                  <a:pt x="616638" y="355600"/>
                </a:lnTo>
                <a:lnTo>
                  <a:pt x="611324" y="406400"/>
                </a:lnTo>
                <a:lnTo>
                  <a:pt x="608231" y="457200"/>
                </a:lnTo>
                <a:lnTo>
                  <a:pt x="607369" y="508000"/>
                </a:lnTo>
                <a:lnTo>
                  <a:pt x="610477" y="558800"/>
                </a:lnTo>
                <a:lnTo>
                  <a:pt x="615967" y="609600"/>
                </a:lnTo>
                <a:lnTo>
                  <a:pt x="623826" y="660400"/>
                </a:lnTo>
                <a:lnTo>
                  <a:pt x="634039" y="711200"/>
                </a:lnTo>
                <a:lnTo>
                  <a:pt x="646593" y="762000"/>
                </a:lnTo>
                <a:lnTo>
                  <a:pt x="661474" y="812800"/>
                </a:lnTo>
                <a:lnTo>
                  <a:pt x="671834" y="838200"/>
                </a:lnTo>
                <a:lnTo>
                  <a:pt x="677404" y="863600"/>
                </a:lnTo>
                <a:lnTo>
                  <a:pt x="683243" y="876300"/>
                </a:lnTo>
                <a:lnTo>
                  <a:pt x="647557" y="889000"/>
                </a:lnTo>
                <a:lnTo>
                  <a:pt x="611403" y="889000"/>
                </a:lnTo>
                <a:lnTo>
                  <a:pt x="574884" y="901700"/>
                </a:lnTo>
                <a:lnTo>
                  <a:pt x="742436" y="901700"/>
                </a:lnTo>
                <a:lnTo>
                  <a:pt x="791616" y="889000"/>
                </a:lnTo>
                <a:lnTo>
                  <a:pt x="839847" y="863600"/>
                </a:lnTo>
                <a:lnTo>
                  <a:pt x="725380" y="863600"/>
                </a:lnTo>
                <a:lnTo>
                  <a:pt x="723467" y="850900"/>
                </a:lnTo>
                <a:lnTo>
                  <a:pt x="721850" y="850900"/>
                </a:lnTo>
                <a:lnTo>
                  <a:pt x="704231" y="800100"/>
                </a:lnTo>
                <a:lnTo>
                  <a:pt x="688984" y="736600"/>
                </a:lnTo>
                <a:lnTo>
                  <a:pt x="676131" y="685800"/>
                </a:lnTo>
                <a:lnTo>
                  <a:pt x="665692" y="635000"/>
                </a:lnTo>
                <a:lnTo>
                  <a:pt x="657688" y="584200"/>
                </a:lnTo>
                <a:lnTo>
                  <a:pt x="653848" y="533400"/>
                </a:lnTo>
                <a:lnTo>
                  <a:pt x="653010" y="482600"/>
                </a:lnTo>
                <a:lnTo>
                  <a:pt x="654996" y="431800"/>
                </a:lnTo>
                <a:lnTo>
                  <a:pt x="659628" y="381000"/>
                </a:lnTo>
                <a:lnTo>
                  <a:pt x="666729" y="330200"/>
                </a:lnTo>
                <a:lnTo>
                  <a:pt x="676120" y="279400"/>
                </a:lnTo>
                <a:lnTo>
                  <a:pt x="687624" y="228600"/>
                </a:lnTo>
                <a:lnTo>
                  <a:pt x="701062" y="177800"/>
                </a:lnTo>
                <a:lnTo>
                  <a:pt x="716257" y="127000"/>
                </a:lnTo>
                <a:lnTo>
                  <a:pt x="733030" y="88900"/>
                </a:lnTo>
                <a:lnTo>
                  <a:pt x="750747" y="38100"/>
                </a:lnTo>
                <a:lnTo>
                  <a:pt x="768889" y="0"/>
                </a:lnTo>
                <a:close/>
              </a:path>
              <a:path w="3629659" h="1384300">
                <a:moveTo>
                  <a:pt x="1696884" y="0"/>
                </a:moveTo>
                <a:lnTo>
                  <a:pt x="1647818" y="0"/>
                </a:lnTo>
                <a:lnTo>
                  <a:pt x="1635111" y="12700"/>
                </a:lnTo>
                <a:lnTo>
                  <a:pt x="1610061" y="63500"/>
                </a:lnTo>
                <a:lnTo>
                  <a:pt x="1584361" y="101600"/>
                </a:lnTo>
                <a:lnTo>
                  <a:pt x="1557638" y="152400"/>
                </a:lnTo>
                <a:lnTo>
                  <a:pt x="1529903" y="190500"/>
                </a:lnTo>
                <a:lnTo>
                  <a:pt x="1501172" y="228600"/>
                </a:lnTo>
                <a:lnTo>
                  <a:pt x="1471458" y="266700"/>
                </a:lnTo>
                <a:lnTo>
                  <a:pt x="1440775" y="317500"/>
                </a:lnTo>
                <a:lnTo>
                  <a:pt x="1409136" y="355600"/>
                </a:lnTo>
                <a:lnTo>
                  <a:pt x="1376555" y="393700"/>
                </a:lnTo>
                <a:lnTo>
                  <a:pt x="1343047" y="431800"/>
                </a:lnTo>
                <a:lnTo>
                  <a:pt x="1308625" y="469900"/>
                </a:lnTo>
                <a:lnTo>
                  <a:pt x="1273302" y="495300"/>
                </a:lnTo>
                <a:lnTo>
                  <a:pt x="1237093" y="533400"/>
                </a:lnTo>
                <a:lnTo>
                  <a:pt x="1200012" y="571500"/>
                </a:lnTo>
                <a:lnTo>
                  <a:pt x="1162071" y="596900"/>
                </a:lnTo>
                <a:lnTo>
                  <a:pt x="1122539" y="635000"/>
                </a:lnTo>
                <a:lnTo>
                  <a:pt x="1082044" y="660400"/>
                </a:lnTo>
                <a:lnTo>
                  <a:pt x="1040614" y="698500"/>
                </a:lnTo>
                <a:lnTo>
                  <a:pt x="998273" y="723900"/>
                </a:lnTo>
                <a:lnTo>
                  <a:pt x="955051" y="749300"/>
                </a:lnTo>
                <a:lnTo>
                  <a:pt x="910973" y="774700"/>
                </a:lnTo>
                <a:lnTo>
                  <a:pt x="866067" y="800100"/>
                </a:lnTo>
                <a:lnTo>
                  <a:pt x="832163" y="812800"/>
                </a:lnTo>
                <a:lnTo>
                  <a:pt x="797670" y="838200"/>
                </a:lnTo>
                <a:lnTo>
                  <a:pt x="727056" y="863600"/>
                </a:lnTo>
                <a:lnTo>
                  <a:pt x="839847" y="863600"/>
                </a:lnTo>
                <a:lnTo>
                  <a:pt x="887050" y="838200"/>
                </a:lnTo>
                <a:lnTo>
                  <a:pt x="933147" y="812800"/>
                </a:lnTo>
                <a:lnTo>
                  <a:pt x="977199" y="787400"/>
                </a:lnTo>
                <a:lnTo>
                  <a:pt x="1020463" y="762000"/>
                </a:lnTo>
                <a:lnTo>
                  <a:pt x="1062920" y="736600"/>
                </a:lnTo>
                <a:lnTo>
                  <a:pt x="1104547" y="698500"/>
                </a:lnTo>
                <a:lnTo>
                  <a:pt x="1145326" y="673100"/>
                </a:lnTo>
                <a:lnTo>
                  <a:pt x="1185235" y="635000"/>
                </a:lnTo>
                <a:lnTo>
                  <a:pt x="1224253" y="609600"/>
                </a:lnTo>
                <a:lnTo>
                  <a:pt x="1262361" y="571500"/>
                </a:lnTo>
                <a:lnTo>
                  <a:pt x="1299538" y="533400"/>
                </a:lnTo>
                <a:lnTo>
                  <a:pt x="1335763" y="495300"/>
                </a:lnTo>
                <a:lnTo>
                  <a:pt x="1371015" y="457200"/>
                </a:lnTo>
                <a:lnTo>
                  <a:pt x="1405275" y="419100"/>
                </a:lnTo>
                <a:lnTo>
                  <a:pt x="1438522" y="381000"/>
                </a:lnTo>
                <a:lnTo>
                  <a:pt x="1470735" y="342900"/>
                </a:lnTo>
                <a:lnTo>
                  <a:pt x="1501894" y="304800"/>
                </a:lnTo>
                <a:lnTo>
                  <a:pt x="1531978" y="266700"/>
                </a:lnTo>
                <a:lnTo>
                  <a:pt x="1560336" y="215900"/>
                </a:lnTo>
                <a:lnTo>
                  <a:pt x="1587852" y="177800"/>
                </a:lnTo>
                <a:lnTo>
                  <a:pt x="1614520" y="139700"/>
                </a:lnTo>
                <a:lnTo>
                  <a:pt x="1640334" y="101600"/>
                </a:lnTo>
                <a:lnTo>
                  <a:pt x="1665286" y="50800"/>
                </a:lnTo>
                <a:lnTo>
                  <a:pt x="1689371" y="12700"/>
                </a:lnTo>
                <a:lnTo>
                  <a:pt x="1696884" y="0"/>
                </a:lnTo>
                <a:close/>
              </a:path>
              <a:path w="3629659" h="1384300">
                <a:moveTo>
                  <a:pt x="2500022" y="0"/>
                </a:moveTo>
                <a:lnTo>
                  <a:pt x="2445628" y="0"/>
                </a:lnTo>
                <a:lnTo>
                  <a:pt x="2428144" y="25400"/>
                </a:lnTo>
                <a:lnTo>
                  <a:pt x="2398947" y="63500"/>
                </a:lnTo>
                <a:lnTo>
                  <a:pt x="2369434" y="101600"/>
                </a:lnTo>
                <a:lnTo>
                  <a:pt x="2339607" y="139700"/>
                </a:lnTo>
                <a:lnTo>
                  <a:pt x="2309467" y="177800"/>
                </a:lnTo>
                <a:lnTo>
                  <a:pt x="2279016" y="228600"/>
                </a:lnTo>
                <a:lnTo>
                  <a:pt x="2248254" y="266700"/>
                </a:lnTo>
                <a:lnTo>
                  <a:pt x="2217183" y="304800"/>
                </a:lnTo>
                <a:lnTo>
                  <a:pt x="2185805" y="342900"/>
                </a:lnTo>
                <a:lnTo>
                  <a:pt x="2154122" y="381000"/>
                </a:lnTo>
                <a:lnTo>
                  <a:pt x="2122133" y="419100"/>
                </a:lnTo>
                <a:lnTo>
                  <a:pt x="2089355" y="457200"/>
                </a:lnTo>
                <a:lnTo>
                  <a:pt x="2056226" y="495300"/>
                </a:lnTo>
                <a:lnTo>
                  <a:pt x="2022728" y="533400"/>
                </a:lnTo>
                <a:lnTo>
                  <a:pt x="1988841" y="584200"/>
                </a:lnTo>
                <a:lnTo>
                  <a:pt x="1954547" y="622300"/>
                </a:lnTo>
                <a:lnTo>
                  <a:pt x="1919828" y="660400"/>
                </a:lnTo>
                <a:lnTo>
                  <a:pt x="1884666" y="685800"/>
                </a:lnTo>
                <a:lnTo>
                  <a:pt x="1849041" y="723900"/>
                </a:lnTo>
                <a:lnTo>
                  <a:pt x="1917549" y="723900"/>
                </a:lnTo>
                <a:lnTo>
                  <a:pt x="1951800" y="685800"/>
                </a:lnTo>
                <a:lnTo>
                  <a:pt x="1985619" y="647700"/>
                </a:lnTo>
                <a:lnTo>
                  <a:pt x="2019025" y="609600"/>
                </a:lnTo>
                <a:lnTo>
                  <a:pt x="2052040" y="571500"/>
                </a:lnTo>
                <a:lnTo>
                  <a:pt x="2084685" y="533400"/>
                </a:lnTo>
                <a:lnTo>
                  <a:pt x="2116981" y="495300"/>
                </a:lnTo>
                <a:lnTo>
                  <a:pt x="2148949" y="457200"/>
                </a:lnTo>
                <a:lnTo>
                  <a:pt x="2180252" y="419100"/>
                </a:lnTo>
                <a:lnTo>
                  <a:pt x="2211262" y="381000"/>
                </a:lnTo>
                <a:lnTo>
                  <a:pt x="2241981" y="342900"/>
                </a:lnTo>
                <a:lnTo>
                  <a:pt x="2272412" y="304800"/>
                </a:lnTo>
                <a:lnTo>
                  <a:pt x="2302559" y="266700"/>
                </a:lnTo>
                <a:lnTo>
                  <a:pt x="2332424" y="228600"/>
                </a:lnTo>
                <a:lnTo>
                  <a:pt x="2362009" y="190500"/>
                </a:lnTo>
                <a:lnTo>
                  <a:pt x="2391318" y="152400"/>
                </a:lnTo>
                <a:lnTo>
                  <a:pt x="2420353" y="101600"/>
                </a:lnTo>
                <a:lnTo>
                  <a:pt x="2449117" y="63500"/>
                </a:lnTo>
                <a:lnTo>
                  <a:pt x="2477613" y="25400"/>
                </a:lnTo>
                <a:lnTo>
                  <a:pt x="250002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" y="5547357"/>
            <a:ext cx="430530" cy="535305"/>
          </a:xfrm>
          <a:custGeom>
            <a:avLst/>
            <a:gdLst/>
            <a:ahLst/>
            <a:cxnLst/>
            <a:rect l="l" t="t" r="r" b="b"/>
            <a:pathLst>
              <a:path w="430530" h="535304">
                <a:moveTo>
                  <a:pt x="320922" y="532122"/>
                </a:moveTo>
                <a:lnTo>
                  <a:pt x="297843" y="411981"/>
                </a:lnTo>
                <a:lnTo>
                  <a:pt x="290499" y="414944"/>
                </a:lnTo>
                <a:lnTo>
                  <a:pt x="282967" y="417415"/>
                </a:lnTo>
                <a:lnTo>
                  <a:pt x="275280" y="419365"/>
                </a:lnTo>
                <a:lnTo>
                  <a:pt x="272811" y="419806"/>
                </a:lnTo>
                <a:lnTo>
                  <a:pt x="267308" y="420753"/>
                </a:lnTo>
                <a:lnTo>
                  <a:pt x="243531" y="419590"/>
                </a:lnTo>
                <a:lnTo>
                  <a:pt x="195925" y="413984"/>
                </a:lnTo>
                <a:lnTo>
                  <a:pt x="123752" y="398247"/>
                </a:lnTo>
                <a:lnTo>
                  <a:pt x="75556" y="385304"/>
                </a:lnTo>
                <a:lnTo>
                  <a:pt x="27800" y="370821"/>
                </a:lnTo>
                <a:lnTo>
                  <a:pt x="1" y="361438"/>
                </a:lnTo>
                <a:lnTo>
                  <a:pt x="2" y="497369"/>
                </a:lnTo>
                <a:lnTo>
                  <a:pt x="46722" y="508907"/>
                </a:lnTo>
                <a:lnTo>
                  <a:pt x="97977" y="520520"/>
                </a:lnTo>
                <a:lnTo>
                  <a:pt x="145419" y="528015"/>
                </a:lnTo>
                <a:lnTo>
                  <a:pt x="193182" y="532888"/>
                </a:lnTo>
                <a:lnTo>
                  <a:pt x="241145" y="535112"/>
                </a:lnTo>
                <a:lnTo>
                  <a:pt x="289189" y="534659"/>
                </a:lnTo>
                <a:lnTo>
                  <a:pt x="315140" y="533197"/>
                </a:lnTo>
                <a:lnTo>
                  <a:pt x="320922" y="532122"/>
                </a:lnTo>
                <a:close/>
              </a:path>
              <a:path w="430530" h="535304">
                <a:moveTo>
                  <a:pt x="427474" y="410783"/>
                </a:moveTo>
                <a:lnTo>
                  <a:pt x="421743" y="393268"/>
                </a:lnTo>
                <a:lnTo>
                  <a:pt x="413252" y="376885"/>
                </a:lnTo>
                <a:lnTo>
                  <a:pt x="402138" y="361960"/>
                </a:lnTo>
                <a:lnTo>
                  <a:pt x="363496" y="323410"/>
                </a:lnTo>
                <a:lnTo>
                  <a:pt x="325705" y="284002"/>
                </a:lnTo>
                <a:lnTo>
                  <a:pt x="288779" y="243747"/>
                </a:lnTo>
                <a:lnTo>
                  <a:pt x="252730" y="202655"/>
                </a:lnTo>
                <a:lnTo>
                  <a:pt x="217507" y="160669"/>
                </a:lnTo>
                <a:lnTo>
                  <a:pt x="209820" y="152805"/>
                </a:lnTo>
                <a:lnTo>
                  <a:pt x="201428" y="145498"/>
                </a:lnTo>
                <a:lnTo>
                  <a:pt x="192453" y="138906"/>
                </a:lnTo>
                <a:lnTo>
                  <a:pt x="182953" y="133117"/>
                </a:lnTo>
                <a:lnTo>
                  <a:pt x="153316" y="111137"/>
                </a:lnTo>
                <a:lnTo>
                  <a:pt x="124191" y="88281"/>
                </a:lnTo>
                <a:lnTo>
                  <a:pt x="93490" y="67886"/>
                </a:lnTo>
                <a:lnTo>
                  <a:pt x="59125" y="53290"/>
                </a:lnTo>
                <a:lnTo>
                  <a:pt x="29871" y="25585"/>
                </a:lnTo>
                <a:lnTo>
                  <a:pt x="0" y="0"/>
                </a:lnTo>
                <a:lnTo>
                  <a:pt x="0" y="83859"/>
                </a:lnTo>
                <a:lnTo>
                  <a:pt x="6128" y="94440"/>
                </a:lnTo>
                <a:lnTo>
                  <a:pt x="36050" y="126631"/>
                </a:lnTo>
                <a:lnTo>
                  <a:pt x="70284" y="154530"/>
                </a:lnTo>
                <a:lnTo>
                  <a:pt x="105782" y="180605"/>
                </a:lnTo>
                <a:lnTo>
                  <a:pt x="147415" y="215985"/>
                </a:lnTo>
                <a:lnTo>
                  <a:pt x="186568" y="253987"/>
                </a:lnTo>
                <a:lnTo>
                  <a:pt x="223123" y="294468"/>
                </a:lnTo>
                <a:lnTo>
                  <a:pt x="256958" y="337282"/>
                </a:lnTo>
                <a:lnTo>
                  <a:pt x="287955" y="382288"/>
                </a:lnTo>
                <a:lnTo>
                  <a:pt x="320922" y="532122"/>
                </a:lnTo>
                <a:lnTo>
                  <a:pt x="340588" y="528467"/>
                </a:lnTo>
                <a:lnTo>
                  <a:pt x="388798" y="509635"/>
                </a:lnTo>
                <a:lnTo>
                  <a:pt x="422712" y="476280"/>
                </a:lnTo>
                <a:lnTo>
                  <a:pt x="430307" y="429105"/>
                </a:lnTo>
                <a:lnTo>
                  <a:pt x="427474" y="41078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-5" y="3294757"/>
            <a:ext cx="254635" cy="499109"/>
          </a:xfrm>
          <a:custGeom>
            <a:avLst/>
            <a:gdLst/>
            <a:ahLst/>
            <a:cxnLst/>
            <a:rect l="l" t="t" r="r" b="b"/>
            <a:pathLst>
              <a:path w="254635" h="499110">
                <a:moveTo>
                  <a:pt x="213078" y="451534"/>
                </a:moveTo>
                <a:lnTo>
                  <a:pt x="185549" y="308224"/>
                </a:lnTo>
                <a:lnTo>
                  <a:pt x="190276" y="360133"/>
                </a:lnTo>
                <a:lnTo>
                  <a:pt x="188267" y="373161"/>
                </a:lnTo>
                <a:lnTo>
                  <a:pt x="182357" y="384562"/>
                </a:lnTo>
                <a:lnTo>
                  <a:pt x="173167" y="393506"/>
                </a:lnTo>
                <a:lnTo>
                  <a:pt x="161663" y="398997"/>
                </a:lnTo>
                <a:lnTo>
                  <a:pt x="161317" y="399162"/>
                </a:lnTo>
                <a:lnTo>
                  <a:pt x="131831" y="410298"/>
                </a:lnTo>
                <a:lnTo>
                  <a:pt x="101178" y="416839"/>
                </a:lnTo>
                <a:lnTo>
                  <a:pt x="69888" y="418713"/>
                </a:lnTo>
                <a:lnTo>
                  <a:pt x="38493" y="415849"/>
                </a:lnTo>
                <a:lnTo>
                  <a:pt x="1" y="408072"/>
                </a:lnTo>
                <a:lnTo>
                  <a:pt x="2" y="497544"/>
                </a:lnTo>
                <a:lnTo>
                  <a:pt x="14748" y="498779"/>
                </a:lnTo>
                <a:lnTo>
                  <a:pt x="69931" y="497758"/>
                </a:lnTo>
                <a:lnTo>
                  <a:pt x="124849" y="491093"/>
                </a:lnTo>
                <a:lnTo>
                  <a:pt x="155582" y="483344"/>
                </a:lnTo>
                <a:lnTo>
                  <a:pt x="184518" y="472359"/>
                </a:lnTo>
                <a:lnTo>
                  <a:pt x="209928" y="455499"/>
                </a:lnTo>
                <a:lnTo>
                  <a:pt x="213078" y="451534"/>
                </a:lnTo>
                <a:close/>
              </a:path>
              <a:path w="254635" h="499110">
                <a:moveTo>
                  <a:pt x="251311" y="306734"/>
                </a:moveTo>
                <a:lnTo>
                  <a:pt x="237632" y="265923"/>
                </a:lnTo>
                <a:lnTo>
                  <a:pt x="207565" y="210451"/>
                </a:lnTo>
                <a:lnTo>
                  <a:pt x="168927" y="160622"/>
                </a:lnTo>
                <a:lnTo>
                  <a:pt x="136335" y="126778"/>
                </a:lnTo>
                <a:lnTo>
                  <a:pt x="103012" y="93677"/>
                </a:lnTo>
                <a:lnTo>
                  <a:pt x="68970" y="61330"/>
                </a:lnTo>
                <a:lnTo>
                  <a:pt x="34223" y="29748"/>
                </a:lnTo>
                <a:lnTo>
                  <a:pt x="0" y="0"/>
                </a:lnTo>
                <a:lnTo>
                  <a:pt x="0" y="65853"/>
                </a:lnTo>
                <a:lnTo>
                  <a:pt x="58199" y="122348"/>
                </a:lnTo>
                <a:lnTo>
                  <a:pt x="91279" y="147544"/>
                </a:lnTo>
                <a:lnTo>
                  <a:pt x="101446" y="155054"/>
                </a:lnTo>
                <a:lnTo>
                  <a:pt x="154046" y="212418"/>
                </a:lnTo>
                <a:lnTo>
                  <a:pt x="174500" y="258580"/>
                </a:lnTo>
                <a:lnTo>
                  <a:pt x="185549" y="308224"/>
                </a:lnTo>
                <a:lnTo>
                  <a:pt x="213078" y="451534"/>
                </a:lnTo>
                <a:lnTo>
                  <a:pt x="230080" y="430130"/>
                </a:lnTo>
                <a:lnTo>
                  <a:pt x="247449" y="390809"/>
                </a:lnTo>
                <a:lnTo>
                  <a:pt x="254554" y="349020"/>
                </a:lnTo>
                <a:lnTo>
                  <a:pt x="251311" y="30673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4433206"/>
            <a:ext cx="874394" cy="975994"/>
          </a:xfrm>
          <a:custGeom>
            <a:avLst/>
            <a:gdLst/>
            <a:ahLst/>
            <a:cxnLst/>
            <a:rect l="l" t="t" r="r" b="b"/>
            <a:pathLst>
              <a:path w="874394" h="975995">
                <a:moveTo>
                  <a:pt x="192804" y="695450"/>
                </a:moveTo>
                <a:lnTo>
                  <a:pt x="93551" y="641452"/>
                </a:lnTo>
                <a:lnTo>
                  <a:pt x="61089" y="624233"/>
                </a:lnTo>
                <a:lnTo>
                  <a:pt x="2" y="592250"/>
                </a:lnTo>
                <a:lnTo>
                  <a:pt x="2" y="693591"/>
                </a:lnTo>
                <a:lnTo>
                  <a:pt x="44871" y="715149"/>
                </a:lnTo>
                <a:lnTo>
                  <a:pt x="89575" y="738208"/>
                </a:lnTo>
                <a:lnTo>
                  <a:pt x="133628" y="762549"/>
                </a:lnTo>
                <a:lnTo>
                  <a:pt x="177010" y="788175"/>
                </a:lnTo>
                <a:lnTo>
                  <a:pt x="202173" y="803245"/>
                </a:lnTo>
                <a:lnTo>
                  <a:pt x="211815" y="808153"/>
                </a:lnTo>
                <a:lnTo>
                  <a:pt x="196558" y="728731"/>
                </a:lnTo>
                <a:lnTo>
                  <a:pt x="192804" y="695450"/>
                </a:lnTo>
                <a:close/>
              </a:path>
              <a:path w="874394" h="975995">
                <a:moveTo>
                  <a:pt x="164918" y="86775"/>
                </a:moveTo>
                <a:lnTo>
                  <a:pt x="108300" y="39788"/>
                </a:lnTo>
                <a:lnTo>
                  <a:pt x="77094" y="20664"/>
                </a:lnTo>
                <a:lnTo>
                  <a:pt x="42940" y="7598"/>
                </a:lnTo>
                <a:lnTo>
                  <a:pt x="6690" y="1009"/>
                </a:lnTo>
                <a:lnTo>
                  <a:pt x="0" y="0"/>
                </a:lnTo>
                <a:lnTo>
                  <a:pt x="0" y="77601"/>
                </a:lnTo>
                <a:lnTo>
                  <a:pt x="23293" y="91741"/>
                </a:lnTo>
                <a:lnTo>
                  <a:pt x="71400" y="122479"/>
                </a:lnTo>
                <a:lnTo>
                  <a:pt x="130242" y="160702"/>
                </a:lnTo>
                <a:lnTo>
                  <a:pt x="117311" y="93386"/>
                </a:lnTo>
                <a:lnTo>
                  <a:pt x="121380" y="86125"/>
                </a:lnTo>
                <a:lnTo>
                  <a:pt x="123444" y="86050"/>
                </a:lnTo>
                <a:lnTo>
                  <a:pt x="133770" y="85879"/>
                </a:lnTo>
                <a:lnTo>
                  <a:pt x="144089" y="86058"/>
                </a:lnTo>
                <a:lnTo>
                  <a:pt x="154475" y="86441"/>
                </a:lnTo>
                <a:lnTo>
                  <a:pt x="161834" y="86749"/>
                </a:lnTo>
                <a:lnTo>
                  <a:pt x="161975" y="86755"/>
                </a:lnTo>
                <a:lnTo>
                  <a:pt x="163492" y="85984"/>
                </a:lnTo>
                <a:lnTo>
                  <a:pt x="164918" y="86775"/>
                </a:lnTo>
                <a:close/>
              </a:path>
              <a:path w="874394" h="975995">
                <a:moveTo>
                  <a:pt x="383460" y="796811"/>
                </a:moveTo>
                <a:lnTo>
                  <a:pt x="341541" y="770383"/>
                </a:lnTo>
                <a:lnTo>
                  <a:pt x="294929" y="751802"/>
                </a:lnTo>
                <a:lnTo>
                  <a:pt x="246233" y="738942"/>
                </a:lnTo>
                <a:lnTo>
                  <a:pt x="196558" y="728731"/>
                </a:lnTo>
                <a:lnTo>
                  <a:pt x="211815" y="808153"/>
                </a:lnTo>
                <a:lnTo>
                  <a:pt x="228486" y="816639"/>
                </a:lnTo>
                <a:lnTo>
                  <a:pt x="254910" y="829912"/>
                </a:lnTo>
                <a:lnTo>
                  <a:pt x="280408" y="844617"/>
                </a:lnTo>
                <a:lnTo>
                  <a:pt x="325206" y="873122"/>
                </a:lnTo>
                <a:lnTo>
                  <a:pt x="371627" y="898639"/>
                </a:lnTo>
                <a:lnTo>
                  <a:pt x="391151" y="907797"/>
                </a:lnTo>
                <a:lnTo>
                  <a:pt x="372826" y="812406"/>
                </a:lnTo>
                <a:lnTo>
                  <a:pt x="373041" y="810057"/>
                </a:lnTo>
                <a:lnTo>
                  <a:pt x="382491" y="798729"/>
                </a:lnTo>
                <a:lnTo>
                  <a:pt x="383460" y="796811"/>
                </a:lnTo>
                <a:close/>
              </a:path>
              <a:path w="874394" h="975995">
                <a:moveTo>
                  <a:pt x="866645" y="742747"/>
                </a:moveTo>
                <a:lnTo>
                  <a:pt x="841984" y="680785"/>
                </a:lnTo>
                <a:lnTo>
                  <a:pt x="816245" y="637663"/>
                </a:lnTo>
                <a:lnTo>
                  <a:pt x="787979" y="596362"/>
                </a:lnTo>
                <a:lnTo>
                  <a:pt x="757283" y="556986"/>
                </a:lnTo>
                <a:lnTo>
                  <a:pt x="724255" y="519637"/>
                </a:lnTo>
                <a:lnTo>
                  <a:pt x="688992" y="484418"/>
                </a:lnTo>
                <a:lnTo>
                  <a:pt x="651594" y="451431"/>
                </a:lnTo>
                <a:lnTo>
                  <a:pt x="612156" y="420779"/>
                </a:lnTo>
                <a:lnTo>
                  <a:pt x="570778" y="392565"/>
                </a:lnTo>
                <a:lnTo>
                  <a:pt x="561778" y="386280"/>
                </a:lnTo>
                <a:lnTo>
                  <a:pt x="515758" y="344030"/>
                </a:lnTo>
                <a:lnTo>
                  <a:pt x="453729" y="280325"/>
                </a:lnTo>
                <a:lnTo>
                  <a:pt x="441348" y="269473"/>
                </a:lnTo>
                <a:lnTo>
                  <a:pt x="427910" y="260061"/>
                </a:lnTo>
                <a:lnTo>
                  <a:pt x="413535" y="252170"/>
                </a:lnTo>
                <a:lnTo>
                  <a:pt x="398342" y="245878"/>
                </a:lnTo>
                <a:lnTo>
                  <a:pt x="385567" y="238131"/>
                </a:lnTo>
                <a:lnTo>
                  <a:pt x="374160" y="226802"/>
                </a:lnTo>
                <a:lnTo>
                  <a:pt x="363316" y="213931"/>
                </a:lnTo>
                <a:lnTo>
                  <a:pt x="352257" y="201586"/>
                </a:lnTo>
                <a:lnTo>
                  <a:pt x="350640" y="199968"/>
                </a:lnTo>
                <a:lnTo>
                  <a:pt x="347612" y="199881"/>
                </a:lnTo>
                <a:lnTo>
                  <a:pt x="345531" y="198621"/>
                </a:lnTo>
                <a:lnTo>
                  <a:pt x="226745" y="124090"/>
                </a:lnTo>
                <a:lnTo>
                  <a:pt x="165105" y="86887"/>
                </a:lnTo>
                <a:lnTo>
                  <a:pt x="163654" y="86826"/>
                </a:lnTo>
                <a:lnTo>
                  <a:pt x="161962" y="86690"/>
                </a:lnTo>
                <a:lnTo>
                  <a:pt x="127676" y="103362"/>
                </a:lnTo>
                <a:lnTo>
                  <a:pt x="125653" y="104206"/>
                </a:lnTo>
                <a:lnTo>
                  <a:pt x="119253" y="99331"/>
                </a:lnTo>
                <a:lnTo>
                  <a:pt x="118182" y="95976"/>
                </a:lnTo>
                <a:lnTo>
                  <a:pt x="117311" y="93386"/>
                </a:lnTo>
                <a:lnTo>
                  <a:pt x="130242" y="160702"/>
                </a:lnTo>
                <a:lnTo>
                  <a:pt x="227188" y="224255"/>
                </a:lnTo>
                <a:lnTo>
                  <a:pt x="239195" y="232618"/>
                </a:lnTo>
                <a:lnTo>
                  <a:pt x="250963" y="241323"/>
                </a:lnTo>
                <a:lnTo>
                  <a:pt x="262489" y="250369"/>
                </a:lnTo>
                <a:lnTo>
                  <a:pt x="294803" y="278077"/>
                </a:lnTo>
                <a:lnTo>
                  <a:pt x="326803" y="306210"/>
                </a:lnTo>
                <a:lnTo>
                  <a:pt x="359234" y="333722"/>
                </a:lnTo>
                <a:lnTo>
                  <a:pt x="392839" y="359571"/>
                </a:lnTo>
                <a:lnTo>
                  <a:pt x="429838" y="389187"/>
                </a:lnTo>
                <a:lnTo>
                  <a:pt x="466080" y="419709"/>
                </a:lnTo>
                <a:lnTo>
                  <a:pt x="501552" y="451122"/>
                </a:lnTo>
                <a:lnTo>
                  <a:pt x="536241" y="483414"/>
                </a:lnTo>
                <a:lnTo>
                  <a:pt x="570134" y="516569"/>
                </a:lnTo>
                <a:lnTo>
                  <a:pt x="578918" y="526124"/>
                </a:lnTo>
                <a:lnTo>
                  <a:pt x="588122" y="535259"/>
                </a:lnTo>
                <a:lnTo>
                  <a:pt x="597731" y="543960"/>
                </a:lnTo>
                <a:lnTo>
                  <a:pt x="637698" y="577027"/>
                </a:lnTo>
                <a:lnTo>
                  <a:pt x="665112" y="604545"/>
                </a:lnTo>
                <a:lnTo>
                  <a:pt x="689792" y="634530"/>
                </a:lnTo>
                <a:lnTo>
                  <a:pt x="711553" y="666751"/>
                </a:lnTo>
                <a:lnTo>
                  <a:pt x="747558" y="731387"/>
                </a:lnTo>
                <a:lnTo>
                  <a:pt x="791918" y="937948"/>
                </a:lnTo>
                <a:lnTo>
                  <a:pt x="805311" y="931468"/>
                </a:lnTo>
                <a:lnTo>
                  <a:pt x="835166" y="909192"/>
                </a:lnTo>
                <a:lnTo>
                  <a:pt x="857344" y="880108"/>
                </a:lnTo>
                <a:lnTo>
                  <a:pt x="870762" y="846080"/>
                </a:lnTo>
                <a:lnTo>
                  <a:pt x="874337" y="808973"/>
                </a:lnTo>
                <a:lnTo>
                  <a:pt x="872664" y="775531"/>
                </a:lnTo>
                <a:lnTo>
                  <a:pt x="866645" y="742747"/>
                </a:lnTo>
                <a:close/>
              </a:path>
              <a:path w="874394" h="975995">
                <a:moveTo>
                  <a:pt x="164938" y="86880"/>
                </a:moveTo>
                <a:lnTo>
                  <a:pt x="163492" y="85984"/>
                </a:lnTo>
                <a:lnTo>
                  <a:pt x="161962" y="86690"/>
                </a:lnTo>
                <a:lnTo>
                  <a:pt x="163654" y="86826"/>
                </a:lnTo>
                <a:lnTo>
                  <a:pt x="164938" y="86880"/>
                </a:lnTo>
                <a:close/>
              </a:path>
              <a:path w="874394" h="975995">
                <a:moveTo>
                  <a:pt x="407582" y="915505"/>
                </a:moveTo>
                <a:lnTo>
                  <a:pt x="384964" y="797759"/>
                </a:lnTo>
                <a:lnTo>
                  <a:pt x="383735" y="798241"/>
                </a:lnTo>
                <a:lnTo>
                  <a:pt x="383202" y="798450"/>
                </a:lnTo>
                <a:lnTo>
                  <a:pt x="382498" y="798766"/>
                </a:lnTo>
                <a:lnTo>
                  <a:pt x="381608" y="800545"/>
                </a:lnTo>
                <a:lnTo>
                  <a:pt x="379912" y="804619"/>
                </a:lnTo>
                <a:lnTo>
                  <a:pt x="377603" y="808276"/>
                </a:lnTo>
                <a:lnTo>
                  <a:pt x="376232" y="809878"/>
                </a:lnTo>
                <a:lnTo>
                  <a:pt x="374631" y="811256"/>
                </a:lnTo>
                <a:lnTo>
                  <a:pt x="372826" y="812406"/>
                </a:lnTo>
                <a:lnTo>
                  <a:pt x="391151" y="907797"/>
                </a:lnTo>
                <a:lnTo>
                  <a:pt x="407582" y="915505"/>
                </a:lnTo>
                <a:close/>
              </a:path>
              <a:path w="874394" h="975995">
                <a:moveTo>
                  <a:pt x="384964" y="797759"/>
                </a:moveTo>
                <a:lnTo>
                  <a:pt x="383460" y="796811"/>
                </a:lnTo>
                <a:lnTo>
                  <a:pt x="382498" y="798766"/>
                </a:lnTo>
                <a:lnTo>
                  <a:pt x="383202" y="798450"/>
                </a:lnTo>
                <a:lnTo>
                  <a:pt x="384964" y="797759"/>
                </a:lnTo>
                <a:close/>
              </a:path>
              <a:path w="874394" h="975995">
                <a:moveTo>
                  <a:pt x="791918" y="937948"/>
                </a:moveTo>
                <a:lnTo>
                  <a:pt x="758988" y="766523"/>
                </a:lnTo>
                <a:lnTo>
                  <a:pt x="765824" y="803044"/>
                </a:lnTo>
                <a:lnTo>
                  <a:pt x="766888" y="836855"/>
                </a:lnTo>
                <a:lnTo>
                  <a:pt x="758573" y="860695"/>
                </a:lnTo>
                <a:lnTo>
                  <a:pt x="739173" y="876273"/>
                </a:lnTo>
                <a:lnTo>
                  <a:pt x="706978" y="885298"/>
                </a:lnTo>
                <a:lnTo>
                  <a:pt x="675715" y="889404"/>
                </a:lnTo>
                <a:lnTo>
                  <a:pt x="644309" y="889371"/>
                </a:lnTo>
                <a:lnTo>
                  <a:pt x="582696" y="876776"/>
                </a:lnTo>
                <a:lnTo>
                  <a:pt x="532818" y="857174"/>
                </a:lnTo>
                <a:lnTo>
                  <a:pt x="483035" y="837152"/>
                </a:lnTo>
                <a:lnTo>
                  <a:pt x="382809" y="796400"/>
                </a:lnTo>
                <a:lnTo>
                  <a:pt x="384964" y="797759"/>
                </a:lnTo>
                <a:lnTo>
                  <a:pt x="407582" y="915505"/>
                </a:lnTo>
                <a:lnTo>
                  <a:pt x="468740" y="940462"/>
                </a:lnTo>
                <a:lnTo>
                  <a:pt x="519131" y="956649"/>
                </a:lnTo>
                <a:lnTo>
                  <a:pt x="570547" y="969604"/>
                </a:lnTo>
                <a:lnTo>
                  <a:pt x="618998" y="975877"/>
                </a:lnTo>
                <a:lnTo>
                  <a:pt x="667450" y="975068"/>
                </a:lnTo>
                <a:lnTo>
                  <a:pt x="712745" y="967702"/>
                </a:lnTo>
                <a:lnTo>
                  <a:pt x="715153" y="967310"/>
                </a:lnTo>
                <a:lnTo>
                  <a:pt x="761357" y="952733"/>
                </a:lnTo>
                <a:lnTo>
                  <a:pt x="791754" y="938027"/>
                </a:lnTo>
                <a:lnTo>
                  <a:pt x="791918" y="93794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" y="6723070"/>
            <a:ext cx="334010" cy="661670"/>
          </a:xfrm>
          <a:custGeom>
            <a:avLst/>
            <a:gdLst/>
            <a:ahLst/>
            <a:cxnLst/>
            <a:rect l="l" t="t" r="r" b="b"/>
            <a:pathLst>
              <a:path w="334010" h="661670">
                <a:moveTo>
                  <a:pt x="249844" y="611267"/>
                </a:moveTo>
                <a:lnTo>
                  <a:pt x="214764" y="428651"/>
                </a:lnTo>
                <a:lnTo>
                  <a:pt x="217105" y="480765"/>
                </a:lnTo>
                <a:lnTo>
                  <a:pt x="202295" y="517424"/>
                </a:lnTo>
                <a:lnTo>
                  <a:pt x="169524" y="539712"/>
                </a:lnTo>
                <a:lnTo>
                  <a:pt x="117981" y="548713"/>
                </a:lnTo>
                <a:lnTo>
                  <a:pt x="90245" y="548030"/>
                </a:lnTo>
                <a:lnTo>
                  <a:pt x="62777" y="544559"/>
                </a:lnTo>
                <a:lnTo>
                  <a:pt x="35780" y="538337"/>
                </a:lnTo>
                <a:lnTo>
                  <a:pt x="9456" y="529400"/>
                </a:lnTo>
                <a:lnTo>
                  <a:pt x="2" y="525929"/>
                </a:lnTo>
                <a:lnTo>
                  <a:pt x="2" y="653182"/>
                </a:lnTo>
                <a:lnTo>
                  <a:pt x="17889" y="657134"/>
                </a:lnTo>
                <a:lnTo>
                  <a:pt x="65851" y="661171"/>
                </a:lnTo>
                <a:lnTo>
                  <a:pt x="114217" y="658738"/>
                </a:lnTo>
                <a:lnTo>
                  <a:pt x="138249" y="654222"/>
                </a:lnTo>
                <a:lnTo>
                  <a:pt x="162351" y="649694"/>
                </a:lnTo>
                <a:lnTo>
                  <a:pt x="208706" y="635522"/>
                </a:lnTo>
                <a:lnTo>
                  <a:pt x="249844" y="611267"/>
                </a:lnTo>
                <a:close/>
              </a:path>
              <a:path w="334010" h="661670">
                <a:moveTo>
                  <a:pt x="143699" y="134515"/>
                </a:moveTo>
                <a:lnTo>
                  <a:pt x="122062" y="97065"/>
                </a:lnTo>
                <a:lnTo>
                  <a:pt x="89340" y="67206"/>
                </a:lnTo>
                <a:lnTo>
                  <a:pt x="62500" y="47555"/>
                </a:lnTo>
                <a:lnTo>
                  <a:pt x="35811" y="27623"/>
                </a:lnTo>
                <a:lnTo>
                  <a:pt x="9327" y="7351"/>
                </a:lnTo>
                <a:lnTo>
                  <a:pt x="0" y="0"/>
                </a:lnTo>
                <a:lnTo>
                  <a:pt x="0" y="136746"/>
                </a:lnTo>
                <a:lnTo>
                  <a:pt x="3696" y="140004"/>
                </a:lnTo>
                <a:lnTo>
                  <a:pt x="43001" y="178918"/>
                </a:lnTo>
                <a:lnTo>
                  <a:pt x="77747" y="217206"/>
                </a:lnTo>
                <a:lnTo>
                  <a:pt x="149581" y="294513"/>
                </a:lnTo>
                <a:lnTo>
                  <a:pt x="121000" y="145729"/>
                </a:lnTo>
                <a:lnTo>
                  <a:pt x="124212" y="141363"/>
                </a:lnTo>
                <a:lnTo>
                  <a:pt x="126613" y="135548"/>
                </a:lnTo>
                <a:lnTo>
                  <a:pt x="130914" y="133383"/>
                </a:lnTo>
                <a:lnTo>
                  <a:pt x="133933" y="131757"/>
                </a:lnTo>
                <a:lnTo>
                  <a:pt x="138110" y="133859"/>
                </a:lnTo>
                <a:lnTo>
                  <a:pt x="139633" y="134653"/>
                </a:lnTo>
                <a:lnTo>
                  <a:pt x="142264" y="135090"/>
                </a:lnTo>
                <a:lnTo>
                  <a:pt x="142794" y="134046"/>
                </a:lnTo>
                <a:lnTo>
                  <a:pt x="143699" y="134515"/>
                </a:lnTo>
                <a:close/>
              </a:path>
              <a:path w="334010" h="661670">
                <a:moveTo>
                  <a:pt x="181265" y="328764"/>
                </a:moveTo>
                <a:lnTo>
                  <a:pt x="144120" y="135397"/>
                </a:lnTo>
                <a:lnTo>
                  <a:pt x="142264" y="135090"/>
                </a:lnTo>
                <a:lnTo>
                  <a:pt x="139933" y="139682"/>
                </a:lnTo>
                <a:lnTo>
                  <a:pt x="136508" y="145159"/>
                </a:lnTo>
                <a:lnTo>
                  <a:pt x="132471" y="149951"/>
                </a:lnTo>
                <a:lnTo>
                  <a:pt x="131359" y="151236"/>
                </a:lnTo>
                <a:lnTo>
                  <a:pt x="125019" y="147366"/>
                </a:lnTo>
                <a:lnTo>
                  <a:pt x="121000" y="145729"/>
                </a:lnTo>
                <a:lnTo>
                  <a:pt x="149581" y="294513"/>
                </a:lnTo>
                <a:lnTo>
                  <a:pt x="181265" y="328764"/>
                </a:lnTo>
                <a:close/>
              </a:path>
              <a:path w="334010" h="661670">
                <a:moveTo>
                  <a:pt x="144120" y="135397"/>
                </a:moveTo>
                <a:lnTo>
                  <a:pt x="143699" y="134515"/>
                </a:lnTo>
                <a:lnTo>
                  <a:pt x="142794" y="134046"/>
                </a:lnTo>
                <a:lnTo>
                  <a:pt x="142264" y="135090"/>
                </a:lnTo>
                <a:lnTo>
                  <a:pt x="143861" y="135354"/>
                </a:lnTo>
                <a:lnTo>
                  <a:pt x="144120" y="135397"/>
                </a:lnTo>
                <a:close/>
              </a:path>
              <a:path w="334010" h="661670">
                <a:moveTo>
                  <a:pt x="235023" y="206288"/>
                </a:moveTo>
                <a:lnTo>
                  <a:pt x="215496" y="183972"/>
                </a:lnTo>
                <a:lnTo>
                  <a:pt x="193433" y="164378"/>
                </a:lnTo>
                <a:lnTo>
                  <a:pt x="169108" y="147678"/>
                </a:lnTo>
                <a:lnTo>
                  <a:pt x="143699" y="134515"/>
                </a:lnTo>
                <a:lnTo>
                  <a:pt x="144120" y="135397"/>
                </a:lnTo>
                <a:lnTo>
                  <a:pt x="181265" y="328764"/>
                </a:lnTo>
                <a:lnTo>
                  <a:pt x="199963" y="369334"/>
                </a:lnTo>
                <a:lnTo>
                  <a:pt x="210367" y="408775"/>
                </a:lnTo>
                <a:lnTo>
                  <a:pt x="249849" y="611294"/>
                </a:lnTo>
                <a:lnTo>
                  <a:pt x="284442" y="578011"/>
                </a:lnTo>
                <a:lnTo>
                  <a:pt x="300321" y="553269"/>
                </a:lnTo>
                <a:lnTo>
                  <a:pt x="236796" y="222576"/>
                </a:lnTo>
                <a:lnTo>
                  <a:pt x="235023" y="206288"/>
                </a:lnTo>
                <a:close/>
              </a:path>
              <a:path w="334010" h="661670">
                <a:moveTo>
                  <a:pt x="332531" y="399259"/>
                </a:moveTo>
                <a:lnTo>
                  <a:pt x="323957" y="354624"/>
                </a:lnTo>
                <a:lnTo>
                  <a:pt x="308667" y="310620"/>
                </a:lnTo>
                <a:lnTo>
                  <a:pt x="287388" y="267178"/>
                </a:lnTo>
                <a:lnTo>
                  <a:pt x="284329" y="260270"/>
                </a:lnTo>
                <a:lnTo>
                  <a:pt x="278951" y="254609"/>
                </a:lnTo>
                <a:lnTo>
                  <a:pt x="272248" y="251346"/>
                </a:lnTo>
                <a:lnTo>
                  <a:pt x="256608" y="246606"/>
                </a:lnTo>
                <a:lnTo>
                  <a:pt x="244391" y="236516"/>
                </a:lnTo>
                <a:lnTo>
                  <a:pt x="236796" y="222576"/>
                </a:lnTo>
                <a:lnTo>
                  <a:pt x="300321" y="553269"/>
                </a:lnTo>
                <a:lnTo>
                  <a:pt x="310676" y="537133"/>
                </a:lnTo>
                <a:lnTo>
                  <a:pt x="326618" y="490446"/>
                </a:lnTo>
                <a:lnTo>
                  <a:pt x="333660" y="444494"/>
                </a:lnTo>
                <a:lnTo>
                  <a:pt x="332531" y="39925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890828" y="1218058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808" y="0"/>
                </a:moveTo>
                <a:lnTo>
                  <a:pt x="4066" y="575"/>
                </a:lnTo>
                <a:lnTo>
                  <a:pt x="0" y="12183"/>
                </a:lnTo>
                <a:lnTo>
                  <a:pt x="3485" y="9862"/>
                </a:lnTo>
                <a:lnTo>
                  <a:pt x="4646" y="6960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850819" y="95866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1161" y="0"/>
                </a:moveTo>
                <a:lnTo>
                  <a:pt x="0" y="4643"/>
                </a:lnTo>
                <a:lnTo>
                  <a:pt x="5808" y="8125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84108" y="110780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5227" y="0"/>
                </a:moveTo>
                <a:lnTo>
                  <a:pt x="0" y="1160"/>
                </a:lnTo>
                <a:lnTo>
                  <a:pt x="1161" y="1160"/>
                </a:lnTo>
                <a:lnTo>
                  <a:pt x="3485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958813" y="869881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2323" y="0"/>
                </a:moveTo>
                <a:lnTo>
                  <a:pt x="0" y="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034837" y="12685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5227" y="1160"/>
                </a:lnTo>
                <a:lnTo>
                  <a:pt x="0" y="3481"/>
                </a:lnTo>
                <a:lnTo>
                  <a:pt x="5808" y="2901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939636" y="858278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695"/>
                </a:moveTo>
                <a:lnTo>
                  <a:pt x="1739" y="25539"/>
                </a:lnTo>
                <a:lnTo>
                  <a:pt x="1168" y="25539"/>
                </a:lnTo>
                <a:lnTo>
                  <a:pt x="0" y="24955"/>
                </a:lnTo>
                <a:lnTo>
                  <a:pt x="584" y="25539"/>
                </a:lnTo>
                <a:lnTo>
                  <a:pt x="1739" y="26111"/>
                </a:lnTo>
                <a:lnTo>
                  <a:pt x="2324" y="26695"/>
                </a:lnTo>
                <a:close/>
              </a:path>
              <a:path w="35559" h="27305">
                <a:moveTo>
                  <a:pt x="35433" y="3479"/>
                </a:moveTo>
                <a:lnTo>
                  <a:pt x="34277" y="1739"/>
                </a:lnTo>
                <a:lnTo>
                  <a:pt x="32537" y="0"/>
                </a:lnTo>
                <a:lnTo>
                  <a:pt x="35433" y="34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7018058" y="81185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67"/>
                </a:moveTo>
                <a:lnTo>
                  <a:pt x="0" y="6959"/>
                </a:lnTo>
                <a:lnTo>
                  <a:pt x="1739" y="9283"/>
                </a:lnTo>
                <a:lnTo>
                  <a:pt x="2324" y="10439"/>
                </a:lnTo>
                <a:lnTo>
                  <a:pt x="2908" y="10439"/>
                </a:lnTo>
                <a:lnTo>
                  <a:pt x="2908" y="9867"/>
                </a:lnTo>
                <a:close/>
              </a:path>
              <a:path w="17145" h="10794">
                <a:moveTo>
                  <a:pt x="16840" y="1155"/>
                </a:moveTo>
                <a:lnTo>
                  <a:pt x="16256" y="571"/>
                </a:lnTo>
                <a:lnTo>
                  <a:pt x="16256" y="0"/>
                </a:lnTo>
                <a:lnTo>
                  <a:pt x="15684" y="0"/>
                </a:lnTo>
                <a:lnTo>
                  <a:pt x="15684" y="1155"/>
                </a:lnTo>
                <a:lnTo>
                  <a:pt x="16840" y="115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664939" y="1113604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0" y="0"/>
                </a:moveTo>
                <a:lnTo>
                  <a:pt x="0" y="580"/>
                </a:lnTo>
                <a:lnTo>
                  <a:pt x="580" y="1741"/>
                </a:lnTo>
                <a:lnTo>
                  <a:pt x="580" y="2902"/>
                </a:lnTo>
                <a:lnTo>
                  <a:pt x="6389" y="4643"/>
                </a:lnTo>
                <a:lnTo>
                  <a:pt x="3485" y="1741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7013994" y="819403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36" y="8318"/>
                </a:moveTo>
                <a:lnTo>
                  <a:pt x="1155" y="7543"/>
                </a:lnTo>
                <a:lnTo>
                  <a:pt x="0" y="6388"/>
                </a:lnTo>
                <a:lnTo>
                  <a:pt x="1536" y="8318"/>
                </a:lnTo>
                <a:close/>
              </a:path>
              <a:path w="8254" h="8890">
                <a:moveTo>
                  <a:pt x="8128" y="2324"/>
                </a:moveTo>
                <a:lnTo>
                  <a:pt x="6972" y="0"/>
                </a:lnTo>
                <a:lnTo>
                  <a:pt x="6972" y="2895"/>
                </a:lnTo>
                <a:lnTo>
                  <a:pt x="7543" y="2895"/>
                </a:lnTo>
                <a:lnTo>
                  <a:pt x="8128" y="3479"/>
                </a:lnTo>
                <a:lnTo>
                  <a:pt x="8128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878042" y="1212265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895"/>
                </a:moveTo>
                <a:lnTo>
                  <a:pt x="5803" y="1155"/>
                </a:lnTo>
                <a:lnTo>
                  <a:pt x="5232" y="0"/>
                </a:lnTo>
                <a:lnTo>
                  <a:pt x="2908" y="4635"/>
                </a:lnTo>
                <a:lnTo>
                  <a:pt x="1168" y="10439"/>
                </a:lnTo>
                <a:lnTo>
                  <a:pt x="0" y="16827"/>
                </a:lnTo>
                <a:lnTo>
                  <a:pt x="4064" y="7531"/>
                </a:lnTo>
                <a:lnTo>
                  <a:pt x="4648" y="9271"/>
                </a:lnTo>
                <a:lnTo>
                  <a:pt x="7556" y="2895"/>
                </a:lnTo>
                <a:close/>
              </a:path>
              <a:path w="14604" h="17144">
                <a:moveTo>
                  <a:pt x="11036" y="5803"/>
                </a:moveTo>
                <a:lnTo>
                  <a:pt x="10693" y="6375"/>
                </a:lnTo>
                <a:lnTo>
                  <a:pt x="10452" y="6959"/>
                </a:lnTo>
                <a:lnTo>
                  <a:pt x="11036" y="6375"/>
                </a:lnTo>
                <a:lnTo>
                  <a:pt x="11036" y="5803"/>
                </a:lnTo>
                <a:close/>
              </a:path>
              <a:path w="14604" h="17144">
                <a:moveTo>
                  <a:pt x="11811" y="5600"/>
                </a:moveTo>
                <a:lnTo>
                  <a:pt x="11696" y="4635"/>
                </a:lnTo>
                <a:lnTo>
                  <a:pt x="11620" y="4064"/>
                </a:lnTo>
                <a:lnTo>
                  <a:pt x="11137" y="5270"/>
                </a:lnTo>
                <a:lnTo>
                  <a:pt x="11811" y="5600"/>
                </a:lnTo>
                <a:close/>
              </a:path>
              <a:path w="14604" h="17144">
                <a:moveTo>
                  <a:pt x="14528" y="4635"/>
                </a:moveTo>
                <a:lnTo>
                  <a:pt x="12204" y="5803"/>
                </a:lnTo>
                <a:lnTo>
                  <a:pt x="12585" y="5600"/>
                </a:lnTo>
                <a:lnTo>
                  <a:pt x="11811" y="5600"/>
                </a:lnTo>
                <a:lnTo>
                  <a:pt x="12204" y="8699"/>
                </a:lnTo>
                <a:lnTo>
                  <a:pt x="13855" y="5803"/>
                </a:lnTo>
                <a:lnTo>
                  <a:pt x="14528" y="463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7018062" y="795033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0"/>
                </a:moveTo>
                <a:lnTo>
                  <a:pt x="1161" y="580"/>
                </a:lnTo>
                <a:lnTo>
                  <a:pt x="580" y="580"/>
                </a:lnTo>
                <a:lnTo>
                  <a:pt x="0" y="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505317" y="161905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4066" y="0"/>
                </a:moveTo>
                <a:lnTo>
                  <a:pt x="0" y="0"/>
                </a:lnTo>
                <a:lnTo>
                  <a:pt x="1161" y="1160"/>
                </a:lnTo>
                <a:lnTo>
                  <a:pt x="2323" y="1741"/>
                </a:lnTo>
                <a:lnTo>
                  <a:pt x="8132" y="580"/>
                </a:lnTo>
                <a:lnTo>
                  <a:pt x="40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151034" y="691140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0" y="0"/>
                </a:moveTo>
                <a:lnTo>
                  <a:pt x="5808" y="4643"/>
                </a:lnTo>
                <a:lnTo>
                  <a:pt x="4646" y="9866"/>
                </a:lnTo>
                <a:lnTo>
                  <a:pt x="8132" y="5223"/>
                </a:lnTo>
                <a:lnTo>
                  <a:pt x="5227" y="4062"/>
                </a:lnTo>
                <a:lnTo>
                  <a:pt x="2904" y="17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036068" y="784005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0"/>
                </a:moveTo>
                <a:lnTo>
                  <a:pt x="0" y="2321"/>
                </a:lnTo>
                <a:lnTo>
                  <a:pt x="8132" y="12188"/>
                </a:lnTo>
                <a:lnTo>
                  <a:pt x="7551" y="7545"/>
                </a:lnTo>
                <a:lnTo>
                  <a:pt x="5808" y="522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297413" y="52170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0"/>
                </a:moveTo>
                <a:lnTo>
                  <a:pt x="1161" y="1741"/>
                </a:lnTo>
                <a:lnTo>
                  <a:pt x="2323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6279336" y="1256355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0" y="1741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7301479" y="511262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0" y="1741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518678" y="143912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485" y="0"/>
                </a:moveTo>
                <a:lnTo>
                  <a:pt x="0" y="4062"/>
                </a:lnTo>
                <a:lnTo>
                  <a:pt x="2323" y="1741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814223" y="98303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5" y="0"/>
                </a:moveTo>
                <a:lnTo>
                  <a:pt x="0" y="0"/>
                </a:lnTo>
                <a:lnTo>
                  <a:pt x="0" y="2321"/>
                </a:lnTo>
                <a:lnTo>
                  <a:pt x="2323" y="2902"/>
                </a:lnTo>
                <a:lnTo>
                  <a:pt x="2904" y="2321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689335" y="1107220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0" y="580"/>
                </a:moveTo>
                <a:lnTo>
                  <a:pt x="580" y="0"/>
                </a:lnTo>
                <a:lnTo>
                  <a:pt x="580" y="580"/>
                </a:lnTo>
                <a:lnTo>
                  <a:pt x="0" y="580"/>
                </a:lnTo>
                <a:lnTo>
                  <a:pt x="58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816547" y="97723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0"/>
                </a:moveTo>
                <a:lnTo>
                  <a:pt x="580" y="2321"/>
                </a:lnTo>
                <a:lnTo>
                  <a:pt x="1161" y="4062"/>
                </a:lnTo>
                <a:lnTo>
                  <a:pt x="580" y="5804"/>
                </a:lnTo>
                <a:lnTo>
                  <a:pt x="2323" y="5804"/>
                </a:lnTo>
                <a:lnTo>
                  <a:pt x="3485" y="522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7018058" y="780528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40" y="28435"/>
                </a:moveTo>
                <a:lnTo>
                  <a:pt x="15100" y="26123"/>
                </a:lnTo>
                <a:lnTo>
                  <a:pt x="15595" y="29095"/>
                </a:lnTo>
                <a:lnTo>
                  <a:pt x="15100" y="29591"/>
                </a:lnTo>
                <a:lnTo>
                  <a:pt x="15684" y="30746"/>
                </a:lnTo>
                <a:lnTo>
                  <a:pt x="15684" y="29591"/>
                </a:lnTo>
                <a:lnTo>
                  <a:pt x="15684" y="29006"/>
                </a:lnTo>
                <a:lnTo>
                  <a:pt x="15684" y="28435"/>
                </a:lnTo>
                <a:lnTo>
                  <a:pt x="16840" y="28435"/>
                </a:lnTo>
                <a:close/>
              </a:path>
              <a:path w="19050" h="31115">
                <a:moveTo>
                  <a:pt x="18580" y="11607"/>
                </a:moveTo>
                <a:lnTo>
                  <a:pt x="13360" y="5219"/>
                </a:lnTo>
                <a:lnTo>
                  <a:pt x="4648" y="0"/>
                </a:lnTo>
                <a:lnTo>
                  <a:pt x="2324" y="1739"/>
                </a:lnTo>
                <a:lnTo>
                  <a:pt x="5803" y="9867"/>
                </a:lnTo>
                <a:lnTo>
                  <a:pt x="3479" y="8128"/>
                </a:lnTo>
                <a:lnTo>
                  <a:pt x="1739" y="5803"/>
                </a:lnTo>
                <a:lnTo>
                  <a:pt x="0" y="4064"/>
                </a:lnTo>
                <a:lnTo>
                  <a:pt x="2717" y="8978"/>
                </a:lnTo>
                <a:lnTo>
                  <a:pt x="6527" y="14655"/>
                </a:lnTo>
                <a:lnTo>
                  <a:pt x="11430" y="20548"/>
                </a:lnTo>
                <a:lnTo>
                  <a:pt x="17424" y="26123"/>
                </a:lnTo>
                <a:lnTo>
                  <a:pt x="13893" y="20688"/>
                </a:lnTo>
                <a:lnTo>
                  <a:pt x="12268" y="17487"/>
                </a:lnTo>
                <a:lnTo>
                  <a:pt x="10312" y="13957"/>
                </a:lnTo>
                <a:lnTo>
                  <a:pt x="5803" y="7543"/>
                </a:lnTo>
                <a:lnTo>
                  <a:pt x="6972" y="5219"/>
                </a:lnTo>
                <a:lnTo>
                  <a:pt x="11620" y="8128"/>
                </a:lnTo>
                <a:lnTo>
                  <a:pt x="14516" y="11607"/>
                </a:lnTo>
                <a:lnTo>
                  <a:pt x="12776" y="8712"/>
                </a:lnTo>
                <a:lnTo>
                  <a:pt x="18580" y="1160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5886181" y="1202387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2323" y="0"/>
                </a:moveTo>
                <a:lnTo>
                  <a:pt x="1742" y="1160"/>
                </a:lnTo>
                <a:lnTo>
                  <a:pt x="580" y="2321"/>
                </a:lnTo>
                <a:lnTo>
                  <a:pt x="0" y="4062"/>
                </a:lnTo>
                <a:lnTo>
                  <a:pt x="774" y="4062"/>
                </a:lnTo>
                <a:lnTo>
                  <a:pt x="1161" y="2902"/>
                </a:lnTo>
                <a:lnTo>
                  <a:pt x="1742" y="1741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068457" y="599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4" y="0"/>
                </a:move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308309" y="47817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342580" y="172351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0"/>
                </a:lnTo>
                <a:lnTo>
                  <a:pt x="1742" y="580"/>
                </a:lnTo>
                <a:lnTo>
                  <a:pt x="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296692" y="619798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3485" y="0"/>
                </a:moveTo>
                <a:lnTo>
                  <a:pt x="1742" y="3482"/>
                </a:lnTo>
                <a:lnTo>
                  <a:pt x="580" y="5175"/>
                </a:lnTo>
                <a:lnTo>
                  <a:pt x="0" y="6916"/>
                </a:lnTo>
                <a:lnTo>
                  <a:pt x="580" y="6336"/>
                </a:lnTo>
                <a:lnTo>
                  <a:pt x="1161" y="5175"/>
                </a:lnTo>
                <a:lnTo>
                  <a:pt x="1161" y="4594"/>
                </a:lnTo>
                <a:lnTo>
                  <a:pt x="2323" y="2902"/>
                </a:lnTo>
                <a:lnTo>
                  <a:pt x="2904" y="1741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345485" y="9288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1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580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312375" y="488045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1160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078908" y="280898"/>
            <a:ext cx="25400" cy="10795"/>
          </a:xfrm>
          <a:custGeom>
            <a:avLst/>
            <a:gdLst/>
            <a:ahLst/>
            <a:cxnLst/>
            <a:rect l="l" t="t" r="r" b="b"/>
            <a:pathLst>
              <a:path w="25400" h="10795">
                <a:moveTo>
                  <a:pt x="1155" y="0"/>
                </a:moveTo>
                <a:lnTo>
                  <a:pt x="0" y="0"/>
                </a:lnTo>
                <a:lnTo>
                  <a:pt x="571" y="571"/>
                </a:lnTo>
                <a:lnTo>
                  <a:pt x="1155" y="0"/>
                </a:lnTo>
                <a:close/>
              </a:path>
              <a:path w="25400" h="10795">
                <a:moveTo>
                  <a:pt x="24968" y="9283"/>
                </a:moveTo>
                <a:lnTo>
                  <a:pt x="24384" y="9283"/>
                </a:lnTo>
                <a:lnTo>
                  <a:pt x="22644" y="9867"/>
                </a:lnTo>
                <a:lnTo>
                  <a:pt x="21475" y="9867"/>
                </a:lnTo>
                <a:lnTo>
                  <a:pt x="20320" y="10439"/>
                </a:lnTo>
                <a:lnTo>
                  <a:pt x="23228" y="9867"/>
                </a:lnTo>
                <a:lnTo>
                  <a:pt x="24968" y="9867"/>
                </a:lnTo>
                <a:lnTo>
                  <a:pt x="24968" y="928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113172" y="344156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10">
                <a:moveTo>
                  <a:pt x="2324" y="0"/>
                </a:moveTo>
                <a:lnTo>
                  <a:pt x="1739" y="0"/>
                </a:lnTo>
                <a:lnTo>
                  <a:pt x="0" y="584"/>
                </a:lnTo>
                <a:lnTo>
                  <a:pt x="2324" y="0"/>
                </a:lnTo>
                <a:close/>
              </a:path>
              <a:path w="6985" h="16510">
                <a:moveTo>
                  <a:pt x="6972" y="12192"/>
                </a:moveTo>
                <a:lnTo>
                  <a:pt x="4648" y="16256"/>
                </a:lnTo>
                <a:lnTo>
                  <a:pt x="5219" y="15671"/>
                </a:lnTo>
                <a:lnTo>
                  <a:pt x="6972" y="1219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101557" y="289013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1742" y="1160"/>
                </a:lnTo>
                <a:lnTo>
                  <a:pt x="2904" y="1160"/>
                </a:lnTo>
                <a:lnTo>
                  <a:pt x="3485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103300" y="21936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1742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296111" y="61573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42" y="4062"/>
                </a:lnTo>
                <a:lnTo>
                  <a:pt x="1742" y="2321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175885" y="511263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12" y="2908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92"/>
                </a:lnTo>
                <a:lnTo>
                  <a:pt x="5232" y="5232"/>
                </a:lnTo>
                <a:lnTo>
                  <a:pt x="7556" y="5232"/>
                </a:lnTo>
                <a:lnTo>
                  <a:pt x="8712" y="290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844933" y="1204137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03" y="18567"/>
                </a:moveTo>
                <a:lnTo>
                  <a:pt x="3835" y="19304"/>
                </a:lnTo>
                <a:lnTo>
                  <a:pt x="2692" y="16243"/>
                </a:lnTo>
                <a:lnTo>
                  <a:pt x="1638" y="13182"/>
                </a:lnTo>
                <a:lnTo>
                  <a:pt x="0" y="13931"/>
                </a:lnTo>
                <a:lnTo>
                  <a:pt x="1155" y="15087"/>
                </a:lnTo>
                <a:lnTo>
                  <a:pt x="1739" y="23202"/>
                </a:lnTo>
                <a:lnTo>
                  <a:pt x="4648" y="21463"/>
                </a:lnTo>
                <a:lnTo>
                  <a:pt x="5803" y="18567"/>
                </a:lnTo>
                <a:close/>
              </a:path>
              <a:path w="48895" h="27305">
                <a:moveTo>
                  <a:pt x="27876" y="24955"/>
                </a:moveTo>
                <a:lnTo>
                  <a:pt x="26720" y="26111"/>
                </a:lnTo>
                <a:lnTo>
                  <a:pt x="27305" y="26695"/>
                </a:lnTo>
                <a:lnTo>
                  <a:pt x="27305" y="26111"/>
                </a:lnTo>
                <a:lnTo>
                  <a:pt x="27876" y="25527"/>
                </a:lnTo>
                <a:lnTo>
                  <a:pt x="27876" y="24955"/>
                </a:lnTo>
                <a:close/>
              </a:path>
              <a:path w="48895" h="27305">
                <a:moveTo>
                  <a:pt x="29044" y="23787"/>
                </a:moveTo>
                <a:lnTo>
                  <a:pt x="28460" y="24371"/>
                </a:lnTo>
                <a:lnTo>
                  <a:pt x="29044" y="24371"/>
                </a:lnTo>
                <a:lnTo>
                  <a:pt x="29044" y="23787"/>
                </a:lnTo>
                <a:close/>
              </a:path>
              <a:path w="48895" h="27305">
                <a:moveTo>
                  <a:pt x="31953" y="22047"/>
                </a:moveTo>
                <a:lnTo>
                  <a:pt x="29629" y="24371"/>
                </a:lnTo>
                <a:lnTo>
                  <a:pt x="30200" y="24371"/>
                </a:lnTo>
                <a:lnTo>
                  <a:pt x="30784" y="24955"/>
                </a:lnTo>
                <a:lnTo>
                  <a:pt x="31953" y="22047"/>
                </a:lnTo>
                <a:close/>
              </a:path>
              <a:path w="48895" h="27305">
                <a:moveTo>
                  <a:pt x="48793" y="2324"/>
                </a:moveTo>
                <a:lnTo>
                  <a:pt x="47053" y="0"/>
                </a:lnTo>
                <a:lnTo>
                  <a:pt x="42989" y="4064"/>
                </a:lnTo>
                <a:lnTo>
                  <a:pt x="42989" y="4635"/>
                </a:lnTo>
                <a:lnTo>
                  <a:pt x="43561" y="4635"/>
                </a:lnTo>
                <a:lnTo>
                  <a:pt x="43561" y="5219"/>
                </a:lnTo>
                <a:lnTo>
                  <a:pt x="44145" y="5219"/>
                </a:lnTo>
                <a:lnTo>
                  <a:pt x="44145" y="6388"/>
                </a:lnTo>
                <a:lnTo>
                  <a:pt x="44729" y="7543"/>
                </a:lnTo>
                <a:lnTo>
                  <a:pt x="45313" y="9283"/>
                </a:lnTo>
                <a:lnTo>
                  <a:pt x="46469" y="11023"/>
                </a:lnTo>
                <a:lnTo>
                  <a:pt x="47637" y="12192"/>
                </a:lnTo>
                <a:lnTo>
                  <a:pt x="47637" y="11607"/>
                </a:lnTo>
                <a:lnTo>
                  <a:pt x="48209" y="11607"/>
                </a:lnTo>
                <a:lnTo>
                  <a:pt x="48209" y="11023"/>
                </a:lnTo>
                <a:lnTo>
                  <a:pt x="48793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7009348" y="828102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6970" y="0"/>
                </a:moveTo>
                <a:lnTo>
                  <a:pt x="6616" y="1838"/>
                </a:lnTo>
                <a:lnTo>
                  <a:pt x="3267" y="1230"/>
                </a:lnTo>
                <a:lnTo>
                  <a:pt x="27" y="731"/>
                </a:lnTo>
                <a:lnTo>
                  <a:pt x="0" y="2897"/>
                </a:lnTo>
                <a:lnTo>
                  <a:pt x="1742" y="2321"/>
                </a:lnTo>
                <a:lnTo>
                  <a:pt x="8713" y="5799"/>
                </a:lnTo>
                <a:lnTo>
                  <a:pt x="8713" y="2321"/>
                </a:lnTo>
                <a:lnTo>
                  <a:pt x="69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4961015" y="50894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1161" y="0"/>
                </a:ln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7547140" y="51675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387" y="580"/>
                </a:moveTo>
                <a:lnTo>
                  <a:pt x="0" y="580"/>
                </a:lnTo>
                <a:lnTo>
                  <a:pt x="1161" y="3482"/>
                </a:lnTo>
                <a:lnTo>
                  <a:pt x="1161" y="1741"/>
                </a:lnTo>
                <a:lnTo>
                  <a:pt x="387" y="580"/>
                </a:lnTo>
                <a:close/>
              </a:path>
              <a:path w="1270" h="3809">
                <a:moveTo>
                  <a:pt x="387" y="580"/>
                </a:moveTo>
                <a:lnTo>
                  <a:pt x="0" y="0"/>
                </a:lnTo>
                <a:lnTo>
                  <a:pt x="1161" y="1741"/>
                </a:lnTo>
                <a:lnTo>
                  <a:pt x="387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1" name="object 5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6214" y="5912373"/>
            <a:ext cx="3923039" cy="4374623"/>
          </a:xfrm>
          <a:prstGeom prst="rect">
            <a:avLst/>
          </a:prstGeom>
        </p:spPr>
      </p:pic>
      <p:sp>
        <p:nvSpPr>
          <p:cNvPr id="52" name="object 52" descr=""/>
          <p:cNvSpPr/>
          <p:nvPr/>
        </p:nvSpPr>
        <p:spPr>
          <a:xfrm>
            <a:off x="5905348" y="13372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28"/>
                </a:moveTo>
                <a:lnTo>
                  <a:pt x="4064" y="5803"/>
                </a:lnTo>
                <a:lnTo>
                  <a:pt x="2895" y="7543"/>
                </a:lnTo>
                <a:lnTo>
                  <a:pt x="1155" y="9867"/>
                </a:lnTo>
                <a:lnTo>
                  <a:pt x="2324" y="12192"/>
                </a:lnTo>
                <a:lnTo>
                  <a:pt x="4648" y="9867"/>
                </a:lnTo>
                <a:lnTo>
                  <a:pt x="4648" y="8128"/>
                </a:lnTo>
                <a:close/>
              </a:path>
              <a:path w="19685" h="56515">
                <a:moveTo>
                  <a:pt x="5803" y="1739"/>
                </a:moveTo>
                <a:lnTo>
                  <a:pt x="0" y="0"/>
                </a:lnTo>
                <a:lnTo>
                  <a:pt x="1739" y="1739"/>
                </a:lnTo>
                <a:lnTo>
                  <a:pt x="2895" y="4064"/>
                </a:lnTo>
                <a:lnTo>
                  <a:pt x="4064" y="5803"/>
                </a:lnTo>
                <a:lnTo>
                  <a:pt x="5219" y="3479"/>
                </a:lnTo>
                <a:lnTo>
                  <a:pt x="5803" y="1739"/>
                </a:lnTo>
                <a:close/>
              </a:path>
              <a:path w="19685" h="56515">
                <a:moveTo>
                  <a:pt x="17957" y="34823"/>
                </a:moveTo>
                <a:lnTo>
                  <a:pt x="15633" y="33083"/>
                </a:lnTo>
                <a:lnTo>
                  <a:pt x="15049" y="34823"/>
                </a:lnTo>
                <a:lnTo>
                  <a:pt x="17957" y="34823"/>
                </a:lnTo>
                <a:close/>
              </a:path>
              <a:path w="19685" h="56515">
                <a:moveTo>
                  <a:pt x="19113" y="56299"/>
                </a:moveTo>
                <a:lnTo>
                  <a:pt x="17957" y="53975"/>
                </a:lnTo>
                <a:lnTo>
                  <a:pt x="17373" y="54559"/>
                </a:lnTo>
                <a:lnTo>
                  <a:pt x="17957" y="55714"/>
                </a:lnTo>
                <a:lnTo>
                  <a:pt x="19113" y="5629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5633550" y="1105479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2" y="0"/>
                </a:moveTo>
                <a:lnTo>
                  <a:pt x="0" y="580"/>
                </a:lnTo>
                <a:lnTo>
                  <a:pt x="0" y="2902"/>
                </a:lnTo>
                <a:lnTo>
                  <a:pt x="1161" y="3482"/>
                </a:lnTo>
                <a:lnTo>
                  <a:pt x="2904" y="2902"/>
                </a:lnTo>
                <a:lnTo>
                  <a:pt x="2323" y="1741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4940681" y="386485"/>
            <a:ext cx="24765" cy="55244"/>
          </a:xfrm>
          <a:custGeom>
            <a:avLst/>
            <a:gdLst/>
            <a:ahLst/>
            <a:cxnLst/>
            <a:rect l="l" t="t" r="r" b="b"/>
            <a:pathLst>
              <a:path w="24764" h="55245">
                <a:moveTo>
                  <a:pt x="2324" y="11607"/>
                </a:moveTo>
                <a:lnTo>
                  <a:pt x="1739" y="11607"/>
                </a:lnTo>
                <a:lnTo>
                  <a:pt x="0" y="12179"/>
                </a:lnTo>
                <a:lnTo>
                  <a:pt x="2324" y="11607"/>
                </a:lnTo>
                <a:close/>
              </a:path>
              <a:path w="24764" h="55245">
                <a:moveTo>
                  <a:pt x="11988" y="53568"/>
                </a:moveTo>
                <a:lnTo>
                  <a:pt x="9017" y="53568"/>
                </a:lnTo>
                <a:lnTo>
                  <a:pt x="4064" y="54546"/>
                </a:lnTo>
                <a:lnTo>
                  <a:pt x="11988" y="53568"/>
                </a:lnTo>
                <a:close/>
              </a:path>
              <a:path w="24764" h="55245">
                <a:moveTo>
                  <a:pt x="14516" y="0"/>
                </a:moveTo>
                <a:lnTo>
                  <a:pt x="13360" y="571"/>
                </a:lnTo>
                <a:lnTo>
                  <a:pt x="14516" y="571"/>
                </a:lnTo>
                <a:lnTo>
                  <a:pt x="14516" y="0"/>
                </a:lnTo>
                <a:close/>
              </a:path>
              <a:path w="24764" h="55245">
                <a:moveTo>
                  <a:pt x="24726" y="54063"/>
                </a:moveTo>
                <a:lnTo>
                  <a:pt x="13652" y="53568"/>
                </a:lnTo>
                <a:lnTo>
                  <a:pt x="16256" y="55130"/>
                </a:lnTo>
                <a:lnTo>
                  <a:pt x="22669" y="54063"/>
                </a:lnTo>
                <a:lnTo>
                  <a:pt x="24726" y="5406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5188093" y="810689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473810" y="995805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4066" y="0"/>
                </a:moveTo>
                <a:lnTo>
                  <a:pt x="3485" y="580"/>
                </a:lnTo>
                <a:lnTo>
                  <a:pt x="2323" y="580"/>
                </a:lnTo>
                <a:lnTo>
                  <a:pt x="1742" y="1160"/>
                </a:lnTo>
                <a:lnTo>
                  <a:pt x="0" y="6960"/>
                </a:lnTo>
                <a:lnTo>
                  <a:pt x="2323" y="4062"/>
                </a:lnTo>
                <a:lnTo>
                  <a:pt x="3485" y="1741"/>
                </a:lnTo>
                <a:lnTo>
                  <a:pt x="40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4985987" y="553631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5177056" y="80606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160"/>
                </a:lnTo>
                <a:lnTo>
                  <a:pt x="580" y="2321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4864610" y="81276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0" y="0"/>
                </a:moveTo>
                <a:lnTo>
                  <a:pt x="580" y="1160"/>
                </a:lnTo>
                <a:lnTo>
                  <a:pt x="2903" y="2321"/>
                </a:lnTo>
                <a:lnTo>
                  <a:pt x="2903" y="1741"/>
                </a:lnTo>
                <a:lnTo>
                  <a:pt x="2323" y="17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898876" y="172351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1161" y="0"/>
                </a:moveTo>
                <a:lnTo>
                  <a:pt x="0" y="1741"/>
                </a:lnTo>
                <a:lnTo>
                  <a:pt x="0" y="3482"/>
                </a:lnTo>
                <a:lnTo>
                  <a:pt x="6389" y="2321"/>
                </a:lnTo>
                <a:lnTo>
                  <a:pt x="4066" y="1741"/>
                </a:lnTo>
                <a:lnTo>
                  <a:pt x="2323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4949402" y="349376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3" y="0"/>
                </a:moveTo>
                <a:lnTo>
                  <a:pt x="1161" y="0"/>
                </a:lnTo>
                <a:lnTo>
                  <a:pt x="0" y="580"/>
                </a:lnTo>
                <a:lnTo>
                  <a:pt x="1161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4897133" y="168288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1742" y="0"/>
                </a:moveTo>
                <a:lnTo>
                  <a:pt x="0" y="1741"/>
                </a:lnTo>
                <a:lnTo>
                  <a:pt x="580" y="3482"/>
                </a:lnTo>
                <a:lnTo>
                  <a:pt x="2323" y="4643"/>
                </a:lnTo>
                <a:lnTo>
                  <a:pt x="3485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5484846" y="1013793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0" y="0"/>
                </a:moveTo>
                <a:lnTo>
                  <a:pt x="1161" y="3482"/>
                </a:lnTo>
                <a:lnTo>
                  <a:pt x="2323" y="464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5938411" y="1261578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0"/>
                </a:moveTo>
                <a:lnTo>
                  <a:pt x="0" y="580"/>
                </a:lnTo>
                <a:lnTo>
                  <a:pt x="580" y="0"/>
                </a:lnTo>
                <a:lnTo>
                  <a:pt x="0" y="580"/>
                </a:lnTo>
                <a:lnTo>
                  <a:pt x="0" y="17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5857125" y="1207617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24" y="15087"/>
                </a:moveTo>
                <a:lnTo>
                  <a:pt x="1752" y="15671"/>
                </a:lnTo>
                <a:lnTo>
                  <a:pt x="1168" y="15671"/>
                </a:lnTo>
                <a:lnTo>
                  <a:pt x="584" y="16243"/>
                </a:lnTo>
                <a:lnTo>
                  <a:pt x="584" y="16827"/>
                </a:lnTo>
                <a:lnTo>
                  <a:pt x="0" y="17983"/>
                </a:lnTo>
                <a:lnTo>
                  <a:pt x="584" y="17411"/>
                </a:lnTo>
                <a:lnTo>
                  <a:pt x="1752" y="16827"/>
                </a:lnTo>
                <a:lnTo>
                  <a:pt x="2324" y="15087"/>
                </a:lnTo>
                <a:close/>
              </a:path>
              <a:path w="22225" h="18415">
                <a:moveTo>
                  <a:pt x="22085" y="0"/>
                </a:moveTo>
                <a:lnTo>
                  <a:pt x="21501" y="0"/>
                </a:lnTo>
                <a:lnTo>
                  <a:pt x="22085" y="1155"/>
                </a:lnTo>
                <a:lnTo>
                  <a:pt x="220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6269461" y="1260998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0" y="0"/>
                </a:moveTo>
                <a:lnTo>
                  <a:pt x="0" y="2320"/>
                </a:lnTo>
                <a:lnTo>
                  <a:pt x="580" y="232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5559198" y="1075882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5" y="0"/>
                </a:moveTo>
                <a:lnTo>
                  <a:pt x="0" y="0"/>
                </a:lnTo>
                <a:lnTo>
                  <a:pt x="1161" y="58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5857138" y="1219795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2323" y="0"/>
                </a:moveTo>
                <a:lnTo>
                  <a:pt x="580" y="3482"/>
                </a:lnTo>
                <a:lnTo>
                  <a:pt x="0" y="4062"/>
                </a:lnTo>
                <a:lnTo>
                  <a:pt x="1161" y="4062"/>
                </a:lnTo>
                <a:lnTo>
                  <a:pt x="1742" y="2321"/>
                </a:lnTo>
                <a:lnTo>
                  <a:pt x="2323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636454" y="1105479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5227" y="0"/>
                </a:moveTo>
                <a:lnTo>
                  <a:pt x="1742" y="2321"/>
                </a:lnTo>
                <a:lnTo>
                  <a:pt x="0" y="2902"/>
                </a:lnTo>
                <a:lnTo>
                  <a:pt x="580" y="4062"/>
                </a:lnTo>
                <a:lnTo>
                  <a:pt x="1742" y="5223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5789168" y="1191945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30">
                <a:moveTo>
                  <a:pt x="1739" y="4648"/>
                </a:moveTo>
                <a:lnTo>
                  <a:pt x="1168" y="2324"/>
                </a:lnTo>
                <a:lnTo>
                  <a:pt x="0" y="0"/>
                </a:lnTo>
                <a:lnTo>
                  <a:pt x="1739" y="4648"/>
                </a:lnTo>
                <a:close/>
              </a:path>
              <a:path w="15875" h="11430">
                <a:moveTo>
                  <a:pt x="15684" y="6972"/>
                </a:moveTo>
                <a:lnTo>
                  <a:pt x="14528" y="9283"/>
                </a:lnTo>
                <a:lnTo>
                  <a:pt x="13944" y="11023"/>
                </a:lnTo>
                <a:lnTo>
                  <a:pt x="15684" y="697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6665520" y="84609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3485" y="0"/>
                </a:moveTo>
                <a:lnTo>
                  <a:pt x="580" y="0"/>
                </a:lnTo>
                <a:lnTo>
                  <a:pt x="0" y="1160"/>
                </a:lnTo>
                <a:lnTo>
                  <a:pt x="580" y="3482"/>
                </a:lnTo>
                <a:lnTo>
                  <a:pt x="1742" y="2902"/>
                </a:lnTo>
                <a:lnTo>
                  <a:pt x="3485" y="2321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5533631" y="309333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47"/>
                </a:moveTo>
                <a:lnTo>
                  <a:pt x="3492" y="13347"/>
                </a:lnTo>
                <a:lnTo>
                  <a:pt x="0" y="14516"/>
                </a:lnTo>
                <a:lnTo>
                  <a:pt x="584" y="14516"/>
                </a:lnTo>
                <a:lnTo>
                  <a:pt x="1739" y="15087"/>
                </a:lnTo>
                <a:lnTo>
                  <a:pt x="2908" y="15087"/>
                </a:lnTo>
                <a:lnTo>
                  <a:pt x="7556" y="13347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5619028" y="857112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3485" y="0"/>
                </a:moveTo>
                <a:lnTo>
                  <a:pt x="1742" y="0"/>
                </a:lnTo>
                <a:lnTo>
                  <a:pt x="0" y="580"/>
                </a:lnTo>
                <a:lnTo>
                  <a:pt x="1742" y="580"/>
                </a:lnTo>
                <a:lnTo>
                  <a:pt x="2323" y="116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531897" y="58091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1161" y="0"/>
                </a:moveTo>
                <a:lnTo>
                  <a:pt x="0" y="0"/>
                </a:lnTo>
                <a:lnTo>
                  <a:pt x="580" y="58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654461" y="13368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0"/>
                </a:moveTo>
                <a:lnTo>
                  <a:pt x="2904" y="3482"/>
                </a:lnTo>
                <a:lnTo>
                  <a:pt x="5808" y="4643"/>
                </a:lnTo>
                <a:lnTo>
                  <a:pt x="13360" y="5804"/>
                </a:lnTo>
                <a:lnTo>
                  <a:pt x="12198" y="406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595212" y="857112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0" y="0"/>
                </a:moveTo>
                <a:lnTo>
                  <a:pt x="0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5532478" y="59890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542546" y="24548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968" y="0"/>
                </a:moveTo>
                <a:lnTo>
                  <a:pt x="0" y="0"/>
                </a:lnTo>
                <a:lnTo>
                  <a:pt x="1548" y="1160"/>
                </a:lnTo>
                <a:lnTo>
                  <a:pt x="96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590565" y="14529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1161" y="0"/>
                </a:moveTo>
                <a:lnTo>
                  <a:pt x="0" y="0"/>
                </a:lnTo>
                <a:lnTo>
                  <a:pt x="2904" y="1160"/>
                </a:lnTo>
                <a:lnTo>
                  <a:pt x="4066" y="1741"/>
                </a:lnTo>
                <a:lnTo>
                  <a:pt x="4646" y="2321"/>
                </a:lnTo>
                <a:lnTo>
                  <a:pt x="4646" y="1741"/>
                </a:lnTo>
                <a:lnTo>
                  <a:pt x="4066" y="116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532478" y="186281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742" y="0"/>
                </a:moveTo>
                <a:lnTo>
                  <a:pt x="1161" y="580"/>
                </a:lnTo>
                <a:lnTo>
                  <a:pt x="0" y="1160"/>
                </a:lnTo>
                <a:lnTo>
                  <a:pt x="1161" y="2321"/>
                </a:lnTo>
                <a:lnTo>
                  <a:pt x="3485" y="1741"/>
                </a:lnTo>
                <a:lnTo>
                  <a:pt x="3485" y="116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575452" y="-1714"/>
            <a:ext cx="20955" cy="57150"/>
          </a:xfrm>
          <a:custGeom>
            <a:avLst/>
            <a:gdLst/>
            <a:ahLst/>
            <a:cxnLst/>
            <a:rect l="l" t="t" r="r" b="b"/>
            <a:pathLst>
              <a:path w="20954" h="57150">
                <a:moveTo>
                  <a:pt x="4064" y="56883"/>
                </a:moveTo>
                <a:lnTo>
                  <a:pt x="0" y="55143"/>
                </a:lnTo>
                <a:lnTo>
                  <a:pt x="2324" y="56299"/>
                </a:lnTo>
                <a:lnTo>
                  <a:pt x="4064" y="56883"/>
                </a:lnTo>
                <a:close/>
              </a:path>
              <a:path w="20954" h="57150">
                <a:moveTo>
                  <a:pt x="4648" y="584"/>
                </a:moveTo>
                <a:lnTo>
                  <a:pt x="4064" y="0"/>
                </a:lnTo>
                <a:lnTo>
                  <a:pt x="3492" y="0"/>
                </a:lnTo>
                <a:lnTo>
                  <a:pt x="3492" y="584"/>
                </a:lnTo>
                <a:lnTo>
                  <a:pt x="4648" y="584"/>
                </a:lnTo>
                <a:close/>
              </a:path>
              <a:path w="20954" h="57150">
                <a:moveTo>
                  <a:pt x="20916" y="18567"/>
                </a:moveTo>
                <a:lnTo>
                  <a:pt x="19748" y="17411"/>
                </a:lnTo>
                <a:lnTo>
                  <a:pt x="18008" y="16256"/>
                </a:lnTo>
                <a:lnTo>
                  <a:pt x="18592" y="16827"/>
                </a:lnTo>
                <a:lnTo>
                  <a:pt x="18592" y="17411"/>
                </a:lnTo>
                <a:lnTo>
                  <a:pt x="19177" y="17411"/>
                </a:lnTo>
                <a:lnTo>
                  <a:pt x="20332" y="18567"/>
                </a:lnTo>
                <a:lnTo>
                  <a:pt x="20916" y="185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530154" y="18337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0" y="0"/>
                </a:moveTo>
                <a:lnTo>
                  <a:pt x="3485" y="2321"/>
                </a:lnTo>
                <a:lnTo>
                  <a:pt x="4646" y="2902"/>
                </a:lnTo>
                <a:lnTo>
                  <a:pt x="5808" y="1741"/>
                </a:lnTo>
                <a:lnTo>
                  <a:pt x="5808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565000" y="64452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56"/>
                </a:moveTo>
                <a:lnTo>
                  <a:pt x="1168" y="15671"/>
                </a:lnTo>
                <a:lnTo>
                  <a:pt x="0" y="15671"/>
                </a:lnTo>
                <a:lnTo>
                  <a:pt x="584" y="16256"/>
                </a:lnTo>
                <a:lnTo>
                  <a:pt x="1739" y="16256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84"/>
                </a:lnTo>
                <a:lnTo>
                  <a:pt x="5803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5528993" y="592519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1161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5664911" y="688237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55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55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55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03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03" y="4648"/>
                </a:lnTo>
                <a:close/>
              </a:path>
              <a:path w="31750" h="9525">
                <a:moveTo>
                  <a:pt x="31318" y="0"/>
                </a:moveTo>
                <a:lnTo>
                  <a:pt x="25831" y="673"/>
                </a:lnTo>
                <a:lnTo>
                  <a:pt x="19202" y="1892"/>
                </a:lnTo>
                <a:lnTo>
                  <a:pt x="11811" y="3759"/>
                </a:lnTo>
                <a:lnTo>
                  <a:pt x="4064" y="6388"/>
                </a:lnTo>
                <a:lnTo>
                  <a:pt x="10248" y="5270"/>
                </a:lnTo>
                <a:lnTo>
                  <a:pt x="17411" y="4356"/>
                </a:lnTo>
                <a:lnTo>
                  <a:pt x="24930" y="2908"/>
                </a:lnTo>
                <a:lnTo>
                  <a:pt x="26670" y="3492"/>
                </a:lnTo>
                <a:lnTo>
                  <a:pt x="21437" y="5803"/>
                </a:lnTo>
                <a:lnTo>
                  <a:pt x="17373" y="6972"/>
                </a:lnTo>
                <a:lnTo>
                  <a:pt x="20281" y="6388"/>
                </a:lnTo>
                <a:lnTo>
                  <a:pt x="15049" y="9296"/>
                </a:lnTo>
                <a:lnTo>
                  <a:pt x="22606" y="7556"/>
                </a:lnTo>
                <a:lnTo>
                  <a:pt x="31318" y="3492"/>
                </a:lnTo>
                <a:lnTo>
                  <a:pt x="31318" y="1752"/>
                </a:lnTo>
                <a:lnTo>
                  <a:pt x="23190" y="2324"/>
                </a:lnTo>
                <a:lnTo>
                  <a:pt x="25514" y="1168"/>
                </a:lnTo>
                <a:lnTo>
                  <a:pt x="28994" y="584"/>
                </a:lnTo>
                <a:lnTo>
                  <a:pt x="313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5623094" y="89402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3485" y="2998"/>
                </a:moveTo>
                <a:lnTo>
                  <a:pt x="6389" y="3482"/>
                </a:lnTo>
                <a:lnTo>
                  <a:pt x="9293" y="3482"/>
                </a:lnTo>
                <a:lnTo>
                  <a:pt x="3485" y="2998"/>
                </a:lnTo>
                <a:close/>
              </a:path>
              <a:path w="9525" h="3809">
                <a:moveTo>
                  <a:pt x="0" y="0"/>
                </a:moveTo>
                <a:lnTo>
                  <a:pt x="0" y="2998"/>
                </a:lnTo>
                <a:lnTo>
                  <a:pt x="2400" y="299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5672420" y="698105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12198" y="0"/>
                </a:moveTo>
                <a:lnTo>
                  <a:pt x="0" y="2902"/>
                </a:lnTo>
                <a:lnTo>
                  <a:pt x="3485" y="3482"/>
                </a:lnTo>
                <a:lnTo>
                  <a:pt x="6970" y="2902"/>
                </a:lnTo>
                <a:lnTo>
                  <a:pt x="13940" y="580"/>
                </a:lnTo>
                <a:lnTo>
                  <a:pt x="1219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5786271" y="101031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323" y="0"/>
                </a:moveTo>
                <a:lnTo>
                  <a:pt x="0" y="5223"/>
                </a:lnTo>
                <a:lnTo>
                  <a:pt x="1742" y="4062"/>
                </a:lnTo>
                <a:lnTo>
                  <a:pt x="2904" y="2321"/>
                </a:lnTo>
                <a:lnTo>
                  <a:pt x="4646" y="1741"/>
                </a:lnTo>
                <a:lnTo>
                  <a:pt x="3485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5617857" y="858278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739" y="1155"/>
                </a:moveTo>
                <a:lnTo>
                  <a:pt x="584" y="1739"/>
                </a:lnTo>
                <a:lnTo>
                  <a:pt x="0" y="2324"/>
                </a:lnTo>
                <a:lnTo>
                  <a:pt x="1739" y="1155"/>
                </a:lnTo>
                <a:close/>
              </a:path>
              <a:path w="35560" h="44450">
                <a:moveTo>
                  <a:pt x="3492" y="0"/>
                </a:moveTo>
                <a:lnTo>
                  <a:pt x="2908" y="0"/>
                </a:lnTo>
                <a:lnTo>
                  <a:pt x="1739" y="1155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5560" h="44450">
                <a:moveTo>
                  <a:pt x="35433" y="42367"/>
                </a:moveTo>
                <a:lnTo>
                  <a:pt x="33693" y="43522"/>
                </a:lnTo>
                <a:lnTo>
                  <a:pt x="33426" y="44030"/>
                </a:lnTo>
                <a:lnTo>
                  <a:pt x="35433" y="423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5790337" y="1011472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4" y="0"/>
                </a:moveTo>
                <a:lnTo>
                  <a:pt x="1742" y="0"/>
                </a:lnTo>
                <a:lnTo>
                  <a:pt x="0" y="580"/>
                </a:lnTo>
                <a:lnTo>
                  <a:pt x="580" y="1741"/>
                </a:lnTo>
                <a:lnTo>
                  <a:pt x="1742" y="3482"/>
                </a:lnTo>
                <a:lnTo>
                  <a:pt x="2904" y="2321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5705530" y="834481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11036" y="0"/>
                </a:moveTo>
                <a:lnTo>
                  <a:pt x="4646" y="3482"/>
                </a:lnTo>
                <a:lnTo>
                  <a:pt x="0" y="580"/>
                </a:lnTo>
                <a:lnTo>
                  <a:pt x="2904" y="5223"/>
                </a:lnTo>
                <a:lnTo>
                  <a:pt x="5227" y="3482"/>
                </a:lnTo>
                <a:lnTo>
                  <a:pt x="1103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6103960" y="188023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6970" y="0"/>
                </a:moveTo>
                <a:lnTo>
                  <a:pt x="0" y="1160"/>
                </a:lnTo>
                <a:lnTo>
                  <a:pt x="1161" y="2321"/>
                </a:lnTo>
                <a:lnTo>
                  <a:pt x="13940" y="2902"/>
                </a:lnTo>
                <a:lnTo>
                  <a:pt x="10455" y="580"/>
                </a:lnTo>
                <a:lnTo>
                  <a:pt x="69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5609153" y="218204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0" y="0"/>
                </a:moveTo>
                <a:lnTo>
                  <a:pt x="0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5601021" y="439291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6970" y="0"/>
                </a:moveTo>
                <a:lnTo>
                  <a:pt x="4066" y="0"/>
                </a:lnTo>
                <a:lnTo>
                  <a:pt x="0" y="2321"/>
                </a:lnTo>
                <a:lnTo>
                  <a:pt x="3485" y="1741"/>
                </a:lnTo>
                <a:lnTo>
                  <a:pt x="69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6123129" y="120163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9293" y="0"/>
                </a:moveTo>
                <a:lnTo>
                  <a:pt x="2904" y="0"/>
                </a:lnTo>
                <a:lnTo>
                  <a:pt x="0" y="580"/>
                </a:lnTo>
                <a:lnTo>
                  <a:pt x="7551" y="580"/>
                </a:lnTo>
                <a:lnTo>
                  <a:pt x="10455" y="2902"/>
                </a:lnTo>
                <a:lnTo>
                  <a:pt x="929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6268880" y="572204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0" y="0"/>
                </a:moveTo>
                <a:lnTo>
                  <a:pt x="1161" y="4643"/>
                </a:lnTo>
                <a:lnTo>
                  <a:pt x="1742" y="2902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5601602" y="449738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2" y="0"/>
                </a:moveTo>
                <a:lnTo>
                  <a:pt x="0" y="1741"/>
                </a:lnTo>
                <a:lnTo>
                  <a:pt x="580" y="2902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6240998" y="37745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5227" y="0"/>
                </a:moveTo>
                <a:lnTo>
                  <a:pt x="0" y="4062"/>
                </a:lnTo>
                <a:lnTo>
                  <a:pt x="8132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6274689" y="586134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4646" y="0"/>
                </a:moveTo>
                <a:lnTo>
                  <a:pt x="2323" y="2902"/>
                </a:lnTo>
                <a:lnTo>
                  <a:pt x="0" y="6384"/>
                </a:lnTo>
                <a:lnTo>
                  <a:pt x="580" y="5804"/>
                </a:lnTo>
                <a:lnTo>
                  <a:pt x="1161" y="5804"/>
                </a:lnTo>
                <a:lnTo>
                  <a:pt x="2323" y="5223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6312446" y="276245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0" y="0"/>
                </a:moveTo>
                <a:lnTo>
                  <a:pt x="2323" y="4643"/>
                </a:lnTo>
                <a:lnTo>
                  <a:pt x="3717" y="3598"/>
                </a:lnTo>
                <a:lnTo>
                  <a:pt x="4151" y="3598"/>
                </a:lnTo>
                <a:lnTo>
                  <a:pt x="0" y="0"/>
                </a:lnTo>
                <a:close/>
              </a:path>
              <a:path w="11429" h="5079">
                <a:moveTo>
                  <a:pt x="11036" y="1160"/>
                </a:moveTo>
                <a:lnTo>
                  <a:pt x="8132" y="1741"/>
                </a:lnTo>
                <a:lnTo>
                  <a:pt x="4646" y="2902"/>
                </a:lnTo>
                <a:lnTo>
                  <a:pt x="3717" y="3598"/>
                </a:lnTo>
                <a:lnTo>
                  <a:pt x="11036" y="116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5643425" y="54144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3485" y="0"/>
                </a:moveTo>
                <a:lnTo>
                  <a:pt x="1742" y="0"/>
                </a:lnTo>
                <a:lnTo>
                  <a:pt x="0" y="1160"/>
                </a:lnTo>
                <a:lnTo>
                  <a:pt x="580" y="1741"/>
                </a:lnTo>
                <a:lnTo>
                  <a:pt x="1742" y="2321"/>
                </a:lnTo>
                <a:lnTo>
                  <a:pt x="2323" y="116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5657939" y="640066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92" y="0"/>
                </a:moveTo>
                <a:lnTo>
                  <a:pt x="0" y="2324"/>
                </a:lnTo>
                <a:lnTo>
                  <a:pt x="2324" y="1739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12064" h="44450">
                <a:moveTo>
                  <a:pt x="5232" y="9867"/>
                </a:moveTo>
                <a:lnTo>
                  <a:pt x="2908" y="10452"/>
                </a:lnTo>
                <a:lnTo>
                  <a:pt x="4064" y="10452"/>
                </a:lnTo>
                <a:lnTo>
                  <a:pt x="5232" y="9867"/>
                </a:lnTo>
                <a:close/>
              </a:path>
              <a:path w="12064" h="44450">
                <a:moveTo>
                  <a:pt x="8128" y="44119"/>
                </a:moveTo>
                <a:lnTo>
                  <a:pt x="7556" y="43535"/>
                </a:lnTo>
                <a:lnTo>
                  <a:pt x="6388" y="43535"/>
                </a:lnTo>
                <a:lnTo>
                  <a:pt x="5816" y="44119"/>
                </a:lnTo>
                <a:lnTo>
                  <a:pt x="8128" y="44119"/>
                </a:lnTo>
                <a:close/>
              </a:path>
              <a:path w="12064" h="44450">
                <a:moveTo>
                  <a:pt x="11620" y="42367"/>
                </a:moveTo>
                <a:lnTo>
                  <a:pt x="8712" y="42951"/>
                </a:lnTo>
                <a:lnTo>
                  <a:pt x="6972" y="42951"/>
                </a:lnTo>
                <a:lnTo>
                  <a:pt x="7556" y="43535"/>
                </a:lnTo>
                <a:lnTo>
                  <a:pt x="9296" y="42951"/>
                </a:lnTo>
                <a:lnTo>
                  <a:pt x="10452" y="42951"/>
                </a:lnTo>
                <a:lnTo>
                  <a:pt x="11620" y="423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5605668" y="212400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0" y="0"/>
                </a:moveTo>
                <a:lnTo>
                  <a:pt x="0" y="580"/>
                </a:lnTo>
                <a:lnTo>
                  <a:pt x="2323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5616704" y="501395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1161" y="580"/>
                </a:lnTo>
                <a:lnTo>
                  <a:pt x="2904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601602" y="452640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5644005" y="543184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2323" y="0"/>
                </a:moveTo>
                <a:lnTo>
                  <a:pt x="1161" y="0"/>
                </a:lnTo>
                <a:lnTo>
                  <a:pt x="580" y="1160"/>
                </a:lnTo>
                <a:lnTo>
                  <a:pt x="0" y="1741"/>
                </a:lnTo>
                <a:lnTo>
                  <a:pt x="6389" y="58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6118479" y="22053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2539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2539">
                <a:moveTo>
                  <a:pt x="5803" y="1155"/>
                </a:moveTo>
                <a:lnTo>
                  <a:pt x="5219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5686942" y="68649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6217182" y="50952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2904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6127776" y="312230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23" y="0"/>
                </a:moveTo>
                <a:lnTo>
                  <a:pt x="1742" y="0"/>
                </a:lnTo>
                <a:lnTo>
                  <a:pt x="580" y="580"/>
                </a:lnTo>
                <a:lnTo>
                  <a:pt x="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6168389" y="45148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161" y="0"/>
                </a:moveTo>
                <a:lnTo>
                  <a:pt x="0" y="3482"/>
                </a:lnTo>
                <a:lnTo>
                  <a:pt x="2323" y="3482"/>
                </a:lnTo>
                <a:lnTo>
                  <a:pt x="4066" y="1741"/>
                </a:lnTo>
                <a:lnTo>
                  <a:pt x="2904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6123129" y="275664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646" y="0"/>
                </a:moveTo>
                <a:lnTo>
                  <a:pt x="2904" y="0"/>
                </a:lnTo>
                <a:lnTo>
                  <a:pt x="1161" y="580"/>
                </a:lnTo>
                <a:lnTo>
                  <a:pt x="0" y="580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6163742" y="449158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0" y="2321"/>
                </a:lnTo>
                <a:lnTo>
                  <a:pt x="4066" y="2321"/>
                </a:lnTo>
                <a:lnTo>
                  <a:pt x="5808" y="2902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6841525" y="51095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6389" y="0"/>
                </a:moveTo>
                <a:lnTo>
                  <a:pt x="11617" y="6964"/>
                </a:lnTo>
                <a:lnTo>
                  <a:pt x="11617" y="5223"/>
                </a:lnTo>
                <a:lnTo>
                  <a:pt x="12198" y="4062"/>
                </a:lnTo>
                <a:lnTo>
                  <a:pt x="0" y="3482"/>
                </a:lnTo>
                <a:lnTo>
                  <a:pt x="5808" y="8706"/>
                </a:lnTo>
                <a:lnTo>
                  <a:pt x="6389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6274108" y="10681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066" y="0"/>
                </a:moveTo>
                <a:lnTo>
                  <a:pt x="0" y="1741"/>
                </a:lnTo>
                <a:lnTo>
                  <a:pt x="1742" y="1160"/>
                </a:lnTo>
                <a:lnTo>
                  <a:pt x="40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6151592" y="938935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0" y="0"/>
                </a:moveTo>
                <a:lnTo>
                  <a:pt x="1161" y="3482"/>
                </a:lnTo>
                <a:lnTo>
                  <a:pt x="2323" y="5804"/>
                </a:lnTo>
                <a:lnTo>
                  <a:pt x="3485" y="7545"/>
                </a:lnTo>
                <a:lnTo>
                  <a:pt x="3485" y="6964"/>
                </a:lnTo>
                <a:lnTo>
                  <a:pt x="4066" y="5804"/>
                </a:lnTo>
                <a:lnTo>
                  <a:pt x="4066" y="464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6285725" y="196729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6343813" y="48514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580" y="0"/>
                </a:moveTo>
                <a:lnTo>
                  <a:pt x="0" y="580"/>
                </a:lnTo>
                <a:lnTo>
                  <a:pt x="580" y="1160"/>
                </a:lnTo>
                <a:lnTo>
                  <a:pt x="1742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5958742" y="759047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713" y="0"/>
                </a:moveTo>
                <a:lnTo>
                  <a:pt x="0" y="2902"/>
                </a:lnTo>
                <a:lnTo>
                  <a:pt x="4646" y="5804"/>
                </a:lnTo>
                <a:lnTo>
                  <a:pt x="871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6552298" y="46482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0"/>
                </a:moveTo>
                <a:lnTo>
                  <a:pt x="1161" y="116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6058652" y="88322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0" y="0"/>
                </a:moveTo>
                <a:lnTo>
                  <a:pt x="580" y="580"/>
                </a:lnTo>
                <a:lnTo>
                  <a:pt x="1161" y="580"/>
                </a:lnTo>
                <a:lnTo>
                  <a:pt x="3485" y="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6272946" y="98688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2904" y="0"/>
                </a:moveTo>
                <a:lnTo>
                  <a:pt x="0" y="2902"/>
                </a:lnTo>
                <a:lnTo>
                  <a:pt x="1742" y="1741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241579" y="1859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4066" y="580"/>
                </a:lnTo>
                <a:lnTo>
                  <a:pt x="1742" y="1160"/>
                </a:lnTo>
                <a:lnTo>
                  <a:pt x="580" y="1160"/>
                </a:lnTo>
                <a:lnTo>
                  <a:pt x="0" y="2321"/>
                </a:lnTo>
                <a:lnTo>
                  <a:pt x="580" y="2902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5983139" y="811270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0" y="0"/>
                </a:moveTo>
                <a:lnTo>
                  <a:pt x="0" y="4062"/>
                </a:lnTo>
                <a:lnTo>
                  <a:pt x="2323" y="4643"/>
                </a:lnTo>
                <a:lnTo>
                  <a:pt x="2904" y="1741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6239836" y="1801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3485" y="0"/>
                </a:moveTo>
                <a:lnTo>
                  <a:pt x="1742" y="0"/>
                </a:lnTo>
                <a:lnTo>
                  <a:pt x="0" y="1741"/>
                </a:lnTo>
                <a:lnTo>
                  <a:pt x="2323" y="1741"/>
                </a:lnTo>
                <a:lnTo>
                  <a:pt x="2904" y="116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5590489" y="0"/>
            <a:ext cx="10160" cy="22225"/>
          </a:xfrm>
          <a:custGeom>
            <a:avLst/>
            <a:gdLst/>
            <a:ahLst/>
            <a:cxnLst/>
            <a:rect l="l" t="t" r="r" b="b"/>
            <a:pathLst>
              <a:path w="10160" h="22225">
                <a:moveTo>
                  <a:pt x="4140" y="22085"/>
                </a:moveTo>
                <a:lnTo>
                  <a:pt x="3556" y="21501"/>
                </a:lnTo>
                <a:lnTo>
                  <a:pt x="2387" y="21501"/>
                </a:lnTo>
                <a:lnTo>
                  <a:pt x="4140" y="22085"/>
                </a:lnTo>
                <a:close/>
              </a:path>
              <a:path w="10160" h="22225">
                <a:moveTo>
                  <a:pt x="8788" y="2933"/>
                </a:moveTo>
                <a:lnTo>
                  <a:pt x="4203" y="0"/>
                </a:lnTo>
                <a:lnTo>
                  <a:pt x="0" y="0"/>
                </a:lnTo>
                <a:lnTo>
                  <a:pt x="863" y="381"/>
                </a:lnTo>
                <a:lnTo>
                  <a:pt x="8788" y="2933"/>
                </a:lnTo>
                <a:close/>
              </a:path>
              <a:path w="10160" h="22225">
                <a:moveTo>
                  <a:pt x="9944" y="5829"/>
                </a:moveTo>
                <a:lnTo>
                  <a:pt x="8788" y="4673"/>
                </a:lnTo>
                <a:lnTo>
                  <a:pt x="9359" y="4089"/>
                </a:lnTo>
                <a:lnTo>
                  <a:pt x="6464" y="2933"/>
                </a:lnTo>
                <a:lnTo>
                  <a:pt x="8788" y="5245"/>
                </a:lnTo>
                <a:lnTo>
                  <a:pt x="9944" y="582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5564690" y="738733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09">
                <a:moveTo>
                  <a:pt x="6416" y="1741"/>
                </a:moveTo>
                <a:lnTo>
                  <a:pt x="3802" y="1741"/>
                </a:lnTo>
                <a:lnTo>
                  <a:pt x="7287" y="3482"/>
                </a:lnTo>
                <a:lnTo>
                  <a:pt x="6416" y="1741"/>
                </a:lnTo>
                <a:close/>
              </a:path>
              <a:path w="7620" h="3809">
                <a:moveTo>
                  <a:pt x="5544" y="0"/>
                </a:moveTo>
                <a:lnTo>
                  <a:pt x="0" y="3324"/>
                </a:lnTo>
                <a:lnTo>
                  <a:pt x="3802" y="1741"/>
                </a:lnTo>
                <a:lnTo>
                  <a:pt x="6416" y="1741"/>
                </a:lnTo>
                <a:lnTo>
                  <a:pt x="554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6518026" y="592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2904" y="0"/>
                </a:moveTo>
                <a:lnTo>
                  <a:pt x="1161" y="0"/>
                </a:lnTo>
                <a:lnTo>
                  <a:pt x="580" y="580"/>
                </a:lnTo>
                <a:lnTo>
                  <a:pt x="0" y="1741"/>
                </a:lnTo>
                <a:lnTo>
                  <a:pt x="1742" y="2321"/>
                </a:lnTo>
                <a:lnTo>
                  <a:pt x="3485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5589473" y="5828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35"/>
                </a:moveTo>
                <a:lnTo>
                  <a:pt x="8051" y="17411"/>
                </a:lnTo>
                <a:lnTo>
                  <a:pt x="5156" y="16256"/>
                </a:lnTo>
                <a:lnTo>
                  <a:pt x="5905" y="17360"/>
                </a:lnTo>
                <a:lnTo>
                  <a:pt x="2895" y="17780"/>
                </a:lnTo>
                <a:lnTo>
                  <a:pt x="0" y="18288"/>
                </a:lnTo>
                <a:lnTo>
                  <a:pt x="1092" y="19735"/>
                </a:lnTo>
                <a:lnTo>
                  <a:pt x="2247" y="19151"/>
                </a:lnTo>
                <a:lnTo>
                  <a:pt x="9804" y="19735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75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5543514" y="15842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0" y="0"/>
                </a:moveTo>
                <a:lnTo>
                  <a:pt x="2323" y="2902"/>
                </a:lnTo>
                <a:lnTo>
                  <a:pt x="8713" y="290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5655030" y="-2299"/>
            <a:ext cx="27305" cy="18415"/>
          </a:xfrm>
          <a:custGeom>
            <a:avLst/>
            <a:gdLst/>
            <a:ahLst/>
            <a:cxnLst/>
            <a:rect l="l" t="t" r="r" b="b"/>
            <a:pathLst>
              <a:path w="27304" h="18415">
                <a:moveTo>
                  <a:pt x="2908" y="2324"/>
                </a:moveTo>
                <a:lnTo>
                  <a:pt x="584" y="0"/>
                </a:lnTo>
                <a:lnTo>
                  <a:pt x="584" y="584"/>
                </a:lnTo>
                <a:lnTo>
                  <a:pt x="0" y="1168"/>
                </a:lnTo>
                <a:lnTo>
                  <a:pt x="2908" y="2324"/>
                </a:lnTo>
                <a:close/>
              </a:path>
              <a:path w="27304" h="18415">
                <a:moveTo>
                  <a:pt x="14592" y="14541"/>
                </a:moveTo>
                <a:lnTo>
                  <a:pt x="11620" y="13347"/>
                </a:lnTo>
                <a:lnTo>
                  <a:pt x="14389" y="14541"/>
                </a:lnTo>
                <a:lnTo>
                  <a:pt x="14592" y="14541"/>
                </a:lnTo>
                <a:close/>
              </a:path>
              <a:path w="27304" h="18415">
                <a:moveTo>
                  <a:pt x="27254" y="12192"/>
                </a:moveTo>
                <a:lnTo>
                  <a:pt x="584" y="2908"/>
                </a:lnTo>
                <a:lnTo>
                  <a:pt x="6362" y="5918"/>
                </a:lnTo>
                <a:lnTo>
                  <a:pt x="9359" y="7835"/>
                </a:lnTo>
                <a:lnTo>
                  <a:pt x="12903" y="9766"/>
                </a:lnTo>
                <a:lnTo>
                  <a:pt x="20281" y="12776"/>
                </a:lnTo>
                <a:lnTo>
                  <a:pt x="21463" y="14541"/>
                </a:lnTo>
                <a:lnTo>
                  <a:pt x="21209" y="14541"/>
                </a:lnTo>
                <a:lnTo>
                  <a:pt x="15684" y="15087"/>
                </a:lnTo>
                <a:lnTo>
                  <a:pt x="14389" y="14541"/>
                </a:lnTo>
                <a:lnTo>
                  <a:pt x="8140" y="15671"/>
                </a:lnTo>
                <a:lnTo>
                  <a:pt x="15684" y="17995"/>
                </a:lnTo>
                <a:lnTo>
                  <a:pt x="25514" y="17995"/>
                </a:lnTo>
                <a:lnTo>
                  <a:pt x="26682" y="15087"/>
                </a:lnTo>
                <a:lnTo>
                  <a:pt x="19126" y="10452"/>
                </a:lnTo>
                <a:lnTo>
                  <a:pt x="22034" y="10452"/>
                </a:lnTo>
                <a:lnTo>
                  <a:pt x="24930" y="11607"/>
                </a:lnTo>
                <a:lnTo>
                  <a:pt x="27254" y="1219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6100475" y="208337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580" y="0"/>
                </a:moveTo>
                <a:lnTo>
                  <a:pt x="0" y="0"/>
                </a:ln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5662593" y="67837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5" y="0"/>
                </a:moveTo>
                <a:lnTo>
                  <a:pt x="0" y="1160"/>
                </a:lnTo>
                <a:lnTo>
                  <a:pt x="580" y="1160"/>
                </a:lnTo>
                <a:lnTo>
                  <a:pt x="1742" y="58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6138232" y="14529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1" y="58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5623674" y="861186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01"/>
                </a:moveTo>
                <a:lnTo>
                  <a:pt x="1155" y="2895"/>
                </a:lnTo>
                <a:lnTo>
                  <a:pt x="0" y="4064"/>
                </a:lnTo>
                <a:lnTo>
                  <a:pt x="1943" y="2501"/>
                </a:lnTo>
                <a:close/>
              </a:path>
              <a:path w="8889" h="8255">
                <a:moveTo>
                  <a:pt x="8712" y="0"/>
                </a:moveTo>
                <a:lnTo>
                  <a:pt x="5219" y="0"/>
                </a:lnTo>
                <a:lnTo>
                  <a:pt x="2895" y="1739"/>
                </a:lnTo>
                <a:lnTo>
                  <a:pt x="4483" y="1917"/>
                </a:lnTo>
                <a:lnTo>
                  <a:pt x="3340" y="4927"/>
                </a:lnTo>
                <a:lnTo>
                  <a:pt x="2413" y="7937"/>
                </a:lnTo>
                <a:lnTo>
                  <a:pt x="4635" y="8115"/>
                </a:lnTo>
                <a:lnTo>
                  <a:pt x="4064" y="6375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6139974" y="1975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0" y="0"/>
                </a:moveTo>
                <a:lnTo>
                  <a:pt x="2323" y="580"/>
                </a:lnTo>
                <a:lnTo>
                  <a:pt x="2904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5758389" y="984778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0" y="6964"/>
                </a:lnTo>
                <a:lnTo>
                  <a:pt x="4066" y="6384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5976749" y="807802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0" y="2887"/>
                </a:lnTo>
                <a:lnTo>
                  <a:pt x="4646" y="2887"/>
                </a:lnTo>
                <a:lnTo>
                  <a:pt x="5808" y="3467"/>
                </a:lnTo>
                <a:lnTo>
                  <a:pt x="5808" y="1726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5656785" y="67546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7551" y="0"/>
                </a:moveTo>
                <a:lnTo>
                  <a:pt x="6970" y="1160"/>
                </a:lnTo>
                <a:lnTo>
                  <a:pt x="0" y="4643"/>
                </a:lnTo>
                <a:lnTo>
                  <a:pt x="2904" y="5223"/>
                </a:lnTo>
                <a:lnTo>
                  <a:pt x="5808" y="4062"/>
                </a:lnTo>
                <a:lnTo>
                  <a:pt x="4528" y="3754"/>
                </a:lnTo>
                <a:lnTo>
                  <a:pt x="6897" y="2031"/>
                </a:lnTo>
                <a:lnTo>
                  <a:pt x="9157" y="308"/>
                </a:lnTo>
                <a:lnTo>
                  <a:pt x="755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6127776" y="858273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741"/>
                </a:lnTo>
                <a:lnTo>
                  <a:pt x="1161" y="2321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6555202" y="47353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4" y="0"/>
                </a:moveTo>
                <a:lnTo>
                  <a:pt x="0" y="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5581840" y="833906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32" y="584"/>
                </a:moveTo>
                <a:lnTo>
                  <a:pt x="16268" y="0"/>
                </a:lnTo>
                <a:lnTo>
                  <a:pt x="13360" y="1155"/>
                </a:lnTo>
                <a:lnTo>
                  <a:pt x="6972" y="5803"/>
                </a:lnTo>
                <a:lnTo>
                  <a:pt x="9296" y="6388"/>
                </a:lnTo>
                <a:lnTo>
                  <a:pt x="20332" y="584"/>
                </a:lnTo>
                <a:close/>
              </a:path>
              <a:path w="34289" h="22859">
                <a:moveTo>
                  <a:pt x="27889" y="9283"/>
                </a:moveTo>
                <a:lnTo>
                  <a:pt x="21932" y="11861"/>
                </a:lnTo>
                <a:lnTo>
                  <a:pt x="18592" y="12915"/>
                </a:lnTo>
                <a:lnTo>
                  <a:pt x="14820" y="14185"/>
                </a:lnTo>
                <a:lnTo>
                  <a:pt x="7556" y="17411"/>
                </a:lnTo>
                <a:lnTo>
                  <a:pt x="5232" y="16827"/>
                </a:lnTo>
                <a:lnTo>
                  <a:pt x="9296" y="12763"/>
                </a:lnTo>
                <a:lnTo>
                  <a:pt x="13360" y="10452"/>
                </a:lnTo>
                <a:lnTo>
                  <a:pt x="10464" y="11607"/>
                </a:lnTo>
                <a:lnTo>
                  <a:pt x="13944" y="6959"/>
                </a:lnTo>
                <a:lnTo>
                  <a:pt x="6972" y="10452"/>
                </a:lnTo>
                <a:lnTo>
                  <a:pt x="0" y="17411"/>
                </a:lnTo>
                <a:lnTo>
                  <a:pt x="1168" y="20320"/>
                </a:lnTo>
                <a:lnTo>
                  <a:pt x="9880" y="17995"/>
                </a:lnTo>
                <a:lnTo>
                  <a:pt x="8140" y="20320"/>
                </a:lnTo>
                <a:lnTo>
                  <a:pt x="4648" y="21475"/>
                </a:lnTo>
                <a:lnTo>
                  <a:pt x="2908" y="22631"/>
                </a:lnTo>
                <a:lnTo>
                  <a:pt x="8280" y="20878"/>
                </a:lnTo>
                <a:lnTo>
                  <a:pt x="14528" y="18135"/>
                </a:lnTo>
                <a:lnTo>
                  <a:pt x="21209" y="14312"/>
                </a:lnTo>
                <a:lnTo>
                  <a:pt x="27889" y="9283"/>
                </a:lnTo>
                <a:close/>
              </a:path>
              <a:path w="34289" h="22859">
                <a:moveTo>
                  <a:pt x="30213" y="11607"/>
                </a:moveTo>
                <a:lnTo>
                  <a:pt x="29629" y="11023"/>
                </a:lnTo>
                <a:lnTo>
                  <a:pt x="29629" y="10452"/>
                </a:lnTo>
                <a:lnTo>
                  <a:pt x="26720" y="11607"/>
                </a:lnTo>
                <a:lnTo>
                  <a:pt x="30213" y="11607"/>
                </a:lnTo>
                <a:close/>
              </a:path>
              <a:path w="34289" h="22859">
                <a:moveTo>
                  <a:pt x="31953" y="11607"/>
                </a:moveTo>
                <a:lnTo>
                  <a:pt x="30213" y="11607"/>
                </a:lnTo>
                <a:lnTo>
                  <a:pt x="30213" y="12192"/>
                </a:lnTo>
                <a:lnTo>
                  <a:pt x="30797" y="12192"/>
                </a:lnTo>
                <a:lnTo>
                  <a:pt x="31953" y="11607"/>
                </a:lnTo>
                <a:close/>
              </a:path>
              <a:path w="34289" h="22859">
                <a:moveTo>
                  <a:pt x="33693" y="11023"/>
                </a:moveTo>
                <a:lnTo>
                  <a:pt x="32537" y="11023"/>
                </a:lnTo>
                <a:lnTo>
                  <a:pt x="31953" y="11607"/>
                </a:lnTo>
                <a:lnTo>
                  <a:pt x="33693" y="11607"/>
                </a:lnTo>
                <a:lnTo>
                  <a:pt x="33693" y="1102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6513379" y="56899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808" y="0"/>
                </a:moveTo>
                <a:lnTo>
                  <a:pt x="0" y="1741"/>
                </a:lnTo>
                <a:lnTo>
                  <a:pt x="5227" y="1741"/>
                </a:lnTo>
                <a:lnTo>
                  <a:pt x="5808" y="580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5638778" y="565239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5227" y="0"/>
                </a:moveTo>
                <a:lnTo>
                  <a:pt x="0" y="1741"/>
                </a:lnTo>
                <a:lnTo>
                  <a:pt x="8132" y="116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6144041" y="86349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3" y="0"/>
                </a:moveTo>
                <a:lnTo>
                  <a:pt x="0" y="580"/>
                </a:lnTo>
                <a:lnTo>
                  <a:pt x="58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6339747" y="476437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5069027" y="258838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396" y="1739"/>
                </a:moveTo>
                <a:lnTo>
                  <a:pt x="20332" y="0"/>
                </a:lnTo>
                <a:lnTo>
                  <a:pt x="16840" y="0"/>
                </a:lnTo>
                <a:lnTo>
                  <a:pt x="9880" y="2324"/>
                </a:lnTo>
                <a:lnTo>
                  <a:pt x="11620" y="3479"/>
                </a:lnTo>
                <a:lnTo>
                  <a:pt x="24396" y="1739"/>
                </a:lnTo>
                <a:close/>
              </a:path>
              <a:path w="44450" h="45085">
                <a:moveTo>
                  <a:pt x="28460" y="12192"/>
                </a:moveTo>
                <a:lnTo>
                  <a:pt x="22250" y="12941"/>
                </a:lnTo>
                <a:lnTo>
                  <a:pt x="18808" y="12992"/>
                </a:lnTo>
                <a:lnTo>
                  <a:pt x="14820" y="12928"/>
                </a:lnTo>
                <a:lnTo>
                  <a:pt x="6972" y="13347"/>
                </a:lnTo>
                <a:lnTo>
                  <a:pt x="5232" y="12192"/>
                </a:lnTo>
                <a:lnTo>
                  <a:pt x="9880" y="9283"/>
                </a:lnTo>
                <a:lnTo>
                  <a:pt x="14516" y="8712"/>
                </a:lnTo>
                <a:lnTo>
                  <a:pt x="11036" y="8712"/>
                </a:lnTo>
                <a:lnTo>
                  <a:pt x="16268" y="5219"/>
                </a:lnTo>
                <a:lnTo>
                  <a:pt x="8712" y="6388"/>
                </a:lnTo>
                <a:lnTo>
                  <a:pt x="0" y="11023"/>
                </a:lnTo>
                <a:lnTo>
                  <a:pt x="0" y="13931"/>
                </a:lnTo>
                <a:lnTo>
                  <a:pt x="8712" y="14516"/>
                </a:lnTo>
                <a:lnTo>
                  <a:pt x="6388" y="15671"/>
                </a:lnTo>
                <a:lnTo>
                  <a:pt x="2908" y="16256"/>
                </a:lnTo>
                <a:lnTo>
                  <a:pt x="584" y="16827"/>
                </a:lnTo>
                <a:lnTo>
                  <a:pt x="6172" y="17005"/>
                </a:lnTo>
                <a:lnTo>
                  <a:pt x="13004" y="16471"/>
                </a:lnTo>
                <a:lnTo>
                  <a:pt x="20599" y="14960"/>
                </a:lnTo>
                <a:lnTo>
                  <a:pt x="28460" y="12192"/>
                </a:lnTo>
                <a:close/>
              </a:path>
              <a:path w="44450" h="45085">
                <a:moveTo>
                  <a:pt x="33108" y="16256"/>
                </a:moveTo>
                <a:lnTo>
                  <a:pt x="32524" y="16256"/>
                </a:lnTo>
                <a:lnTo>
                  <a:pt x="31940" y="16827"/>
                </a:lnTo>
                <a:lnTo>
                  <a:pt x="33108" y="16827"/>
                </a:lnTo>
                <a:lnTo>
                  <a:pt x="33108" y="16256"/>
                </a:lnTo>
                <a:close/>
              </a:path>
              <a:path w="44450" h="45085">
                <a:moveTo>
                  <a:pt x="44145" y="38887"/>
                </a:moveTo>
                <a:lnTo>
                  <a:pt x="41236" y="37147"/>
                </a:lnTo>
                <a:lnTo>
                  <a:pt x="37757" y="37731"/>
                </a:lnTo>
                <a:lnTo>
                  <a:pt x="39128" y="38569"/>
                </a:lnTo>
                <a:lnTo>
                  <a:pt x="37033" y="40995"/>
                </a:lnTo>
                <a:lnTo>
                  <a:pt x="35140" y="43522"/>
                </a:lnTo>
                <a:lnTo>
                  <a:pt x="37172" y="44691"/>
                </a:lnTo>
                <a:lnTo>
                  <a:pt x="37757" y="42951"/>
                </a:lnTo>
                <a:lnTo>
                  <a:pt x="44145" y="3888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4947069" y="412597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92" y="2908"/>
                </a:lnTo>
                <a:lnTo>
                  <a:pt x="7556" y="3479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4900037" y="1961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0"/>
                </a:moveTo>
                <a:lnTo>
                  <a:pt x="1742" y="580"/>
                </a:lnTo>
                <a:lnTo>
                  <a:pt x="1742" y="0"/>
                </a:lnTo>
                <a:lnTo>
                  <a:pt x="1161" y="58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4939527" y="368529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1742" y="0"/>
                </a:moveTo>
                <a:lnTo>
                  <a:pt x="0" y="0"/>
                </a:lnTo>
                <a:lnTo>
                  <a:pt x="3485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5664336" y="1132172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1161" y="580"/>
                </a:lnTo>
                <a:lnTo>
                  <a:pt x="0" y="6964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5031866" y="632518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0"/>
                </a:moveTo>
                <a:lnTo>
                  <a:pt x="3485" y="4643"/>
                </a:lnTo>
                <a:lnTo>
                  <a:pt x="5227" y="2902"/>
                </a:lnTo>
                <a:lnTo>
                  <a:pt x="0" y="0"/>
                </a:lnTo>
                <a:close/>
              </a:path>
              <a:path w="8254" h="5079">
                <a:moveTo>
                  <a:pt x="8132" y="580"/>
                </a:moveTo>
                <a:lnTo>
                  <a:pt x="5808" y="2321"/>
                </a:lnTo>
                <a:lnTo>
                  <a:pt x="5227" y="2902"/>
                </a:lnTo>
                <a:lnTo>
                  <a:pt x="8132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4951145" y="42303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3" y="580"/>
                </a:moveTo>
                <a:lnTo>
                  <a:pt x="2323" y="0"/>
                </a:lnTo>
                <a:lnTo>
                  <a:pt x="0" y="0"/>
                </a:lnTo>
                <a:lnTo>
                  <a:pt x="1161" y="0"/>
                </a:lnTo>
                <a:lnTo>
                  <a:pt x="2323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4940108" y="47759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4066" y="0"/>
                </a:moveTo>
                <a:lnTo>
                  <a:pt x="0" y="0"/>
                </a:lnTo>
                <a:lnTo>
                  <a:pt x="2904" y="580"/>
                </a:lnTo>
                <a:lnTo>
                  <a:pt x="40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5340838" y="20913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0" y="0"/>
                </a:moveTo>
                <a:lnTo>
                  <a:pt x="2904" y="2321"/>
                </a:lnTo>
                <a:lnTo>
                  <a:pt x="4066" y="17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5329801" y="260574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580" y="0"/>
                </a:moveTo>
                <a:lnTo>
                  <a:pt x="43" y="5368"/>
                </a:lnTo>
                <a:lnTo>
                  <a:pt x="0" y="5804"/>
                </a:lnTo>
                <a:lnTo>
                  <a:pt x="2613" y="5368"/>
                </a:lnTo>
                <a:lnTo>
                  <a:pt x="2371" y="5368"/>
                </a:lnTo>
                <a:lnTo>
                  <a:pt x="580" y="0"/>
                </a:lnTo>
                <a:close/>
              </a:path>
              <a:path w="10160" h="6350">
                <a:moveTo>
                  <a:pt x="4211" y="5368"/>
                </a:moveTo>
                <a:lnTo>
                  <a:pt x="6389" y="5804"/>
                </a:lnTo>
                <a:lnTo>
                  <a:pt x="9874" y="5804"/>
                </a:lnTo>
                <a:lnTo>
                  <a:pt x="4211" y="536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5166024" y="475276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8127" y="0"/>
                </a:moveTo>
                <a:lnTo>
                  <a:pt x="0" y="2902"/>
                </a:lnTo>
                <a:lnTo>
                  <a:pt x="4066" y="4643"/>
                </a:lnTo>
                <a:lnTo>
                  <a:pt x="81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4897704" y="200799"/>
            <a:ext cx="9525" cy="20320"/>
          </a:xfrm>
          <a:custGeom>
            <a:avLst/>
            <a:gdLst/>
            <a:ahLst/>
            <a:cxnLst/>
            <a:rect l="l" t="t" r="r" b="b"/>
            <a:pathLst>
              <a:path w="9525" h="20320">
                <a:moveTo>
                  <a:pt x="6388" y="2324"/>
                </a:moveTo>
                <a:lnTo>
                  <a:pt x="5232" y="1155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64" y="2895"/>
                </a:lnTo>
                <a:lnTo>
                  <a:pt x="6388" y="2324"/>
                </a:lnTo>
                <a:close/>
              </a:path>
              <a:path w="9525" h="20320">
                <a:moveTo>
                  <a:pt x="9296" y="19735"/>
                </a:moveTo>
                <a:lnTo>
                  <a:pt x="5232" y="16256"/>
                </a:lnTo>
                <a:lnTo>
                  <a:pt x="0" y="20307"/>
                </a:lnTo>
                <a:lnTo>
                  <a:pt x="9296" y="1973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4850663" y="-1130"/>
            <a:ext cx="2703830" cy="1283970"/>
          </a:xfrm>
          <a:custGeom>
            <a:avLst/>
            <a:gdLst/>
            <a:ahLst/>
            <a:cxnLst/>
            <a:rect l="l" t="t" r="r" b="b"/>
            <a:pathLst>
              <a:path w="2703829" h="1283970">
                <a:moveTo>
                  <a:pt x="13601" y="51727"/>
                </a:moveTo>
                <a:lnTo>
                  <a:pt x="9906" y="39001"/>
                </a:lnTo>
                <a:lnTo>
                  <a:pt x="1739" y="39001"/>
                </a:lnTo>
                <a:lnTo>
                  <a:pt x="13601" y="51727"/>
                </a:lnTo>
                <a:close/>
              </a:path>
              <a:path w="2703829" h="1283970">
                <a:moveTo>
                  <a:pt x="94996" y="508901"/>
                </a:moveTo>
                <a:lnTo>
                  <a:pt x="94869" y="508406"/>
                </a:lnTo>
                <a:lnTo>
                  <a:pt x="94830" y="508215"/>
                </a:lnTo>
                <a:lnTo>
                  <a:pt x="94195" y="508901"/>
                </a:lnTo>
                <a:lnTo>
                  <a:pt x="94996" y="508901"/>
                </a:lnTo>
                <a:close/>
              </a:path>
              <a:path w="2703829" h="1283970">
                <a:moveTo>
                  <a:pt x="108026" y="356501"/>
                </a:moveTo>
                <a:lnTo>
                  <a:pt x="101053" y="343801"/>
                </a:lnTo>
                <a:lnTo>
                  <a:pt x="94665" y="356501"/>
                </a:lnTo>
                <a:lnTo>
                  <a:pt x="108026" y="356501"/>
                </a:lnTo>
                <a:close/>
              </a:path>
              <a:path w="2703829" h="1283970">
                <a:moveTo>
                  <a:pt x="230276" y="156362"/>
                </a:moveTo>
                <a:lnTo>
                  <a:pt x="226491" y="157238"/>
                </a:lnTo>
                <a:lnTo>
                  <a:pt x="229400" y="156654"/>
                </a:lnTo>
                <a:lnTo>
                  <a:pt x="230276" y="156362"/>
                </a:lnTo>
                <a:close/>
              </a:path>
              <a:path w="2703829" h="1283970">
                <a:moveTo>
                  <a:pt x="236956" y="158394"/>
                </a:moveTo>
                <a:lnTo>
                  <a:pt x="236118" y="155498"/>
                </a:lnTo>
                <a:lnTo>
                  <a:pt x="235788" y="154330"/>
                </a:lnTo>
                <a:lnTo>
                  <a:pt x="232879" y="155498"/>
                </a:lnTo>
                <a:lnTo>
                  <a:pt x="230276" y="156362"/>
                </a:lnTo>
                <a:lnTo>
                  <a:pt x="234048" y="155498"/>
                </a:lnTo>
                <a:lnTo>
                  <a:pt x="236956" y="158394"/>
                </a:lnTo>
                <a:close/>
              </a:path>
              <a:path w="2703829" h="1283970">
                <a:moveTo>
                  <a:pt x="239280" y="293001"/>
                </a:moveTo>
                <a:lnTo>
                  <a:pt x="234924" y="293001"/>
                </a:lnTo>
                <a:lnTo>
                  <a:pt x="237020" y="305701"/>
                </a:lnTo>
                <a:lnTo>
                  <a:pt x="239280" y="293001"/>
                </a:lnTo>
                <a:close/>
              </a:path>
              <a:path w="2703829" h="1283970">
                <a:moveTo>
                  <a:pt x="240436" y="280301"/>
                </a:moveTo>
                <a:lnTo>
                  <a:pt x="234632" y="280301"/>
                </a:lnTo>
                <a:lnTo>
                  <a:pt x="232219" y="292544"/>
                </a:lnTo>
                <a:lnTo>
                  <a:pt x="232130" y="293001"/>
                </a:lnTo>
                <a:lnTo>
                  <a:pt x="234188" y="293001"/>
                </a:lnTo>
                <a:lnTo>
                  <a:pt x="240436" y="280301"/>
                </a:lnTo>
                <a:close/>
              </a:path>
              <a:path w="2703829" h="1283970">
                <a:moveTo>
                  <a:pt x="241020" y="140601"/>
                </a:moveTo>
                <a:lnTo>
                  <a:pt x="234048" y="140601"/>
                </a:lnTo>
                <a:lnTo>
                  <a:pt x="230555" y="153301"/>
                </a:lnTo>
                <a:lnTo>
                  <a:pt x="238112" y="153301"/>
                </a:lnTo>
                <a:lnTo>
                  <a:pt x="241020" y="140601"/>
                </a:lnTo>
                <a:close/>
              </a:path>
              <a:path w="2703829" h="1283970">
                <a:moveTo>
                  <a:pt x="248564" y="274485"/>
                </a:moveTo>
                <a:lnTo>
                  <a:pt x="245668" y="275056"/>
                </a:lnTo>
                <a:lnTo>
                  <a:pt x="248564" y="276225"/>
                </a:lnTo>
                <a:lnTo>
                  <a:pt x="248564" y="274485"/>
                </a:lnTo>
                <a:close/>
              </a:path>
              <a:path w="2703829" h="1283970">
                <a:moveTo>
                  <a:pt x="249491" y="293001"/>
                </a:moveTo>
                <a:lnTo>
                  <a:pt x="244500" y="280301"/>
                </a:lnTo>
                <a:lnTo>
                  <a:pt x="240436" y="280301"/>
                </a:lnTo>
                <a:lnTo>
                  <a:pt x="241642" y="292544"/>
                </a:lnTo>
                <a:lnTo>
                  <a:pt x="241681" y="293001"/>
                </a:lnTo>
                <a:lnTo>
                  <a:pt x="246824" y="293001"/>
                </a:lnTo>
                <a:lnTo>
                  <a:pt x="249491" y="293001"/>
                </a:lnTo>
                <a:close/>
              </a:path>
              <a:path w="2703829" h="1283970">
                <a:moveTo>
                  <a:pt x="250304" y="276225"/>
                </a:moveTo>
                <a:lnTo>
                  <a:pt x="249148" y="275640"/>
                </a:lnTo>
                <a:lnTo>
                  <a:pt x="248564" y="276225"/>
                </a:lnTo>
                <a:lnTo>
                  <a:pt x="249148" y="276796"/>
                </a:lnTo>
                <a:lnTo>
                  <a:pt x="250304" y="276225"/>
                </a:lnTo>
                <a:close/>
              </a:path>
              <a:path w="2703829" h="1283970">
                <a:moveTo>
                  <a:pt x="255231" y="297853"/>
                </a:moveTo>
                <a:lnTo>
                  <a:pt x="252628" y="298272"/>
                </a:lnTo>
                <a:lnTo>
                  <a:pt x="254368" y="298272"/>
                </a:lnTo>
                <a:lnTo>
                  <a:pt x="255231" y="297853"/>
                </a:lnTo>
                <a:close/>
              </a:path>
              <a:path w="2703829" h="1283970">
                <a:moveTo>
                  <a:pt x="270052" y="331101"/>
                </a:moveTo>
                <a:lnTo>
                  <a:pt x="266573" y="331101"/>
                </a:lnTo>
                <a:lnTo>
                  <a:pt x="268198" y="343801"/>
                </a:lnTo>
                <a:lnTo>
                  <a:pt x="270052" y="331101"/>
                </a:lnTo>
                <a:close/>
              </a:path>
              <a:path w="2703829" h="1283970">
                <a:moveTo>
                  <a:pt x="327545" y="496201"/>
                </a:moveTo>
                <a:lnTo>
                  <a:pt x="325805" y="496201"/>
                </a:lnTo>
                <a:lnTo>
                  <a:pt x="321970" y="503415"/>
                </a:lnTo>
                <a:lnTo>
                  <a:pt x="327545" y="496201"/>
                </a:lnTo>
                <a:close/>
              </a:path>
              <a:path w="2703829" h="1283970">
                <a:moveTo>
                  <a:pt x="340360" y="816965"/>
                </a:moveTo>
                <a:lnTo>
                  <a:pt x="335419" y="826401"/>
                </a:lnTo>
                <a:lnTo>
                  <a:pt x="339026" y="826401"/>
                </a:lnTo>
                <a:lnTo>
                  <a:pt x="340360" y="816965"/>
                </a:lnTo>
                <a:close/>
              </a:path>
              <a:path w="2703829" h="1283970">
                <a:moveTo>
                  <a:pt x="360984" y="534301"/>
                </a:moveTo>
                <a:lnTo>
                  <a:pt x="354850" y="521601"/>
                </a:lnTo>
                <a:lnTo>
                  <a:pt x="349313" y="534301"/>
                </a:lnTo>
                <a:lnTo>
                  <a:pt x="360984" y="534301"/>
                </a:lnTo>
                <a:close/>
              </a:path>
              <a:path w="2703829" h="1283970">
                <a:moveTo>
                  <a:pt x="366458" y="559701"/>
                </a:moveTo>
                <a:lnTo>
                  <a:pt x="365912" y="547001"/>
                </a:lnTo>
                <a:lnTo>
                  <a:pt x="364693" y="547001"/>
                </a:lnTo>
                <a:lnTo>
                  <a:pt x="366458" y="559701"/>
                </a:lnTo>
                <a:close/>
              </a:path>
              <a:path w="2703829" h="1283970">
                <a:moveTo>
                  <a:pt x="399948" y="877265"/>
                </a:moveTo>
                <a:lnTo>
                  <a:pt x="399884" y="876757"/>
                </a:lnTo>
                <a:lnTo>
                  <a:pt x="399821" y="876223"/>
                </a:lnTo>
                <a:lnTo>
                  <a:pt x="399427" y="877265"/>
                </a:lnTo>
                <a:lnTo>
                  <a:pt x="399948" y="877265"/>
                </a:lnTo>
                <a:close/>
              </a:path>
              <a:path w="2703829" h="1283970">
                <a:moveTo>
                  <a:pt x="454748" y="624268"/>
                </a:moveTo>
                <a:lnTo>
                  <a:pt x="454444" y="629551"/>
                </a:lnTo>
                <a:lnTo>
                  <a:pt x="454202" y="634873"/>
                </a:lnTo>
                <a:lnTo>
                  <a:pt x="454152" y="635927"/>
                </a:lnTo>
                <a:lnTo>
                  <a:pt x="454355" y="634873"/>
                </a:lnTo>
                <a:lnTo>
                  <a:pt x="454736" y="630262"/>
                </a:lnTo>
                <a:lnTo>
                  <a:pt x="454748" y="624268"/>
                </a:lnTo>
                <a:close/>
              </a:path>
              <a:path w="2703829" h="1283970">
                <a:moveTo>
                  <a:pt x="455891" y="623201"/>
                </a:moveTo>
                <a:lnTo>
                  <a:pt x="455320" y="623201"/>
                </a:lnTo>
                <a:lnTo>
                  <a:pt x="454787" y="629551"/>
                </a:lnTo>
                <a:lnTo>
                  <a:pt x="454748" y="635927"/>
                </a:lnTo>
                <a:lnTo>
                  <a:pt x="454939" y="634873"/>
                </a:lnTo>
                <a:lnTo>
                  <a:pt x="455815" y="624268"/>
                </a:lnTo>
                <a:lnTo>
                  <a:pt x="455891" y="623201"/>
                </a:lnTo>
                <a:close/>
              </a:path>
              <a:path w="2703829" h="1283970">
                <a:moveTo>
                  <a:pt x="470128" y="637070"/>
                </a:moveTo>
                <a:lnTo>
                  <a:pt x="469988" y="635927"/>
                </a:lnTo>
                <a:lnTo>
                  <a:pt x="469265" y="635927"/>
                </a:lnTo>
                <a:lnTo>
                  <a:pt x="470128" y="637070"/>
                </a:lnTo>
                <a:close/>
              </a:path>
              <a:path w="2703829" h="1283970">
                <a:moveTo>
                  <a:pt x="487845" y="216801"/>
                </a:moveTo>
                <a:lnTo>
                  <a:pt x="484543" y="216801"/>
                </a:lnTo>
                <a:lnTo>
                  <a:pt x="487565" y="229501"/>
                </a:lnTo>
                <a:lnTo>
                  <a:pt x="487845" y="216801"/>
                </a:lnTo>
                <a:close/>
              </a:path>
              <a:path w="2703829" h="1283970">
                <a:moveTo>
                  <a:pt x="671842" y="608393"/>
                </a:moveTo>
                <a:lnTo>
                  <a:pt x="671207" y="608990"/>
                </a:lnTo>
                <a:lnTo>
                  <a:pt x="671322" y="610158"/>
                </a:lnTo>
                <a:lnTo>
                  <a:pt x="671703" y="608990"/>
                </a:lnTo>
                <a:lnTo>
                  <a:pt x="671842" y="608393"/>
                </a:lnTo>
                <a:close/>
              </a:path>
              <a:path w="2703829" h="1283970">
                <a:moveTo>
                  <a:pt x="691108" y="204101"/>
                </a:moveTo>
                <a:lnTo>
                  <a:pt x="689940" y="191401"/>
                </a:lnTo>
                <a:lnTo>
                  <a:pt x="689140" y="191401"/>
                </a:lnTo>
                <a:lnTo>
                  <a:pt x="685876" y="191401"/>
                </a:lnTo>
                <a:lnTo>
                  <a:pt x="691108" y="204101"/>
                </a:lnTo>
                <a:close/>
              </a:path>
              <a:path w="2703829" h="1283970">
                <a:moveTo>
                  <a:pt x="696595" y="674001"/>
                </a:moveTo>
                <a:lnTo>
                  <a:pt x="696048" y="674001"/>
                </a:lnTo>
                <a:lnTo>
                  <a:pt x="691680" y="686701"/>
                </a:lnTo>
                <a:lnTo>
                  <a:pt x="696595" y="674001"/>
                </a:lnTo>
                <a:close/>
              </a:path>
              <a:path w="2703829" h="1283970">
                <a:moveTo>
                  <a:pt x="718362" y="89801"/>
                </a:moveTo>
                <a:lnTo>
                  <a:pt x="714540" y="89801"/>
                </a:lnTo>
                <a:lnTo>
                  <a:pt x="717816" y="102501"/>
                </a:lnTo>
                <a:lnTo>
                  <a:pt x="718362" y="89801"/>
                </a:lnTo>
                <a:close/>
              </a:path>
              <a:path w="2703829" h="1283970">
                <a:moveTo>
                  <a:pt x="736993" y="26301"/>
                </a:moveTo>
                <a:lnTo>
                  <a:pt x="736409" y="13601"/>
                </a:lnTo>
                <a:lnTo>
                  <a:pt x="727113" y="13601"/>
                </a:lnTo>
                <a:lnTo>
                  <a:pt x="730605" y="26301"/>
                </a:lnTo>
                <a:lnTo>
                  <a:pt x="736993" y="26301"/>
                </a:lnTo>
                <a:close/>
              </a:path>
              <a:path w="2703829" h="1283970">
                <a:moveTo>
                  <a:pt x="743267" y="26301"/>
                </a:moveTo>
                <a:lnTo>
                  <a:pt x="741641" y="13601"/>
                </a:lnTo>
                <a:lnTo>
                  <a:pt x="740473" y="13601"/>
                </a:lnTo>
                <a:lnTo>
                  <a:pt x="743267" y="26301"/>
                </a:lnTo>
                <a:close/>
              </a:path>
              <a:path w="2703829" h="1283970">
                <a:moveTo>
                  <a:pt x="764298" y="216801"/>
                </a:moveTo>
                <a:lnTo>
                  <a:pt x="760222" y="204101"/>
                </a:lnTo>
                <a:lnTo>
                  <a:pt x="752094" y="216801"/>
                </a:lnTo>
                <a:lnTo>
                  <a:pt x="764298" y="216801"/>
                </a:lnTo>
                <a:close/>
              </a:path>
              <a:path w="2703829" h="1283970">
                <a:moveTo>
                  <a:pt x="767537" y="89801"/>
                </a:moveTo>
                <a:lnTo>
                  <a:pt x="761390" y="77101"/>
                </a:lnTo>
                <a:lnTo>
                  <a:pt x="764870" y="89801"/>
                </a:lnTo>
                <a:lnTo>
                  <a:pt x="767537" y="89801"/>
                </a:lnTo>
                <a:close/>
              </a:path>
              <a:path w="2703829" h="1283970">
                <a:moveTo>
                  <a:pt x="770686" y="1105801"/>
                </a:moveTo>
                <a:lnTo>
                  <a:pt x="764882" y="1105801"/>
                </a:lnTo>
                <a:lnTo>
                  <a:pt x="761974" y="1118501"/>
                </a:lnTo>
                <a:lnTo>
                  <a:pt x="768362" y="1118501"/>
                </a:lnTo>
                <a:lnTo>
                  <a:pt x="770686" y="1105801"/>
                </a:lnTo>
                <a:close/>
              </a:path>
              <a:path w="2703829" h="1283970">
                <a:moveTo>
                  <a:pt x="775335" y="77101"/>
                </a:moveTo>
                <a:lnTo>
                  <a:pt x="763714" y="64401"/>
                </a:lnTo>
                <a:lnTo>
                  <a:pt x="772020" y="77101"/>
                </a:lnTo>
                <a:lnTo>
                  <a:pt x="775335" y="77101"/>
                </a:lnTo>
                <a:close/>
              </a:path>
              <a:path w="2703829" h="1283970">
                <a:moveTo>
                  <a:pt x="782739" y="34378"/>
                </a:moveTo>
                <a:lnTo>
                  <a:pt x="781723" y="26301"/>
                </a:lnTo>
                <a:lnTo>
                  <a:pt x="779399" y="26301"/>
                </a:lnTo>
                <a:lnTo>
                  <a:pt x="777646" y="26301"/>
                </a:lnTo>
                <a:lnTo>
                  <a:pt x="781075" y="31737"/>
                </a:lnTo>
                <a:lnTo>
                  <a:pt x="782739" y="34378"/>
                </a:lnTo>
                <a:close/>
              </a:path>
              <a:path w="2703829" h="1283970">
                <a:moveTo>
                  <a:pt x="799731" y="889901"/>
                </a:moveTo>
                <a:lnTo>
                  <a:pt x="795655" y="889901"/>
                </a:lnTo>
                <a:lnTo>
                  <a:pt x="795655" y="902601"/>
                </a:lnTo>
                <a:lnTo>
                  <a:pt x="799731" y="889901"/>
                </a:lnTo>
                <a:close/>
              </a:path>
              <a:path w="2703829" h="1283970">
                <a:moveTo>
                  <a:pt x="807275" y="661301"/>
                </a:moveTo>
                <a:lnTo>
                  <a:pt x="804367" y="661301"/>
                </a:lnTo>
                <a:lnTo>
                  <a:pt x="803313" y="674001"/>
                </a:lnTo>
                <a:lnTo>
                  <a:pt x="807275" y="661301"/>
                </a:lnTo>
                <a:close/>
              </a:path>
              <a:path w="2703829" h="1283970">
                <a:moveTo>
                  <a:pt x="829881" y="686701"/>
                </a:moveTo>
                <a:lnTo>
                  <a:pt x="824077" y="686701"/>
                </a:lnTo>
                <a:lnTo>
                  <a:pt x="826973" y="699401"/>
                </a:lnTo>
                <a:lnTo>
                  <a:pt x="829881" y="686701"/>
                </a:lnTo>
                <a:close/>
              </a:path>
              <a:path w="2703829" h="1283970">
                <a:moveTo>
                  <a:pt x="938949" y="1182001"/>
                </a:moveTo>
                <a:lnTo>
                  <a:pt x="936028" y="1182001"/>
                </a:lnTo>
                <a:lnTo>
                  <a:pt x="934834" y="1182001"/>
                </a:lnTo>
                <a:lnTo>
                  <a:pt x="934440" y="1194701"/>
                </a:lnTo>
                <a:lnTo>
                  <a:pt x="937983" y="1194701"/>
                </a:lnTo>
                <a:lnTo>
                  <a:pt x="938949" y="1182001"/>
                </a:lnTo>
                <a:close/>
              </a:path>
              <a:path w="2703829" h="1283970">
                <a:moveTo>
                  <a:pt x="945756" y="1207401"/>
                </a:moveTo>
                <a:lnTo>
                  <a:pt x="945654" y="1207096"/>
                </a:lnTo>
                <a:lnTo>
                  <a:pt x="945476" y="1207401"/>
                </a:lnTo>
                <a:lnTo>
                  <a:pt x="945756" y="1207401"/>
                </a:lnTo>
                <a:close/>
              </a:path>
              <a:path w="2703829" h="1283970">
                <a:moveTo>
                  <a:pt x="1032611" y="1220101"/>
                </a:moveTo>
                <a:lnTo>
                  <a:pt x="1029119" y="1220101"/>
                </a:lnTo>
                <a:lnTo>
                  <a:pt x="1027963" y="1232801"/>
                </a:lnTo>
                <a:lnTo>
                  <a:pt x="1029119" y="1232801"/>
                </a:lnTo>
                <a:lnTo>
                  <a:pt x="1032611" y="1220101"/>
                </a:lnTo>
                <a:close/>
              </a:path>
              <a:path w="2703829" h="1283970">
                <a:moveTo>
                  <a:pt x="1052944" y="623201"/>
                </a:moveTo>
                <a:lnTo>
                  <a:pt x="1048867" y="635927"/>
                </a:lnTo>
                <a:lnTo>
                  <a:pt x="1050607" y="635927"/>
                </a:lnTo>
                <a:lnTo>
                  <a:pt x="1052944" y="623201"/>
                </a:lnTo>
                <a:close/>
              </a:path>
              <a:path w="2703829" h="1283970">
                <a:moveTo>
                  <a:pt x="1059903" y="1258201"/>
                </a:moveTo>
                <a:lnTo>
                  <a:pt x="1055839" y="1258201"/>
                </a:lnTo>
                <a:lnTo>
                  <a:pt x="1056424" y="1270901"/>
                </a:lnTo>
                <a:lnTo>
                  <a:pt x="1059903" y="1258201"/>
                </a:lnTo>
                <a:close/>
              </a:path>
              <a:path w="2703829" h="1283970">
                <a:moveTo>
                  <a:pt x="1073226" y="1258201"/>
                </a:moveTo>
                <a:lnTo>
                  <a:pt x="1071041" y="1258201"/>
                </a:lnTo>
                <a:lnTo>
                  <a:pt x="1066253" y="1258201"/>
                </a:lnTo>
                <a:lnTo>
                  <a:pt x="1069149" y="1270901"/>
                </a:lnTo>
                <a:lnTo>
                  <a:pt x="1073226" y="1258201"/>
                </a:lnTo>
                <a:close/>
              </a:path>
              <a:path w="2703829" h="1283970">
                <a:moveTo>
                  <a:pt x="1157109" y="762901"/>
                </a:moveTo>
                <a:lnTo>
                  <a:pt x="1152804" y="775601"/>
                </a:lnTo>
                <a:lnTo>
                  <a:pt x="1154544" y="775601"/>
                </a:lnTo>
                <a:lnTo>
                  <a:pt x="1157109" y="762901"/>
                </a:lnTo>
                <a:close/>
              </a:path>
              <a:path w="2703829" h="1283970">
                <a:moveTo>
                  <a:pt x="1269555" y="203669"/>
                </a:moveTo>
                <a:lnTo>
                  <a:pt x="1263332" y="202895"/>
                </a:lnTo>
                <a:lnTo>
                  <a:pt x="1259903" y="202222"/>
                </a:lnTo>
                <a:lnTo>
                  <a:pt x="1255915" y="201549"/>
                </a:lnTo>
                <a:lnTo>
                  <a:pt x="1248067" y="200761"/>
                </a:lnTo>
                <a:lnTo>
                  <a:pt x="1246314" y="199021"/>
                </a:lnTo>
                <a:lnTo>
                  <a:pt x="1252131" y="197281"/>
                </a:lnTo>
                <a:lnTo>
                  <a:pt x="1256195" y="197281"/>
                </a:lnTo>
                <a:lnTo>
                  <a:pt x="1252715" y="196710"/>
                </a:lnTo>
                <a:lnTo>
                  <a:pt x="1258519" y="194386"/>
                </a:lnTo>
                <a:lnTo>
                  <a:pt x="1250962" y="194386"/>
                </a:lnTo>
                <a:lnTo>
                  <a:pt x="1241679" y="197281"/>
                </a:lnTo>
                <a:lnTo>
                  <a:pt x="1241094" y="200190"/>
                </a:lnTo>
                <a:lnTo>
                  <a:pt x="1249222" y="202514"/>
                </a:lnTo>
                <a:lnTo>
                  <a:pt x="1246314" y="203085"/>
                </a:lnTo>
                <a:lnTo>
                  <a:pt x="1241094" y="203085"/>
                </a:lnTo>
                <a:lnTo>
                  <a:pt x="1246606" y="204241"/>
                </a:lnTo>
                <a:lnTo>
                  <a:pt x="1253363" y="204901"/>
                </a:lnTo>
                <a:lnTo>
                  <a:pt x="1261110" y="204800"/>
                </a:lnTo>
                <a:lnTo>
                  <a:pt x="1269555" y="203669"/>
                </a:lnTo>
                <a:close/>
              </a:path>
              <a:path w="2703829" h="1283970">
                <a:moveTo>
                  <a:pt x="1270711" y="205994"/>
                </a:moveTo>
                <a:lnTo>
                  <a:pt x="1267815" y="205409"/>
                </a:lnTo>
                <a:lnTo>
                  <a:pt x="1270711" y="207149"/>
                </a:lnTo>
                <a:lnTo>
                  <a:pt x="1270711" y="205994"/>
                </a:lnTo>
                <a:close/>
              </a:path>
              <a:path w="2703829" h="1283970">
                <a:moveTo>
                  <a:pt x="1271879" y="207733"/>
                </a:moveTo>
                <a:lnTo>
                  <a:pt x="1270711" y="207149"/>
                </a:lnTo>
                <a:lnTo>
                  <a:pt x="1270711" y="207733"/>
                </a:lnTo>
                <a:lnTo>
                  <a:pt x="1271879" y="207733"/>
                </a:lnTo>
                <a:close/>
              </a:path>
              <a:path w="2703829" h="1283970">
                <a:moveTo>
                  <a:pt x="1273619" y="207733"/>
                </a:moveTo>
                <a:lnTo>
                  <a:pt x="1271879" y="207733"/>
                </a:lnTo>
                <a:lnTo>
                  <a:pt x="1273035" y="208318"/>
                </a:lnTo>
                <a:lnTo>
                  <a:pt x="1273619" y="207733"/>
                </a:lnTo>
                <a:close/>
              </a:path>
              <a:path w="2703829" h="1283970">
                <a:moveTo>
                  <a:pt x="1280007" y="231533"/>
                </a:moveTo>
                <a:lnTo>
                  <a:pt x="1277683" y="229793"/>
                </a:lnTo>
                <a:lnTo>
                  <a:pt x="1274203" y="229793"/>
                </a:lnTo>
                <a:lnTo>
                  <a:pt x="1275397" y="230949"/>
                </a:lnTo>
                <a:lnTo>
                  <a:pt x="1272895" y="232981"/>
                </a:lnTo>
                <a:lnTo>
                  <a:pt x="1270609" y="235013"/>
                </a:lnTo>
                <a:lnTo>
                  <a:pt x="1272463" y="236169"/>
                </a:lnTo>
                <a:lnTo>
                  <a:pt x="1273035" y="234429"/>
                </a:lnTo>
                <a:lnTo>
                  <a:pt x="1280007" y="231533"/>
                </a:lnTo>
                <a:close/>
              </a:path>
              <a:path w="2703829" h="1283970">
                <a:moveTo>
                  <a:pt x="1280007" y="64401"/>
                </a:moveTo>
                <a:lnTo>
                  <a:pt x="1278597" y="51727"/>
                </a:lnTo>
                <a:lnTo>
                  <a:pt x="1276540" y="51727"/>
                </a:lnTo>
                <a:lnTo>
                  <a:pt x="1280007" y="64401"/>
                </a:lnTo>
                <a:close/>
              </a:path>
              <a:path w="2703829" h="1283970">
                <a:moveTo>
                  <a:pt x="1315402" y="1283601"/>
                </a:moveTo>
                <a:lnTo>
                  <a:pt x="1311325" y="1270901"/>
                </a:lnTo>
                <a:lnTo>
                  <a:pt x="1311732" y="1283601"/>
                </a:lnTo>
                <a:lnTo>
                  <a:pt x="1315402" y="1283601"/>
                </a:lnTo>
                <a:close/>
              </a:path>
              <a:path w="2703829" h="1283970">
                <a:moveTo>
                  <a:pt x="1315974" y="414312"/>
                </a:moveTo>
                <a:lnTo>
                  <a:pt x="1307261" y="416052"/>
                </a:lnTo>
                <a:lnTo>
                  <a:pt x="1310754" y="418376"/>
                </a:lnTo>
                <a:lnTo>
                  <a:pt x="1315974" y="414312"/>
                </a:lnTo>
                <a:close/>
              </a:path>
              <a:path w="2703829" h="1283970">
                <a:moveTo>
                  <a:pt x="1325854" y="940701"/>
                </a:moveTo>
                <a:lnTo>
                  <a:pt x="1316558" y="940701"/>
                </a:lnTo>
                <a:lnTo>
                  <a:pt x="1323530" y="952690"/>
                </a:lnTo>
                <a:lnTo>
                  <a:pt x="1325854" y="940701"/>
                </a:lnTo>
                <a:close/>
              </a:path>
              <a:path w="2703829" h="1283970">
                <a:moveTo>
                  <a:pt x="1348740" y="953401"/>
                </a:moveTo>
                <a:lnTo>
                  <a:pt x="1348511" y="940701"/>
                </a:lnTo>
                <a:lnTo>
                  <a:pt x="1344434" y="940701"/>
                </a:lnTo>
                <a:lnTo>
                  <a:pt x="1348740" y="953401"/>
                </a:lnTo>
                <a:close/>
              </a:path>
              <a:path w="2703829" h="1283970">
                <a:moveTo>
                  <a:pt x="1366507" y="0"/>
                </a:moveTo>
                <a:lnTo>
                  <a:pt x="1358379" y="4064"/>
                </a:lnTo>
                <a:lnTo>
                  <a:pt x="1360119" y="4064"/>
                </a:lnTo>
                <a:lnTo>
                  <a:pt x="1363027" y="2895"/>
                </a:lnTo>
                <a:lnTo>
                  <a:pt x="1366507" y="0"/>
                </a:lnTo>
                <a:close/>
              </a:path>
              <a:path w="2703829" h="1283970">
                <a:moveTo>
                  <a:pt x="1367091" y="0"/>
                </a:moveTo>
                <a:lnTo>
                  <a:pt x="1366507" y="0"/>
                </a:lnTo>
                <a:lnTo>
                  <a:pt x="1367091" y="571"/>
                </a:lnTo>
                <a:lnTo>
                  <a:pt x="1367091" y="0"/>
                </a:lnTo>
                <a:close/>
              </a:path>
              <a:path w="2703829" h="1283970">
                <a:moveTo>
                  <a:pt x="1369999" y="2311"/>
                </a:moveTo>
                <a:lnTo>
                  <a:pt x="1368831" y="1739"/>
                </a:lnTo>
                <a:lnTo>
                  <a:pt x="1367675" y="571"/>
                </a:lnTo>
                <a:lnTo>
                  <a:pt x="1366507" y="1739"/>
                </a:lnTo>
                <a:lnTo>
                  <a:pt x="1364195" y="3479"/>
                </a:lnTo>
                <a:lnTo>
                  <a:pt x="1359547" y="5219"/>
                </a:lnTo>
                <a:lnTo>
                  <a:pt x="1363027" y="5219"/>
                </a:lnTo>
                <a:lnTo>
                  <a:pt x="1367675" y="2895"/>
                </a:lnTo>
                <a:lnTo>
                  <a:pt x="1369999" y="2311"/>
                </a:lnTo>
                <a:close/>
              </a:path>
              <a:path w="2703829" h="1283970">
                <a:moveTo>
                  <a:pt x="1376387" y="13601"/>
                </a:moveTo>
                <a:lnTo>
                  <a:pt x="1374140" y="13601"/>
                </a:lnTo>
                <a:lnTo>
                  <a:pt x="1372654" y="26301"/>
                </a:lnTo>
                <a:lnTo>
                  <a:pt x="1376387" y="26301"/>
                </a:lnTo>
                <a:lnTo>
                  <a:pt x="1376387" y="13601"/>
                </a:lnTo>
                <a:close/>
              </a:path>
              <a:path w="2703829" h="1283970">
                <a:moveTo>
                  <a:pt x="1386268" y="889901"/>
                </a:moveTo>
                <a:lnTo>
                  <a:pt x="1382534" y="902601"/>
                </a:lnTo>
                <a:lnTo>
                  <a:pt x="1386268" y="902601"/>
                </a:lnTo>
                <a:lnTo>
                  <a:pt x="1386268" y="889901"/>
                </a:lnTo>
                <a:close/>
              </a:path>
              <a:path w="2703829" h="1283970">
                <a:moveTo>
                  <a:pt x="1392199" y="547001"/>
                </a:moveTo>
                <a:lnTo>
                  <a:pt x="1382090" y="547001"/>
                </a:lnTo>
                <a:lnTo>
                  <a:pt x="1385049" y="559701"/>
                </a:lnTo>
                <a:lnTo>
                  <a:pt x="1392199" y="547001"/>
                </a:lnTo>
                <a:close/>
              </a:path>
              <a:path w="2703829" h="1283970">
                <a:moveTo>
                  <a:pt x="1420939" y="115201"/>
                </a:moveTo>
                <a:lnTo>
                  <a:pt x="1418945" y="115201"/>
                </a:lnTo>
                <a:lnTo>
                  <a:pt x="1418310" y="127914"/>
                </a:lnTo>
                <a:lnTo>
                  <a:pt x="1420939" y="115201"/>
                </a:lnTo>
                <a:close/>
              </a:path>
              <a:path w="2703829" h="1283970">
                <a:moveTo>
                  <a:pt x="1426337" y="134073"/>
                </a:moveTo>
                <a:lnTo>
                  <a:pt x="1425765" y="134645"/>
                </a:lnTo>
                <a:lnTo>
                  <a:pt x="1426337" y="134645"/>
                </a:lnTo>
                <a:lnTo>
                  <a:pt x="1426337" y="134073"/>
                </a:lnTo>
                <a:close/>
              </a:path>
              <a:path w="2703829" h="1283970">
                <a:moveTo>
                  <a:pt x="1428089" y="178701"/>
                </a:moveTo>
                <a:lnTo>
                  <a:pt x="1426438" y="166001"/>
                </a:lnTo>
                <a:lnTo>
                  <a:pt x="1424838" y="166001"/>
                </a:lnTo>
                <a:lnTo>
                  <a:pt x="1419377" y="178701"/>
                </a:lnTo>
                <a:lnTo>
                  <a:pt x="1428089" y="178701"/>
                </a:lnTo>
                <a:close/>
              </a:path>
              <a:path w="2703829" h="1283970">
                <a:moveTo>
                  <a:pt x="1432560" y="115201"/>
                </a:moveTo>
                <a:lnTo>
                  <a:pt x="1426883" y="115201"/>
                </a:lnTo>
                <a:lnTo>
                  <a:pt x="1424813" y="127914"/>
                </a:lnTo>
                <a:lnTo>
                  <a:pt x="1431569" y="127914"/>
                </a:lnTo>
                <a:lnTo>
                  <a:pt x="1432560" y="115201"/>
                </a:lnTo>
                <a:close/>
              </a:path>
              <a:path w="2703829" h="1283970">
                <a:moveTo>
                  <a:pt x="1437957" y="143891"/>
                </a:moveTo>
                <a:lnTo>
                  <a:pt x="1436217" y="143891"/>
                </a:lnTo>
                <a:lnTo>
                  <a:pt x="1436217" y="144462"/>
                </a:lnTo>
                <a:lnTo>
                  <a:pt x="1437373" y="144462"/>
                </a:lnTo>
                <a:lnTo>
                  <a:pt x="1437957" y="143891"/>
                </a:lnTo>
                <a:close/>
              </a:path>
              <a:path w="2703829" h="1283970">
                <a:moveTo>
                  <a:pt x="1453642" y="147370"/>
                </a:moveTo>
                <a:lnTo>
                  <a:pt x="1451902" y="146786"/>
                </a:lnTo>
                <a:lnTo>
                  <a:pt x="1440281" y="150850"/>
                </a:lnTo>
                <a:lnTo>
                  <a:pt x="1443774" y="150850"/>
                </a:lnTo>
                <a:lnTo>
                  <a:pt x="1446669" y="150266"/>
                </a:lnTo>
                <a:lnTo>
                  <a:pt x="1453642" y="147370"/>
                </a:lnTo>
                <a:close/>
              </a:path>
              <a:path w="2703829" h="1283970">
                <a:moveTo>
                  <a:pt x="1461655" y="635927"/>
                </a:moveTo>
                <a:lnTo>
                  <a:pt x="1461236" y="635927"/>
                </a:lnTo>
                <a:lnTo>
                  <a:pt x="1461122" y="637870"/>
                </a:lnTo>
                <a:lnTo>
                  <a:pt x="1461325" y="637311"/>
                </a:lnTo>
                <a:lnTo>
                  <a:pt x="1461655" y="635927"/>
                </a:lnTo>
                <a:close/>
              </a:path>
              <a:path w="2703829" h="1283970">
                <a:moveTo>
                  <a:pt x="1479207" y="13601"/>
                </a:moveTo>
                <a:lnTo>
                  <a:pt x="1466418" y="13601"/>
                </a:lnTo>
                <a:lnTo>
                  <a:pt x="1477454" y="26301"/>
                </a:lnTo>
                <a:lnTo>
                  <a:pt x="1479207" y="13601"/>
                </a:lnTo>
                <a:close/>
              </a:path>
              <a:path w="2703829" h="1283970">
                <a:moveTo>
                  <a:pt x="1690979" y="966114"/>
                </a:moveTo>
                <a:lnTo>
                  <a:pt x="1689595" y="964387"/>
                </a:lnTo>
                <a:lnTo>
                  <a:pt x="1689684" y="964946"/>
                </a:lnTo>
                <a:lnTo>
                  <a:pt x="1689798" y="965682"/>
                </a:lnTo>
                <a:lnTo>
                  <a:pt x="1689862" y="966114"/>
                </a:lnTo>
                <a:lnTo>
                  <a:pt x="1690979" y="966114"/>
                </a:lnTo>
                <a:close/>
              </a:path>
              <a:path w="2703829" h="1283970">
                <a:moveTo>
                  <a:pt x="1733727" y="928001"/>
                </a:moveTo>
                <a:lnTo>
                  <a:pt x="1722539" y="928001"/>
                </a:lnTo>
                <a:lnTo>
                  <a:pt x="1732991" y="940701"/>
                </a:lnTo>
                <a:lnTo>
                  <a:pt x="1733727" y="928001"/>
                </a:lnTo>
                <a:close/>
              </a:path>
              <a:path w="2703829" h="1283970">
                <a:moveTo>
                  <a:pt x="1818919" y="851801"/>
                </a:moveTo>
                <a:lnTo>
                  <a:pt x="1816595" y="839101"/>
                </a:lnTo>
                <a:lnTo>
                  <a:pt x="1813102" y="851801"/>
                </a:lnTo>
                <a:lnTo>
                  <a:pt x="1812531" y="852449"/>
                </a:lnTo>
                <a:lnTo>
                  <a:pt x="1817179" y="856513"/>
                </a:lnTo>
                <a:lnTo>
                  <a:pt x="1816595" y="854189"/>
                </a:lnTo>
                <a:lnTo>
                  <a:pt x="1815426" y="852449"/>
                </a:lnTo>
                <a:lnTo>
                  <a:pt x="1815426" y="851801"/>
                </a:lnTo>
                <a:lnTo>
                  <a:pt x="1818919" y="851801"/>
                </a:lnTo>
                <a:close/>
              </a:path>
              <a:path w="2703829" h="1283970">
                <a:moveTo>
                  <a:pt x="1916506" y="1055001"/>
                </a:moveTo>
                <a:lnTo>
                  <a:pt x="1911858" y="1042301"/>
                </a:lnTo>
                <a:lnTo>
                  <a:pt x="1911273" y="1042301"/>
                </a:lnTo>
                <a:lnTo>
                  <a:pt x="1911858" y="1055001"/>
                </a:lnTo>
                <a:lnTo>
                  <a:pt x="1916506" y="1055001"/>
                </a:lnTo>
                <a:close/>
              </a:path>
              <a:path w="2703829" h="1283970">
                <a:moveTo>
                  <a:pt x="1960651" y="191401"/>
                </a:moveTo>
                <a:lnTo>
                  <a:pt x="1956003" y="191401"/>
                </a:lnTo>
                <a:lnTo>
                  <a:pt x="1954834" y="178701"/>
                </a:lnTo>
                <a:lnTo>
                  <a:pt x="1952523" y="191401"/>
                </a:lnTo>
                <a:lnTo>
                  <a:pt x="1953679" y="191401"/>
                </a:lnTo>
                <a:lnTo>
                  <a:pt x="1956003" y="204101"/>
                </a:lnTo>
                <a:lnTo>
                  <a:pt x="1960651" y="191401"/>
                </a:lnTo>
                <a:close/>
              </a:path>
              <a:path w="2703829" h="1283970">
                <a:moveTo>
                  <a:pt x="2168550" y="826401"/>
                </a:moveTo>
                <a:lnTo>
                  <a:pt x="2167039" y="813714"/>
                </a:lnTo>
                <a:lnTo>
                  <a:pt x="2165070" y="813714"/>
                </a:lnTo>
                <a:lnTo>
                  <a:pt x="2165070" y="801001"/>
                </a:lnTo>
                <a:lnTo>
                  <a:pt x="2156142" y="801001"/>
                </a:lnTo>
                <a:lnTo>
                  <a:pt x="2157260" y="813117"/>
                </a:lnTo>
                <a:lnTo>
                  <a:pt x="2157311" y="813714"/>
                </a:lnTo>
                <a:lnTo>
                  <a:pt x="2154694" y="813714"/>
                </a:lnTo>
                <a:lnTo>
                  <a:pt x="2156498" y="826401"/>
                </a:lnTo>
                <a:lnTo>
                  <a:pt x="2163229" y="826401"/>
                </a:lnTo>
                <a:lnTo>
                  <a:pt x="2160905" y="813714"/>
                </a:lnTo>
                <a:lnTo>
                  <a:pt x="2162848" y="813714"/>
                </a:lnTo>
                <a:lnTo>
                  <a:pt x="2166810" y="826401"/>
                </a:lnTo>
                <a:lnTo>
                  <a:pt x="2168550" y="826401"/>
                </a:lnTo>
                <a:close/>
              </a:path>
              <a:path w="2703829" h="1283970">
                <a:moveTo>
                  <a:pt x="2177758" y="826401"/>
                </a:moveTo>
                <a:lnTo>
                  <a:pt x="2176361" y="813714"/>
                </a:lnTo>
                <a:lnTo>
                  <a:pt x="2176691" y="813714"/>
                </a:lnTo>
                <a:lnTo>
                  <a:pt x="2170595" y="801001"/>
                </a:lnTo>
                <a:lnTo>
                  <a:pt x="2169134" y="801001"/>
                </a:lnTo>
                <a:lnTo>
                  <a:pt x="2173198" y="813714"/>
                </a:lnTo>
                <a:lnTo>
                  <a:pt x="2171458" y="813714"/>
                </a:lnTo>
                <a:lnTo>
                  <a:pt x="2171458" y="826401"/>
                </a:lnTo>
                <a:lnTo>
                  <a:pt x="2173732" y="826401"/>
                </a:lnTo>
                <a:lnTo>
                  <a:pt x="2173998" y="816965"/>
                </a:lnTo>
                <a:lnTo>
                  <a:pt x="2174087" y="813714"/>
                </a:lnTo>
                <a:lnTo>
                  <a:pt x="2177758" y="826401"/>
                </a:lnTo>
                <a:close/>
              </a:path>
              <a:path w="2703829" h="1283970">
                <a:moveTo>
                  <a:pt x="2292235" y="737501"/>
                </a:moveTo>
                <a:lnTo>
                  <a:pt x="2286546" y="725093"/>
                </a:lnTo>
                <a:lnTo>
                  <a:pt x="2290267" y="737501"/>
                </a:lnTo>
                <a:lnTo>
                  <a:pt x="2292235" y="737501"/>
                </a:lnTo>
                <a:close/>
              </a:path>
              <a:path w="2703829" h="1283970">
                <a:moveTo>
                  <a:pt x="2296299" y="737501"/>
                </a:moveTo>
                <a:lnTo>
                  <a:pt x="2295728" y="725093"/>
                </a:lnTo>
                <a:lnTo>
                  <a:pt x="2295715" y="724801"/>
                </a:lnTo>
                <a:lnTo>
                  <a:pt x="2290978" y="724801"/>
                </a:lnTo>
                <a:lnTo>
                  <a:pt x="2296299" y="737501"/>
                </a:lnTo>
                <a:close/>
              </a:path>
              <a:path w="2703829" h="1283970">
                <a:moveTo>
                  <a:pt x="2517610" y="420001"/>
                </a:moveTo>
                <a:lnTo>
                  <a:pt x="2516835" y="407301"/>
                </a:lnTo>
                <a:lnTo>
                  <a:pt x="2515870" y="420001"/>
                </a:lnTo>
                <a:lnTo>
                  <a:pt x="2517610" y="420001"/>
                </a:lnTo>
                <a:close/>
              </a:path>
              <a:path w="2703829" h="1283970">
                <a:moveTo>
                  <a:pt x="2680957" y="93370"/>
                </a:moveTo>
                <a:lnTo>
                  <a:pt x="2680843" y="89801"/>
                </a:lnTo>
                <a:lnTo>
                  <a:pt x="2679357" y="89801"/>
                </a:lnTo>
                <a:lnTo>
                  <a:pt x="2680957" y="93370"/>
                </a:lnTo>
                <a:close/>
              </a:path>
              <a:path w="2703829" h="1283970">
                <a:moveTo>
                  <a:pt x="2688094" y="113741"/>
                </a:moveTo>
                <a:lnTo>
                  <a:pt x="2685059" y="102501"/>
                </a:lnTo>
                <a:lnTo>
                  <a:pt x="2680957" y="93370"/>
                </a:lnTo>
                <a:lnTo>
                  <a:pt x="2681262" y="102501"/>
                </a:lnTo>
                <a:lnTo>
                  <a:pt x="2688094" y="113741"/>
                </a:lnTo>
                <a:close/>
              </a:path>
              <a:path w="2703829" h="1283970">
                <a:moveTo>
                  <a:pt x="2688983" y="115201"/>
                </a:moveTo>
                <a:lnTo>
                  <a:pt x="2688094" y="113741"/>
                </a:lnTo>
                <a:lnTo>
                  <a:pt x="2688488" y="115201"/>
                </a:lnTo>
                <a:lnTo>
                  <a:pt x="2688983" y="115201"/>
                </a:lnTo>
                <a:close/>
              </a:path>
              <a:path w="2703829" h="1283970">
                <a:moveTo>
                  <a:pt x="2696133" y="31127"/>
                </a:moveTo>
                <a:lnTo>
                  <a:pt x="2694724" y="26301"/>
                </a:lnTo>
                <a:lnTo>
                  <a:pt x="2694203" y="28981"/>
                </a:lnTo>
                <a:lnTo>
                  <a:pt x="2696133" y="31127"/>
                </a:lnTo>
                <a:close/>
              </a:path>
              <a:path w="2703829" h="1283970">
                <a:moveTo>
                  <a:pt x="2701721" y="51727"/>
                </a:moveTo>
                <a:lnTo>
                  <a:pt x="2695257" y="45212"/>
                </a:lnTo>
                <a:lnTo>
                  <a:pt x="2697645" y="51727"/>
                </a:lnTo>
                <a:lnTo>
                  <a:pt x="2693568" y="51727"/>
                </a:lnTo>
                <a:lnTo>
                  <a:pt x="2679166" y="51727"/>
                </a:lnTo>
                <a:lnTo>
                  <a:pt x="2673896" y="51727"/>
                </a:lnTo>
                <a:lnTo>
                  <a:pt x="2669171" y="39001"/>
                </a:lnTo>
                <a:lnTo>
                  <a:pt x="2679166" y="51727"/>
                </a:lnTo>
                <a:lnTo>
                  <a:pt x="2680754" y="47218"/>
                </a:lnTo>
                <a:lnTo>
                  <a:pt x="2683687" y="39001"/>
                </a:lnTo>
                <a:lnTo>
                  <a:pt x="2689098" y="39001"/>
                </a:lnTo>
                <a:lnTo>
                  <a:pt x="2695257" y="45212"/>
                </a:lnTo>
                <a:lnTo>
                  <a:pt x="2692984" y="39001"/>
                </a:lnTo>
                <a:lnTo>
                  <a:pt x="2692273" y="39001"/>
                </a:lnTo>
                <a:lnTo>
                  <a:pt x="2694203" y="28981"/>
                </a:lnTo>
                <a:lnTo>
                  <a:pt x="2691803" y="26301"/>
                </a:lnTo>
                <a:lnTo>
                  <a:pt x="2694724" y="26301"/>
                </a:lnTo>
                <a:lnTo>
                  <a:pt x="2699093" y="26301"/>
                </a:lnTo>
                <a:lnTo>
                  <a:pt x="2697315" y="13601"/>
                </a:lnTo>
                <a:lnTo>
                  <a:pt x="2625026" y="13601"/>
                </a:lnTo>
                <a:lnTo>
                  <a:pt x="2625026" y="51727"/>
                </a:lnTo>
                <a:lnTo>
                  <a:pt x="2616314" y="51727"/>
                </a:lnTo>
                <a:lnTo>
                  <a:pt x="2616873" y="39001"/>
                </a:lnTo>
                <a:lnTo>
                  <a:pt x="2620962" y="26301"/>
                </a:lnTo>
                <a:lnTo>
                  <a:pt x="2624645" y="39001"/>
                </a:lnTo>
                <a:lnTo>
                  <a:pt x="2623286" y="39001"/>
                </a:lnTo>
                <a:lnTo>
                  <a:pt x="2625026" y="51727"/>
                </a:lnTo>
                <a:lnTo>
                  <a:pt x="2625026" y="13601"/>
                </a:lnTo>
                <a:lnTo>
                  <a:pt x="2582037" y="13601"/>
                </a:lnTo>
                <a:lnTo>
                  <a:pt x="2582037" y="178701"/>
                </a:lnTo>
                <a:lnTo>
                  <a:pt x="2577388" y="191401"/>
                </a:lnTo>
                <a:lnTo>
                  <a:pt x="2571000" y="191401"/>
                </a:lnTo>
                <a:lnTo>
                  <a:pt x="2575649" y="204101"/>
                </a:lnTo>
                <a:lnTo>
                  <a:pt x="2565374" y="191401"/>
                </a:lnTo>
                <a:lnTo>
                  <a:pt x="2564904" y="178701"/>
                </a:lnTo>
                <a:lnTo>
                  <a:pt x="2582037" y="178701"/>
                </a:lnTo>
                <a:lnTo>
                  <a:pt x="2582037" y="13601"/>
                </a:lnTo>
                <a:lnTo>
                  <a:pt x="2527033" y="13601"/>
                </a:lnTo>
                <a:lnTo>
                  <a:pt x="2527033" y="37452"/>
                </a:lnTo>
                <a:lnTo>
                  <a:pt x="2526855" y="34848"/>
                </a:lnTo>
                <a:lnTo>
                  <a:pt x="2526728" y="37147"/>
                </a:lnTo>
                <a:lnTo>
                  <a:pt x="2526715" y="39001"/>
                </a:lnTo>
                <a:lnTo>
                  <a:pt x="2526601" y="31127"/>
                </a:lnTo>
                <a:lnTo>
                  <a:pt x="2526271" y="26301"/>
                </a:lnTo>
                <a:lnTo>
                  <a:pt x="2526855" y="26301"/>
                </a:lnTo>
                <a:lnTo>
                  <a:pt x="2526855" y="34848"/>
                </a:lnTo>
                <a:lnTo>
                  <a:pt x="2527020" y="37147"/>
                </a:lnTo>
                <a:lnTo>
                  <a:pt x="2527033" y="37452"/>
                </a:lnTo>
                <a:lnTo>
                  <a:pt x="2527033" y="13601"/>
                </a:lnTo>
                <a:lnTo>
                  <a:pt x="2525699" y="13601"/>
                </a:lnTo>
                <a:lnTo>
                  <a:pt x="2525699" y="394601"/>
                </a:lnTo>
                <a:lnTo>
                  <a:pt x="2519349" y="394601"/>
                </a:lnTo>
                <a:lnTo>
                  <a:pt x="2516619" y="381901"/>
                </a:lnTo>
                <a:lnTo>
                  <a:pt x="2522410" y="381901"/>
                </a:lnTo>
                <a:lnTo>
                  <a:pt x="2525699" y="394601"/>
                </a:lnTo>
                <a:lnTo>
                  <a:pt x="2525699" y="13601"/>
                </a:lnTo>
                <a:lnTo>
                  <a:pt x="2524937" y="13601"/>
                </a:lnTo>
                <a:lnTo>
                  <a:pt x="2524937" y="115201"/>
                </a:lnTo>
                <a:lnTo>
                  <a:pt x="2523947" y="127914"/>
                </a:lnTo>
                <a:lnTo>
                  <a:pt x="2523375" y="127914"/>
                </a:lnTo>
                <a:lnTo>
                  <a:pt x="2523375" y="166001"/>
                </a:lnTo>
                <a:lnTo>
                  <a:pt x="2521051" y="166001"/>
                </a:lnTo>
                <a:lnTo>
                  <a:pt x="2521051" y="178701"/>
                </a:lnTo>
                <a:lnTo>
                  <a:pt x="2515057" y="178701"/>
                </a:lnTo>
                <a:lnTo>
                  <a:pt x="2513952" y="167259"/>
                </a:lnTo>
                <a:lnTo>
                  <a:pt x="2521051" y="178701"/>
                </a:lnTo>
                <a:lnTo>
                  <a:pt x="2521051" y="166001"/>
                </a:lnTo>
                <a:lnTo>
                  <a:pt x="2515285" y="166001"/>
                </a:lnTo>
                <a:lnTo>
                  <a:pt x="2518194" y="153301"/>
                </a:lnTo>
                <a:lnTo>
                  <a:pt x="2523375" y="166001"/>
                </a:lnTo>
                <a:lnTo>
                  <a:pt x="2523375" y="127914"/>
                </a:lnTo>
                <a:lnTo>
                  <a:pt x="2514117" y="127914"/>
                </a:lnTo>
                <a:lnTo>
                  <a:pt x="2516340" y="115201"/>
                </a:lnTo>
                <a:lnTo>
                  <a:pt x="2524937" y="115201"/>
                </a:lnTo>
                <a:lnTo>
                  <a:pt x="2524937" y="13601"/>
                </a:lnTo>
                <a:lnTo>
                  <a:pt x="2465908" y="13601"/>
                </a:lnTo>
                <a:lnTo>
                  <a:pt x="2465908" y="140601"/>
                </a:lnTo>
                <a:lnTo>
                  <a:pt x="2462428" y="153301"/>
                </a:lnTo>
                <a:lnTo>
                  <a:pt x="2455456" y="153301"/>
                </a:lnTo>
                <a:lnTo>
                  <a:pt x="2450808" y="140601"/>
                </a:lnTo>
                <a:lnTo>
                  <a:pt x="2465908" y="140601"/>
                </a:lnTo>
                <a:lnTo>
                  <a:pt x="2465908" y="13601"/>
                </a:lnTo>
                <a:lnTo>
                  <a:pt x="2370074" y="13601"/>
                </a:lnTo>
                <a:lnTo>
                  <a:pt x="2370074" y="127914"/>
                </a:lnTo>
                <a:lnTo>
                  <a:pt x="2370074" y="140601"/>
                </a:lnTo>
                <a:lnTo>
                  <a:pt x="2365997" y="140601"/>
                </a:lnTo>
                <a:lnTo>
                  <a:pt x="2365997" y="127914"/>
                </a:lnTo>
                <a:lnTo>
                  <a:pt x="2370074" y="127914"/>
                </a:lnTo>
                <a:lnTo>
                  <a:pt x="2370074" y="13601"/>
                </a:lnTo>
                <a:lnTo>
                  <a:pt x="2357869" y="13601"/>
                </a:lnTo>
                <a:lnTo>
                  <a:pt x="2357869" y="204101"/>
                </a:lnTo>
                <a:lnTo>
                  <a:pt x="2350897" y="204101"/>
                </a:lnTo>
                <a:lnTo>
                  <a:pt x="2353805" y="216801"/>
                </a:lnTo>
                <a:lnTo>
                  <a:pt x="2350312" y="212991"/>
                </a:lnTo>
                <a:lnTo>
                  <a:pt x="2350312" y="623201"/>
                </a:lnTo>
                <a:lnTo>
                  <a:pt x="2349779" y="634873"/>
                </a:lnTo>
                <a:lnTo>
                  <a:pt x="2349741" y="635901"/>
                </a:lnTo>
                <a:lnTo>
                  <a:pt x="2343924" y="623201"/>
                </a:lnTo>
                <a:lnTo>
                  <a:pt x="2350312" y="623201"/>
                </a:lnTo>
                <a:lnTo>
                  <a:pt x="2350312" y="212991"/>
                </a:lnTo>
                <a:lnTo>
                  <a:pt x="2342184" y="204101"/>
                </a:lnTo>
                <a:lnTo>
                  <a:pt x="2343353" y="191401"/>
                </a:lnTo>
                <a:lnTo>
                  <a:pt x="2354961" y="191401"/>
                </a:lnTo>
                <a:lnTo>
                  <a:pt x="2357869" y="204101"/>
                </a:lnTo>
                <a:lnTo>
                  <a:pt x="2357869" y="13601"/>
                </a:lnTo>
                <a:lnTo>
                  <a:pt x="2335796" y="13601"/>
                </a:lnTo>
                <a:lnTo>
                  <a:pt x="2335796" y="51727"/>
                </a:lnTo>
                <a:lnTo>
                  <a:pt x="2335796" y="64401"/>
                </a:lnTo>
                <a:lnTo>
                  <a:pt x="2335212" y="64401"/>
                </a:lnTo>
                <a:lnTo>
                  <a:pt x="2335212" y="51727"/>
                </a:lnTo>
                <a:lnTo>
                  <a:pt x="2335796" y="51727"/>
                </a:lnTo>
                <a:lnTo>
                  <a:pt x="2335796" y="13601"/>
                </a:lnTo>
                <a:lnTo>
                  <a:pt x="2324760" y="13601"/>
                </a:lnTo>
                <a:lnTo>
                  <a:pt x="2324760" y="470801"/>
                </a:lnTo>
                <a:lnTo>
                  <a:pt x="2324760" y="483501"/>
                </a:lnTo>
                <a:lnTo>
                  <a:pt x="2318956" y="470801"/>
                </a:lnTo>
                <a:lnTo>
                  <a:pt x="2324760" y="470801"/>
                </a:lnTo>
                <a:lnTo>
                  <a:pt x="2324760" y="13601"/>
                </a:lnTo>
                <a:lnTo>
                  <a:pt x="2293886" y="13601"/>
                </a:lnTo>
                <a:lnTo>
                  <a:pt x="2293886" y="699401"/>
                </a:lnTo>
                <a:lnTo>
                  <a:pt x="2292235" y="699401"/>
                </a:lnTo>
                <a:lnTo>
                  <a:pt x="2287003" y="686701"/>
                </a:lnTo>
                <a:lnTo>
                  <a:pt x="2293823" y="686701"/>
                </a:lnTo>
                <a:lnTo>
                  <a:pt x="2293886" y="699401"/>
                </a:lnTo>
                <a:lnTo>
                  <a:pt x="2293886" y="13601"/>
                </a:lnTo>
                <a:lnTo>
                  <a:pt x="2286419" y="13601"/>
                </a:lnTo>
                <a:lnTo>
                  <a:pt x="2286419" y="394601"/>
                </a:lnTo>
                <a:lnTo>
                  <a:pt x="2286419" y="407301"/>
                </a:lnTo>
                <a:lnTo>
                  <a:pt x="2282355" y="407301"/>
                </a:lnTo>
                <a:lnTo>
                  <a:pt x="2282355" y="394601"/>
                </a:lnTo>
                <a:lnTo>
                  <a:pt x="2286419" y="394601"/>
                </a:lnTo>
                <a:lnTo>
                  <a:pt x="2286419" y="13601"/>
                </a:lnTo>
                <a:lnTo>
                  <a:pt x="2278977" y="13601"/>
                </a:lnTo>
                <a:lnTo>
                  <a:pt x="2278977" y="470801"/>
                </a:lnTo>
                <a:lnTo>
                  <a:pt x="2272639" y="470801"/>
                </a:lnTo>
                <a:lnTo>
                  <a:pt x="2271433" y="458101"/>
                </a:lnTo>
                <a:lnTo>
                  <a:pt x="2277783" y="458101"/>
                </a:lnTo>
                <a:lnTo>
                  <a:pt x="2278875" y="469709"/>
                </a:lnTo>
                <a:lnTo>
                  <a:pt x="2278977" y="470801"/>
                </a:lnTo>
                <a:lnTo>
                  <a:pt x="2278977" y="13601"/>
                </a:lnTo>
                <a:lnTo>
                  <a:pt x="2274278" y="13601"/>
                </a:lnTo>
                <a:lnTo>
                  <a:pt x="2274278" y="166001"/>
                </a:lnTo>
                <a:lnTo>
                  <a:pt x="2274278" y="191401"/>
                </a:lnTo>
                <a:lnTo>
                  <a:pt x="2267877" y="191401"/>
                </a:lnTo>
                <a:lnTo>
                  <a:pt x="2265565" y="178701"/>
                </a:lnTo>
                <a:lnTo>
                  <a:pt x="2265565" y="483501"/>
                </a:lnTo>
                <a:lnTo>
                  <a:pt x="2260917" y="470801"/>
                </a:lnTo>
                <a:lnTo>
                  <a:pt x="2262073" y="470801"/>
                </a:lnTo>
                <a:lnTo>
                  <a:pt x="2265565" y="483501"/>
                </a:lnTo>
                <a:lnTo>
                  <a:pt x="2265565" y="178701"/>
                </a:lnTo>
                <a:lnTo>
                  <a:pt x="2266721" y="178701"/>
                </a:lnTo>
                <a:lnTo>
                  <a:pt x="2274278" y="191401"/>
                </a:lnTo>
                <a:lnTo>
                  <a:pt x="2274278" y="166001"/>
                </a:lnTo>
                <a:lnTo>
                  <a:pt x="2269045" y="166001"/>
                </a:lnTo>
                <a:lnTo>
                  <a:pt x="2266683" y="160845"/>
                </a:lnTo>
                <a:lnTo>
                  <a:pt x="2274278" y="166001"/>
                </a:lnTo>
                <a:lnTo>
                  <a:pt x="2274278" y="13601"/>
                </a:lnTo>
                <a:lnTo>
                  <a:pt x="2262657" y="13601"/>
                </a:lnTo>
                <a:lnTo>
                  <a:pt x="2262657" y="191401"/>
                </a:lnTo>
                <a:lnTo>
                  <a:pt x="2253450" y="191401"/>
                </a:lnTo>
                <a:lnTo>
                  <a:pt x="2251037" y="188976"/>
                </a:lnTo>
                <a:lnTo>
                  <a:pt x="2251037" y="496201"/>
                </a:lnTo>
                <a:lnTo>
                  <a:pt x="2242324" y="496201"/>
                </a:lnTo>
                <a:lnTo>
                  <a:pt x="2246973" y="483501"/>
                </a:lnTo>
                <a:lnTo>
                  <a:pt x="2250452" y="483501"/>
                </a:lnTo>
                <a:lnTo>
                  <a:pt x="2251037" y="496201"/>
                </a:lnTo>
                <a:lnTo>
                  <a:pt x="2251037" y="188976"/>
                </a:lnTo>
                <a:lnTo>
                  <a:pt x="2249881" y="187807"/>
                </a:lnTo>
                <a:lnTo>
                  <a:pt x="2249881" y="343801"/>
                </a:lnTo>
                <a:lnTo>
                  <a:pt x="2242616" y="343801"/>
                </a:lnTo>
                <a:lnTo>
                  <a:pt x="2242909" y="331101"/>
                </a:lnTo>
                <a:lnTo>
                  <a:pt x="2248128" y="331101"/>
                </a:lnTo>
                <a:lnTo>
                  <a:pt x="2249881" y="343801"/>
                </a:lnTo>
                <a:lnTo>
                  <a:pt x="2249881" y="187807"/>
                </a:lnTo>
                <a:lnTo>
                  <a:pt x="2240864" y="178701"/>
                </a:lnTo>
                <a:lnTo>
                  <a:pt x="2241600" y="167259"/>
                </a:lnTo>
                <a:lnTo>
                  <a:pt x="2241689" y="166001"/>
                </a:lnTo>
                <a:lnTo>
                  <a:pt x="2241804" y="160845"/>
                </a:lnTo>
                <a:lnTo>
                  <a:pt x="2241880" y="157010"/>
                </a:lnTo>
                <a:lnTo>
                  <a:pt x="2241956" y="153301"/>
                </a:lnTo>
                <a:lnTo>
                  <a:pt x="2255583" y="153301"/>
                </a:lnTo>
                <a:lnTo>
                  <a:pt x="2261031" y="157010"/>
                </a:lnTo>
                <a:lnTo>
                  <a:pt x="2255685" y="166001"/>
                </a:lnTo>
                <a:lnTo>
                  <a:pt x="2254300" y="166001"/>
                </a:lnTo>
                <a:lnTo>
                  <a:pt x="2255761" y="178701"/>
                </a:lnTo>
                <a:lnTo>
                  <a:pt x="2254529" y="178701"/>
                </a:lnTo>
                <a:lnTo>
                  <a:pt x="2262657" y="191401"/>
                </a:lnTo>
                <a:lnTo>
                  <a:pt x="2262657" y="13601"/>
                </a:lnTo>
                <a:lnTo>
                  <a:pt x="2258009" y="13601"/>
                </a:lnTo>
                <a:lnTo>
                  <a:pt x="2258009" y="26301"/>
                </a:lnTo>
                <a:lnTo>
                  <a:pt x="2252776" y="38303"/>
                </a:lnTo>
                <a:lnTo>
                  <a:pt x="2252776" y="26301"/>
                </a:lnTo>
                <a:lnTo>
                  <a:pt x="2258009" y="26301"/>
                </a:lnTo>
                <a:lnTo>
                  <a:pt x="2258009" y="13601"/>
                </a:lnTo>
                <a:lnTo>
                  <a:pt x="2235581" y="13601"/>
                </a:lnTo>
                <a:lnTo>
                  <a:pt x="2235581" y="521601"/>
                </a:lnTo>
                <a:lnTo>
                  <a:pt x="2229053" y="521601"/>
                </a:lnTo>
                <a:lnTo>
                  <a:pt x="2229053" y="648601"/>
                </a:lnTo>
                <a:lnTo>
                  <a:pt x="2220938" y="648601"/>
                </a:lnTo>
                <a:lnTo>
                  <a:pt x="2220938" y="795858"/>
                </a:lnTo>
                <a:lnTo>
                  <a:pt x="2218220" y="788301"/>
                </a:lnTo>
                <a:lnTo>
                  <a:pt x="2219083" y="788301"/>
                </a:lnTo>
                <a:lnTo>
                  <a:pt x="2220938" y="795858"/>
                </a:lnTo>
                <a:lnTo>
                  <a:pt x="2220938" y="648601"/>
                </a:lnTo>
                <a:lnTo>
                  <a:pt x="2213432" y="648601"/>
                </a:lnTo>
                <a:lnTo>
                  <a:pt x="2214372" y="659828"/>
                </a:lnTo>
                <a:lnTo>
                  <a:pt x="2214499" y="661301"/>
                </a:lnTo>
                <a:lnTo>
                  <a:pt x="2209342" y="661301"/>
                </a:lnTo>
                <a:lnTo>
                  <a:pt x="2207907" y="648601"/>
                </a:lnTo>
                <a:lnTo>
                  <a:pt x="2207183" y="648601"/>
                </a:lnTo>
                <a:lnTo>
                  <a:pt x="2212784" y="635927"/>
                </a:lnTo>
                <a:lnTo>
                  <a:pt x="2217775" y="635927"/>
                </a:lnTo>
                <a:lnTo>
                  <a:pt x="2229053" y="648601"/>
                </a:lnTo>
                <a:lnTo>
                  <a:pt x="2229053" y="521601"/>
                </a:lnTo>
                <a:lnTo>
                  <a:pt x="2223300" y="521601"/>
                </a:lnTo>
                <a:lnTo>
                  <a:pt x="2216188" y="508901"/>
                </a:lnTo>
                <a:lnTo>
                  <a:pt x="2217331" y="521474"/>
                </a:lnTo>
                <a:lnTo>
                  <a:pt x="2217343" y="521601"/>
                </a:lnTo>
                <a:lnTo>
                  <a:pt x="2214448" y="521601"/>
                </a:lnTo>
                <a:lnTo>
                  <a:pt x="2213864" y="508901"/>
                </a:lnTo>
                <a:lnTo>
                  <a:pt x="2216188" y="508901"/>
                </a:lnTo>
                <a:lnTo>
                  <a:pt x="2231288" y="508901"/>
                </a:lnTo>
                <a:lnTo>
                  <a:pt x="2235530" y="521474"/>
                </a:lnTo>
                <a:lnTo>
                  <a:pt x="2235581" y="521601"/>
                </a:lnTo>
                <a:lnTo>
                  <a:pt x="2235581" y="13601"/>
                </a:lnTo>
                <a:lnTo>
                  <a:pt x="2233028" y="13601"/>
                </a:lnTo>
                <a:lnTo>
                  <a:pt x="2233028" y="496201"/>
                </a:lnTo>
                <a:lnTo>
                  <a:pt x="2233028" y="508901"/>
                </a:lnTo>
                <a:lnTo>
                  <a:pt x="2231898" y="508901"/>
                </a:lnTo>
                <a:lnTo>
                  <a:pt x="2231288" y="496201"/>
                </a:lnTo>
                <a:lnTo>
                  <a:pt x="2233028" y="496201"/>
                </a:lnTo>
                <a:lnTo>
                  <a:pt x="2233028" y="13601"/>
                </a:lnTo>
                <a:lnTo>
                  <a:pt x="2213787" y="13601"/>
                </a:lnTo>
                <a:lnTo>
                  <a:pt x="2213787" y="534301"/>
                </a:lnTo>
                <a:lnTo>
                  <a:pt x="2209038" y="534301"/>
                </a:lnTo>
                <a:lnTo>
                  <a:pt x="2203412" y="521601"/>
                </a:lnTo>
                <a:lnTo>
                  <a:pt x="2204567" y="521601"/>
                </a:lnTo>
                <a:lnTo>
                  <a:pt x="2213787" y="534301"/>
                </a:lnTo>
                <a:lnTo>
                  <a:pt x="2213787" y="13601"/>
                </a:lnTo>
                <a:lnTo>
                  <a:pt x="2199919" y="13601"/>
                </a:lnTo>
                <a:lnTo>
                  <a:pt x="2199919" y="572401"/>
                </a:lnTo>
                <a:lnTo>
                  <a:pt x="2187727" y="585101"/>
                </a:lnTo>
                <a:lnTo>
                  <a:pt x="2185974" y="597801"/>
                </a:lnTo>
                <a:lnTo>
                  <a:pt x="2185974" y="585101"/>
                </a:lnTo>
                <a:lnTo>
                  <a:pt x="2187727" y="585101"/>
                </a:lnTo>
                <a:lnTo>
                  <a:pt x="2184235" y="572401"/>
                </a:lnTo>
                <a:lnTo>
                  <a:pt x="2184628" y="563943"/>
                </a:lnTo>
                <a:lnTo>
                  <a:pt x="2183727" y="566750"/>
                </a:lnTo>
                <a:lnTo>
                  <a:pt x="2183727" y="610501"/>
                </a:lnTo>
                <a:lnTo>
                  <a:pt x="2182711" y="620661"/>
                </a:lnTo>
                <a:lnTo>
                  <a:pt x="2182622" y="621614"/>
                </a:lnTo>
                <a:lnTo>
                  <a:pt x="2182558" y="622173"/>
                </a:lnTo>
                <a:lnTo>
                  <a:pt x="2182457" y="623201"/>
                </a:lnTo>
                <a:lnTo>
                  <a:pt x="2167394" y="623201"/>
                </a:lnTo>
                <a:lnTo>
                  <a:pt x="2172474" y="610501"/>
                </a:lnTo>
                <a:lnTo>
                  <a:pt x="2183727" y="610501"/>
                </a:lnTo>
                <a:lnTo>
                  <a:pt x="2183727" y="566750"/>
                </a:lnTo>
                <a:lnTo>
                  <a:pt x="2181910" y="572401"/>
                </a:lnTo>
                <a:lnTo>
                  <a:pt x="2178431" y="572401"/>
                </a:lnTo>
                <a:lnTo>
                  <a:pt x="2178431" y="585101"/>
                </a:lnTo>
                <a:lnTo>
                  <a:pt x="2169134" y="585101"/>
                </a:lnTo>
                <a:lnTo>
                  <a:pt x="2165070" y="572401"/>
                </a:lnTo>
                <a:lnTo>
                  <a:pt x="2171458" y="572401"/>
                </a:lnTo>
                <a:lnTo>
                  <a:pt x="2178431" y="585101"/>
                </a:lnTo>
                <a:lnTo>
                  <a:pt x="2178431" y="572401"/>
                </a:lnTo>
                <a:lnTo>
                  <a:pt x="2177262" y="572401"/>
                </a:lnTo>
                <a:lnTo>
                  <a:pt x="2175522" y="559701"/>
                </a:lnTo>
                <a:lnTo>
                  <a:pt x="2184819" y="559701"/>
                </a:lnTo>
                <a:lnTo>
                  <a:pt x="2184628" y="563943"/>
                </a:lnTo>
                <a:lnTo>
                  <a:pt x="2185974" y="559701"/>
                </a:lnTo>
                <a:lnTo>
                  <a:pt x="2194687" y="559701"/>
                </a:lnTo>
                <a:lnTo>
                  <a:pt x="2198179" y="572401"/>
                </a:lnTo>
                <a:lnTo>
                  <a:pt x="2199919" y="572401"/>
                </a:lnTo>
                <a:lnTo>
                  <a:pt x="2199919" y="13601"/>
                </a:lnTo>
                <a:lnTo>
                  <a:pt x="2186559" y="13601"/>
                </a:lnTo>
                <a:lnTo>
                  <a:pt x="2186559" y="77101"/>
                </a:lnTo>
                <a:lnTo>
                  <a:pt x="2182495" y="77101"/>
                </a:lnTo>
                <a:lnTo>
                  <a:pt x="2179015" y="64401"/>
                </a:lnTo>
                <a:lnTo>
                  <a:pt x="2184819" y="64401"/>
                </a:lnTo>
                <a:lnTo>
                  <a:pt x="2186559" y="77101"/>
                </a:lnTo>
                <a:lnTo>
                  <a:pt x="2186559" y="13601"/>
                </a:lnTo>
                <a:lnTo>
                  <a:pt x="2172043" y="13601"/>
                </a:lnTo>
                <a:lnTo>
                  <a:pt x="2172043" y="64401"/>
                </a:lnTo>
                <a:lnTo>
                  <a:pt x="2170290" y="77101"/>
                </a:lnTo>
                <a:lnTo>
                  <a:pt x="2162162" y="77101"/>
                </a:lnTo>
                <a:lnTo>
                  <a:pt x="2162162" y="343801"/>
                </a:lnTo>
                <a:lnTo>
                  <a:pt x="2151710" y="343801"/>
                </a:lnTo>
                <a:lnTo>
                  <a:pt x="2151710" y="331101"/>
                </a:lnTo>
                <a:lnTo>
                  <a:pt x="2159838" y="331101"/>
                </a:lnTo>
                <a:lnTo>
                  <a:pt x="2162162" y="343801"/>
                </a:lnTo>
                <a:lnTo>
                  <a:pt x="2162162" y="77101"/>
                </a:lnTo>
                <a:lnTo>
                  <a:pt x="2159787" y="77101"/>
                </a:lnTo>
                <a:lnTo>
                  <a:pt x="2162454" y="64401"/>
                </a:lnTo>
                <a:lnTo>
                  <a:pt x="2172043" y="64401"/>
                </a:lnTo>
                <a:lnTo>
                  <a:pt x="2172043" y="13601"/>
                </a:lnTo>
                <a:lnTo>
                  <a:pt x="2142134" y="13601"/>
                </a:lnTo>
                <a:lnTo>
                  <a:pt x="2142134" y="597801"/>
                </a:lnTo>
                <a:lnTo>
                  <a:pt x="2137118" y="610501"/>
                </a:lnTo>
                <a:lnTo>
                  <a:pt x="2136825" y="620661"/>
                </a:lnTo>
                <a:lnTo>
                  <a:pt x="2136762" y="623201"/>
                </a:lnTo>
                <a:lnTo>
                  <a:pt x="2134285" y="623201"/>
                </a:lnTo>
                <a:lnTo>
                  <a:pt x="2134285" y="839101"/>
                </a:lnTo>
                <a:lnTo>
                  <a:pt x="2127313" y="826401"/>
                </a:lnTo>
                <a:lnTo>
                  <a:pt x="2133117" y="826401"/>
                </a:lnTo>
                <a:lnTo>
                  <a:pt x="2134285" y="839101"/>
                </a:lnTo>
                <a:lnTo>
                  <a:pt x="2134285" y="623201"/>
                </a:lnTo>
                <a:lnTo>
                  <a:pt x="2131314" y="623201"/>
                </a:lnTo>
                <a:lnTo>
                  <a:pt x="2128748" y="610501"/>
                </a:lnTo>
                <a:lnTo>
                  <a:pt x="2129993" y="610501"/>
                </a:lnTo>
                <a:lnTo>
                  <a:pt x="2132736" y="597801"/>
                </a:lnTo>
                <a:lnTo>
                  <a:pt x="2142134" y="597801"/>
                </a:lnTo>
                <a:lnTo>
                  <a:pt x="2142134" y="13601"/>
                </a:lnTo>
                <a:lnTo>
                  <a:pt x="2136025" y="13601"/>
                </a:lnTo>
                <a:lnTo>
                  <a:pt x="2136025" y="318452"/>
                </a:lnTo>
                <a:lnTo>
                  <a:pt x="2133168" y="318452"/>
                </a:lnTo>
                <a:lnTo>
                  <a:pt x="2133168" y="470801"/>
                </a:lnTo>
                <a:lnTo>
                  <a:pt x="2126424" y="470801"/>
                </a:lnTo>
                <a:lnTo>
                  <a:pt x="2130006" y="458101"/>
                </a:lnTo>
                <a:lnTo>
                  <a:pt x="2132571" y="458101"/>
                </a:lnTo>
                <a:lnTo>
                  <a:pt x="2133117" y="469709"/>
                </a:lnTo>
                <a:lnTo>
                  <a:pt x="2133168" y="470801"/>
                </a:lnTo>
                <a:lnTo>
                  <a:pt x="2133168" y="318452"/>
                </a:lnTo>
                <a:lnTo>
                  <a:pt x="2126157" y="318452"/>
                </a:lnTo>
                <a:lnTo>
                  <a:pt x="2124989" y="305701"/>
                </a:lnTo>
                <a:lnTo>
                  <a:pt x="2135441" y="305701"/>
                </a:lnTo>
                <a:lnTo>
                  <a:pt x="2136025" y="318452"/>
                </a:lnTo>
                <a:lnTo>
                  <a:pt x="2136025" y="13601"/>
                </a:lnTo>
                <a:lnTo>
                  <a:pt x="2102916" y="13601"/>
                </a:lnTo>
                <a:lnTo>
                  <a:pt x="2102916" y="762901"/>
                </a:lnTo>
                <a:lnTo>
                  <a:pt x="2098560" y="762901"/>
                </a:lnTo>
                <a:lnTo>
                  <a:pt x="2095944" y="750201"/>
                </a:lnTo>
                <a:lnTo>
                  <a:pt x="2092464" y="762901"/>
                </a:lnTo>
                <a:lnTo>
                  <a:pt x="2093328" y="750201"/>
                </a:lnTo>
                <a:lnTo>
                  <a:pt x="2095944" y="750201"/>
                </a:lnTo>
                <a:lnTo>
                  <a:pt x="2099424" y="750201"/>
                </a:lnTo>
                <a:lnTo>
                  <a:pt x="2102916" y="762901"/>
                </a:lnTo>
                <a:lnTo>
                  <a:pt x="2102916" y="13601"/>
                </a:lnTo>
                <a:lnTo>
                  <a:pt x="2078520" y="13601"/>
                </a:lnTo>
                <a:lnTo>
                  <a:pt x="2078520" y="331101"/>
                </a:lnTo>
                <a:lnTo>
                  <a:pt x="2075027" y="331101"/>
                </a:lnTo>
                <a:lnTo>
                  <a:pt x="2075027" y="889901"/>
                </a:lnTo>
                <a:lnTo>
                  <a:pt x="2073871" y="889901"/>
                </a:lnTo>
                <a:lnTo>
                  <a:pt x="2072868" y="877455"/>
                </a:lnTo>
                <a:lnTo>
                  <a:pt x="2072855" y="877265"/>
                </a:lnTo>
                <a:lnTo>
                  <a:pt x="2074519" y="877265"/>
                </a:lnTo>
                <a:lnTo>
                  <a:pt x="2075027" y="889901"/>
                </a:lnTo>
                <a:lnTo>
                  <a:pt x="2075027" y="331101"/>
                </a:lnTo>
                <a:lnTo>
                  <a:pt x="2073732" y="331101"/>
                </a:lnTo>
                <a:lnTo>
                  <a:pt x="2076729" y="318452"/>
                </a:lnTo>
                <a:lnTo>
                  <a:pt x="2077186" y="318452"/>
                </a:lnTo>
                <a:lnTo>
                  <a:pt x="2078520" y="331101"/>
                </a:lnTo>
                <a:lnTo>
                  <a:pt x="2078520" y="13601"/>
                </a:lnTo>
                <a:lnTo>
                  <a:pt x="1972271" y="13601"/>
                </a:lnTo>
                <a:lnTo>
                  <a:pt x="1974011" y="26301"/>
                </a:lnTo>
                <a:lnTo>
                  <a:pt x="1978660" y="26301"/>
                </a:lnTo>
                <a:lnTo>
                  <a:pt x="1982482" y="39001"/>
                </a:lnTo>
                <a:lnTo>
                  <a:pt x="1985048" y="39001"/>
                </a:lnTo>
                <a:lnTo>
                  <a:pt x="1982724" y="51727"/>
                </a:lnTo>
                <a:lnTo>
                  <a:pt x="2007247" y="51727"/>
                </a:lnTo>
                <a:lnTo>
                  <a:pt x="2013432" y="39001"/>
                </a:lnTo>
                <a:lnTo>
                  <a:pt x="2021687" y="39001"/>
                </a:lnTo>
                <a:lnTo>
                  <a:pt x="2031517" y="51727"/>
                </a:lnTo>
                <a:lnTo>
                  <a:pt x="2029371" y="64401"/>
                </a:lnTo>
                <a:lnTo>
                  <a:pt x="2021801" y="77101"/>
                </a:lnTo>
                <a:lnTo>
                  <a:pt x="2019312" y="77101"/>
                </a:lnTo>
                <a:lnTo>
                  <a:pt x="2017572" y="89801"/>
                </a:lnTo>
                <a:lnTo>
                  <a:pt x="2027453" y="77101"/>
                </a:lnTo>
                <a:lnTo>
                  <a:pt x="2025713" y="89801"/>
                </a:lnTo>
                <a:lnTo>
                  <a:pt x="2017572" y="89801"/>
                </a:lnTo>
                <a:lnTo>
                  <a:pt x="2008720" y="89801"/>
                </a:lnTo>
                <a:lnTo>
                  <a:pt x="2004631" y="77101"/>
                </a:lnTo>
                <a:lnTo>
                  <a:pt x="1989112" y="77101"/>
                </a:lnTo>
                <a:lnTo>
                  <a:pt x="1986788" y="64401"/>
                </a:lnTo>
                <a:lnTo>
                  <a:pt x="1988527" y="77101"/>
                </a:lnTo>
                <a:lnTo>
                  <a:pt x="1974951" y="77101"/>
                </a:lnTo>
                <a:lnTo>
                  <a:pt x="1971319" y="89801"/>
                </a:lnTo>
                <a:lnTo>
                  <a:pt x="1971014" y="89801"/>
                </a:lnTo>
                <a:lnTo>
                  <a:pt x="1967941" y="102501"/>
                </a:lnTo>
                <a:lnTo>
                  <a:pt x="1967484" y="112395"/>
                </a:lnTo>
                <a:lnTo>
                  <a:pt x="1967420" y="113741"/>
                </a:lnTo>
                <a:lnTo>
                  <a:pt x="1967357" y="115201"/>
                </a:lnTo>
                <a:lnTo>
                  <a:pt x="1974011" y="115201"/>
                </a:lnTo>
                <a:lnTo>
                  <a:pt x="2065337" y="115201"/>
                </a:lnTo>
                <a:lnTo>
                  <a:pt x="2066772" y="115201"/>
                </a:lnTo>
                <a:lnTo>
                  <a:pt x="2072271" y="127914"/>
                </a:lnTo>
                <a:lnTo>
                  <a:pt x="2076043" y="127914"/>
                </a:lnTo>
                <a:lnTo>
                  <a:pt x="2072919" y="139433"/>
                </a:lnTo>
                <a:lnTo>
                  <a:pt x="2073173" y="140474"/>
                </a:lnTo>
                <a:lnTo>
                  <a:pt x="2073198" y="140601"/>
                </a:lnTo>
                <a:lnTo>
                  <a:pt x="2072919" y="139433"/>
                </a:lnTo>
                <a:lnTo>
                  <a:pt x="2072640" y="140474"/>
                </a:lnTo>
                <a:lnTo>
                  <a:pt x="2072601" y="140601"/>
                </a:lnTo>
                <a:lnTo>
                  <a:pt x="2072919" y="139433"/>
                </a:lnTo>
                <a:lnTo>
                  <a:pt x="2070277" y="128397"/>
                </a:lnTo>
                <a:lnTo>
                  <a:pt x="2070163" y="127914"/>
                </a:lnTo>
                <a:lnTo>
                  <a:pt x="2069655" y="133096"/>
                </a:lnTo>
                <a:lnTo>
                  <a:pt x="2069655" y="547001"/>
                </a:lnTo>
                <a:lnTo>
                  <a:pt x="2063508" y="547001"/>
                </a:lnTo>
                <a:lnTo>
                  <a:pt x="2063508" y="902601"/>
                </a:lnTo>
                <a:lnTo>
                  <a:pt x="2059482" y="902601"/>
                </a:lnTo>
                <a:lnTo>
                  <a:pt x="2057603" y="889901"/>
                </a:lnTo>
                <a:lnTo>
                  <a:pt x="2062251" y="889901"/>
                </a:lnTo>
                <a:lnTo>
                  <a:pt x="2063508" y="902601"/>
                </a:lnTo>
                <a:lnTo>
                  <a:pt x="2063508" y="547001"/>
                </a:lnTo>
                <a:lnTo>
                  <a:pt x="2062251" y="547001"/>
                </a:lnTo>
                <a:lnTo>
                  <a:pt x="2062251" y="534301"/>
                </a:lnTo>
                <a:lnTo>
                  <a:pt x="2067648" y="534301"/>
                </a:lnTo>
                <a:lnTo>
                  <a:pt x="2069655" y="547001"/>
                </a:lnTo>
                <a:lnTo>
                  <a:pt x="2069655" y="133096"/>
                </a:lnTo>
                <a:lnTo>
                  <a:pt x="2069033" y="139433"/>
                </a:lnTo>
                <a:lnTo>
                  <a:pt x="2068918" y="140601"/>
                </a:lnTo>
                <a:lnTo>
                  <a:pt x="2064575" y="140601"/>
                </a:lnTo>
                <a:lnTo>
                  <a:pt x="2064575" y="432701"/>
                </a:lnTo>
                <a:lnTo>
                  <a:pt x="2060511" y="432701"/>
                </a:lnTo>
                <a:lnTo>
                  <a:pt x="2060511" y="572401"/>
                </a:lnTo>
                <a:lnTo>
                  <a:pt x="2043671" y="572401"/>
                </a:lnTo>
                <a:lnTo>
                  <a:pt x="2044827" y="585101"/>
                </a:lnTo>
                <a:lnTo>
                  <a:pt x="2032101" y="585101"/>
                </a:lnTo>
                <a:lnTo>
                  <a:pt x="2031517" y="572401"/>
                </a:lnTo>
                <a:lnTo>
                  <a:pt x="2039531" y="572401"/>
                </a:lnTo>
                <a:lnTo>
                  <a:pt x="2046135" y="559701"/>
                </a:lnTo>
                <a:lnTo>
                  <a:pt x="2059927" y="559701"/>
                </a:lnTo>
                <a:lnTo>
                  <a:pt x="2060511" y="572401"/>
                </a:lnTo>
                <a:lnTo>
                  <a:pt x="2060511" y="432701"/>
                </a:lnTo>
                <a:lnTo>
                  <a:pt x="2057603" y="432701"/>
                </a:lnTo>
                <a:lnTo>
                  <a:pt x="2057603" y="420001"/>
                </a:lnTo>
                <a:lnTo>
                  <a:pt x="2062251" y="420001"/>
                </a:lnTo>
                <a:lnTo>
                  <a:pt x="2064575" y="432701"/>
                </a:lnTo>
                <a:lnTo>
                  <a:pt x="2064575" y="140601"/>
                </a:lnTo>
                <a:lnTo>
                  <a:pt x="2060219" y="140601"/>
                </a:lnTo>
                <a:lnTo>
                  <a:pt x="2059940" y="128397"/>
                </a:lnTo>
                <a:lnTo>
                  <a:pt x="2059927" y="127914"/>
                </a:lnTo>
                <a:lnTo>
                  <a:pt x="2021065" y="127914"/>
                </a:lnTo>
                <a:lnTo>
                  <a:pt x="2021065" y="242201"/>
                </a:lnTo>
                <a:lnTo>
                  <a:pt x="2020036" y="253390"/>
                </a:lnTo>
                <a:lnTo>
                  <a:pt x="2019973" y="254165"/>
                </a:lnTo>
                <a:lnTo>
                  <a:pt x="2019896" y="254965"/>
                </a:lnTo>
                <a:lnTo>
                  <a:pt x="2012924" y="254965"/>
                </a:lnTo>
                <a:lnTo>
                  <a:pt x="2012924" y="801001"/>
                </a:lnTo>
                <a:lnTo>
                  <a:pt x="2011426" y="813117"/>
                </a:lnTo>
                <a:lnTo>
                  <a:pt x="2011349" y="813714"/>
                </a:lnTo>
                <a:lnTo>
                  <a:pt x="2007946" y="813714"/>
                </a:lnTo>
                <a:lnTo>
                  <a:pt x="2003983" y="826401"/>
                </a:lnTo>
                <a:lnTo>
                  <a:pt x="2000732" y="826401"/>
                </a:lnTo>
                <a:lnTo>
                  <a:pt x="2001888" y="839101"/>
                </a:lnTo>
                <a:lnTo>
                  <a:pt x="1997494" y="839101"/>
                </a:lnTo>
                <a:lnTo>
                  <a:pt x="1992668" y="826401"/>
                </a:lnTo>
                <a:lnTo>
                  <a:pt x="1995258" y="813714"/>
                </a:lnTo>
                <a:lnTo>
                  <a:pt x="1840992" y="813714"/>
                </a:lnTo>
                <a:lnTo>
                  <a:pt x="1840992" y="826401"/>
                </a:lnTo>
                <a:lnTo>
                  <a:pt x="1840509" y="836993"/>
                </a:lnTo>
                <a:lnTo>
                  <a:pt x="1840407" y="839101"/>
                </a:lnTo>
                <a:lnTo>
                  <a:pt x="1832851" y="839101"/>
                </a:lnTo>
                <a:lnTo>
                  <a:pt x="1831111" y="826401"/>
                </a:lnTo>
                <a:lnTo>
                  <a:pt x="1840992" y="826401"/>
                </a:lnTo>
                <a:lnTo>
                  <a:pt x="1840992" y="813714"/>
                </a:lnTo>
                <a:lnTo>
                  <a:pt x="1824723" y="813714"/>
                </a:lnTo>
                <a:lnTo>
                  <a:pt x="1824723" y="851801"/>
                </a:lnTo>
                <a:lnTo>
                  <a:pt x="1820659" y="851801"/>
                </a:lnTo>
                <a:lnTo>
                  <a:pt x="1823567" y="864501"/>
                </a:lnTo>
                <a:lnTo>
                  <a:pt x="1817179" y="864501"/>
                </a:lnTo>
                <a:lnTo>
                  <a:pt x="1820824" y="877265"/>
                </a:lnTo>
                <a:lnTo>
                  <a:pt x="1812264" y="877265"/>
                </a:lnTo>
                <a:lnTo>
                  <a:pt x="1808022" y="869848"/>
                </a:lnTo>
                <a:lnTo>
                  <a:pt x="1808022" y="928001"/>
                </a:lnTo>
                <a:lnTo>
                  <a:pt x="1807972" y="940701"/>
                </a:lnTo>
                <a:lnTo>
                  <a:pt x="1803234" y="940701"/>
                </a:lnTo>
                <a:lnTo>
                  <a:pt x="1805686" y="928001"/>
                </a:lnTo>
                <a:lnTo>
                  <a:pt x="1808022" y="928001"/>
                </a:lnTo>
                <a:lnTo>
                  <a:pt x="1808022" y="869848"/>
                </a:lnTo>
                <a:lnTo>
                  <a:pt x="1804974" y="864501"/>
                </a:lnTo>
                <a:lnTo>
                  <a:pt x="1807248" y="864501"/>
                </a:lnTo>
                <a:lnTo>
                  <a:pt x="1805851" y="851801"/>
                </a:lnTo>
                <a:lnTo>
                  <a:pt x="1804885" y="839101"/>
                </a:lnTo>
                <a:lnTo>
                  <a:pt x="1816595" y="839101"/>
                </a:lnTo>
                <a:lnTo>
                  <a:pt x="1820075" y="839101"/>
                </a:lnTo>
                <a:lnTo>
                  <a:pt x="1824723" y="851801"/>
                </a:lnTo>
                <a:lnTo>
                  <a:pt x="1824723" y="813714"/>
                </a:lnTo>
                <a:lnTo>
                  <a:pt x="1804314" y="813714"/>
                </a:lnTo>
                <a:lnTo>
                  <a:pt x="1804314" y="864501"/>
                </a:lnTo>
                <a:lnTo>
                  <a:pt x="1803019" y="876223"/>
                </a:lnTo>
                <a:lnTo>
                  <a:pt x="1802968" y="876757"/>
                </a:lnTo>
                <a:lnTo>
                  <a:pt x="1802904" y="877265"/>
                </a:lnTo>
                <a:lnTo>
                  <a:pt x="1802142" y="877265"/>
                </a:lnTo>
                <a:lnTo>
                  <a:pt x="1796529" y="877265"/>
                </a:lnTo>
                <a:lnTo>
                  <a:pt x="1802066" y="889901"/>
                </a:lnTo>
                <a:lnTo>
                  <a:pt x="1786432" y="889901"/>
                </a:lnTo>
                <a:lnTo>
                  <a:pt x="1788172" y="902601"/>
                </a:lnTo>
                <a:lnTo>
                  <a:pt x="1775726" y="902601"/>
                </a:lnTo>
                <a:lnTo>
                  <a:pt x="1775256" y="889901"/>
                </a:lnTo>
                <a:lnTo>
                  <a:pt x="1772500" y="889901"/>
                </a:lnTo>
                <a:lnTo>
                  <a:pt x="1773504" y="877455"/>
                </a:lnTo>
                <a:lnTo>
                  <a:pt x="1773516" y="877265"/>
                </a:lnTo>
                <a:lnTo>
                  <a:pt x="1773669" y="877265"/>
                </a:lnTo>
                <a:lnTo>
                  <a:pt x="1778012" y="889901"/>
                </a:lnTo>
                <a:lnTo>
                  <a:pt x="1774240" y="877455"/>
                </a:lnTo>
                <a:lnTo>
                  <a:pt x="1774177" y="877265"/>
                </a:lnTo>
                <a:lnTo>
                  <a:pt x="1779460" y="877265"/>
                </a:lnTo>
                <a:lnTo>
                  <a:pt x="1779460" y="879614"/>
                </a:lnTo>
                <a:lnTo>
                  <a:pt x="1775396" y="877989"/>
                </a:lnTo>
                <a:lnTo>
                  <a:pt x="1779460" y="883843"/>
                </a:lnTo>
                <a:lnTo>
                  <a:pt x="1779460" y="889901"/>
                </a:lnTo>
                <a:lnTo>
                  <a:pt x="1780514" y="885367"/>
                </a:lnTo>
                <a:lnTo>
                  <a:pt x="1780628" y="885520"/>
                </a:lnTo>
                <a:lnTo>
                  <a:pt x="1780755" y="884288"/>
                </a:lnTo>
                <a:lnTo>
                  <a:pt x="1782356" y="877455"/>
                </a:lnTo>
                <a:lnTo>
                  <a:pt x="1782406" y="877265"/>
                </a:lnTo>
                <a:lnTo>
                  <a:pt x="1782521" y="876757"/>
                </a:lnTo>
                <a:lnTo>
                  <a:pt x="1787525" y="864501"/>
                </a:lnTo>
                <a:lnTo>
                  <a:pt x="1804314" y="864501"/>
                </a:lnTo>
                <a:lnTo>
                  <a:pt x="1804314" y="813714"/>
                </a:lnTo>
                <a:lnTo>
                  <a:pt x="1770748" y="813714"/>
                </a:lnTo>
                <a:lnTo>
                  <a:pt x="1770748" y="889901"/>
                </a:lnTo>
                <a:lnTo>
                  <a:pt x="1768386" y="902601"/>
                </a:lnTo>
                <a:lnTo>
                  <a:pt x="1767852" y="902601"/>
                </a:lnTo>
                <a:lnTo>
                  <a:pt x="1765439" y="915301"/>
                </a:lnTo>
                <a:lnTo>
                  <a:pt x="1761070" y="915301"/>
                </a:lnTo>
                <a:lnTo>
                  <a:pt x="1764157" y="928001"/>
                </a:lnTo>
                <a:lnTo>
                  <a:pt x="1760296" y="928001"/>
                </a:lnTo>
                <a:lnTo>
                  <a:pt x="1760296" y="1093101"/>
                </a:lnTo>
                <a:lnTo>
                  <a:pt x="1755063" y="1093101"/>
                </a:lnTo>
                <a:lnTo>
                  <a:pt x="1753908" y="1080401"/>
                </a:lnTo>
                <a:lnTo>
                  <a:pt x="1759140" y="1080401"/>
                </a:lnTo>
                <a:lnTo>
                  <a:pt x="1760296" y="1093101"/>
                </a:lnTo>
                <a:lnTo>
                  <a:pt x="1760296" y="928001"/>
                </a:lnTo>
                <a:lnTo>
                  <a:pt x="1750999" y="928001"/>
                </a:lnTo>
                <a:lnTo>
                  <a:pt x="1745615" y="916609"/>
                </a:lnTo>
                <a:lnTo>
                  <a:pt x="1745564" y="917524"/>
                </a:lnTo>
                <a:lnTo>
                  <a:pt x="1746351" y="928001"/>
                </a:lnTo>
                <a:lnTo>
                  <a:pt x="1744027" y="928001"/>
                </a:lnTo>
                <a:lnTo>
                  <a:pt x="1739671" y="928001"/>
                </a:lnTo>
                <a:lnTo>
                  <a:pt x="1737537" y="940701"/>
                </a:lnTo>
                <a:lnTo>
                  <a:pt x="1732991" y="940701"/>
                </a:lnTo>
                <a:lnTo>
                  <a:pt x="1722628" y="940701"/>
                </a:lnTo>
                <a:lnTo>
                  <a:pt x="1720316" y="932649"/>
                </a:lnTo>
                <a:lnTo>
                  <a:pt x="1720316" y="953401"/>
                </a:lnTo>
                <a:lnTo>
                  <a:pt x="1712087" y="953401"/>
                </a:lnTo>
                <a:lnTo>
                  <a:pt x="1712087" y="978801"/>
                </a:lnTo>
                <a:lnTo>
                  <a:pt x="1709762" y="991501"/>
                </a:lnTo>
                <a:lnTo>
                  <a:pt x="1708594" y="978801"/>
                </a:lnTo>
                <a:lnTo>
                  <a:pt x="1712087" y="978801"/>
                </a:lnTo>
                <a:lnTo>
                  <a:pt x="1712087" y="953401"/>
                </a:lnTo>
                <a:lnTo>
                  <a:pt x="1706930" y="953401"/>
                </a:lnTo>
                <a:lnTo>
                  <a:pt x="1704530" y="940701"/>
                </a:lnTo>
                <a:lnTo>
                  <a:pt x="1718475" y="940701"/>
                </a:lnTo>
                <a:lnTo>
                  <a:pt x="1720215" y="952690"/>
                </a:lnTo>
                <a:lnTo>
                  <a:pt x="1720316" y="953401"/>
                </a:lnTo>
                <a:lnTo>
                  <a:pt x="1720316" y="932649"/>
                </a:lnTo>
                <a:lnTo>
                  <a:pt x="1718983" y="928001"/>
                </a:lnTo>
                <a:lnTo>
                  <a:pt x="1700276" y="928001"/>
                </a:lnTo>
                <a:lnTo>
                  <a:pt x="1700276" y="966114"/>
                </a:lnTo>
                <a:lnTo>
                  <a:pt x="1698142" y="978801"/>
                </a:lnTo>
                <a:lnTo>
                  <a:pt x="1694662" y="978801"/>
                </a:lnTo>
                <a:lnTo>
                  <a:pt x="1692338" y="974191"/>
                </a:lnTo>
                <a:lnTo>
                  <a:pt x="1692338" y="991501"/>
                </a:lnTo>
                <a:lnTo>
                  <a:pt x="1686521" y="991501"/>
                </a:lnTo>
                <a:lnTo>
                  <a:pt x="1687106" y="978801"/>
                </a:lnTo>
                <a:lnTo>
                  <a:pt x="1690585" y="978801"/>
                </a:lnTo>
                <a:lnTo>
                  <a:pt x="1692338" y="991501"/>
                </a:lnTo>
                <a:lnTo>
                  <a:pt x="1692338" y="974191"/>
                </a:lnTo>
                <a:lnTo>
                  <a:pt x="1688274" y="966114"/>
                </a:lnTo>
                <a:lnTo>
                  <a:pt x="1683042" y="966114"/>
                </a:lnTo>
                <a:lnTo>
                  <a:pt x="1683042" y="1004201"/>
                </a:lnTo>
                <a:lnTo>
                  <a:pt x="1679549" y="991501"/>
                </a:lnTo>
                <a:lnTo>
                  <a:pt x="1682457" y="991501"/>
                </a:lnTo>
                <a:lnTo>
                  <a:pt x="1683042" y="1004201"/>
                </a:lnTo>
                <a:lnTo>
                  <a:pt x="1683042" y="966114"/>
                </a:lnTo>
                <a:lnTo>
                  <a:pt x="1682013" y="966114"/>
                </a:lnTo>
                <a:lnTo>
                  <a:pt x="1680718" y="953401"/>
                </a:lnTo>
                <a:lnTo>
                  <a:pt x="1689595" y="964387"/>
                </a:lnTo>
                <a:lnTo>
                  <a:pt x="1687855" y="953401"/>
                </a:lnTo>
                <a:lnTo>
                  <a:pt x="1685632" y="953401"/>
                </a:lnTo>
                <a:lnTo>
                  <a:pt x="1691170" y="940701"/>
                </a:lnTo>
                <a:lnTo>
                  <a:pt x="1695323" y="953401"/>
                </a:lnTo>
                <a:lnTo>
                  <a:pt x="1694967" y="964387"/>
                </a:lnTo>
                <a:lnTo>
                  <a:pt x="1694916" y="966114"/>
                </a:lnTo>
                <a:lnTo>
                  <a:pt x="1700276" y="966114"/>
                </a:lnTo>
                <a:lnTo>
                  <a:pt x="1700276" y="928001"/>
                </a:lnTo>
                <a:lnTo>
                  <a:pt x="1680400" y="928001"/>
                </a:lnTo>
                <a:lnTo>
                  <a:pt x="1680400" y="966114"/>
                </a:lnTo>
                <a:lnTo>
                  <a:pt x="1674710" y="966114"/>
                </a:lnTo>
                <a:lnTo>
                  <a:pt x="1676654" y="953401"/>
                </a:lnTo>
                <a:lnTo>
                  <a:pt x="1677809" y="953401"/>
                </a:lnTo>
                <a:lnTo>
                  <a:pt x="1680311" y="965682"/>
                </a:lnTo>
                <a:lnTo>
                  <a:pt x="1680400" y="966114"/>
                </a:lnTo>
                <a:lnTo>
                  <a:pt x="1680400" y="928001"/>
                </a:lnTo>
                <a:lnTo>
                  <a:pt x="1559318" y="928001"/>
                </a:lnTo>
                <a:lnTo>
                  <a:pt x="1559318" y="1182001"/>
                </a:lnTo>
                <a:lnTo>
                  <a:pt x="1558150" y="1194701"/>
                </a:lnTo>
                <a:lnTo>
                  <a:pt x="1548320" y="1194701"/>
                </a:lnTo>
                <a:lnTo>
                  <a:pt x="1551762" y="1182001"/>
                </a:lnTo>
                <a:lnTo>
                  <a:pt x="1559318" y="1182001"/>
                </a:lnTo>
                <a:lnTo>
                  <a:pt x="1559318" y="928001"/>
                </a:lnTo>
                <a:lnTo>
                  <a:pt x="1535544" y="928001"/>
                </a:lnTo>
                <a:lnTo>
                  <a:pt x="1535544" y="1131201"/>
                </a:lnTo>
                <a:lnTo>
                  <a:pt x="1535544" y="1143901"/>
                </a:lnTo>
                <a:lnTo>
                  <a:pt x="1528000" y="1143901"/>
                </a:lnTo>
                <a:lnTo>
                  <a:pt x="1535544" y="1131201"/>
                </a:lnTo>
                <a:lnTo>
                  <a:pt x="1535544" y="928001"/>
                </a:lnTo>
                <a:lnTo>
                  <a:pt x="1420533" y="928001"/>
                </a:lnTo>
                <a:lnTo>
                  <a:pt x="1420533" y="1105801"/>
                </a:lnTo>
                <a:lnTo>
                  <a:pt x="1416469" y="1118501"/>
                </a:lnTo>
                <a:lnTo>
                  <a:pt x="1411236" y="1118501"/>
                </a:lnTo>
                <a:lnTo>
                  <a:pt x="1408912" y="1105801"/>
                </a:lnTo>
                <a:lnTo>
                  <a:pt x="1420533" y="1105801"/>
                </a:lnTo>
                <a:lnTo>
                  <a:pt x="1420533" y="928001"/>
                </a:lnTo>
                <a:lnTo>
                  <a:pt x="1399628" y="928001"/>
                </a:lnTo>
                <a:lnTo>
                  <a:pt x="1401292" y="940701"/>
                </a:lnTo>
                <a:lnTo>
                  <a:pt x="1394980" y="940701"/>
                </a:lnTo>
                <a:lnTo>
                  <a:pt x="1393228" y="928001"/>
                </a:lnTo>
                <a:lnTo>
                  <a:pt x="1390904" y="940701"/>
                </a:lnTo>
                <a:lnTo>
                  <a:pt x="1354899" y="940701"/>
                </a:lnTo>
                <a:lnTo>
                  <a:pt x="1349997" y="953401"/>
                </a:lnTo>
                <a:lnTo>
                  <a:pt x="1348740" y="953401"/>
                </a:lnTo>
                <a:lnTo>
                  <a:pt x="1344917" y="953401"/>
                </a:lnTo>
                <a:lnTo>
                  <a:pt x="1344434" y="940701"/>
                </a:lnTo>
                <a:lnTo>
                  <a:pt x="1341755" y="940701"/>
                </a:lnTo>
                <a:lnTo>
                  <a:pt x="1339100" y="953401"/>
                </a:lnTo>
                <a:lnTo>
                  <a:pt x="1336852" y="953401"/>
                </a:lnTo>
                <a:lnTo>
                  <a:pt x="1335151" y="940701"/>
                </a:lnTo>
                <a:lnTo>
                  <a:pt x="1332293" y="940701"/>
                </a:lnTo>
                <a:lnTo>
                  <a:pt x="1329639" y="953401"/>
                </a:lnTo>
                <a:lnTo>
                  <a:pt x="1323936" y="953401"/>
                </a:lnTo>
                <a:lnTo>
                  <a:pt x="1323530" y="952690"/>
                </a:lnTo>
                <a:lnTo>
                  <a:pt x="1323390" y="953401"/>
                </a:lnTo>
                <a:lnTo>
                  <a:pt x="1310906" y="953401"/>
                </a:lnTo>
                <a:lnTo>
                  <a:pt x="1307223" y="964387"/>
                </a:lnTo>
                <a:lnTo>
                  <a:pt x="1307109" y="964946"/>
                </a:lnTo>
                <a:lnTo>
                  <a:pt x="1306791" y="965631"/>
                </a:lnTo>
                <a:lnTo>
                  <a:pt x="1307033" y="964946"/>
                </a:lnTo>
                <a:lnTo>
                  <a:pt x="1306918" y="964387"/>
                </a:lnTo>
                <a:lnTo>
                  <a:pt x="1303248" y="953401"/>
                </a:lnTo>
                <a:lnTo>
                  <a:pt x="1301572" y="964387"/>
                </a:lnTo>
                <a:lnTo>
                  <a:pt x="1301483" y="964946"/>
                </a:lnTo>
                <a:lnTo>
                  <a:pt x="1301369" y="965682"/>
                </a:lnTo>
                <a:lnTo>
                  <a:pt x="1301305" y="966114"/>
                </a:lnTo>
                <a:lnTo>
                  <a:pt x="1292402" y="966114"/>
                </a:lnTo>
                <a:lnTo>
                  <a:pt x="1288148" y="953401"/>
                </a:lnTo>
                <a:lnTo>
                  <a:pt x="1286395" y="953401"/>
                </a:lnTo>
                <a:lnTo>
                  <a:pt x="1284732" y="964387"/>
                </a:lnTo>
                <a:lnTo>
                  <a:pt x="1284643" y="964946"/>
                </a:lnTo>
                <a:lnTo>
                  <a:pt x="1286395" y="953401"/>
                </a:lnTo>
                <a:lnTo>
                  <a:pt x="1285113" y="953401"/>
                </a:lnTo>
                <a:lnTo>
                  <a:pt x="1281087" y="965682"/>
                </a:lnTo>
                <a:lnTo>
                  <a:pt x="1281049" y="966114"/>
                </a:lnTo>
                <a:lnTo>
                  <a:pt x="1281087" y="965682"/>
                </a:lnTo>
                <a:lnTo>
                  <a:pt x="1282331" y="953401"/>
                </a:lnTo>
                <a:lnTo>
                  <a:pt x="1280007" y="953401"/>
                </a:lnTo>
                <a:lnTo>
                  <a:pt x="1280007" y="1270901"/>
                </a:lnTo>
                <a:lnTo>
                  <a:pt x="1277112" y="1270901"/>
                </a:lnTo>
                <a:lnTo>
                  <a:pt x="1277683" y="1258201"/>
                </a:lnTo>
                <a:lnTo>
                  <a:pt x="1280007" y="1270901"/>
                </a:lnTo>
                <a:lnTo>
                  <a:pt x="1280007" y="953401"/>
                </a:lnTo>
                <a:lnTo>
                  <a:pt x="1268399" y="953401"/>
                </a:lnTo>
                <a:lnTo>
                  <a:pt x="1274203" y="940701"/>
                </a:lnTo>
                <a:lnTo>
                  <a:pt x="1241526" y="940701"/>
                </a:lnTo>
                <a:lnTo>
                  <a:pt x="1232382" y="928001"/>
                </a:lnTo>
                <a:lnTo>
                  <a:pt x="1224241" y="928001"/>
                </a:lnTo>
                <a:lnTo>
                  <a:pt x="1221524" y="915301"/>
                </a:lnTo>
                <a:lnTo>
                  <a:pt x="1223797" y="915301"/>
                </a:lnTo>
                <a:lnTo>
                  <a:pt x="1216698" y="902601"/>
                </a:lnTo>
                <a:lnTo>
                  <a:pt x="1207401" y="902601"/>
                </a:lnTo>
                <a:lnTo>
                  <a:pt x="1207401" y="1258201"/>
                </a:lnTo>
                <a:lnTo>
                  <a:pt x="1206106" y="1258201"/>
                </a:lnTo>
                <a:lnTo>
                  <a:pt x="1203553" y="1270901"/>
                </a:lnTo>
                <a:lnTo>
                  <a:pt x="1198689" y="1270901"/>
                </a:lnTo>
                <a:lnTo>
                  <a:pt x="1204493" y="1245501"/>
                </a:lnTo>
                <a:lnTo>
                  <a:pt x="1207401" y="1258201"/>
                </a:lnTo>
                <a:lnTo>
                  <a:pt x="1207401" y="902601"/>
                </a:lnTo>
                <a:lnTo>
                  <a:pt x="1202080" y="902601"/>
                </a:lnTo>
                <a:lnTo>
                  <a:pt x="1203337" y="889901"/>
                </a:lnTo>
                <a:lnTo>
                  <a:pt x="1196289" y="902601"/>
                </a:lnTo>
                <a:lnTo>
                  <a:pt x="1182674" y="902601"/>
                </a:lnTo>
                <a:lnTo>
                  <a:pt x="1184021" y="889901"/>
                </a:lnTo>
                <a:lnTo>
                  <a:pt x="1187653" y="889901"/>
                </a:lnTo>
                <a:lnTo>
                  <a:pt x="1189164" y="877455"/>
                </a:lnTo>
                <a:lnTo>
                  <a:pt x="1189177" y="877265"/>
                </a:lnTo>
                <a:lnTo>
                  <a:pt x="1186853" y="877265"/>
                </a:lnTo>
                <a:lnTo>
                  <a:pt x="1182420" y="889901"/>
                </a:lnTo>
                <a:lnTo>
                  <a:pt x="1178902" y="877455"/>
                </a:lnTo>
                <a:lnTo>
                  <a:pt x="1178852" y="877265"/>
                </a:lnTo>
                <a:lnTo>
                  <a:pt x="1171486" y="877265"/>
                </a:lnTo>
                <a:lnTo>
                  <a:pt x="1170228" y="864501"/>
                </a:lnTo>
                <a:lnTo>
                  <a:pt x="1148727" y="864501"/>
                </a:lnTo>
                <a:lnTo>
                  <a:pt x="1148727" y="851801"/>
                </a:lnTo>
                <a:lnTo>
                  <a:pt x="1155649" y="851801"/>
                </a:lnTo>
                <a:lnTo>
                  <a:pt x="1157008" y="839101"/>
                </a:lnTo>
                <a:lnTo>
                  <a:pt x="1137119" y="839101"/>
                </a:lnTo>
                <a:lnTo>
                  <a:pt x="1138859" y="826401"/>
                </a:lnTo>
                <a:lnTo>
                  <a:pt x="1132471" y="826401"/>
                </a:lnTo>
                <a:lnTo>
                  <a:pt x="1132471" y="1220101"/>
                </a:lnTo>
                <a:lnTo>
                  <a:pt x="1123759" y="1220101"/>
                </a:lnTo>
                <a:lnTo>
                  <a:pt x="1124292" y="1207401"/>
                </a:lnTo>
                <a:lnTo>
                  <a:pt x="1124978" y="1207401"/>
                </a:lnTo>
                <a:lnTo>
                  <a:pt x="1132471" y="1220101"/>
                </a:lnTo>
                <a:lnTo>
                  <a:pt x="1132471" y="826401"/>
                </a:lnTo>
                <a:lnTo>
                  <a:pt x="1127239" y="826401"/>
                </a:lnTo>
                <a:lnTo>
                  <a:pt x="1122400" y="836993"/>
                </a:lnTo>
                <a:lnTo>
                  <a:pt x="1118527" y="826401"/>
                </a:lnTo>
                <a:lnTo>
                  <a:pt x="1113790" y="826401"/>
                </a:lnTo>
                <a:lnTo>
                  <a:pt x="1114983" y="813701"/>
                </a:lnTo>
                <a:lnTo>
                  <a:pt x="1128979" y="813701"/>
                </a:lnTo>
                <a:lnTo>
                  <a:pt x="1131303" y="801001"/>
                </a:lnTo>
                <a:lnTo>
                  <a:pt x="1113764" y="801001"/>
                </a:lnTo>
                <a:lnTo>
                  <a:pt x="1119695" y="788301"/>
                </a:lnTo>
                <a:lnTo>
                  <a:pt x="1112062" y="788301"/>
                </a:lnTo>
                <a:lnTo>
                  <a:pt x="1108176" y="799515"/>
                </a:lnTo>
                <a:lnTo>
                  <a:pt x="1108189" y="799757"/>
                </a:lnTo>
                <a:lnTo>
                  <a:pt x="1107795" y="800595"/>
                </a:lnTo>
                <a:lnTo>
                  <a:pt x="1108087" y="799757"/>
                </a:lnTo>
                <a:lnTo>
                  <a:pt x="1108176" y="799515"/>
                </a:lnTo>
                <a:lnTo>
                  <a:pt x="1107490" y="788301"/>
                </a:lnTo>
                <a:lnTo>
                  <a:pt x="1104811" y="788301"/>
                </a:lnTo>
                <a:lnTo>
                  <a:pt x="1100696" y="775601"/>
                </a:lnTo>
                <a:lnTo>
                  <a:pt x="1099362" y="762901"/>
                </a:lnTo>
                <a:lnTo>
                  <a:pt x="1105166" y="762901"/>
                </a:lnTo>
                <a:lnTo>
                  <a:pt x="1097622" y="754659"/>
                </a:lnTo>
                <a:lnTo>
                  <a:pt x="1097622" y="1055001"/>
                </a:lnTo>
                <a:lnTo>
                  <a:pt x="1097622" y="1067701"/>
                </a:lnTo>
                <a:lnTo>
                  <a:pt x="1093546" y="1067701"/>
                </a:lnTo>
                <a:lnTo>
                  <a:pt x="1093546" y="1055001"/>
                </a:lnTo>
                <a:lnTo>
                  <a:pt x="1097622" y="1055001"/>
                </a:lnTo>
                <a:lnTo>
                  <a:pt x="1097622" y="754659"/>
                </a:lnTo>
                <a:lnTo>
                  <a:pt x="1093546" y="750201"/>
                </a:lnTo>
                <a:lnTo>
                  <a:pt x="1088898" y="737501"/>
                </a:lnTo>
                <a:lnTo>
                  <a:pt x="1085291" y="737501"/>
                </a:lnTo>
                <a:lnTo>
                  <a:pt x="1082573" y="725093"/>
                </a:lnTo>
                <a:lnTo>
                  <a:pt x="1082509" y="724801"/>
                </a:lnTo>
                <a:lnTo>
                  <a:pt x="1089444" y="724801"/>
                </a:lnTo>
                <a:lnTo>
                  <a:pt x="1084770" y="712101"/>
                </a:lnTo>
                <a:lnTo>
                  <a:pt x="1078242" y="712101"/>
                </a:lnTo>
                <a:lnTo>
                  <a:pt x="1070902" y="699401"/>
                </a:lnTo>
                <a:lnTo>
                  <a:pt x="1079030" y="699401"/>
                </a:lnTo>
                <a:lnTo>
                  <a:pt x="1074381" y="686701"/>
                </a:lnTo>
                <a:lnTo>
                  <a:pt x="1068158" y="686701"/>
                </a:lnTo>
                <a:lnTo>
                  <a:pt x="1068730" y="674001"/>
                </a:lnTo>
                <a:lnTo>
                  <a:pt x="1066050" y="661301"/>
                </a:lnTo>
                <a:lnTo>
                  <a:pt x="1089075" y="661301"/>
                </a:lnTo>
                <a:lnTo>
                  <a:pt x="1083602" y="674001"/>
                </a:lnTo>
                <a:lnTo>
                  <a:pt x="1078458" y="686701"/>
                </a:lnTo>
                <a:lnTo>
                  <a:pt x="1091336" y="686701"/>
                </a:lnTo>
                <a:lnTo>
                  <a:pt x="1097788" y="674001"/>
                </a:lnTo>
                <a:lnTo>
                  <a:pt x="1102918" y="674001"/>
                </a:lnTo>
                <a:lnTo>
                  <a:pt x="1103426" y="686701"/>
                </a:lnTo>
                <a:lnTo>
                  <a:pt x="1106652" y="686701"/>
                </a:lnTo>
                <a:lnTo>
                  <a:pt x="1108075" y="699401"/>
                </a:lnTo>
                <a:lnTo>
                  <a:pt x="1102258" y="699401"/>
                </a:lnTo>
                <a:lnTo>
                  <a:pt x="1099934" y="686701"/>
                </a:lnTo>
                <a:lnTo>
                  <a:pt x="1099362" y="699401"/>
                </a:lnTo>
                <a:lnTo>
                  <a:pt x="1101686" y="699401"/>
                </a:lnTo>
                <a:lnTo>
                  <a:pt x="1108456" y="712101"/>
                </a:lnTo>
                <a:lnTo>
                  <a:pt x="1125042" y="712101"/>
                </a:lnTo>
                <a:lnTo>
                  <a:pt x="1132471" y="724801"/>
                </a:lnTo>
                <a:lnTo>
                  <a:pt x="1123175" y="724801"/>
                </a:lnTo>
                <a:lnTo>
                  <a:pt x="1131938" y="737501"/>
                </a:lnTo>
                <a:lnTo>
                  <a:pt x="1137920" y="737501"/>
                </a:lnTo>
                <a:lnTo>
                  <a:pt x="1142047" y="762901"/>
                </a:lnTo>
                <a:lnTo>
                  <a:pt x="1157109" y="762901"/>
                </a:lnTo>
                <a:lnTo>
                  <a:pt x="1165580" y="762901"/>
                </a:lnTo>
                <a:lnTo>
                  <a:pt x="1160932" y="775601"/>
                </a:lnTo>
                <a:lnTo>
                  <a:pt x="1178356" y="775601"/>
                </a:lnTo>
                <a:lnTo>
                  <a:pt x="1186434" y="788301"/>
                </a:lnTo>
                <a:lnTo>
                  <a:pt x="1189494" y="800595"/>
                </a:lnTo>
                <a:lnTo>
                  <a:pt x="1189596" y="801001"/>
                </a:lnTo>
                <a:lnTo>
                  <a:pt x="1196962" y="801001"/>
                </a:lnTo>
                <a:lnTo>
                  <a:pt x="1204201" y="788301"/>
                </a:lnTo>
                <a:lnTo>
                  <a:pt x="1206436" y="800595"/>
                </a:lnTo>
                <a:lnTo>
                  <a:pt x="1206512" y="801001"/>
                </a:lnTo>
                <a:lnTo>
                  <a:pt x="1212634" y="801001"/>
                </a:lnTo>
                <a:lnTo>
                  <a:pt x="1223302" y="813701"/>
                </a:lnTo>
                <a:lnTo>
                  <a:pt x="1227912" y="826401"/>
                </a:lnTo>
                <a:lnTo>
                  <a:pt x="1234033" y="826401"/>
                </a:lnTo>
                <a:lnTo>
                  <a:pt x="1235278" y="839101"/>
                </a:lnTo>
                <a:lnTo>
                  <a:pt x="1241094" y="826401"/>
                </a:lnTo>
                <a:lnTo>
                  <a:pt x="1243418" y="839101"/>
                </a:lnTo>
                <a:lnTo>
                  <a:pt x="1259674" y="839101"/>
                </a:lnTo>
                <a:lnTo>
                  <a:pt x="1259674" y="851801"/>
                </a:lnTo>
                <a:lnTo>
                  <a:pt x="1260843" y="864501"/>
                </a:lnTo>
                <a:lnTo>
                  <a:pt x="1289304" y="864501"/>
                </a:lnTo>
                <a:lnTo>
                  <a:pt x="1285709" y="877265"/>
                </a:lnTo>
                <a:lnTo>
                  <a:pt x="1289888" y="877265"/>
                </a:lnTo>
                <a:lnTo>
                  <a:pt x="1289888" y="864501"/>
                </a:lnTo>
                <a:lnTo>
                  <a:pt x="1296924" y="864501"/>
                </a:lnTo>
                <a:lnTo>
                  <a:pt x="1299527" y="876223"/>
                </a:lnTo>
                <a:lnTo>
                  <a:pt x="1299654" y="876757"/>
                </a:lnTo>
                <a:lnTo>
                  <a:pt x="1299756" y="877265"/>
                </a:lnTo>
                <a:lnTo>
                  <a:pt x="1302042" y="877265"/>
                </a:lnTo>
                <a:lnTo>
                  <a:pt x="1301508" y="889901"/>
                </a:lnTo>
                <a:lnTo>
                  <a:pt x="1317713" y="889901"/>
                </a:lnTo>
                <a:lnTo>
                  <a:pt x="1317510" y="902601"/>
                </a:lnTo>
                <a:lnTo>
                  <a:pt x="1321790" y="889901"/>
                </a:lnTo>
                <a:lnTo>
                  <a:pt x="1327594" y="889901"/>
                </a:lnTo>
                <a:lnTo>
                  <a:pt x="1337602" y="902601"/>
                </a:lnTo>
                <a:lnTo>
                  <a:pt x="1379296" y="902601"/>
                </a:lnTo>
                <a:lnTo>
                  <a:pt x="1382191" y="889901"/>
                </a:lnTo>
                <a:lnTo>
                  <a:pt x="1386268" y="889901"/>
                </a:lnTo>
                <a:lnTo>
                  <a:pt x="1394396" y="889901"/>
                </a:lnTo>
                <a:lnTo>
                  <a:pt x="1391488" y="902601"/>
                </a:lnTo>
                <a:lnTo>
                  <a:pt x="1392580" y="902601"/>
                </a:lnTo>
                <a:lnTo>
                  <a:pt x="1392097" y="914133"/>
                </a:lnTo>
                <a:lnTo>
                  <a:pt x="1393583" y="902601"/>
                </a:lnTo>
                <a:lnTo>
                  <a:pt x="1394396" y="902601"/>
                </a:lnTo>
                <a:lnTo>
                  <a:pt x="1402943" y="915301"/>
                </a:lnTo>
                <a:lnTo>
                  <a:pt x="1442034" y="915301"/>
                </a:lnTo>
                <a:lnTo>
                  <a:pt x="1441513" y="903947"/>
                </a:lnTo>
                <a:lnTo>
                  <a:pt x="1441450" y="902601"/>
                </a:lnTo>
                <a:lnTo>
                  <a:pt x="1446098" y="902601"/>
                </a:lnTo>
                <a:lnTo>
                  <a:pt x="1448422" y="889901"/>
                </a:lnTo>
                <a:lnTo>
                  <a:pt x="1451902" y="889901"/>
                </a:lnTo>
                <a:lnTo>
                  <a:pt x="1453781" y="902601"/>
                </a:lnTo>
                <a:lnTo>
                  <a:pt x="1459103" y="902601"/>
                </a:lnTo>
                <a:lnTo>
                  <a:pt x="1452918" y="915301"/>
                </a:lnTo>
                <a:lnTo>
                  <a:pt x="1732838" y="915301"/>
                </a:lnTo>
                <a:lnTo>
                  <a:pt x="1735899" y="928001"/>
                </a:lnTo>
                <a:lnTo>
                  <a:pt x="1737791" y="928001"/>
                </a:lnTo>
                <a:lnTo>
                  <a:pt x="1735099" y="917524"/>
                </a:lnTo>
                <a:lnTo>
                  <a:pt x="1744027" y="928001"/>
                </a:lnTo>
                <a:lnTo>
                  <a:pt x="1745488" y="917524"/>
                </a:lnTo>
                <a:lnTo>
                  <a:pt x="1745475" y="916317"/>
                </a:lnTo>
                <a:lnTo>
                  <a:pt x="1744992" y="915301"/>
                </a:lnTo>
                <a:lnTo>
                  <a:pt x="1745399" y="915301"/>
                </a:lnTo>
                <a:lnTo>
                  <a:pt x="1745475" y="916317"/>
                </a:lnTo>
                <a:lnTo>
                  <a:pt x="1745615" y="916609"/>
                </a:lnTo>
                <a:lnTo>
                  <a:pt x="1745957" y="914133"/>
                </a:lnTo>
                <a:lnTo>
                  <a:pt x="1747418" y="902601"/>
                </a:lnTo>
                <a:lnTo>
                  <a:pt x="1749259" y="889901"/>
                </a:lnTo>
                <a:lnTo>
                  <a:pt x="1770748" y="889901"/>
                </a:lnTo>
                <a:lnTo>
                  <a:pt x="1770748" y="813714"/>
                </a:lnTo>
                <a:lnTo>
                  <a:pt x="1749120" y="813714"/>
                </a:lnTo>
                <a:lnTo>
                  <a:pt x="1749120" y="877265"/>
                </a:lnTo>
                <a:lnTo>
                  <a:pt x="1748104" y="889901"/>
                </a:lnTo>
                <a:lnTo>
                  <a:pt x="1744611" y="889901"/>
                </a:lnTo>
                <a:lnTo>
                  <a:pt x="1742097" y="877455"/>
                </a:lnTo>
                <a:lnTo>
                  <a:pt x="1742059" y="877265"/>
                </a:lnTo>
                <a:lnTo>
                  <a:pt x="1749120" y="877265"/>
                </a:lnTo>
                <a:lnTo>
                  <a:pt x="1749120" y="813714"/>
                </a:lnTo>
                <a:lnTo>
                  <a:pt x="1622044" y="813714"/>
                </a:lnTo>
                <a:lnTo>
                  <a:pt x="1622044" y="889901"/>
                </a:lnTo>
                <a:lnTo>
                  <a:pt x="1613623" y="889901"/>
                </a:lnTo>
                <a:lnTo>
                  <a:pt x="1613877" y="877455"/>
                </a:lnTo>
                <a:lnTo>
                  <a:pt x="1613877" y="877265"/>
                </a:lnTo>
                <a:lnTo>
                  <a:pt x="1614424" y="877265"/>
                </a:lnTo>
                <a:lnTo>
                  <a:pt x="1622044" y="889901"/>
                </a:lnTo>
                <a:lnTo>
                  <a:pt x="1622044" y="813714"/>
                </a:lnTo>
                <a:lnTo>
                  <a:pt x="1551127" y="813714"/>
                </a:lnTo>
                <a:lnTo>
                  <a:pt x="1551127" y="839101"/>
                </a:lnTo>
                <a:lnTo>
                  <a:pt x="1550174" y="851801"/>
                </a:lnTo>
                <a:lnTo>
                  <a:pt x="1548320" y="839101"/>
                </a:lnTo>
                <a:lnTo>
                  <a:pt x="1551127" y="839101"/>
                </a:lnTo>
                <a:lnTo>
                  <a:pt x="1551127" y="813714"/>
                </a:lnTo>
                <a:lnTo>
                  <a:pt x="1466418" y="813714"/>
                </a:lnTo>
                <a:lnTo>
                  <a:pt x="1466418" y="889901"/>
                </a:lnTo>
                <a:lnTo>
                  <a:pt x="1466418" y="902601"/>
                </a:lnTo>
                <a:lnTo>
                  <a:pt x="1465211" y="902601"/>
                </a:lnTo>
                <a:lnTo>
                  <a:pt x="1465846" y="889901"/>
                </a:lnTo>
                <a:lnTo>
                  <a:pt x="1466418" y="889901"/>
                </a:lnTo>
                <a:lnTo>
                  <a:pt x="1466418" y="813714"/>
                </a:lnTo>
                <a:lnTo>
                  <a:pt x="1283690" y="813701"/>
                </a:lnTo>
                <a:lnTo>
                  <a:pt x="1291628" y="826401"/>
                </a:lnTo>
                <a:lnTo>
                  <a:pt x="1283627" y="826401"/>
                </a:lnTo>
                <a:lnTo>
                  <a:pt x="1283512" y="816965"/>
                </a:lnTo>
                <a:lnTo>
                  <a:pt x="1283474" y="813701"/>
                </a:lnTo>
                <a:lnTo>
                  <a:pt x="1283690" y="813701"/>
                </a:lnTo>
                <a:lnTo>
                  <a:pt x="1590611" y="813701"/>
                </a:lnTo>
                <a:lnTo>
                  <a:pt x="1583778" y="801001"/>
                </a:lnTo>
                <a:lnTo>
                  <a:pt x="1577924" y="801001"/>
                </a:lnTo>
                <a:lnTo>
                  <a:pt x="1576158" y="788301"/>
                </a:lnTo>
                <a:lnTo>
                  <a:pt x="1600555" y="788301"/>
                </a:lnTo>
                <a:lnTo>
                  <a:pt x="1598980" y="799515"/>
                </a:lnTo>
                <a:lnTo>
                  <a:pt x="1598955" y="799757"/>
                </a:lnTo>
                <a:lnTo>
                  <a:pt x="1598828" y="800595"/>
                </a:lnTo>
                <a:lnTo>
                  <a:pt x="1598815" y="801001"/>
                </a:lnTo>
                <a:lnTo>
                  <a:pt x="1590611" y="813701"/>
                </a:lnTo>
                <a:lnTo>
                  <a:pt x="1995258" y="813714"/>
                </a:lnTo>
                <a:lnTo>
                  <a:pt x="1996655" y="813714"/>
                </a:lnTo>
                <a:lnTo>
                  <a:pt x="1997976" y="801001"/>
                </a:lnTo>
                <a:lnTo>
                  <a:pt x="2012924" y="801001"/>
                </a:lnTo>
                <a:lnTo>
                  <a:pt x="2012924" y="254965"/>
                </a:lnTo>
                <a:lnTo>
                  <a:pt x="2011756" y="254965"/>
                </a:lnTo>
                <a:lnTo>
                  <a:pt x="2012924" y="242201"/>
                </a:lnTo>
                <a:lnTo>
                  <a:pt x="2021065" y="242201"/>
                </a:lnTo>
                <a:lnTo>
                  <a:pt x="2021065" y="127914"/>
                </a:lnTo>
                <a:lnTo>
                  <a:pt x="2005380" y="127914"/>
                </a:lnTo>
                <a:lnTo>
                  <a:pt x="2005380" y="153301"/>
                </a:lnTo>
                <a:lnTo>
                  <a:pt x="2005037" y="160845"/>
                </a:lnTo>
                <a:lnTo>
                  <a:pt x="2004987" y="161772"/>
                </a:lnTo>
                <a:lnTo>
                  <a:pt x="2004898" y="163677"/>
                </a:lnTo>
                <a:lnTo>
                  <a:pt x="2004796" y="166001"/>
                </a:lnTo>
                <a:lnTo>
                  <a:pt x="2000732" y="153301"/>
                </a:lnTo>
                <a:lnTo>
                  <a:pt x="2005380" y="153301"/>
                </a:lnTo>
                <a:lnTo>
                  <a:pt x="2005380" y="127914"/>
                </a:lnTo>
                <a:lnTo>
                  <a:pt x="1991258" y="127914"/>
                </a:lnTo>
                <a:lnTo>
                  <a:pt x="1991258" y="381901"/>
                </a:lnTo>
                <a:lnTo>
                  <a:pt x="1982724" y="381901"/>
                </a:lnTo>
                <a:lnTo>
                  <a:pt x="1982724" y="369201"/>
                </a:lnTo>
                <a:lnTo>
                  <a:pt x="1991258" y="381901"/>
                </a:lnTo>
                <a:lnTo>
                  <a:pt x="1991258" y="127914"/>
                </a:lnTo>
                <a:lnTo>
                  <a:pt x="1986788" y="127914"/>
                </a:lnTo>
                <a:lnTo>
                  <a:pt x="1986788" y="229501"/>
                </a:lnTo>
                <a:lnTo>
                  <a:pt x="1969947" y="229501"/>
                </a:lnTo>
                <a:lnTo>
                  <a:pt x="1968741" y="242201"/>
                </a:lnTo>
                <a:lnTo>
                  <a:pt x="1974659" y="242201"/>
                </a:lnTo>
                <a:lnTo>
                  <a:pt x="1976183" y="253390"/>
                </a:lnTo>
                <a:lnTo>
                  <a:pt x="1976285" y="254165"/>
                </a:lnTo>
                <a:lnTo>
                  <a:pt x="1976335" y="254520"/>
                </a:lnTo>
                <a:lnTo>
                  <a:pt x="1957743" y="242773"/>
                </a:lnTo>
                <a:lnTo>
                  <a:pt x="1957743" y="420001"/>
                </a:lnTo>
                <a:lnTo>
                  <a:pt x="1957743" y="432701"/>
                </a:lnTo>
                <a:lnTo>
                  <a:pt x="1950199" y="432701"/>
                </a:lnTo>
                <a:lnTo>
                  <a:pt x="1950770" y="420001"/>
                </a:lnTo>
                <a:lnTo>
                  <a:pt x="1957743" y="420001"/>
                </a:lnTo>
                <a:lnTo>
                  <a:pt x="1957743" y="242773"/>
                </a:lnTo>
                <a:lnTo>
                  <a:pt x="1956854" y="242201"/>
                </a:lnTo>
                <a:lnTo>
                  <a:pt x="1956028" y="242201"/>
                </a:lnTo>
                <a:lnTo>
                  <a:pt x="1958467" y="216801"/>
                </a:lnTo>
                <a:lnTo>
                  <a:pt x="1972411" y="216801"/>
                </a:lnTo>
                <a:lnTo>
                  <a:pt x="1986788" y="229501"/>
                </a:lnTo>
                <a:lnTo>
                  <a:pt x="1986788" y="127914"/>
                </a:lnTo>
                <a:lnTo>
                  <a:pt x="1974278" y="127914"/>
                </a:lnTo>
                <a:lnTo>
                  <a:pt x="1968207" y="127914"/>
                </a:lnTo>
                <a:lnTo>
                  <a:pt x="1964842" y="127914"/>
                </a:lnTo>
                <a:lnTo>
                  <a:pt x="1962416" y="140474"/>
                </a:lnTo>
                <a:lnTo>
                  <a:pt x="1962391" y="140601"/>
                </a:lnTo>
                <a:lnTo>
                  <a:pt x="1967572" y="140601"/>
                </a:lnTo>
                <a:lnTo>
                  <a:pt x="1969871" y="153301"/>
                </a:lnTo>
                <a:lnTo>
                  <a:pt x="1975167" y="153301"/>
                </a:lnTo>
                <a:lnTo>
                  <a:pt x="1971408" y="166001"/>
                </a:lnTo>
                <a:lnTo>
                  <a:pt x="1963000" y="178701"/>
                </a:lnTo>
                <a:lnTo>
                  <a:pt x="1964715" y="178701"/>
                </a:lnTo>
                <a:lnTo>
                  <a:pt x="1965871" y="191401"/>
                </a:lnTo>
                <a:lnTo>
                  <a:pt x="1960651" y="191401"/>
                </a:lnTo>
                <a:lnTo>
                  <a:pt x="1964715" y="204101"/>
                </a:lnTo>
                <a:lnTo>
                  <a:pt x="1956003" y="204101"/>
                </a:lnTo>
                <a:lnTo>
                  <a:pt x="1954047" y="204101"/>
                </a:lnTo>
                <a:lnTo>
                  <a:pt x="1950415" y="216801"/>
                </a:lnTo>
                <a:lnTo>
                  <a:pt x="1947291" y="204101"/>
                </a:lnTo>
                <a:lnTo>
                  <a:pt x="1944751" y="216801"/>
                </a:lnTo>
                <a:lnTo>
                  <a:pt x="1943150" y="229501"/>
                </a:lnTo>
                <a:lnTo>
                  <a:pt x="1942299" y="242201"/>
                </a:lnTo>
                <a:lnTo>
                  <a:pt x="1942084" y="253390"/>
                </a:lnTo>
                <a:lnTo>
                  <a:pt x="1942058" y="254965"/>
                </a:lnTo>
                <a:lnTo>
                  <a:pt x="1940318" y="254965"/>
                </a:lnTo>
                <a:lnTo>
                  <a:pt x="1940204" y="267779"/>
                </a:lnTo>
                <a:lnTo>
                  <a:pt x="1937118" y="280301"/>
                </a:lnTo>
                <a:lnTo>
                  <a:pt x="1931822" y="280301"/>
                </a:lnTo>
                <a:lnTo>
                  <a:pt x="1925218" y="292544"/>
                </a:lnTo>
                <a:lnTo>
                  <a:pt x="1925510" y="280301"/>
                </a:lnTo>
                <a:lnTo>
                  <a:pt x="1926196" y="267779"/>
                </a:lnTo>
                <a:lnTo>
                  <a:pt x="1926209" y="267627"/>
                </a:lnTo>
                <a:lnTo>
                  <a:pt x="1928088" y="254965"/>
                </a:lnTo>
                <a:lnTo>
                  <a:pt x="1930336" y="229501"/>
                </a:lnTo>
                <a:lnTo>
                  <a:pt x="1932330" y="216801"/>
                </a:lnTo>
                <a:lnTo>
                  <a:pt x="1933333" y="204101"/>
                </a:lnTo>
                <a:lnTo>
                  <a:pt x="1933816" y="191401"/>
                </a:lnTo>
                <a:lnTo>
                  <a:pt x="1933930" y="178701"/>
                </a:lnTo>
                <a:lnTo>
                  <a:pt x="1928177" y="166001"/>
                </a:lnTo>
                <a:lnTo>
                  <a:pt x="1915922" y="166001"/>
                </a:lnTo>
                <a:lnTo>
                  <a:pt x="1915922" y="343801"/>
                </a:lnTo>
                <a:lnTo>
                  <a:pt x="1912708" y="343801"/>
                </a:lnTo>
                <a:lnTo>
                  <a:pt x="1912708" y="623201"/>
                </a:lnTo>
                <a:lnTo>
                  <a:pt x="1912569" y="623201"/>
                </a:lnTo>
                <a:lnTo>
                  <a:pt x="1912480" y="622173"/>
                </a:lnTo>
                <a:lnTo>
                  <a:pt x="1912404" y="621614"/>
                </a:lnTo>
                <a:lnTo>
                  <a:pt x="1912213" y="620661"/>
                </a:lnTo>
                <a:lnTo>
                  <a:pt x="1911337" y="610501"/>
                </a:lnTo>
                <a:lnTo>
                  <a:pt x="1912327" y="620661"/>
                </a:lnTo>
                <a:lnTo>
                  <a:pt x="1912404" y="621614"/>
                </a:lnTo>
                <a:lnTo>
                  <a:pt x="1912518" y="622173"/>
                </a:lnTo>
                <a:lnTo>
                  <a:pt x="1912569" y="622490"/>
                </a:lnTo>
                <a:lnTo>
                  <a:pt x="1912531" y="620661"/>
                </a:lnTo>
                <a:lnTo>
                  <a:pt x="1912607" y="621614"/>
                </a:lnTo>
                <a:lnTo>
                  <a:pt x="1912708" y="623201"/>
                </a:lnTo>
                <a:lnTo>
                  <a:pt x="1912708" y="343801"/>
                </a:lnTo>
                <a:lnTo>
                  <a:pt x="1902561" y="343801"/>
                </a:lnTo>
                <a:lnTo>
                  <a:pt x="1906625" y="331101"/>
                </a:lnTo>
                <a:lnTo>
                  <a:pt x="1899081" y="331101"/>
                </a:lnTo>
                <a:lnTo>
                  <a:pt x="1900809" y="318452"/>
                </a:lnTo>
                <a:lnTo>
                  <a:pt x="1910689" y="318452"/>
                </a:lnTo>
                <a:lnTo>
                  <a:pt x="1908949" y="331101"/>
                </a:lnTo>
                <a:lnTo>
                  <a:pt x="1913597" y="331101"/>
                </a:lnTo>
                <a:lnTo>
                  <a:pt x="1915922" y="343801"/>
                </a:lnTo>
                <a:lnTo>
                  <a:pt x="1915922" y="166001"/>
                </a:lnTo>
                <a:lnTo>
                  <a:pt x="1908771" y="166001"/>
                </a:lnTo>
                <a:lnTo>
                  <a:pt x="1910054" y="153301"/>
                </a:lnTo>
                <a:lnTo>
                  <a:pt x="1920697" y="153301"/>
                </a:lnTo>
                <a:lnTo>
                  <a:pt x="1917661" y="140601"/>
                </a:lnTo>
                <a:lnTo>
                  <a:pt x="1915198" y="140601"/>
                </a:lnTo>
                <a:lnTo>
                  <a:pt x="1911121" y="127914"/>
                </a:lnTo>
                <a:lnTo>
                  <a:pt x="1910473" y="115201"/>
                </a:lnTo>
                <a:lnTo>
                  <a:pt x="1909610" y="115201"/>
                </a:lnTo>
                <a:lnTo>
                  <a:pt x="1907641" y="102501"/>
                </a:lnTo>
                <a:lnTo>
                  <a:pt x="1906625" y="102501"/>
                </a:lnTo>
                <a:lnTo>
                  <a:pt x="1905254" y="89801"/>
                </a:lnTo>
                <a:lnTo>
                  <a:pt x="1901723" y="89801"/>
                </a:lnTo>
                <a:lnTo>
                  <a:pt x="1900694" y="77101"/>
                </a:lnTo>
                <a:lnTo>
                  <a:pt x="1897265" y="77101"/>
                </a:lnTo>
                <a:lnTo>
                  <a:pt x="1894433" y="64401"/>
                </a:lnTo>
                <a:lnTo>
                  <a:pt x="1892401" y="56515"/>
                </a:lnTo>
                <a:lnTo>
                  <a:pt x="1892401" y="496201"/>
                </a:lnTo>
                <a:lnTo>
                  <a:pt x="1889125" y="508215"/>
                </a:lnTo>
                <a:lnTo>
                  <a:pt x="1889074" y="508406"/>
                </a:lnTo>
                <a:lnTo>
                  <a:pt x="1888947" y="508901"/>
                </a:lnTo>
                <a:lnTo>
                  <a:pt x="1889010" y="508215"/>
                </a:lnTo>
                <a:lnTo>
                  <a:pt x="1884553" y="496201"/>
                </a:lnTo>
                <a:lnTo>
                  <a:pt x="1892401" y="496201"/>
                </a:lnTo>
                <a:lnTo>
                  <a:pt x="1892401" y="56515"/>
                </a:lnTo>
                <a:lnTo>
                  <a:pt x="1891169" y="51727"/>
                </a:lnTo>
                <a:lnTo>
                  <a:pt x="1896999" y="51727"/>
                </a:lnTo>
                <a:lnTo>
                  <a:pt x="1893265" y="39001"/>
                </a:lnTo>
                <a:lnTo>
                  <a:pt x="1890293" y="39001"/>
                </a:lnTo>
                <a:lnTo>
                  <a:pt x="1886927" y="26301"/>
                </a:lnTo>
                <a:lnTo>
                  <a:pt x="1888617" y="26301"/>
                </a:lnTo>
                <a:lnTo>
                  <a:pt x="1886991" y="13601"/>
                </a:lnTo>
                <a:lnTo>
                  <a:pt x="1876425" y="13601"/>
                </a:lnTo>
                <a:lnTo>
                  <a:pt x="1876425" y="483501"/>
                </a:lnTo>
                <a:lnTo>
                  <a:pt x="1875256" y="496201"/>
                </a:lnTo>
                <a:lnTo>
                  <a:pt x="1862480" y="496201"/>
                </a:lnTo>
                <a:lnTo>
                  <a:pt x="1861896" y="483501"/>
                </a:lnTo>
                <a:lnTo>
                  <a:pt x="1876425" y="483501"/>
                </a:lnTo>
                <a:lnTo>
                  <a:pt x="1876425" y="13601"/>
                </a:lnTo>
                <a:lnTo>
                  <a:pt x="1873110" y="13601"/>
                </a:lnTo>
                <a:lnTo>
                  <a:pt x="1873110" y="47218"/>
                </a:lnTo>
                <a:lnTo>
                  <a:pt x="1865972" y="39001"/>
                </a:lnTo>
                <a:lnTo>
                  <a:pt x="1868297" y="51727"/>
                </a:lnTo>
                <a:lnTo>
                  <a:pt x="1862391" y="51727"/>
                </a:lnTo>
                <a:lnTo>
                  <a:pt x="1862391" y="115201"/>
                </a:lnTo>
                <a:lnTo>
                  <a:pt x="1861896" y="127914"/>
                </a:lnTo>
                <a:lnTo>
                  <a:pt x="1860156" y="127914"/>
                </a:lnTo>
                <a:lnTo>
                  <a:pt x="1860651" y="115201"/>
                </a:lnTo>
                <a:lnTo>
                  <a:pt x="1862391" y="115201"/>
                </a:lnTo>
                <a:lnTo>
                  <a:pt x="1862391" y="51727"/>
                </a:lnTo>
                <a:lnTo>
                  <a:pt x="1857438" y="51727"/>
                </a:lnTo>
                <a:lnTo>
                  <a:pt x="1857438" y="585101"/>
                </a:lnTo>
                <a:lnTo>
                  <a:pt x="1857032" y="597801"/>
                </a:lnTo>
                <a:lnTo>
                  <a:pt x="1855000" y="597801"/>
                </a:lnTo>
                <a:lnTo>
                  <a:pt x="1853768" y="585101"/>
                </a:lnTo>
                <a:lnTo>
                  <a:pt x="1857438" y="585101"/>
                </a:lnTo>
                <a:lnTo>
                  <a:pt x="1857438" y="51727"/>
                </a:lnTo>
                <a:lnTo>
                  <a:pt x="1852028" y="51727"/>
                </a:lnTo>
                <a:lnTo>
                  <a:pt x="1852028" y="64401"/>
                </a:lnTo>
                <a:lnTo>
                  <a:pt x="1849704" y="77101"/>
                </a:lnTo>
                <a:lnTo>
                  <a:pt x="1846110" y="77101"/>
                </a:lnTo>
                <a:lnTo>
                  <a:pt x="1846110" y="89801"/>
                </a:lnTo>
                <a:lnTo>
                  <a:pt x="1844471" y="102501"/>
                </a:lnTo>
                <a:lnTo>
                  <a:pt x="1835175" y="102501"/>
                </a:lnTo>
                <a:lnTo>
                  <a:pt x="1835721" y="89801"/>
                </a:lnTo>
                <a:lnTo>
                  <a:pt x="1846110" y="89801"/>
                </a:lnTo>
                <a:lnTo>
                  <a:pt x="1846110" y="77101"/>
                </a:lnTo>
                <a:lnTo>
                  <a:pt x="1842147" y="77101"/>
                </a:lnTo>
                <a:lnTo>
                  <a:pt x="1843316" y="64401"/>
                </a:lnTo>
                <a:lnTo>
                  <a:pt x="1852028" y="64401"/>
                </a:lnTo>
                <a:lnTo>
                  <a:pt x="1852028" y="51727"/>
                </a:lnTo>
                <a:lnTo>
                  <a:pt x="1831695" y="51727"/>
                </a:lnTo>
                <a:lnTo>
                  <a:pt x="1831695" y="115201"/>
                </a:lnTo>
                <a:lnTo>
                  <a:pt x="1831695" y="127914"/>
                </a:lnTo>
                <a:lnTo>
                  <a:pt x="1831695" y="496201"/>
                </a:lnTo>
                <a:lnTo>
                  <a:pt x="1831695" y="508901"/>
                </a:lnTo>
                <a:lnTo>
                  <a:pt x="1822272" y="508901"/>
                </a:lnTo>
                <a:lnTo>
                  <a:pt x="1824723" y="496201"/>
                </a:lnTo>
                <a:lnTo>
                  <a:pt x="1831695" y="496201"/>
                </a:lnTo>
                <a:lnTo>
                  <a:pt x="1831695" y="127914"/>
                </a:lnTo>
                <a:lnTo>
                  <a:pt x="1827631" y="127914"/>
                </a:lnTo>
                <a:lnTo>
                  <a:pt x="1827631" y="115201"/>
                </a:lnTo>
                <a:lnTo>
                  <a:pt x="1831695" y="115201"/>
                </a:lnTo>
                <a:lnTo>
                  <a:pt x="1831695" y="51727"/>
                </a:lnTo>
                <a:lnTo>
                  <a:pt x="1816011" y="51727"/>
                </a:lnTo>
                <a:lnTo>
                  <a:pt x="1816011" y="77101"/>
                </a:lnTo>
                <a:lnTo>
                  <a:pt x="1810042" y="77101"/>
                </a:lnTo>
                <a:lnTo>
                  <a:pt x="1810042" y="166001"/>
                </a:lnTo>
                <a:lnTo>
                  <a:pt x="1807298" y="178701"/>
                </a:lnTo>
                <a:lnTo>
                  <a:pt x="1803234" y="178701"/>
                </a:lnTo>
                <a:lnTo>
                  <a:pt x="1803730" y="167259"/>
                </a:lnTo>
                <a:lnTo>
                  <a:pt x="1803781" y="166001"/>
                </a:lnTo>
                <a:lnTo>
                  <a:pt x="1810042" y="166001"/>
                </a:lnTo>
                <a:lnTo>
                  <a:pt x="1810042" y="77101"/>
                </a:lnTo>
                <a:lnTo>
                  <a:pt x="1809737" y="77101"/>
                </a:lnTo>
                <a:lnTo>
                  <a:pt x="1809737" y="140601"/>
                </a:lnTo>
                <a:lnTo>
                  <a:pt x="1803857" y="140601"/>
                </a:lnTo>
                <a:lnTo>
                  <a:pt x="1796491" y="153301"/>
                </a:lnTo>
                <a:lnTo>
                  <a:pt x="1792605" y="153301"/>
                </a:lnTo>
                <a:lnTo>
                  <a:pt x="1792605" y="178701"/>
                </a:lnTo>
                <a:lnTo>
                  <a:pt x="1786432" y="191401"/>
                </a:lnTo>
                <a:lnTo>
                  <a:pt x="1782953" y="191401"/>
                </a:lnTo>
                <a:lnTo>
                  <a:pt x="1782953" y="699401"/>
                </a:lnTo>
                <a:lnTo>
                  <a:pt x="1782368" y="712101"/>
                </a:lnTo>
                <a:lnTo>
                  <a:pt x="1775396" y="712101"/>
                </a:lnTo>
                <a:lnTo>
                  <a:pt x="1775396" y="699401"/>
                </a:lnTo>
                <a:lnTo>
                  <a:pt x="1782953" y="699401"/>
                </a:lnTo>
                <a:lnTo>
                  <a:pt x="1782953" y="191401"/>
                </a:lnTo>
                <a:lnTo>
                  <a:pt x="1780044" y="191401"/>
                </a:lnTo>
                <a:lnTo>
                  <a:pt x="1788172" y="178701"/>
                </a:lnTo>
                <a:lnTo>
                  <a:pt x="1792605" y="178701"/>
                </a:lnTo>
                <a:lnTo>
                  <a:pt x="1792605" y="153301"/>
                </a:lnTo>
                <a:lnTo>
                  <a:pt x="1791081" y="153301"/>
                </a:lnTo>
                <a:lnTo>
                  <a:pt x="1795348" y="140601"/>
                </a:lnTo>
                <a:lnTo>
                  <a:pt x="1797812" y="140601"/>
                </a:lnTo>
                <a:lnTo>
                  <a:pt x="1799069" y="128397"/>
                </a:lnTo>
                <a:lnTo>
                  <a:pt x="1799170" y="115201"/>
                </a:lnTo>
                <a:lnTo>
                  <a:pt x="1800910" y="127914"/>
                </a:lnTo>
                <a:lnTo>
                  <a:pt x="1807298" y="127914"/>
                </a:lnTo>
                <a:lnTo>
                  <a:pt x="1809711" y="140474"/>
                </a:lnTo>
                <a:lnTo>
                  <a:pt x="1809737" y="140601"/>
                </a:lnTo>
                <a:lnTo>
                  <a:pt x="1809737" y="77101"/>
                </a:lnTo>
                <a:lnTo>
                  <a:pt x="1807298" y="77101"/>
                </a:lnTo>
                <a:lnTo>
                  <a:pt x="1807298" y="64401"/>
                </a:lnTo>
                <a:lnTo>
                  <a:pt x="1816011" y="77101"/>
                </a:lnTo>
                <a:lnTo>
                  <a:pt x="1816011" y="51727"/>
                </a:lnTo>
                <a:lnTo>
                  <a:pt x="1776564" y="51727"/>
                </a:lnTo>
                <a:lnTo>
                  <a:pt x="1776564" y="153301"/>
                </a:lnTo>
                <a:lnTo>
                  <a:pt x="1776564" y="166001"/>
                </a:lnTo>
                <a:lnTo>
                  <a:pt x="1774240" y="153301"/>
                </a:lnTo>
                <a:lnTo>
                  <a:pt x="1776564" y="153301"/>
                </a:lnTo>
                <a:lnTo>
                  <a:pt x="1776564" y="51727"/>
                </a:lnTo>
                <a:lnTo>
                  <a:pt x="1771916" y="51727"/>
                </a:lnTo>
                <a:lnTo>
                  <a:pt x="1771916" y="280301"/>
                </a:lnTo>
                <a:lnTo>
                  <a:pt x="1769757" y="267779"/>
                </a:lnTo>
                <a:lnTo>
                  <a:pt x="1769732" y="267627"/>
                </a:lnTo>
                <a:lnTo>
                  <a:pt x="1770278" y="267627"/>
                </a:lnTo>
                <a:lnTo>
                  <a:pt x="1771916" y="280301"/>
                </a:lnTo>
                <a:lnTo>
                  <a:pt x="1771916" y="51727"/>
                </a:lnTo>
                <a:lnTo>
                  <a:pt x="1756232" y="51727"/>
                </a:lnTo>
                <a:lnTo>
                  <a:pt x="1756232" y="140601"/>
                </a:lnTo>
                <a:lnTo>
                  <a:pt x="1756232" y="153301"/>
                </a:lnTo>
                <a:lnTo>
                  <a:pt x="1749844" y="153301"/>
                </a:lnTo>
                <a:lnTo>
                  <a:pt x="1749844" y="140601"/>
                </a:lnTo>
                <a:lnTo>
                  <a:pt x="1756232" y="140601"/>
                </a:lnTo>
                <a:lnTo>
                  <a:pt x="1756232" y="51727"/>
                </a:lnTo>
                <a:lnTo>
                  <a:pt x="1737067" y="51727"/>
                </a:lnTo>
                <a:lnTo>
                  <a:pt x="1737067" y="115201"/>
                </a:lnTo>
                <a:lnTo>
                  <a:pt x="1737067" y="127914"/>
                </a:lnTo>
                <a:lnTo>
                  <a:pt x="1733575" y="127914"/>
                </a:lnTo>
                <a:lnTo>
                  <a:pt x="1736521" y="115201"/>
                </a:lnTo>
                <a:lnTo>
                  <a:pt x="1737067" y="115201"/>
                </a:lnTo>
                <a:lnTo>
                  <a:pt x="1737067" y="51727"/>
                </a:lnTo>
                <a:lnTo>
                  <a:pt x="1731860" y="51727"/>
                </a:lnTo>
                <a:lnTo>
                  <a:pt x="1731860" y="318452"/>
                </a:lnTo>
                <a:lnTo>
                  <a:pt x="1723707" y="318452"/>
                </a:lnTo>
                <a:lnTo>
                  <a:pt x="1723707" y="305701"/>
                </a:lnTo>
                <a:lnTo>
                  <a:pt x="1731860" y="318452"/>
                </a:lnTo>
                <a:lnTo>
                  <a:pt x="1731860" y="51727"/>
                </a:lnTo>
                <a:lnTo>
                  <a:pt x="1729511" y="51727"/>
                </a:lnTo>
                <a:lnTo>
                  <a:pt x="1729511" y="191401"/>
                </a:lnTo>
                <a:lnTo>
                  <a:pt x="1727771" y="204101"/>
                </a:lnTo>
                <a:lnTo>
                  <a:pt x="1727187" y="216801"/>
                </a:lnTo>
                <a:lnTo>
                  <a:pt x="1721319" y="216801"/>
                </a:lnTo>
                <a:lnTo>
                  <a:pt x="1720367" y="204101"/>
                </a:lnTo>
                <a:lnTo>
                  <a:pt x="1721789" y="191401"/>
                </a:lnTo>
                <a:lnTo>
                  <a:pt x="1729511" y="191401"/>
                </a:lnTo>
                <a:lnTo>
                  <a:pt x="1729511" y="51727"/>
                </a:lnTo>
                <a:lnTo>
                  <a:pt x="1721383" y="51727"/>
                </a:lnTo>
                <a:lnTo>
                  <a:pt x="1721383" y="77101"/>
                </a:lnTo>
                <a:lnTo>
                  <a:pt x="1717890" y="86652"/>
                </a:lnTo>
                <a:lnTo>
                  <a:pt x="1717890" y="267627"/>
                </a:lnTo>
                <a:lnTo>
                  <a:pt x="1717306" y="267627"/>
                </a:lnTo>
                <a:lnTo>
                  <a:pt x="1717306" y="572401"/>
                </a:lnTo>
                <a:lnTo>
                  <a:pt x="1713242" y="585101"/>
                </a:lnTo>
                <a:lnTo>
                  <a:pt x="1712087" y="585101"/>
                </a:lnTo>
                <a:lnTo>
                  <a:pt x="1709178" y="581761"/>
                </a:lnTo>
                <a:lnTo>
                  <a:pt x="1709178" y="724801"/>
                </a:lnTo>
                <a:lnTo>
                  <a:pt x="1708569" y="737501"/>
                </a:lnTo>
                <a:lnTo>
                  <a:pt x="1699310" y="737501"/>
                </a:lnTo>
                <a:lnTo>
                  <a:pt x="1701012" y="725093"/>
                </a:lnTo>
                <a:lnTo>
                  <a:pt x="1701050" y="724801"/>
                </a:lnTo>
                <a:lnTo>
                  <a:pt x="1709178" y="724801"/>
                </a:lnTo>
                <a:lnTo>
                  <a:pt x="1709178" y="581761"/>
                </a:lnTo>
                <a:lnTo>
                  <a:pt x="1701050" y="572401"/>
                </a:lnTo>
                <a:lnTo>
                  <a:pt x="1717306" y="572401"/>
                </a:lnTo>
                <a:lnTo>
                  <a:pt x="1717306" y="267627"/>
                </a:lnTo>
                <a:lnTo>
                  <a:pt x="1713242" y="267627"/>
                </a:lnTo>
                <a:lnTo>
                  <a:pt x="1713242" y="445401"/>
                </a:lnTo>
                <a:lnTo>
                  <a:pt x="1707438" y="455282"/>
                </a:lnTo>
                <a:lnTo>
                  <a:pt x="1707438" y="483501"/>
                </a:lnTo>
                <a:lnTo>
                  <a:pt x="1707032" y="483501"/>
                </a:lnTo>
                <a:lnTo>
                  <a:pt x="1707032" y="559701"/>
                </a:lnTo>
                <a:lnTo>
                  <a:pt x="1692910" y="559701"/>
                </a:lnTo>
                <a:lnTo>
                  <a:pt x="1692910" y="597801"/>
                </a:lnTo>
                <a:lnTo>
                  <a:pt x="1692910" y="610501"/>
                </a:lnTo>
                <a:lnTo>
                  <a:pt x="1689430" y="610501"/>
                </a:lnTo>
                <a:lnTo>
                  <a:pt x="1688846" y="597801"/>
                </a:lnTo>
                <a:lnTo>
                  <a:pt x="1692910" y="597801"/>
                </a:lnTo>
                <a:lnTo>
                  <a:pt x="1692910" y="559701"/>
                </a:lnTo>
                <a:lnTo>
                  <a:pt x="1694002" y="547001"/>
                </a:lnTo>
                <a:lnTo>
                  <a:pt x="1694370" y="547001"/>
                </a:lnTo>
                <a:lnTo>
                  <a:pt x="1688490" y="534301"/>
                </a:lnTo>
                <a:lnTo>
                  <a:pt x="1693494" y="534301"/>
                </a:lnTo>
                <a:lnTo>
                  <a:pt x="1693494" y="521601"/>
                </a:lnTo>
                <a:lnTo>
                  <a:pt x="1697177" y="534301"/>
                </a:lnTo>
                <a:lnTo>
                  <a:pt x="1696986" y="534301"/>
                </a:lnTo>
                <a:lnTo>
                  <a:pt x="1699387" y="547001"/>
                </a:lnTo>
                <a:lnTo>
                  <a:pt x="1704200" y="547001"/>
                </a:lnTo>
                <a:lnTo>
                  <a:pt x="1707032" y="559701"/>
                </a:lnTo>
                <a:lnTo>
                  <a:pt x="1707032" y="483501"/>
                </a:lnTo>
                <a:lnTo>
                  <a:pt x="1693494" y="483501"/>
                </a:lnTo>
                <a:lnTo>
                  <a:pt x="1695234" y="470801"/>
                </a:lnTo>
                <a:lnTo>
                  <a:pt x="1704530" y="470801"/>
                </a:lnTo>
                <a:lnTo>
                  <a:pt x="1707438" y="483501"/>
                </a:lnTo>
                <a:lnTo>
                  <a:pt x="1707438" y="455282"/>
                </a:lnTo>
                <a:lnTo>
                  <a:pt x="1705864" y="457962"/>
                </a:lnTo>
                <a:lnTo>
                  <a:pt x="1705775" y="458101"/>
                </a:lnTo>
                <a:lnTo>
                  <a:pt x="1704530" y="458101"/>
                </a:lnTo>
                <a:lnTo>
                  <a:pt x="1706270" y="445401"/>
                </a:lnTo>
                <a:lnTo>
                  <a:pt x="1705787" y="457962"/>
                </a:lnTo>
                <a:lnTo>
                  <a:pt x="1713242" y="445401"/>
                </a:lnTo>
                <a:lnTo>
                  <a:pt x="1713242" y="267627"/>
                </a:lnTo>
                <a:lnTo>
                  <a:pt x="1711490" y="267627"/>
                </a:lnTo>
                <a:lnTo>
                  <a:pt x="1716125" y="254965"/>
                </a:lnTo>
                <a:lnTo>
                  <a:pt x="1717890" y="267627"/>
                </a:lnTo>
                <a:lnTo>
                  <a:pt x="1717890" y="86652"/>
                </a:lnTo>
                <a:lnTo>
                  <a:pt x="1716735" y="89801"/>
                </a:lnTo>
                <a:lnTo>
                  <a:pt x="1707540" y="89801"/>
                </a:lnTo>
                <a:lnTo>
                  <a:pt x="1709178" y="102501"/>
                </a:lnTo>
                <a:lnTo>
                  <a:pt x="1702422" y="102501"/>
                </a:lnTo>
                <a:lnTo>
                  <a:pt x="1701317" y="89801"/>
                </a:lnTo>
                <a:lnTo>
                  <a:pt x="1700758" y="89801"/>
                </a:lnTo>
                <a:lnTo>
                  <a:pt x="1707362" y="77101"/>
                </a:lnTo>
                <a:lnTo>
                  <a:pt x="1721383" y="77101"/>
                </a:lnTo>
                <a:lnTo>
                  <a:pt x="1721383" y="51727"/>
                </a:lnTo>
                <a:lnTo>
                  <a:pt x="1701063" y="51727"/>
                </a:lnTo>
                <a:lnTo>
                  <a:pt x="1697774" y="51727"/>
                </a:lnTo>
                <a:lnTo>
                  <a:pt x="1697774" y="115201"/>
                </a:lnTo>
                <a:lnTo>
                  <a:pt x="1688642" y="115201"/>
                </a:lnTo>
                <a:lnTo>
                  <a:pt x="1695234" y="102501"/>
                </a:lnTo>
                <a:lnTo>
                  <a:pt x="1697774" y="115201"/>
                </a:lnTo>
                <a:lnTo>
                  <a:pt x="1697774" y="51727"/>
                </a:lnTo>
                <a:lnTo>
                  <a:pt x="1688261" y="51727"/>
                </a:lnTo>
                <a:lnTo>
                  <a:pt x="1688846" y="39001"/>
                </a:lnTo>
                <a:lnTo>
                  <a:pt x="1692338" y="39001"/>
                </a:lnTo>
                <a:lnTo>
                  <a:pt x="1701063" y="51727"/>
                </a:lnTo>
                <a:lnTo>
                  <a:pt x="1699361" y="39001"/>
                </a:lnTo>
                <a:lnTo>
                  <a:pt x="1865972" y="39001"/>
                </a:lnTo>
                <a:lnTo>
                  <a:pt x="1872361" y="39001"/>
                </a:lnTo>
                <a:lnTo>
                  <a:pt x="1873110" y="47218"/>
                </a:lnTo>
                <a:lnTo>
                  <a:pt x="1873110" y="13601"/>
                </a:lnTo>
                <a:lnTo>
                  <a:pt x="1686521" y="13601"/>
                </a:lnTo>
                <a:lnTo>
                  <a:pt x="1686521" y="178701"/>
                </a:lnTo>
                <a:lnTo>
                  <a:pt x="1686521" y="191401"/>
                </a:lnTo>
                <a:lnTo>
                  <a:pt x="1676069" y="191401"/>
                </a:lnTo>
                <a:lnTo>
                  <a:pt x="1680718" y="178701"/>
                </a:lnTo>
                <a:lnTo>
                  <a:pt x="1686521" y="178701"/>
                </a:lnTo>
                <a:lnTo>
                  <a:pt x="1686521" y="13601"/>
                </a:lnTo>
                <a:lnTo>
                  <a:pt x="1684947" y="13601"/>
                </a:lnTo>
                <a:lnTo>
                  <a:pt x="1684947" y="77101"/>
                </a:lnTo>
                <a:lnTo>
                  <a:pt x="1684782" y="89801"/>
                </a:lnTo>
                <a:lnTo>
                  <a:pt x="1673745" y="89801"/>
                </a:lnTo>
                <a:lnTo>
                  <a:pt x="1680133" y="77101"/>
                </a:lnTo>
                <a:lnTo>
                  <a:pt x="1668513" y="77101"/>
                </a:lnTo>
                <a:lnTo>
                  <a:pt x="1668513" y="394601"/>
                </a:lnTo>
                <a:lnTo>
                  <a:pt x="1666557" y="407301"/>
                </a:lnTo>
                <a:lnTo>
                  <a:pt x="1663293" y="407301"/>
                </a:lnTo>
                <a:lnTo>
                  <a:pt x="1668513" y="394601"/>
                </a:lnTo>
                <a:lnTo>
                  <a:pt x="1668513" y="77101"/>
                </a:lnTo>
                <a:lnTo>
                  <a:pt x="1660969" y="77101"/>
                </a:lnTo>
                <a:lnTo>
                  <a:pt x="1660969" y="191401"/>
                </a:lnTo>
                <a:lnTo>
                  <a:pt x="1649933" y="191401"/>
                </a:lnTo>
                <a:lnTo>
                  <a:pt x="1649933" y="178701"/>
                </a:lnTo>
                <a:lnTo>
                  <a:pt x="1660753" y="178701"/>
                </a:lnTo>
                <a:lnTo>
                  <a:pt x="1660969" y="191401"/>
                </a:lnTo>
                <a:lnTo>
                  <a:pt x="1660969" y="77101"/>
                </a:lnTo>
                <a:lnTo>
                  <a:pt x="1658061" y="77101"/>
                </a:lnTo>
                <a:lnTo>
                  <a:pt x="1662709" y="64401"/>
                </a:lnTo>
                <a:lnTo>
                  <a:pt x="1655737" y="77101"/>
                </a:lnTo>
                <a:lnTo>
                  <a:pt x="1652828" y="77101"/>
                </a:lnTo>
                <a:lnTo>
                  <a:pt x="1655737" y="64401"/>
                </a:lnTo>
                <a:lnTo>
                  <a:pt x="1662709" y="64401"/>
                </a:lnTo>
                <a:lnTo>
                  <a:pt x="1667256" y="64401"/>
                </a:lnTo>
                <a:lnTo>
                  <a:pt x="1661998" y="51727"/>
                </a:lnTo>
                <a:lnTo>
                  <a:pt x="1656905" y="51727"/>
                </a:lnTo>
                <a:lnTo>
                  <a:pt x="1655152" y="39001"/>
                </a:lnTo>
                <a:lnTo>
                  <a:pt x="1665389" y="39001"/>
                </a:lnTo>
                <a:lnTo>
                  <a:pt x="1671942" y="51727"/>
                </a:lnTo>
                <a:lnTo>
                  <a:pt x="1680133" y="51727"/>
                </a:lnTo>
                <a:lnTo>
                  <a:pt x="1679549" y="64401"/>
                </a:lnTo>
                <a:lnTo>
                  <a:pt x="1683626" y="64401"/>
                </a:lnTo>
                <a:lnTo>
                  <a:pt x="1684197" y="77101"/>
                </a:lnTo>
                <a:lnTo>
                  <a:pt x="1684947" y="77101"/>
                </a:lnTo>
                <a:lnTo>
                  <a:pt x="1684947" y="13601"/>
                </a:lnTo>
                <a:lnTo>
                  <a:pt x="1651088" y="13601"/>
                </a:lnTo>
                <a:lnTo>
                  <a:pt x="1649349" y="26301"/>
                </a:lnTo>
                <a:lnTo>
                  <a:pt x="1648193" y="26301"/>
                </a:lnTo>
                <a:lnTo>
                  <a:pt x="1648193" y="216801"/>
                </a:lnTo>
                <a:lnTo>
                  <a:pt x="1648193" y="229501"/>
                </a:lnTo>
                <a:lnTo>
                  <a:pt x="1643545" y="229501"/>
                </a:lnTo>
                <a:lnTo>
                  <a:pt x="1641792" y="216801"/>
                </a:lnTo>
                <a:lnTo>
                  <a:pt x="1648193" y="216801"/>
                </a:lnTo>
                <a:lnTo>
                  <a:pt x="1648193" y="26301"/>
                </a:lnTo>
                <a:lnTo>
                  <a:pt x="1645500" y="26301"/>
                </a:lnTo>
                <a:lnTo>
                  <a:pt x="1649920" y="13601"/>
                </a:lnTo>
                <a:lnTo>
                  <a:pt x="1631213" y="13601"/>
                </a:lnTo>
                <a:lnTo>
                  <a:pt x="1631035" y="26301"/>
                </a:lnTo>
                <a:lnTo>
                  <a:pt x="1627860" y="26301"/>
                </a:lnTo>
                <a:lnTo>
                  <a:pt x="1627860" y="420001"/>
                </a:lnTo>
                <a:lnTo>
                  <a:pt x="1620304" y="420001"/>
                </a:lnTo>
                <a:lnTo>
                  <a:pt x="1621472" y="407301"/>
                </a:lnTo>
                <a:lnTo>
                  <a:pt x="1626120" y="407301"/>
                </a:lnTo>
                <a:lnTo>
                  <a:pt x="1627860" y="420001"/>
                </a:lnTo>
                <a:lnTo>
                  <a:pt x="1627860" y="26301"/>
                </a:lnTo>
                <a:lnTo>
                  <a:pt x="1621320" y="26301"/>
                </a:lnTo>
                <a:lnTo>
                  <a:pt x="1624584" y="13601"/>
                </a:lnTo>
                <a:lnTo>
                  <a:pt x="1619580" y="13601"/>
                </a:lnTo>
                <a:lnTo>
                  <a:pt x="1619580" y="153301"/>
                </a:lnTo>
                <a:lnTo>
                  <a:pt x="1617395" y="163677"/>
                </a:lnTo>
                <a:lnTo>
                  <a:pt x="1617395" y="153301"/>
                </a:lnTo>
                <a:lnTo>
                  <a:pt x="1619580" y="153301"/>
                </a:lnTo>
                <a:lnTo>
                  <a:pt x="1619580" y="13601"/>
                </a:lnTo>
                <a:lnTo>
                  <a:pt x="1606550" y="13601"/>
                </a:lnTo>
                <a:lnTo>
                  <a:pt x="1606550" y="280301"/>
                </a:lnTo>
                <a:lnTo>
                  <a:pt x="1606130" y="292544"/>
                </a:lnTo>
                <a:lnTo>
                  <a:pt x="1606118" y="293001"/>
                </a:lnTo>
                <a:lnTo>
                  <a:pt x="1604200" y="293001"/>
                </a:lnTo>
                <a:lnTo>
                  <a:pt x="1602879" y="280301"/>
                </a:lnTo>
                <a:lnTo>
                  <a:pt x="1606550" y="280301"/>
                </a:lnTo>
                <a:lnTo>
                  <a:pt x="1606550" y="13601"/>
                </a:lnTo>
                <a:lnTo>
                  <a:pt x="1575308" y="13601"/>
                </a:lnTo>
                <a:lnTo>
                  <a:pt x="1575308" y="242201"/>
                </a:lnTo>
                <a:lnTo>
                  <a:pt x="1571586" y="242201"/>
                </a:lnTo>
                <a:lnTo>
                  <a:pt x="1571586" y="712101"/>
                </a:lnTo>
                <a:lnTo>
                  <a:pt x="1557032" y="712101"/>
                </a:lnTo>
                <a:lnTo>
                  <a:pt x="1545196" y="699401"/>
                </a:lnTo>
                <a:lnTo>
                  <a:pt x="1540002" y="686701"/>
                </a:lnTo>
                <a:lnTo>
                  <a:pt x="1540459" y="674001"/>
                </a:lnTo>
                <a:lnTo>
                  <a:pt x="1541932" y="661301"/>
                </a:lnTo>
                <a:lnTo>
                  <a:pt x="1560334" y="661301"/>
                </a:lnTo>
                <a:lnTo>
                  <a:pt x="1557248" y="674001"/>
                </a:lnTo>
                <a:lnTo>
                  <a:pt x="1558226" y="686701"/>
                </a:lnTo>
                <a:lnTo>
                  <a:pt x="1562354" y="686701"/>
                </a:lnTo>
                <a:lnTo>
                  <a:pt x="1568602" y="699401"/>
                </a:lnTo>
                <a:lnTo>
                  <a:pt x="1565998" y="699401"/>
                </a:lnTo>
                <a:lnTo>
                  <a:pt x="1571586" y="712101"/>
                </a:lnTo>
                <a:lnTo>
                  <a:pt x="1571586" y="242201"/>
                </a:lnTo>
                <a:lnTo>
                  <a:pt x="1566265" y="242201"/>
                </a:lnTo>
                <a:lnTo>
                  <a:pt x="1566862" y="229501"/>
                </a:lnTo>
                <a:lnTo>
                  <a:pt x="1575308" y="242201"/>
                </a:lnTo>
                <a:lnTo>
                  <a:pt x="1575308" y="13601"/>
                </a:lnTo>
                <a:lnTo>
                  <a:pt x="1563776" y="13601"/>
                </a:lnTo>
                <a:lnTo>
                  <a:pt x="1563776" y="166001"/>
                </a:lnTo>
                <a:lnTo>
                  <a:pt x="1560474" y="178701"/>
                </a:lnTo>
                <a:lnTo>
                  <a:pt x="1560474" y="610501"/>
                </a:lnTo>
                <a:lnTo>
                  <a:pt x="1549450" y="635901"/>
                </a:lnTo>
                <a:lnTo>
                  <a:pt x="1536319" y="623201"/>
                </a:lnTo>
                <a:lnTo>
                  <a:pt x="1535277" y="610501"/>
                </a:lnTo>
                <a:lnTo>
                  <a:pt x="1560474" y="610501"/>
                </a:lnTo>
                <a:lnTo>
                  <a:pt x="1560474" y="178701"/>
                </a:lnTo>
                <a:lnTo>
                  <a:pt x="1552346" y="178701"/>
                </a:lnTo>
                <a:lnTo>
                  <a:pt x="1551851" y="167259"/>
                </a:lnTo>
                <a:lnTo>
                  <a:pt x="1551800" y="166001"/>
                </a:lnTo>
                <a:lnTo>
                  <a:pt x="1553527" y="166001"/>
                </a:lnTo>
                <a:lnTo>
                  <a:pt x="1552930" y="153301"/>
                </a:lnTo>
                <a:lnTo>
                  <a:pt x="1563382" y="153301"/>
                </a:lnTo>
                <a:lnTo>
                  <a:pt x="1563382" y="166001"/>
                </a:lnTo>
                <a:lnTo>
                  <a:pt x="1563776" y="166001"/>
                </a:lnTo>
                <a:lnTo>
                  <a:pt x="1563776" y="13601"/>
                </a:lnTo>
                <a:lnTo>
                  <a:pt x="1562798" y="13601"/>
                </a:lnTo>
                <a:lnTo>
                  <a:pt x="1562798" y="39001"/>
                </a:lnTo>
                <a:lnTo>
                  <a:pt x="1554048" y="39001"/>
                </a:lnTo>
                <a:lnTo>
                  <a:pt x="1554670" y="26301"/>
                </a:lnTo>
                <a:lnTo>
                  <a:pt x="1562798" y="39001"/>
                </a:lnTo>
                <a:lnTo>
                  <a:pt x="1562798" y="13601"/>
                </a:lnTo>
                <a:lnTo>
                  <a:pt x="1551762" y="13601"/>
                </a:lnTo>
                <a:lnTo>
                  <a:pt x="1551762" y="331101"/>
                </a:lnTo>
                <a:lnTo>
                  <a:pt x="1548320" y="343801"/>
                </a:lnTo>
                <a:lnTo>
                  <a:pt x="1550022" y="356501"/>
                </a:lnTo>
                <a:lnTo>
                  <a:pt x="1537868" y="356501"/>
                </a:lnTo>
                <a:lnTo>
                  <a:pt x="1543685" y="369201"/>
                </a:lnTo>
                <a:lnTo>
                  <a:pt x="1535531" y="369201"/>
                </a:lnTo>
                <a:lnTo>
                  <a:pt x="1531454" y="356501"/>
                </a:lnTo>
                <a:lnTo>
                  <a:pt x="1534452" y="343801"/>
                </a:lnTo>
                <a:lnTo>
                  <a:pt x="1544091" y="331101"/>
                </a:lnTo>
                <a:lnTo>
                  <a:pt x="1551762" y="331101"/>
                </a:lnTo>
                <a:lnTo>
                  <a:pt x="1551762" y="13601"/>
                </a:lnTo>
                <a:lnTo>
                  <a:pt x="1506499" y="13601"/>
                </a:lnTo>
                <a:lnTo>
                  <a:pt x="1506499" y="77101"/>
                </a:lnTo>
                <a:lnTo>
                  <a:pt x="1506499" y="89801"/>
                </a:lnTo>
                <a:lnTo>
                  <a:pt x="1503019" y="89801"/>
                </a:lnTo>
                <a:lnTo>
                  <a:pt x="1506499" y="77101"/>
                </a:lnTo>
                <a:lnTo>
                  <a:pt x="1506499" y="13601"/>
                </a:lnTo>
                <a:lnTo>
                  <a:pt x="1501279" y="13601"/>
                </a:lnTo>
                <a:lnTo>
                  <a:pt x="1501279" y="356501"/>
                </a:lnTo>
                <a:lnTo>
                  <a:pt x="1499527" y="369201"/>
                </a:lnTo>
                <a:lnTo>
                  <a:pt x="1496047" y="369201"/>
                </a:lnTo>
                <a:lnTo>
                  <a:pt x="1496047" y="356501"/>
                </a:lnTo>
                <a:lnTo>
                  <a:pt x="1501279" y="356501"/>
                </a:lnTo>
                <a:lnTo>
                  <a:pt x="1501279" y="13601"/>
                </a:lnTo>
                <a:lnTo>
                  <a:pt x="1486750" y="13601"/>
                </a:lnTo>
                <a:lnTo>
                  <a:pt x="1483575" y="26301"/>
                </a:lnTo>
                <a:lnTo>
                  <a:pt x="1477454" y="26301"/>
                </a:lnTo>
                <a:lnTo>
                  <a:pt x="1470253" y="26301"/>
                </a:lnTo>
                <a:lnTo>
                  <a:pt x="1466418" y="13601"/>
                </a:lnTo>
                <a:lnTo>
                  <a:pt x="1458087" y="13601"/>
                </a:lnTo>
                <a:lnTo>
                  <a:pt x="1458087" y="139458"/>
                </a:lnTo>
                <a:lnTo>
                  <a:pt x="1455381" y="139877"/>
                </a:lnTo>
                <a:lnTo>
                  <a:pt x="1457706" y="138709"/>
                </a:lnTo>
                <a:lnTo>
                  <a:pt x="1457985" y="138620"/>
                </a:lnTo>
                <a:lnTo>
                  <a:pt x="1458087" y="139458"/>
                </a:lnTo>
                <a:lnTo>
                  <a:pt x="1458087" y="13601"/>
                </a:lnTo>
                <a:lnTo>
                  <a:pt x="1401940" y="13601"/>
                </a:lnTo>
                <a:lnTo>
                  <a:pt x="1400200" y="13601"/>
                </a:lnTo>
                <a:lnTo>
                  <a:pt x="1385684" y="13601"/>
                </a:lnTo>
                <a:lnTo>
                  <a:pt x="1385684" y="26301"/>
                </a:lnTo>
                <a:lnTo>
                  <a:pt x="1394625" y="26301"/>
                </a:lnTo>
                <a:lnTo>
                  <a:pt x="1396720" y="26301"/>
                </a:lnTo>
                <a:lnTo>
                  <a:pt x="1395806" y="33566"/>
                </a:lnTo>
                <a:lnTo>
                  <a:pt x="1396250" y="31737"/>
                </a:lnTo>
                <a:lnTo>
                  <a:pt x="1397304" y="26301"/>
                </a:lnTo>
                <a:lnTo>
                  <a:pt x="1396365" y="31737"/>
                </a:lnTo>
                <a:lnTo>
                  <a:pt x="1395895" y="33566"/>
                </a:lnTo>
                <a:lnTo>
                  <a:pt x="1395704" y="34378"/>
                </a:lnTo>
                <a:lnTo>
                  <a:pt x="1395641" y="34848"/>
                </a:lnTo>
                <a:lnTo>
                  <a:pt x="1394980" y="38290"/>
                </a:lnTo>
                <a:lnTo>
                  <a:pt x="1395298" y="37579"/>
                </a:lnTo>
                <a:lnTo>
                  <a:pt x="1395437" y="37147"/>
                </a:lnTo>
                <a:lnTo>
                  <a:pt x="1395501" y="36423"/>
                </a:lnTo>
                <a:lnTo>
                  <a:pt x="1395831" y="34848"/>
                </a:lnTo>
                <a:lnTo>
                  <a:pt x="1395437" y="37147"/>
                </a:lnTo>
                <a:lnTo>
                  <a:pt x="1398955" y="26301"/>
                </a:lnTo>
                <a:lnTo>
                  <a:pt x="1398841" y="28981"/>
                </a:lnTo>
                <a:lnTo>
                  <a:pt x="1398727" y="31737"/>
                </a:lnTo>
                <a:lnTo>
                  <a:pt x="1398625" y="34378"/>
                </a:lnTo>
                <a:lnTo>
                  <a:pt x="1398511" y="37147"/>
                </a:lnTo>
                <a:lnTo>
                  <a:pt x="1398435" y="39001"/>
                </a:lnTo>
                <a:lnTo>
                  <a:pt x="1403108" y="39001"/>
                </a:lnTo>
                <a:lnTo>
                  <a:pt x="1400200" y="51727"/>
                </a:lnTo>
                <a:lnTo>
                  <a:pt x="1405026" y="51727"/>
                </a:lnTo>
                <a:lnTo>
                  <a:pt x="1406588" y="64401"/>
                </a:lnTo>
                <a:lnTo>
                  <a:pt x="1408341" y="64401"/>
                </a:lnTo>
                <a:lnTo>
                  <a:pt x="1404848" y="77101"/>
                </a:lnTo>
                <a:lnTo>
                  <a:pt x="1415237" y="77101"/>
                </a:lnTo>
                <a:lnTo>
                  <a:pt x="1419948" y="89801"/>
                </a:lnTo>
                <a:lnTo>
                  <a:pt x="1419948" y="77101"/>
                </a:lnTo>
                <a:lnTo>
                  <a:pt x="1423441" y="77101"/>
                </a:lnTo>
                <a:lnTo>
                  <a:pt x="1424597" y="64401"/>
                </a:lnTo>
                <a:lnTo>
                  <a:pt x="1425181" y="64401"/>
                </a:lnTo>
                <a:lnTo>
                  <a:pt x="1424597" y="51727"/>
                </a:lnTo>
                <a:lnTo>
                  <a:pt x="1429816" y="51727"/>
                </a:lnTo>
                <a:lnTo>
                  <a:pt x="1428089" y="64401"/>
                </a:lnTo>
                <a:lnTo>
                  <a:pt x="1446098" y="64401"/>
                </a:lnTo>
                <a:lnTo>
                  <a:pt x="1442796" y="77101"/>
                </a:lnTo>
                <a:lnTo>
                  <a:pt x="1428089" y="77101"/>
                </a:lnTo>
                <a:lnTo>
                  <a:pt x="1419948" y="89801"/>
                </a:lnTo>
                <a:lnTo>
                  <a:pt x="1429512" y="89801"/>
                </a:lnTo>
                <a:lnTo>
                  <a:pt x="1419377" y="102501"/>
                </a:lnTo>
                <a:lnTo>
                  <a:pt x="1421117" y="102501"/>
                </a:lnTo>
                <a:lnTo>
                  <a:pt x="1416685" y="115201"/>
                </a:lnTo>
                <a:lnTo>
                  <a:pt x="1418882" y="115201"/>
                </a:lnTo>
                <a:lnTo>
                  <a:pt x="1431671" y="102501"/>
                </a:lnTo>
                <a:lnTo>
                  <a:pt x="1433309" y="102501"/>
                </a:lnTo>
                <a:lnTo>
                  <a:pt x="1432763" y="89801"/>
                </a:lnTo>
                <a:lnTo>
                  <a:pt x="1436039" y="89801"/>
                </a:lnTo>
                <a:lnTo>
                  <a:pt x="1433309" y="102501"/>
                </a:lnTo>
                <a:lnTo>
                  <a:pt x="1443189" y="102501"/>
                </a:lnTo>
                <a:lnTo>
                  <a:pt x="1434033" y="115201"/>
                </a:lnTo>
                <a:lnTo>
                  <a:pt x="1433271" y="115201"/>
                </a:lnTo>
                <a:lnTo>
                  <a:pt x="1436217" y="127914"/>
                </a:lnTo>
                <a:lnTo>
                  <a:pt x="1442389" y="127914"/>
                </a:lnTo>
                <a:lnTo>
                  <a:pt x="1438021" y="139268"/>
                </a:lnTo>
                <a:lnTo>
                  <a:pt x="1436217" y="139293"/>
                </a:lnTo>
                <a:lnTo>
                  <a:pt x="1436217" y="139877"/>
                </a:lnTo>
                <a:lnTo>
                  <a:pt x="1437678" y="140157"/>
                </a:lnTo>
                <a:lnTo>
                  <a:pt x="1437563" y="140474"/>
                </a:lnTo>
                <a:lnTo>
                  <a:pt x="1437513" y="140601"/>
                </a:lnTo>
                <a:lnTo>
                  <a:pt x="1440472" y="140601"/>
                </a:lnTo>
                <a:lnTo>
                  <a:pt x="1443189" y="140982"/>
                </a:lnTo>
                <a:lnTo>
                  <a:pt x="1445412" y="140411"/>
                </a:lnTo>
                <a:lnTo>
                  <a:pt x="1451902" y="138709"/>
                </a:lnTo>
                <a:lnTo>
                  <a:pt x="1454226" y="136969"/>
                </a:lnTo>
                <a:lnTo>
                  <a:pt x="1452194" y="138328"/>
                </a:lnTo>
                <a:lnTo>
                  <a:pt x="1446669" y="139877"/>
                </a:lnTo>
                <a:lnTo>
                  <a:pt x="1444929" y="139877"/>
                </a:lnTo>
                <a:lnTo>
                  <a:pt x="1442605" y="140411"/>
                </a:lnTo>
                <a:lnTo>
                  <a:pt x="1455953" y="127914"/>
                </a:lnTo>
                <a:lnTo>
                  <a:pt x="1447241" y="127914"/>
                </a:lnTo>
                <a:lnTo>
                  <a:pt x="1454632" y="115201"/>
                </a:lnTo>
                <a:lnTo>
                  <a:pt x="1455966" y="115201"/>
                </a:lnTo>
                <a:lnTo>
                  <a:pt x="1455966" y="127914"/>
                </a:lnTo>
                <a:lnTo>
                  <a:pt x="1456626" y="127914"/>
                </a:lnTo>
                <a:lnTo>
                  <a:pt x="1457921" y="138137"/>
                </a:lnTo>
                <a:lnTo>
                  <a:pt x="1457782" y="138163"/>
                </a:lnTo>
                <a:lnTo>
                  <a:pt x="1451317" y="139992"/>
                </a:lnTo>
                <a:lnTo>
                  <a:pt x="1443990" y="142481"/>
                </a:lnTo>
                <a:lnTo>
                  <a:pt x="1436217" y="145630"/>
                </a:lnTo>
                <a:lnTo>
                  <a:pt x="1442504" y="143916"/>
                </a:lnTo>
                <a:lnTo>
                  <a:pt x="1449857" y="142443"/>
                </a:lnTo>
                <a:lnTo>
                  <a:pt x="1457134" y="140411"/>
                </a:lnTo>
                <a:lnTo>
                  <a:pt x="1458874" y="140982"/>
                </a:lnTo>
                <a:lnTo>
                  <a:pt x="1454226" y="143306"/>
                </a:lnTo>
                <a:lnTo>
                  <a:pt x="1449578" y="144462"/>
                </a:lnTo>
                <a:lnTo>
                  <a:pt x="1452486" y="143891"/>
                </a:lnTo>
                <a:lnTo>
                  <a:pt x="1447253" y="146786"/>
                </a:lnTo>
                <a:lnTo>
                  <a:pt x="1454810" y="144462"/>
                </a:lnTo>
                <a:lnTo>
                  <a:pt x="1461300" y="141058"/>
                </a:lnTo>
                <a:lnTo>
                  <a:pt x="1464094" y="153301"/>
                </a:lnTo>
                <a:lnTo>
                  <a:pt x="1441450" y="153301"/>
                </a:lnTo>
                <a:lnTo>
                  <a:pt x="1431747" y="166001"/>
                </a:lnTo>
                <a:lnTo>
                  <a:pt x="1435227" y="166001"/>
                </a:lnTo>
                <a:lnTo>
                  <a:pt x="1428089" y="178701"/>
                </a:lnTo>
                <a:lnTo>
                  <a:pt x="1437373" y="178701"/>
                </a:lnTo>
                <a:lnTo>
                  <a:pt x="1430985" y="191401"/>
                </a:lnTo>
                <a:lnTo>
                  <a:pt x="1439926" y="191401"/>
                </a:lnTo>
                <a:lnTo>
                  <a:pt x="1438935" y="204101"/>
                </a:lnTo>
                <a:lnTo>
                  <a:pt x="1437957" y="204101"/>
                </a:lnTo>
                <a:lnTo>
                  <a:pt x="1437093" y="216801"/>
                </a:lnTo>
                <a:lnTo>
                  <a:pt x="1441081" y="216801"/>
                </a:lnTo>
                <a:lnTo>
                  <a:pt x="1443761" y="229501"/>
                </a:lnTo>
                <a:lnTo>
                  <a:pt x="1465846" y="229501"/>
                </a:lnTo>
                <a:lnTo>
                  <a:pt x="1457833" y="242201"/>
                </a:lnTo>
                <a:lnTo>
                  <a:pt x="1449387" y="242201"/>
                </a:lnTo>
                <a:lnTo>
                  <a:pt x="1442783" y="254965"/>
                </a:lnTo>
                <a:lnTo>
                  <a:pt x="1436217" y="254965"/>
                </a:lnTo>
                <a:lnTo>
                  <a:pt x="1436801" y="267627"/>
                </a:lnTo>
                <a:lnTo>
                  <a:pt x="1450086" y="254965"/>
                </a:lnTo>
                <a:lnTo>
                  <a:pt x="1454188" y="254965"/>
                </a:lnTo>
                <a:lnTo>
                  <a:pt x="1447888" y="267627"/>
                </a:lnTo>
                <a:lnTo>
                  <a:pt x="1453972" y="267627"/>
                </a:lnTo>
                <a:lnTo>
                  <a:pt x="1459230" y="280301"/>
                </a:lnTo>
                <a:lnTo>
                  <a:pt x="1469910" y="280301"/>
                </a:lnTo>
                <a:lnTo>
                  <a:pt x="1475524" y="293001"/>
                </a:lnTo>
                <a:lnTo>
                  <a:pt x="1459458" y="293001"/>
                </a:lnTo>
                <a:lnTo>
                  <a:pt x="1457134" y="305701"/>
                </a:lnTo>
                <a:lnTo>
                  <a:pt x="1476248" y="305701"/>
                </a:lnTo>
                <a:lnTo>
                  <a:pt x="1467116" y="318452"/>
                </a:lnTo>
                <a:lnTo>
                  <a:pt x="1465554" y="318452"/>
                </a:lnTo>
                <a:lnTo>
                  <a:pt x="1468399" y="331101"/>
                </a:lnTo>
                <a:lnTo>
                  <a:pt x="1468170" y="331101"/>
                </a:lnTo>
                <a:lnTo>
                  <a:pt x="1471650" y="343801"/>
                </a:lnTo>
                <a:lnTo>
                  <a:pt x="1482102" y="343801"/>
                </a:lnTo>
                <a:lnTo>
                  <a:pt x="1485595" y="356501"/>
                </a:lnTo>
                <a:lnTo>
                  <a:pt x="1477581" y="356501"/>
                </a:lnTo>
                <a:lnTo>
                  <a:pt x="1477098" y="369201"/>
                </a:lnTo>
                <a:lnTo>
                  <a:pt x="1473784" y="381901"/>
                </a:lnTo>
                <a:lnTo>
                  <a:pt x="1480680" y="381901"/>
                </a:lnTo>
                <a:lnTo>
                  <a:pt x="1476298" y="394601"/>
                </a:lnTo>
                <a:lnTo>
                  <a:pt x="1489951" y="394601"/>
                </a:lnTo>
                <a:lnTo>
                  <a:pt x="1492148" y="407301"/>
                </a:lnTo>
                <a:lnTo>
                  <a:pt x="1487919" y="420001"/>
                </a:lnTo>
                <a:lnTo>
                  <a:pt x="1495463" y="420001"/>
                </a:lnTo>
                <a:lnTo>
                  <a:pt x="1494929" y="432701"/>
                </a:lnTo>
                <a:lnTo>
                  <a:pt x="1495971" y="432701"/>
                </a:lnTo>
                <a:lnTo>
                  <a:pt x="1494726" y="445401"/>
                </a:lnTo>
                <a:lnTo>
                  <a:pt x="1487424" y="457962"/>
                </a:lnTo>
                <a:lnTo>
                  <a:pt x="1487335" y="458101"/>
                </a:lnTo>
                <a:lnTo>
                  <a:pt x="1503197" y="458101"/>
                </a:lnTo>
                <a:lnTo>
                  <a:pt x="1498142" y="467283"/>
                </a:lnTo>
                <a:lnTo>
                  <a:pt x="1498142" y="496201"/>
                </a:lnTo>
                <a:lnTo>
                  <a:pt x="1489075" y="496201"/>
                </a:lnTo>
                <a:lnTo>
                  <a:pt x="1493723" y="483501"/>
                </a:lnTo>
                <a:lnTo>
                  <a:pt x="1497215" y="483501"/>
                </a:lnTo>
                <a:lnTo>
                  <a:pt x="1498142" y="496201"/>
                </a:lnTo>
                <a:lnTo>
                  <a:pt x="1498142" y="467283"/>
                </a:lnTo>
                <a:lnTo>
                  <a:pt x="1496199" y="470801"/>
                </a:lnTo>
                <a:lnTo>
                  <a:pt x="1486941" y="470801"/>
                </a:lnTo>
                <a:lnTo>
                  <a:pt x="1482102" y="483501"/>
                </a:lnTo>
                <a:lnTo>
                  <a:pt x="1485595" y="483501"/>
                </a:lnTo>
                <a:lnTo>
                  <a:pt x="1488490" y="496201"/>
                </a:lnTo>
                <a:lnTo>
                  <a:pt x="1483855" y="496201"/>
                </a:lnTo>
                <a:lnTo>
                  <a:pt x="1494307" y="508901"/>
                </a:lnTo>
                <a:lnTo>
                  <a:pt x="1493139" y="508901"/>
                </a:lnTo>
                <a:lnTo>
                  <a:pt x="1486369" y="521474"/>
                </a:lnTo>
                <a:lnTo>
                  <a:pt x="1486293" y="521601"/>
                </a:lnTo>
                <a:lnTo>
                  <a:pt x="1480947" y="521601"/>
                </a:lnTo>
                <a:lnTo>
                  <a:pt x="1479842" y="534301"/>
                </a:lnTo>
                <a:lnTo>
                  <a:pt x="1485011" y="534301"/>
                </a:lnTo>
                <a:lnTo>
                  <a:pt x="1484426" y="547001"/>
                </a:lnTo>
                <a:lnTo>
                  <a:pt x="1505508" y="547001"/>
                </a:lnTo>
                <a:lnTo>
                  <a:pt x="1508252" y="559701"/>
                </a:lnTo>
                <a:lnTo>
                  <a:pt x="1482686" y="559701"/>
                </a:lnTo>
                <a:lnTo>
                  <a:pt x="1482102" y="572401"/>
                </a:lnTo>
                <a:lnTo>
                  <a:pt x="1486166" y="572401"/>
                </a:lnTo>
                <a:lnTo>
                  <a:pt x="1486166" y="585101"/>
                </a:lnTo>
                <a:lnTo>
                  <a:pt x="1498371" y="585101"/>
                </a:lnTo>
                <a:lnTo>
                  <a:pt x="1490243" y="597801"/>
                </a:lnTo>
                <a:lnTo>
                  <a:pt x="1494891" y="597801"/>
                </a:lnTo>
                <a:lnTo>
                  <a:pt x="1495374" y="608393"/>
                </a:lnTo>
                <a:lnTo>
                  <a:pt x="1495463" y="610501"/>
                </a:lnTo>
                <a:lnTo>
                  <a:pt x="1489075" y="597801"/>
                </a:lnTo>
                <a:lnTo>
                  <a:pt x="1489316" y="608393"/>
                </a:lnTo>
                <a:lnTo>
                  <a:pt x="1489367" y="610501"/>
                </a:lnTo>
                <a:lnTo>
                  <a:pt x="1489837" y="610501"/>
                </a:lnTo>
                <a:lnTo>
                  <a:pt x="1495945" y="623011"/>
                </a:lnTo>
                <a:lnTo>
                  <a:pt x="1496047" y="623201"/>
                </a:lnTo>
                <a:lnTo>
                  <a:pt x="1497215" y="623201"/>
                </a:lnTo>
                <a:lnTo>
                  <a:pt x="1494878" y="635927"/>
                </a:lnTo>
                <a:lnTo>
                  <a:pt x="1478521" y="635927"/>
                </a:lnTo>
                <a:lnTo>
                  <a:pt x="1484871" y="648601"/>
                </a:lnTo>
                <a:lnTo>
                  <a:pt x="1476133" y="648601"/>
                </a:lnTo>
                <a:lnTo>
                  <a:pt x="1472603" y="635927"/>
                </a:lnTo>
                <a:lnTo>
                  <a:pt x="1472552" y="637070"/>
                </a:lnTo>
                <a:lnTo>
                  <a:pt x="1472438" y="641489"/>
                </a:lnTo>
                <a:lnTo>
                  <a:pt x="1472336" y="644855"/>
                </a:lnTo>
                <a:lnTo>
                  <a:pt x="1472234" y="648601"/>
                </a:lnTo>
                <a:lnTo>
                  <a:pt x="1472819" y="648601"/>
                </a:lnTo>
                <a:lnTo>
                  <a:pt x="1472819" y="661301"/>
                </a:lnTo>
                <a:lnTo>
                  <a:pt x="1469555" y="661301"/>
                </a:lnTo>
                <a:lnTo>
                  <a:pt x="1467586" y="648601"/>
                </a:lnTo>
                <a:lnTo>
                  <a:pt x="1466049" y="648601"/>
                </a:lnTo>
                <a:lnTo>
                  <a:pt x="1465935" y="644855"/>
                </a:lnTo>
                <a:lnTo>
                  <a:pt x="1465821" y="641489"/>
                </a:lnTo>
                <a:lnTo>
                  <a:pt x="1465707" y="637870"/>
                </a:lnTo>
                <a:lnTo>
                  <a:pt x="1465643" y="635927"/>
                </a:lnTo>
                <a:lnTo>
                  <a:pt x="1462151" y="635927"/>
                </a:lnTo>
                <a:lnTo>
                  <a:pt x="1461858" y="635927"/>
                </a:lnTo>
                <a:lnTo>
                  <a:pt x="1461795" y="636524"/>
                </a:lnTo>
                <a:lnTo>
                  <a:pt x="1461795" y="641489"/>
                </a:lnTo>
                <a:lnTo>
                  <a:pt x="1461655" y="643839"/>
                </a:lnTo>
                <a:lnTo>
                  <a:pt x="1461541" y="645490"/>
                </a:lnTo>
                <a:lnTo>
                  <a:pt x="1461795" y="641489"/>
                </a:lnTo>
                <a:lnTo>
                  <a:pt x="1461795" y="636524"/>
                </a:lnTo>
                <a:lnTo>
                  <a:pt x="1460588" y="647661"/>
                </a:lnTo>
                <a:lnTo>
                  <a:pt x="1460487" y="648601"/>
                </a:lnTo>
                <a:lnTo>
                  <a:pt x="1460906" y="641489"/>
                </a:lnTo>
                <a:lnTo>
                  <a:pt x="1461020" y="639483"/>
                </a:lnTo>
                <a:lnTo>
                  <a:pt x="1461096" y="638314"/>
                </a:lnTo>
                <a:lnTo>
                  <a:pt x="1458658" y="648601"/>
                </a:lnTo>
                <a:lnTo>
                  <a:pt x="1457921" y="648601"/>
                </a:lnTo>
                <a:lnTo>
                  <a:pt x="1457706" y="648042"/>
                </a:lnTo>
                <a:lnTo>
                  <a:pt x="1457706" y="648601"/>
                </a:lnTo>
                <a:lnTo>
                  <a:pt x="1454226" y="659828"/>
                </a:lnTo>
                <a:lnTo>
                  <a:pt x="1455674" y="648601"/>
                </a:lnTo>
                <a:lnTo>
                  <a:pt x="1457706" y="648601"/>
                </a:lnTo>
                <a:lnTo>
                  <a:pt x="1457706" y="648042"/>
                </a:lnTo>
                <a:lnTo>
                  <a:pt x="1453070" y="635927"/>
                </a:lnTo>
                <a:lnTo>
                  <a:pt x="1449578" y="623201"/>
                </a:lnTo>
                <a:lnTo>
                  <a:pt x="1443304" y="623201"/>
                </a:lnTo>
                <a:lnTo>
                  <a:pt x="1442313" y="610501"/>
                </a:lnTo>
                <a:lnTo>
                  <a:pt x="1435061" y="610501"/>
                </a:lnTo>
                <a:lnTo>
                  <a:pt x="1435061" y="597801"/>
                </a:lnTo>
                <a:lnTo>
                  <a:pt x="1428661" y="610158"/>
                </a:lnTo>
                <a:lnTo>
                  <a:pt x="1429829" y="597801"/>
                </a:lnTo>
                <a:lnTo>
                  <a:pt x="1419948" y="610501"/>
                </a:lnTo>
                <a:lnTo>
                  <a:pt x="1422273" y="597801"/>
                </a:lnTo>
                <a:lnTo>
                  <a:pt x="1415084" y="597801"/>
                </a:lnTo>
                <a:lnTo>
                  <a:pt x="1415745" y="585101"/>
                </a:lnTo>
                <a:lnTo>
                  <a:pt x="1414729" y="585101"/>
                </a:lnTo>
                <a:lnTo>
                  <a:pt x="1414729" y="737501"/>
                </a:lnTo>
                <a:lnTo>
                  <a:pt x="1411820" y="750201"/>
                </a:lnTo>
                <a:lnTo>
                  <a:pt x="1405432" y="750201"/>
                </a:lnTo>
                <a:lnTo>
                  <a:pt x="1404848" y="737501"/>
                </a:lnTo>
                <a:lnTo>
                  <a:pt x="1414729" y="737501"/>
                </a:lnTo>
                <a:lnTo>
                  <a:pt x="1414729" y="585101"/>
                </a:lnTo>
                <a:lnTo>
                  <a:pt x="1406017" y="585101"/>
                </a:lnTo>
                <a:lnTo>
                  <a:pt x="1409496" y="572401"/>
                </a:lnTo>
                <a:lnTo>
                  <a:pt x="1401368" y="572401"/>
                </a:lnTo>
                <a:lnTo>
                  <a:pt x="1401368" y="775601"/>
                </a:lnTo>
                <a:lnTo>
                  <a:pt x="1393228" y="775601"/>
                </a:lnTo>
                <a:lnTo>
                  <a:pt x="1393812" y="762901"/>
                </a:lnTo>
                <a:lnTo>
                  <a:pt x="1401368" y="775601"/>
                </a:lnTo>
                <a:lnTo>
                  <a:pt x="1401368" y="572401"/>
                </a:lnTo>
                <a:lnTo>
                  <a:pt x="1392072" y="572401"/>
                </a:lnTo>
                <a:lnTo>
                  <a:pt x="1401940" y="559701"/>
                </a:lnTo>
                <a:lnTo>
                  <a:pt x="1385049" y="559701"/>
                </a:lnTo>
                <a:lnTo>
                  <a:pt x="1377353" y="559701"/>
                </a:lnTo>
                <a:lnTo>
                  <a:pt x="1371523" y="547001"/>
                </a:lnTo>
                <a:lnTo>
                  <a:pt x="1369695" y="547001"/>
                </a:lnTo>
                <a:lnTo>
                  <a:pt x="1366507" y="534301"/>
                </a:lnTo>
                <a:lnTo>
                  <a:pt x="1370228" y="534301"/>
                </a:lnTo>
                <a:lnTo>
                  <a:pt x="1367815" y="521601"/>
                </a:lnTo>
                <a:lnTo>
                  <a:pt x="1345603" y="521601"/>
                </a:lnTo>
                <a:lnTo>
                  <a:pt x="1358011" y="508901"/>
                </a:lnTo>
                <a:lnTo>
                  <a:pt x="1351991" y="496201"/>
                </a:lnTo>
                <a:lnTo>
                  <a:pt x="1345018" y="508215"/>
                </a:lnTo>
                <a:lnTo>
                  <a:pt x="1343279" y="496201"/>
                </a:lnTo>
                <a:lnTo>
                  <a:pt x="1331442" y="496201"/>
                </a:lnTo>
                <a:lnTo>
                  <a:pt x="1325638" y="483501"/>
                </a:lnTo>
                <a:lnTo>
                  <a:pt x="1335722" y="483501"/>
                </a:lnTo>
                <a:lnTo>
                  <a:pt x="1341539" y="470801"/>
                </a:lnTo>
                <a:lnTo>
                  <a:pt x="1328635" y="470801"/>
                </a:lnTo>
                <a:lnTo>
                  <a:pt x="1323251" y="458101"/>
                </a:lnTo>
                <a:lnTo>
                  <a:pt x="1322743" y="458101"/>
                </a:lnTo>
                <a:lnTo>
                  <a:pt x="1319149" y="470801"/>
                </a:lnTo>
                <a:lnTo>
                  <a:pt x="1303210" y="470801"/>
                </a:lnTo>
                <a:lnTo>
                  <a:pt x="1310335" y="458101"/>
                </a:lnTo>
                <a:lnTo>
                  <a:pt x="1317713" y="458101"/>
                </a:lnTo>
                <a:lnTo>
                  <a:pt x="1320622" y="445401"/>
                </a:lnTo>
                <a:lnTo>
                  <a:pt x="1303832" y="445401"/>
                </a:lnTo>
                <a:lnTo>
                  <a:pt x="1306106" y="432701"/>
                </a:lnTo>
                <a:lnTo>
                  <a:pt x="1296276" y="432701"/>
                </a:lnTo>
                <a:lnTo>
                  <a:pt x="1299184" y="420001"/>
                </a:lnTo>
                <a:lnTo>
                  <a:pt x="1309281" y="420001"/>
                </a:lnTo>
                <a:lnTo>
                  <a:pt x="1302283" y="407301"/>
                </a:lnTo>
                <a:lnTo>
                  <a:pt x="1296479" y="407301"/>
                </a:lnTo>
                <a:lnTo>
                  <a:pt x="1294536" y="394601"/>
                </a:lnTo>
                <a:lnTo>
                  <a:pt x="1299756" y="394601"/>
                </a:lnTo>
                <a:lnTo>
                  <a:pt x="1301407" y="381901"/>
                </a:lnTo>
                <a:lnTo>
                  <a:pt x="1293368" y="381901"/>
                </a:lnTo>
                <a:lnTo>
                  <a:pt x="1293368" y="394601"/>
                </a:lnTo>
                <a:lnTo>
                  <a:pt x="1286065" y="407301"/>
                </a:lnTo>
                <a:lnTo>
                  <a:pt x="1288503" y="394601"/>
                </a:lnTo>
                <a:lnTo>
                  <a:pt x="1293368" y="394601"/>
                </a:lnTo>
                <a:lnTo>
                  <a:pt x="1293368" y="381901"/>
                </a:lnTo>
                <a:lnTo>
                  <a:pt x="1288554" y="381901"/>
                </a:lnTo>
                <a:lnTo>
                  <a:pt x="1292212" y="369201"/>
                </a:lnTo>
                <a:lnTo>
                  <a:pt x="1288719" y="369201"/>
                </a:lnTo>
                <a:lnTo>
                  <a:pt x="1290472" y="356501"/>
                </a:lnTo>
                <a:lnTo>
                  <a:pt x="1284808" y="356501"/>
                </a:lnTo>
                <a:lnTo>
                  <a:pt x="1281176" y="343801"/>
                </a:lnTo>
                <a:lnTo>
                  <a:pt x="1277327" y="343801"/>
                </a:lnTo>
                <a:lnTo>
                  <a:pt x="1277327" y="559701"/>
                </a:lnTo>
                <a:lnTo>
                  <a:pt x="1268971" y="559701"/>
                </a:lnTo>
                <a:lnTo>
                  <a:pt x="1268971" y="547001"/>
                </a:lnTo>
                <a:lnTo>
                  <a:pt x="1269212" y="547001"/>
                </a:lnTo>
                <a:lnTo>
                  <a:pt x="1277327" y="559701"/>
                </a:lnTo>
                <a:lnTo>
                  <a:pt x="1277327" y="343801"/>
                </a:lnTo>
                <a:lnTo>
                  <a:pt x="1274559" y="343801"/>
                </a:lnTo>
                <a:lnTo>
                  <a:pt x="1275207" y="331101"/>
                </a:lnTo>
                <a:lnTo>
                  <a:pt x="1268399" y="331101"/>
                </a:lnTo>
                <a:lnTo>
                  <a:pt x="1268399" y="343801"/>
                </a:lnTo>
                <a:lnTo>
                  <a:pt x="1264907" y="356501"/>
                </a:lnTo>
                <a:lnTo>
                  <a:pt x="1261999" y="356501"/>
                </a:lnTo>
                <a:lnTo>
                  <a:pt x="1261999" y="343801"/>
                </a:lnTo>
                <a:lnTo>
                  <a:pt x="1268399" y="343801"/>
                </a:lnTo>
                <a:lnTo>
                  <a:pt x="1268399" y="331101"/>
                </a:lnTo>
                <a:lnTo>
                  <a:pt x="1264323" y="331101"/>
                </a:lnTo>
                <a:lnTo>
                  <a:pt x="1274838" y="318452"/>
                </a:lnTo>
                <a:lnTo>
                  <a:pt x="1266126" y="318452"/>
                </a:lnTo>
                <a:lnTo>
                  <a:pt x="1263510" y="305701"/>
                </a:lnTo>
                <a:lnTo>
                  <a:pt x="1261414" y="318452"/>
                </a:lnTo>
                <a:lnTo>
                  <a:pt x="1256169" y="318452"/>
                </a:lnTo>
                <a:lnTo>
                  <a:pt x="1262456" y="305701"/>
                </a:lnTo>
                <a:lnTo>
                  <a:pt x="1263510" y="305701"/>
                </a:lnTo>
                <a:lnTo>
                  <a:pt x="1273035" y="305701"/>
                </a:lnTo>
                <a:lnTo>
                  <a:pt x="1274203" y="293001"/>
                </a:lnTo>
                <a:lnTo>
                  <a:pt x="1262595" y="293001"/>
                </a:lnTo>
                <a:lnTo>
                  <a:pt x="1265504" y="280301"/>
                </a:lnTo>
                <a:lnTo>
                  <a:pt x="1273035" y="280301"/>
                </a:lnTo>
                <a:lnTo>
                  <a:pt x="1276286" y="267779"/>
                </a:lnTo>
                <a:lnTo>
                  <a:pt x="1276324" y="267627"/>
                </a:lnTo>
                <a:lnTo>
                  <a:pt x="1267371" y="267627"/>
                </a:lnTo>
                <a:lnTo>
                  <a:pt x="1270698" y="254965"/>
                </a:lnTo>
                <a:lnTo>
                  <a:pt x="1261211" y="254965"/>
                </a:lnTo>
                <a:lnTo>
                  <a:pt x="1259776" y="252399"/>
                </a:lnTo>
                <a:lnTo>
                  <a:pt x="1259776" y="293001"/>
                </a:lnTo>
                <a:lnTo>
                  <a:pt x="1259179" y="293001"/>
                </a:lnTo>
                <a:lnTo>
                  <a:pt x="1250391" y="280301"/>
                </a:lnTo>
                <a:lnTo>
                  <a:pt x="1259776" y="293001"/>
                </a:lnTo>
                <a:lnTo>
                  <a:pt x="1259776" y="252399"/>
                </a:lnTo>
                <a:lnTo>
                  <a:pt x="1254086" y="242201"/>
                </a:lnTo>
                <a:lnTo>
                  <a:pt x="1253832" y="242201"/>
                </a:lnTo>
                <a:lnTo>
                  <a:pt x="1253832" y="254965"/>
                </a:lnTo>
                <a:lnTo>
                  <a:pt x="1245158" y="267614"/>
                </a:lnTo>
                <a:lnTo>
                  <a:pt x="1245158" y="254965"/>
                </a:lnTo>
                <a:lnTo>
                  <a:pt x="1253832" y="254965"/>
                </a:lnTo>
                <a:lnTo>
                  <a:pt x="1253832" y="242201"/>
                </a:lnTo>
                <a:lnTo>
                  <a:pt x="1252308" y="242201"/>
                </a:lnTo>
                <a:lnTo>
                  <a:pt x="1257935" y="229501"/>
                </a:lnTo>
                <a:lnTo>
                  <a:pt x="1257350" y="229501"/>
                </a:lnTo>
                <a:lnTo>
                  <a:pt x="1253871" y="216801"/>
                </a:lnTo>
                <a:lnTo>
                  <a:pt x="1240790" y="216801"/>
                </a:lnTo>
                <a:lnTo>
                  <a:pt x="1243126" y="229501"/>
                </a:lnTo>
                <a:lnTo>
                  <a:pt x="1249807" y="229501"/>
                </a:lnTo>
                <a:lnTo>
                  <a:pt x="1245425" y="242201"/>
                </a:lnTo>
                <a:lnTo>
                  <a:pt x="1242250" y="242201"/>
                </a:lnTo>
                <a:lnTo>
                  <a:pt x="1242250" y="229501"/>
                </a:lnTo>
                <a:lnTo>
                  <a:pt x="1239926" y="229501"/>
                </a:lnTo>
                <a:lnTo>
                  <a:pt x="1238821" y="216801"/>
                </a:lnTo>
                <a:lnTo>
                  <a:pt x="1238262" y="216801"/>
                </a:lnTo>
                <a:lnTo>
                  <a:pt x="1237564" y="204101"/>
                </a:lnTo>
                <a:lnTo>
                  <a:pt x="1237030" y="191401"/>
                </a:lnTo>
                <a:lnTo>
                  <a:pt x="1243825" y="191401"/>
                </a:lnTo>
                <a:lnTo>
                  <a:pt x="1238846" y="178701"/>
                </a:lnTo>
                <a:lnTo>
                  <a:pt x="1238008" y="167259"/>
                </a:lnTo>
                <a:lnTo>
                  <a:pt x="1237919" y="166001"/>
                </a:lnTo>
                <a:lnTo>
                  <a:pt x="1241132" y="166001"/>
                </a:lnTo>
                <a:lnTo>
                  <a:pt x="1244358" y="153301"/>
                </a:lnTo>
                <a:lnTo>
                  <a:pt x="1259103" y="166001"/>
                </a:lnTo>
                <a:lnTo>
                  <a:pt x="1254010" y="166001"/>
                </a:lnTo>
                <a:lnTo>
                  <a:pt x="1251254" y="178701"/>
                </a:lnTo>
                <a:lnTo>
                  <a:pt x="1251623" y="191401"/>
                </a:lnTo>
                <a:lnTo>
                  <a:pt x="1284655" y="191401"/>
                </a:lnTo>
                <a:lnTo>
                  <a:pt x="1267815" y="178701"/>
                </a:lnTo>
                <a:lnTo>
                  <a:pt x="1280007" y="178701"/>
                </a:lnTo>
                <a:lnTo>
                  <a:pt x="1271219" y="166001"/>
                </a:lnTo>
                <a:lnTo>
                  <a:pt x="1280731" y="166001"/>
                </a:lnTo>
                <a:lnTo>
                  <a:pt x="1279232" y="153301"/>
                </a:lnTo>
                <a:lnTo>
                  <a:pt x="1276527" y="153301"/>
                </a:lnTo>
                <a:lnTo>
                  <a:pt x="1276438" y="140601"/>
                </a:lnTo>
                <a:lnTo>
                  <a:pt x="1276616" y="140601"/>
                </a:lnTo>
                <a:lnTo>
                  <a:pt x="1275664" y="128397"/>
                </a:lnTo>
                <a:lnTo>
                  <a:pt x="1275626" y="127914"/>
                </a:lnTo>
                <a:lnTo>
                  <a:pt x="1288135" y="127914"/>
                </a:lnTo>
                <a:lnTo>
                  <a:pt x="1291094" y="115201"/>
                </a:lnTo>
                <a:lnTo>
                  <a:pt x="1268768" y="115201"/>
                </a:lnTo>
                <a:lnTo>
                  <a:pt x="1267726" y="112395"/>
                </a:lnTo>
                <a:lnTo>
                  <a:pt x="1267790" y="113741"/>
                </a:lnTo>
                <a:lnTo>
                  <a:pt x="1267866" y="115201"/>
                </a:lnTo>
                <a:lnTo>
                  <a:pt x="1265631" y="115201"/>
                </a:lnTo>
                <a:lnTo>
                  <a:pt x="1265631" y="127914"/>
                </a:lnTo>
                <a:lnTo>
                  <a:pt x="1253286" y="127914"/>
                </a:lnTo>
                <a:lnTo>
                  <a:pt x="1256728" y="115201"/>
                </a:lnTo>
                <a:lnTo>
                  <a:pt x="1263878" y="115201"/>
                </a:lnTo>
                <a:lnTo>
                  <a:pt x="1265631" y="127914"/>
                </a:lnTo>
                <a:lnTo>
                  <a:pt x="1265631" y="115201"/>
                </a:lnTo>
                <a:lnTo>
                  <a:pt x="1265123" y="115201"/>
                </a:lnTo>
                <a:lnTo>
                  <a:pt x="1264145" y="103352"/>
                </a:lnTo>
                <a:lnTo>
                  <a:pt x="1264081" y="102501"/>
                </a:lnTo>
                <a:lnTo>
                  <a:pt x="1267726" y="112395"/>
                </a:lnTo>
                <a:lnTo>
                  <a:pt x="1267269" y="103352"/>
                </a:lnTo>
                <a:lnTo>
                  <a:pt x="1267231" y="102501"/>
                </a:lnTo>
                <a:lnTo>
                  <a:pt x="1281176" y="102501"/>
                </a:lnTo>
                <a:lnTo>
                  <a:pt x="1279537" y="89801"/>
                </a:lnTo>
                <a:lnTo>
                  <a:pt x="1277213" y="89801"/>
                </a:lnTo>
                <a:lnTo>
                  <a:pt x="1279144" y="77101"/>
                </a:lnTo>
                <a:lnTo>
                  <a:pt x="1284071" y="77101"/>
                </a:lnTo>
                <a:lnTo>
                  <a:pt x="1277264" y="64401"/>
                </a:lnTo>
                <a:lnTo>
                  <a:pt x="1271257" y="64401"/>
                </a:lnTo>
                <a:lnTo>
                  <a:pt x="1276502" y="51727"/>
                </a:lnTo>
                <a:lnTo>
                  <a:pt x="1271587" y="51727"/>
                </a:lnTo>
                <a:lnTo>
                  <a:pt x="1273962" y="39001"/>
                </a:lnTo>
                <a:lnTo>
                  <a:pt x="1277480" y="39001"/>
                </a:lnTo>
                <a:lnTo>
                  <a:pt x="1277378" y="34378"/>
                </a:lnTo>
                <a:lnTo>
                  <a:pt x="1277251" y="28981"/>
                </a:lnTo>
                <a:lnTo>
                  <a:pt x="1277188" y="26301"/>
                </a:lnTo>
                <a:lnTo>
                  <a:pt x="1277683" y="26301"/>
                </a:lnTo>
                <a:lnTo>
                  <a:pt x="1273035" y="13601"/>
                </a:lnTo>
                <a:lnTo>
                  <a:pt x="1232344" y="13601"/>
                </a:lnTo>
                <a:lnTo>
                  <a:pt x="1232344" y="381901"/>
                </a:lnTo>
                <a:lnTo>
                  <a:pt x="1231798" y="394601"/>
                </a:lnTo>
                <a:lnTo>
                  <a:pt x="1222502" y="394601"/>
                </a:lnTo>
                <a:lnTo>
                  <a:pt x="1223594" y="381901"/>
                </a:lnTo>
                <a:lnTo>
                  <a:pt x="1232344" y="381901"/>
                </a:lnTo>
                <a:lnTo>
                  <a:pt x="1232344" y="13601"/>
                </a:lnTo>
                <a:lnTo>
                  <a:pt x="1220177" y="13601"/>
                </a:lnTo>
                <a:lnTo>
                  <a:pt x="1220177" y="77101"/>
                </a:lnTo>
                <a:lnTo>
                  <a:pt x="1217447" y="77101"/>
                </a:lnTo>
                <a:lnTo>
                  <a:pt x="1217447" y="547001"/>
                </a:lnTo>
                <a:lnTo>
                  <a:pt x="1213281" y="547001"/>
                </a:lnTo>
                <a:lnTo>
                  <a:pt x="1205077" y="559701"/>
                </a:lnTo>
                <a:lnTo>
                  <a:pt x="1203921" y="547001"/>
                </a:lnTo>
                <a:lnTo>
                  <a:pt x="1207401" y="534301"/>
                </a:lnTo>
                <a:lnTo>
                  <a:pt x="1211465" y="534301"/>
                </a:lnTo>
                <a:lnTo>
                  <a:pt x="1217447" y="547001"/>
                </a:lnTo>
                <a:lnTo>
                  <a:pt x="1217447" y="77101"/>
                </a:lnTo>
                <a:lnTo>
                  <a:pt x="1217002" y="77101"/>
                </a:lnTo>
                <a:lnTo>
                  <a:pt x="1217002" y="115201"/>
                </a:lnTo>
                <a:lnTo>
                  <a:pt x="1215529" y="127914"/>
                </a:lnTo>
                <a:lnTo>
                  <a:pt x="1208430" y="127914"/>
                </a:lnTo>
                <a:lnTo>
                  <a:pt x="1205407" y="140474"/>
                </a:lnTo>
                <a:lnTo>
                  <a:pt x="1205382" y="140601"/>
                </a:lnTo>
                <a:lnTo>
                  <a:pt x="1201597" y="140601"/>
                </a:lnTo>
                <a:lnTo>
                  <a:pt x="1201597" y="127914"/>
                </a:lnTo>
                <a:lnTo>
                  <a:pt x="1207401" y="127914"/>
                </a:lnTo>
                <a:lnTo>
                  <a:pt x="1207897" y="115201"/>
                </a:lnTo>
                <a:lnTo>
                  <a:pt x="1217002" y="115201"/>
                </a:lnTo>
                <a:lnTo>
                  <a:pt x="1217002" y="77101"/>
                </a:lnTo>
                <a:lnTo>
                  <a:pt x="1212634" y="77101"/>
                </a:lnTo>
                <a:lnTo>
                  <a:pt x="1215529" y="64401"/>
                </a:lnTo>
                <a:lnTo>
                  <a:pt x="1219022" y="64401"/>
                </a:lnTo>
                <a:lnTo>
                  <a:pt x="1220177" y="77101"/>
                </a:lnTo>
                <a:lnTo>
                  <a:pt x="1220177" y="13601"/>
                </a:lnTo>
                <a:lnTo>
                  <a:pt x="1197521" y="13601"/>
                </a:lnTo>
                <a:lnTo>
                  <a:pt x="1197521" y="127914"/>
                </a:lnTo>
                <a:lnTo>
                  <a:pt x="1197521" y="140601"/>
                </a:lnTo>
                <a:lnTo>
                  <a:pt x="1193457" y="140601"/>
                </a:lnTo>
                <a:lnTo>
                  <a:pt x="1193457" y="127914"/>
                </a:lnTo>
                <a:lnTo>
                  <a:pt x="1197521" y="127914"/>
                </a:lnTo>
                <a:lnTo>
                  <a:pt x="1197521" y="13601"/>
                </a:lnTo>
                <a:lnTo>
                  <a:pt x="1189393" y="13601"/>
                </a:lnTo>
                <a:lnTo>
                  <a:pt x="1189393" y="420001"/>
                </a:lnTo>
                <a:lnTo>
                  <a:pt x="1189393" y="432701"/>
                </a:lnTo>
                <a:lnTo>
                  <a:pt x="1173708" y="432701"/>
                </a:lnTo>
                <a:lnTo>
                  <a:pt x="1169060" y="445401"/>
                </a:lnTo>
                <a:lnTo>
                  <a:pt x="1158608" y="445401"/>
                </a:lnTo>
                <a:lnTo>
                  <a:pt x="1159776" y="432701"/>
                </a:lnTo>
                <a:lnTo>
                  <a:pt x="1164996" y="420001"/>
                </a:lnTo>
                <a:lnTo>
                  <a:pt x="1189393" y="420001"/>
                </a:lnTo>
                <a:lnTo>
                  <a:pt x="1189393" y="13601"/>
                </a:lnTo>
                <a:lnTo>
                  <a:pt x="1183589" y="13601"/>
                </a:lnTo>
                <a:lnTo>
                  <a:pt x="1183589" y="280301"/>
                </a:lnTo>
                <a:lnTo>
                  <a:pt x="1173708" y="280301"/>
                </a:lnTo>
                <a:lnTo>
                  <a:pt x="1170927" y="267779"/>
                </a:lnTo>
                <a:lnTo>
                  <a:pt x="1170901" y="267627"/>
                </a:lnTo>
                <a:lnTo>
                  <a:pt x="1181265" y="267627"/>
                </a:lnTo>
                <a:lnTo>
                  <a:pt x="1183589" y="280301"/>
                </a:lnTo>
                <a:lnTo>
                  <a:pt x="1183589" y="13601"/>
                </a:lnTo>
                <a:lnTo>
                  <a:pt x="1178356" y="13601"/>
                </a:lnTo>
                <a:lnTo>
                  <a:pt x="1178356" y="64401"/>
                </a:lnTo>
                <a:lnTo>
                  <a:pt x="1178356" y="77101"/>
                </a:lnTo>
                <a:lnTo>
                  <a:pt x="1171968" y="77101"/>
                </a:lnTo>
                <a:lnTo>
                  <a:pt x="1174877" y="64401"/>
                </a:lnTo>
                <a:lnTo>
                  <a:pt x="1178356" y="64401"/>
                </a:lnTo>
                <a:lnTo>
                  <a:pt x="1178356" y="13601"/>
                </a:lnTo>
                <a:lnTo>
                  <a:pt x="1156284" y="13601"/>
                </a:lnTo>
                <a:lnTo>
                  <a:pt x="1156284" y="39001"/>
                </a:lnTo>
                <a:lnTo>
                  <a:pt x="1151039" y="51727"/>
                </a:lnTo>
                <a:lnTo>
                  <a:pt x="1139050" y="51727"/>
                </a:lnTo>
                <a:lnTo>
                  <a:pt x="1140015" y="64401"/>
                </a:lnTo>
                <a:lnTo>
                  <a:pt x="1127861" y="64401"/>
                </a:lnTo>
                <a:lnTo>
                  <a:pt x="1130287" y="51727"/>
                </a:lnTo>
                <a:lnTo>
                  <a:pt x="1141653" y="39001"/>
                </a:lnTo>
                <a:lnTo>
                  <a:pt x="1156284" y="39001"/>
                </a:lnTo>
                <a:lnTo>
                  <a:pt x="1156284" y="13601"/>
                </a:lnTo>
                <a:lnTo>
                  <a:pt x="1153833" y="13601"/>
                </a:lnTo>
                <a:lnTo>
                  <a:pt x="1150480" y="26301"/>
                </a:lnTo>
                <a:lnTo>
                  <a:pt x="1147800" y="13601"/>
                </a:lnTo>
                <a:lnTo>
                  <a:pt x="1117498" y="13601"/>
                </a:lnTo>
                <a:lnTo>
                  <a:pt x="1117498" y="102501"/>
                </a:lnTo>
                <a:lnTo>
                  <a:pt x="1117053" y="112395"/>
                </a:lnTo>
                <a:lnTo>
                  <a:pt x="1116990" y="113741"/>
                </a:lnTo>
                <a:lnTo>
                  <a:pt x="1116926" y="115201"/>
                </a:lnTo>
                <a:lnTo>
                  <a:pt x="1110500" y="115201"/>
                </a:lnTo>
                <a:lnTo>
                  <a:pt x="1110081" y="103352"/>
                </a:lnTo>
                <a:lnTo>
                  <a:pt x="1110056" y="102501"/>
                </a:lnTo>
                <a:lnTo>
                  <a:pt x="1117498" y="102501"/>
                </a:lnTo>
                <a:lnTo>
                  <a:pt x="1117498" y="13601"/>
                </a:lnTo>
                <a:lnTo>
                  <a:pt x="1094714" y="13601"/>
                </a:lnTo>
                <a:lnTo>
                  <a:pt x="1091222" y="19100"/>
                </a:lnTo>
                <a:lnTo>
                  <a:pt x="1091222" y="178701"/>
                </a:lnTo>
                <a:lnTo>
                  <a:pt x="1091120" y="242201"/>
                </a:lnTo>
                <a:lnTo>
                  <a:pt x="1088898" y="253530"/>
                </a:lnTo>
                <a:lnTo>
                  <a:pt x="1088898" y="635927"/>
                </a:lnTo>
                <a:lnTo>
                  <a:pt x="1088898" y="648601"/>
                </a:lnTo>
                <a:lnTo>
                  <a:pt x="1061186" y="648601"/>
                </a:lnTo>
                <a:lnTo>
                  <a:pt x="1067854" y="635927"/>
                </a:lnTo>
                <a:lnTo>
                  <a:pt x="1071460" y="635927"/>
                </a:lnTo>
                <a:lnTo>
                  <a:pt x="1080528" y="624268"/>
                </a:lnTo>
                <a:lnTo>
                  <a:pt x="1077861" y="635927"/>
                </a:lnTo>
                <a:lnTo>
                  <a:pt x="1088898" y="635927"/>
                </a:lnTo>
                <a:lnTo>
                  <a:pt x="1088898" y="253530"/>
                </a:lnTo>
                <a:lnTo>
                  <a:pt x="1088771" y="254165"/>
                </a:lnTo>
                <a:lnTo>
                  <a:pt x="1088694" y="254520"/>
                </a:lnTo>
                <a:lnTo>
                  <a:pt x="1088605" y="254965"/>
                </a:lnTo>
                <a:lnTo>
                  <a:pt x="1081925" y="254965"/>
                </a:lnTo>
                <a:lnTo>
                  <a:pt x="1083132" y="267627"/>
                </a:lnTo>
                <a:lnTo>
                  <a:pt x="1066825" y="267627"/>
                </a:lnTo>
                <a:lnTo>
                  <a:pt x="1067447" y="254965"/>
                </a:lnTo>
                <a:lnTo>
                  <a:pt x="1067714" y="254965"/>
                </a:lnTo>
                <a:lnTo>
                  <a:pt x="1072934" y="242201"/>
                </a:lnTo>
                <a:lnTo>
                  <a:pt x="1091120" y="242201"/>
                </a:lnTo>
                <a:lnTo>
                  <a:pt x="1091120" y="178701"/>
                </a:lnTo>
                <a:lnTo>
                  <a:pt x="1088326" y="178701"/>
                </a:lnTo>
                <a:lnTo>
                  <a:pt x="1088326" y="204101"/>
                </a:lnTo>
                <a:lnTo>
                  <a:pt x="1081354" y="204101"/>
                </a:lnTo>
                <a:lnTo>
                  <a:pt x="1079614" y="191401"/>
                </a:lnTo>
                <a:lnTo>
                  <a:pt x="1088326" y="204101"/>
                </a:lnTo>
                <a:lnTo>
                  <a:pt x="1088326" y="178701"/>
                </a:lnTo>
                <a:lnTo>
                  <a:pt x="1087158" y="178701"/>
                </a:lnTo>
                <a:lnTo>
                  <a:pt x="1088859" y="166001"/>
                </a:lnTo>
                <a:lnTo>
                  <a:pt x="1089025" y="166001"/>
                </a:lnTo>
                <a:lnTo>
                  <a:pt x="1091222" y="178701"/>
                </a:lnTo>
                <a:lnTo>
                  <a:pt x="1091222" y="19100"/>
                </a:lnTo>
                <a:lnTo>
                  <a:pt x="1086637" y="26301"/>
                </a:lnTo>
                <a:lnTo>
                  <a:pt x="1075270" y="26301"/>
                </a:lnTo>
                <a:lnTo>
                  <a:pt x="1069149" y="39001"/>
                </a:lnTo>
                <a:lnTo>
                  <a:pt x="1067409" y="51727"/>
                </a:lnTo>
                <a:lnTo>
                  <a:pt x="1082522" y="51727"/>
                </a:lnTo>
                <a:lnTo>
                  <a:pt x="1084262" y="64401"/>
                </a:lnTo>
                <a:lnTo>
                  <a:pt x="1071473" y="77101"/>
                </a:lnTo>
                <a:lnTo>
                  <a:pt x="1081773" y="77101"/>
                </a:lnTo>
                <a:lnTo>
                  <a:pt x="1077722" y="89801"/>
                </a:lnTo>
                <a:lnTo>
                  <a:pt x="1066317" y="89801"/>
                </a:lnTo>
                <a:lnTo>
                  <a:pt x="1067409" y="102501"/>
                </a:lnTo>
                <a:lnTo>
                  <a:pt x="1082509" y="102501"/>
                </a:lnTo>
                <a:lnTo>
                  <a:pt x="1082992" y="112395"/>
                </a:lnTo>
                <a:lnTo>
                  <a:pt x="1083056" y="113741"/>
                </a:lnTo>
                <a:lnTo>
                  <a:pt x="1083119" y="115201"/>
                </a:lnTo>
                <a:lnTo>
                  <a:pt x="1074966" y="115201"/>
                </a:lnTo>
                <a:lnTo>
                  <a:pt x="1074966" y="216801"/>
                </a:lnTo>
                <a:lnTo>
                  <a:pt x="1070317" y="216801"/>
                </a:lnTo>
                <a:lnTo>
                  <a:pt x="1070902" y="204101"/>
                </a:lnTo>
                <a:lnTo>
                  <a:pt x="1073226" y="204101"/>
                </a:lnTo>
                <a:lnTo>
                  <a:pt x="1074966" y="216801"/>
                </a:lnTo>
                <a:lnTo>
                  <a:pt x="1074966" y="115201"/>
                </a:lnTo>
                <a:lnTo>
                  <a:pt x="1068031" y="115201"/>
                </a:lnTo>
                <a:lnTo>
                  <a:pt x="1071486" y="127914"/>
                </a:lnTo>
                <a:lnTo>
                  <a:pt x="1068247" y="127914"/>
                </a:lnTo>
                <a:lnTo>
                  <a:pt x="1067536" y="139433"/>
                </a:lnTo>
                <a:lnTo>
                  <a:pt x="1067473" y="140601"/>
                </a:lnTo>
                <a:lnTo>
                  <a:pt x="1062824" y="140601"/>
                </a:lnTo>
                <a:lnTo>
                  <a:pt x="1062824" y="166001"/>
                </a:lnTo>
                <a:lnTo>
                  <a:pt x="1060145" y="166001"/>
                </a:lnTo>
                <a:lnTo>
                  <a:pt x="1060145" y="635927"/>
                </a:lnTo>
                <a:lnTo>
                  <a:pt x="1058456" y="635927"/>
                </a:lnTo>
                <a:lnTo>
                  <a:pt x="1058456" y="661301"/>
                </a:lnTo>
                <a:lnTo>
                  <a:pt x="1054684" y="661301"/>
                </a:lnTo>
                <a:lnTo>
                  <a:pt x="1054684" y="1080401"/>
                </a:lnTo>
                <a:lnTo>
                  <a:pt x="1050036" y="1093101"/>
                </a:lnTo>
                <a:lnTo>
                  <a:pt x="1050620" y="1080401"/>
                </a:lnTo>
                <a:lnTo>
                  <a:pt x="1054684" y="1080401"/>
                </a:lnTo>
                <a:lnTo>
                  <a:pt x="1054684" y="661301"/>
                </a:lnTo>
                <a:lnTo>
                  <a:pt x="1054227" y="661301"/>
                </a:lnTo>
                <a:lnTo>
                  <a:pt x="1053642" y="648601"/>
                </a:lnTo>
                <a:lnTo>
                  <a:pt x="1055255" y="648601"/>
                </a:lnTo>
                <a:lnTo>
                  <a:pt x="1058456" y="661301"/>
                </a:lnTo>
                <a:lnTo>
                  <a:pt x="1058456" y="635927"/>
                </a:lnTo>
                <a:lnTo>
                  <a:pt x="1054087" y="635927"/>
                </a:lnTo>
                <a:lnTo>
                  <a:pt x="1046607" y="648601"/>
                </a:lnTo>
                <a:lnTo>
                  <a:pt x="1043101" y="648601"/>
                </a:lnTo>
                <a:lnTo>
                  <a:pt x="1042784" y="647865"/>
                </a:lnTo>
                <a:lnTo>
                  <a:pt x="1042695" y="647661"/>
                </a:lnTo>
                <a:lnTo>
                  <a:pt x="1042200" y="648601"/>
                </a:lnTo>
                <a:lnTo>
                  <a:pt x="1036142" y="648601"/>
                </a:lnTo>
                <a:lnTo>
                  <a:pt x="1036027" y="645261"/>
                </a:lnTo>
                <a:lnTo>
                  <a:pt x="1035964" y="643839"/>
                </a:lnTo>
                <a:lnTo>
                  <a:pt x="1035888" y="641489"/>
                </a:lnTo>
                <a:lnTo>
                  <a:pt x="1035761" y="638098"/>
                </a:lnTo>
                <a:lnTo>
                  <a:pt x="1035685" y="635927"/>
                </a:lnTo>
                <a:lnTo>
                  <a:pt x="1037513" y="635927"/>
                </a:lnTo>
                <a:lnTo>
                  <a:pt x="1042695" y="647661"/>
                </a:lnTo>
                <a:lnTo>
                  <a:pt x="1048854" y="635927"/>
                </a:lnTo>
                <a:lnTo>
                  <a:pt x="1044803" y="635927"/>
                </a:lnTo>
                <a:lnTo>
                  <a:pt x="1047851" y="623201"/>
                </a:lnTo>
                <a:lnTo>
                  <a:pt x="1052944" y="623201"/>
                </a:lnTo>
                <a:lnTo>
                  <a:pt x="1055331" y="623201"/>
                </a:lnTo>
                <a:lnTo>
                  <a:pt x="1060145" y="635927"/>
                </a:lnTo>
                <a:lnTo>
                  <a:pt x="1060145" y="166001"/>
                </a:lnTo>
                <a:lnTo>
                  <a:pt x="1048359" y="166001"/>
                </a:lnTo>
                <a:lnTo>
                  <a:pt x="1042314" y="153301"/>
                </a:lnTo>
                <a:lnTo>
                  <a:pt x="1062228" y="153301"/>
                </a:lnTo>
                <a:lnTo>
                  <a:pt x="1062583" y="160845"/>
                </a:lnTo>
                <a:lnTo>
                  <a:pt x="1062634" y="161772"/>
                </a:lnTo>
                <a:lnTo>
                  <a:pt x="1062723" y="163677"/>
                </a:lnTo>
                <a:lnTo>
                  <a:pt x="1062824" y="166001"/>
                </a:lnTo>
                <a:lnTo>
                  <a:pt x="1062824" y="140601"/>
                </a:lnTo>
                <a:lnTo>
                  <a:pt x="1058164" y="140601"/>
                </a:lnTo>
                <a:lnTo>
                  <a:pt x="1058087" y="127914"/>
                </a:lnTo>
                <a:lnTo>
                  <a:pt x="1056068" y="115201"/>
                </a:lnTo>
                <a:lnTo>
                  <a:pt x="1061389" y="115201"/>
                </a:lnTo>
                <a:lnTo>
                  <a:pt x="1061097" y="103352"/>
                </a:lnTo>
                <a:lnTo>
                  <a:pt x="1061072" y="102501"/>
                </a:lnTo>
                <a:lnTo>
                  <a:pt x="1056424" y="102501"/>
                </a:lnTo>
                <a:lnTo>
                  <a:pt x="1049451" y="89801"/>
                </a:lnTo>
                <a:lnTo>
                  <a:pt x="1048296" y="89801"/>
                </a:lnTo>
                <a:lnTo>
                  <a:pt x="1047127" y="77101"/>
                </a:lnTo>
                <a:lnTo>
                  <a:pt x="1071473" y="77101"/>
                </a:lnTo>
                <a:lnTo>
                  <a:pt x="1069149" y="64401"/>
                </a:lnTo>
                <a:lnTo>
                  <a:pt x="1057008" y="64401"/>
                </a:lnTo>
                <a:lnTo>
                  <a:pt x="1058164" y="51727"/>
                </a:lnTo>
                <a:lnTo>
                  <a:pt x="1063345" y="51727"/>
                </a:lnTo>
                <a:lnTo>
                  <a:pt x="1062812" y="39001"/>
                </a:lnTo>
                <a:lnTo>
                  <a:pt x="1058164" y="39001"/>
                </a:lnTo>
                <a:lnTo>
                  <a:pt x="1055839" y="51701"/>
                </a:lnTo>
                <a:lnTo>
                  <a:pt x="1045692" y="39001"/>
                </a:lnTo>
                <a:lnTo>
                  <a:pt x="1044232" y="39001"/>
                </a:lnTo>
                <a:lnTo>
                  <a:pt x="1044232" y="127914"/>
                </a:lnTo>
                <a:lnTo>
                  <a:pt x="1034351" y="127914"/>
                </a:lnTo>
                <a:lnTo>
                  <a:pt x="1034351" y="610501"/>
                </a:lnTo>
                <a:lnTo>
                  <a:pt x="1032027" y="610501"/>
                </a:lnTo>
                <a:lnTo>
                  <a:pt x="1032611" y="597801"/>
                </a:lnTo>
                <a:lnTo>
                  <a:pt x="1034300" y="610158"/>
                </a:lnTo>
                <a:lnTo>
                  <a:pt x="1034351" y="610501"/>
                </a:lnTo>
                <a:lnTo>
                  <a:pt x="1034351" y="127914"/>
                </a:lnTo>
                <a:lnTo>
                  <a:pt x="1032611" y="127914"/>
                </a:lnTo>
                <a:lnTo>
                  <a:pt x="1034351" y="115201"/>
                </a:lnTo>
                <a:lnTo>
                  <a:pt x="1042479" y="115201"/>
                </a:lnTo>
                <a:lnTo>
                  <a:pt x="1044232" y="127914"/>
                </a:lnTo>
                <a:lnTo>
                  <a:pt x="1044232" y="39001"/>
                </a:lnTo>
                <a:lnTo>
                  <a:pt x="1042200" y="39001"/>
                </a:lnTo>
                <a:lnTo>
                  <a:pt x="1043647" y="26301"/>
                </a:lnTo>
                <a:lnTo>
                  <a:pt x="1045019" y="37147"/>
                </a:lnTo>
                <a:lnTo>
                  <a:pt x="1045070" y="37579"/>
                </a:lnTo>
                <a:lnTo>
                  <a:pt x="1045159" y="38290"/>
                </a:lnTo>
                <a:lnTo>
                  <a:pt x="1045273" y="37147"/>
                </a:lnTo>
                <a:lnTo>
                  <a:pt x="1045375" y="26301"/>
                </a:lnTo>
                <a:lnTo>
                  <a:pt x="1054100" y="26301"/>
                </a:lnTo>
                <a:lnTo>
                  <a:pt x="1047127" y="13601"/>
                </a:lnTo>
                <a:lnTo>
                  <a:pt x="1029131" y="13601"/>
                </a:lnTo>
                <a:lnTo>
                  <a:pt x="1029131" y="51727"/>
                </a:lnTo>
                <a:lnTo>
                  <a:pt x="1026795" y="51727"/>
                </a:lnTo>
                <a:lnTo>
                  <a:pt x="1026795" y="64401"/>
                </a:lnTo>
                <a:lnTo>
                  <a:pt x="1025639" y="77101"/>
                </a:lnTo>
                <a:lnTo>
                  <a:pt x="1018082" y="77101"/>
                </a:lnTo>
                <a:lnTo>
                  <a:pt x="1018959" y="64401"/>
                </a:lnTo>
                <a:lnTo>
                  <a:pt x="1026795" y="64401"/>
                </a:lnTo>
                <a:lnTo>
                  <a:pt x="1026795" y="51727"/>
                </a:lnTo>
                <a:lnTo>
                  <a:pt x="1022146" y="51727"/>
                </a:lnTo>
                <a:lnTo>
                  <a:pt x="1022146" y="39001"/>
                </a:lnTo>
                <a:lnTo>
                  <a:pt x="1029131" y="51727"/>
                </a:lnTo>
                <a:lnTo>
                  <a:pt x="1029131" y="13601"/>
                </a:lnTo>
                <a:lnTo>
                  <a:pt x="1016838" y="13601"/>
                </a:lnTo>
                <a:lnTo>
                  <a:pt x="1016838" y="115201"/>
                </a:lnTo>
                <a:lnTo>
                  <a:pt x="1016342" y="127914"/>
                </a:lnTo>
                <a:lnTo>
                  <a:pt x="1004100" y="127914"/>
                </a:lnTo>
                <a:lnTo>
                  <a:pt x="1005751" y="115201"/>
                </a:lnTo>
                <a:lnTo>
                  <a:pt x="1016838" y="115201"/>
                </a:lnTo>
                <a:lnTo>
                  <a:pt x="1016838" y="13601"/>
                </a:lnTo>
                <a:lnTo>
                  <a:pt x="1011694" y="13601"/>
                </a:lnTo>
                <a:lnTo>
                  <a:pt x="1011694" y="51727"/>
                </a:lnTo>
                <a:lnTo>
                  <a:pt x="1010539" y="64401"/>
                </a:lnTo>
                <a:lnTo>
                  <a:pt x="1005306" y="64401"/>
                </a:lnTo>
                <a:lnTo>
                  <a:pt x="1004722" y="51727"/>
                </a:lnTo>
                <a:lnTo>
                  <a:pt x="1011694" y="51727"/>
                </a:lnTo>
                <a:lnTo>
                  <a:pt x="1011694" y="13601"/>
                </a:lnTo>
                <a:lnTo>
                  <a:pt x="1003566" y="13601"/>
                </a:lnTo>
                <a:lnTo>
                  <a:pt x="1003566" y="1042301"/>
                </a:lnTo>
                <a:lnTo>
                  <a:pt x="1000658" y="1055001"/>
                </a:lnTo>
                <a:lnTo>
                  <a:pt x="998334" y="1055001"/>
                </a:lnTo>
                <a:lnTo>
                  <a:pt x="998334" y="1042301"/>
                </a:lnTo>
                <a:lnTo>
                  <a:pt x="1003566" y="1042301"/>
                </a:lnTo>
                <a:lnTo>
                  <a:pt x="1003566" y="13601"/>
                </a:lnTo>
                <a:lnTo>
                  <a:pt x="991362" y="13601"/>
                </a:lnTo>
                <a:lnTo>
                  <a:pt x="991362" y="1194701"/>
                </a:lnTo>
                <a:lnTo>
                  <a:pt x="990231" y="1207096"/>
                </a:lnTo>
                <a:lnTo>
                  <a:pt x="990206" y="1207401"/>
                </a:lnTo>
                <a:lnTo>
                  <a:pt x="987882" y="1207401"/>
                </a:lnTo>
                <a:lnTo>
                  <a:pt x="989622" y="1194701"/>
                </a:lnTo>
                <a:lnTo>
                  <a:pt x="991362" y="1194701"/>
                </a:lnTo>
                <a:lnTo>
                  <a:pt x="991362" y="13601"/>
                </a:lnTo>
                <a:lnTo>
                  <a:pt x="989126" y="13601"/>
                </a:lnTo>
                <a:lnTo>
                  <a:pt x="989126" y="1029601"/>
                </a:lnTo>
                <a:lnTo>
                  <a:pt x="983234" y="1042301"/>
                </a:lnTo>
                <a:lnTo>
                  <a:pt x="980909" y="1029601"/>
                </a:lnTo>
                <a:lnTo>
                  <a:pt x="989126" y="1029601"/>
                </a:lnTo>
                <a:lnTo>
                  <a:pt x="989126" y="13601"/>
                </a:lnTo>
                <a:lnTo>
                  <a:pt x="986142" y="13601"/>
                </a:lnTo>
                <a:lnTo>
                  <a:pt x="986142" y="51727"/>
                </a:lnTo>
                <a:lnTo>
                  <a:pt x="983234" y="51727"/>
                </a:lnTo>
                <a:lnTo>
                  <a:pt x="983234" y="39001"/>
                </a:lnTo>
                <a:lnTo>
                  <a:pt x="986142" y="51727"/>
                </a:lnTo>
                <a:lnTo>
                  <a:pt x="986142" y="13601"/>
                </a:lnTo>
                <a:lnTo>
                  <a:pt x="956513" y="13601"/>
                </a:lnTo>
                <a:lnTo>
                  <a:pt x="956513" y="229501"/>
                </a:lnTo>
                <a:lnTo>
                  <a:pt x="948131" y="229501"/>
                </a:lnTo>
                <a:lnTo>
                  <a:pt x="948131" y="458101"/>
                </a:lnTo>
                <a:lnTo>
                  <a:pt x="946061" y="470801"/>
                </a:lnTo>
                <a:lnTo>
                  <a:pt x="942428" y="470801"/>
                </a:lnTo>
                <a:lnTo>
                  <a:pt x="940054" y="483501"/>
                </a:lnTo>
                <a:lnTo>
                  <a:pt x="930960" y="483501"/>
                </a:lnTo>
                <a:lnTo>
                  <a:pt x="932992" y="470801"/>
                </a:lnTo>
                <a:lnTo>
                  <a:pt x="935545" y="470801"/>
                </a:lnTo>
                <a:lnTo>
                  <a:pt x="936117" y="458101"/>
                </a:lnTo>
                <a:lnTo>
                  <a:pt x="948131" y="458101"/>
                </a:lnTo>
                <a:lnTo>
                  <a:pt x="948131" y="229501"/>
                </a:lnTo>
                <a:lnTo>
                  <a:pt x="946937" y="229501"/>
                </a:lnTo>
                <a:lnTo>
                  <a:pt x="945692" y="216801"/>
                </a:lnTo>
                <a:lnTo>
                  <a:pt x="955357" y="216801"/>
                </a:lnTo>
                <a:lnTo>
                  <a:pt x="956513" y="229501"/>
                </a:lnTo>
                <a:lnTo>
                  <a:pt x="956513" y="13601"/>
                </a:lnTo>
                <a:lnTo>
                  <a:pt x="926515" y="13601"/>
                </a:lnTo>
                <a:lnTo>
                  <a:pt x="926515" y="559701"/>
                </a:lnTo>
                <a:lnTo>
                  <a:pt x="918857" y="559701"/>
                </a:lnTo>
                <a:lnTo>
                  <a:pt x="917460" y="547001"/>
                </a:lnTo>
                <a:lnTo>
                  <a:pt x="917041" y="547001"/>
                </a:lnTo>
                <a:lnTo>
                  <a:pt x="916698" y="534301"/>
                </a:lnTo>
                <a:lnTo>
                  <a:pt x="921270" y="534301"/>
                </a:lnTo>
                <a:lnTo>
                  <a:pt x="923188" y="547001"/>
                </a:lnTo>
                <a:lnTo>
                  <a:pt x="926515" y="559701"/>
                </a:lnTo>
                <a:lnTo>
                  <a:pt x="926515" y="13601"/>
                </a:lnTo>
                <a:lnTo>
                  <a:pt x="908875" y="13601"/>
                </a:lnTo>
                <a:lnTo>
                  <a:pt x="908875" y="127914"/>
                </a:lnTo>
                <a:lnTo>
                  <a:pt x="907719" y="132740"/>
                </a:lnTo>
                <a:lnTo>
                  <a:pt x="907719" y="648601"/>
                </a:lnTo>
                <a:lnTo>
                  <a:pt x="907719" y="661301"/>
                </a:lnTo>
                <a:lnTo>
                  <a:pt x="902068" y="661301"/>
                </a:lnTo>
                <a:lnTo>
                  <a:pt x="900747" y="648601"/>
                </a:lnTo>
                <a:lnTo>
                  <a:pt x="907719" y="648601"/>
                </a:lnTo>
                <a:lnTo>
                  <a:pt x="907719" y="132740"/>
                </a:lnTo>
                <a:lnTo>
                  <a:pt x="905865" y="140474"/>
                </a:lnTo>
                <a:lnTo>
                  <a:pt x="905840" y="140601"/>
                </a:lnTo>
                <a:lnTo>
                  <a:pt x="902030" y="140601"/>
                </a:lnTo>
                <a:lnTo>
                  <a:pt x="900849" y="128397"/>
                </a:lnTo>
                <a:lnTo>
                  <a:pt x="900798" y="127914"/>
                </a:lnTo>
                <a:lnTo>
                  <a:pt x="908875" y="127914"/>
                </a:lnTo>
                <a:lnTo>
                  <a:pt x="908875" y="13601"/>
                </a:lnTo>
                <a:lnTo>
                  <a:pt x="874610" y="13601"/>
                </a:lnTo>
                <a:lnTo>
                  <a:pt x="874610" y="89801"/>
                </a:lnTo>
                <a:lnTo>
                  <a:pt x="874610" y="102501"/>
                </a:lnTo>
                <a:lnTo>
                  <a:pt x="870546" y="102501"/>
                </a:lnTo>
                <a:lnTo>
                  <a:pt x="874369" y="89801"/>
                </a:lnTo>
                <a:lnTo>
                  <a:pt x="874610" y="89801"/>
                </a:lnTo>
                <a:lnTo>
                  <a:pt x="874610" y="13601"/>
                </a:lnTo>
                <a:lnTo>
                  <a:pt x="833374" y="13601"/>
                </a:lnTo>
                <a:lnTo>
                  <a:pt x="829500" y="23012"/>
                </a:lnTo>
                <a:lnTo>
                  <a:pt x="829500" y="635927"/>
                </a:lnTo>
                <a:lnTo>
                  <a:pt x="817511" y="647865"/>
                </a:lnTo>
                <a:lnTo>
                  <a:pt x="821423" y="635927"/>
                </a:lnTo>
                <a:lnTo>
                  <a:pt x="829500" y="635927"/>
                </a:lnTo>
                <a:lnTo>
                  <a:pt x="829500" y="23012"/>
                </a:lnTo>
                <a:lnTo>
                  <a:pt x="828141" y="26301"/>
                </a:lnTo>
                <a:lnTo>
                  <a:pt x="822337" y="26301"/>
                </a:lnTo>
                <a:lnTo>
                  <a:pt x="822337" y="102501"/>
                </a:lnTo>
                <a:lnTo>
                  <a:pt x="816571" y="102501"/>
                </a:lnTo>
                <a:lnTo>
                  <a:pt x="816571" y="89801"/>
                </a:lnTo>
                <a:lnTo>
                  <a:pt x="816914" y="89801"/>
                </a:lnTo>
                <a:lnTo>
                  <a:pt x="822337" y="102501"/>
                </a:lnTo>
                <a:lnTo>
                  <a:pt x="822337" y="26301"/>
                </a:lnTo>
                <a:lnTo>
                  <a:pt x="799147" y="26301"/>
                </a:lnTo>
                <a:lnTo>
                  <a:pt x="799147" y="331101"/>
                </a:lnTo>
                <a:lnTo>
                  <a:pt x="797979" y="343801"/>
                </a:lnTo>
                <a:lnTo>
                  <a:pt x="794346" y="343801"/>
                </a:lnTo>
                <a:lnTo>
                  <a:pt x="794346" y="496201"/>
                </a:lnTo>
                <a:lnTo>
                  <a:pt x="790422" y="496201"/>
                </a:lnTo>
                <a:lnTo>
                  <a:pt x="781354" y="483501"/>
                </a:lnTo>
                <a:lnTo>
                  <a:pt x="779589" y="483501"/>
                </a:lnTo>
                <a:lnTo>
                  <a:pt x="789851" y="470801"/>
                </a:lnTo>
                <a:lnTo>
                  <a:pt x="790041" y="483501"/>
                </a:lnTo>
                <a:lnTo>
                  <a:pt x="790943" y="483501"/>
                </a:lnTo>
                <a:lnTo>
                  <a:pt x="794346" y="496201"/>
                </a:lnTo>
                <a:lnTo>
                  <a:pt x="794346" y="343801"/>
                </a:lnTo>
                <a:lnTo>
                  <a:pt x="789851" y="343801"/>
                </a:lnTo>
                <a:lnTo>
                  <a:pt x="787527" y="331101"/>
                </a:lnTo>
                <a:lnTo>
                  <a:pt x="799147" y="331101"/>
                </a:lnTo>
                <a:lnTo>
                  <a:pt x="799147" y="26301"/>
                </a:lnTo>
                <a:lnTo>
                  <a:pt x="797140" y="26301"/>
                </a:lnTo>
                <a:lnTo>
                  <a:pt x="797140" y="115201"/>
                </a:lnTo>
                <a:lnTo>
                  <a:pt x="793305" y="115201"/>
                </a:lnTo>
                <a:lnTo>
                  <a:pt x="787082" y="103352"/>
                </a:lnTo>
                <a:lnTo>
                  <a:pt x="797140" y="115201"/>
                </a:lnTo>
                <a:lnTo>
                  <a:pt x="797140" y="26301"/>
                </a:lnTo>
                <a:lnTo>
                  <a:pt x="781723" y="26301"/>
                </a:lnTo>
                <a:lnTo>
                  <a:pt x="782637" y="33566"/>
                </a:lnTo>
                <a:lnTo>
                  <a:pt x="782739" y="34378"/>
                </a:lnTo>
                <a:lnTo>
                  <a:pt x="785647" y="39001"/>
                </a:lnTo>
                <a:lnTo>
                  <a:pt x="786282" y="39001"/>
                </a:lnTo>
                <a:lnTo>
                  <a:pt x="785571" y="51727"/>
                </a:lnTo>
                <a:lnTo>
                  <a:pt x="783717" y="51727"/>
                </a:lnTo>
                <a:lnTo>
                  <a:pt x="783717" y="115201"/>
                </a:lnTo>
                <a:lnTo>
                  <a:pt x="781710" y="127901"/>
                </a:lnTo>
                <a:lnTo>
                  <a:pt x="778230" y="124155"/>
                </a:lnTo>
                <a:lnTo>
                  <a:pt x="778230" y="331101"/>
                </a:lnTo>
                <a:lnTo>
                  <a:pt x="777646" y="331101"/>
                </a:lnTo>
                <a:lnTo>
                  <a:pt x="773010" y="343801"/>
                </a:lnTo>
                <a:lnTo>
                  <a:pt x="770102" y="343801"/>
                </a:lnTo>
                <a:lnTo>
                  <a:pt x="767778" y="331101"/>
                </a:lnTo>
                <a:lnTo>
                  <a:pt x="766610" y="331101"/>
                </a:lnTo>
                <a:lnTo>
                  <a:pt x="768718" y="318452"/>
                </a:lnTo>
                <a:lnTo>
                  <a:pt x="769823" y="318452"/>
                </a:lnTo>
                <a:lnTo>
                  <a:pt x="778230" y="331101"/>
                </a:lnTo>
                <a:lnTo>
                  <a:pt x="778230" y="124155"/>
                </a:lnTo>
                <a:lnTo>
                  <a:pt x="769924" y="115201"/>
                </a:lnTo>
                <a:lnTo>
                  <a:pt x="783717" y="115201"/>
                </a:lnTo>
                <a:lnTo>
                  <a:pt x="783717" y="51727"/>
                </a:lnTo>
                <a:lnTo>
                  <a:pt x="776935" y="51727"/>
                </a:lnTo>
                <a:lnTo>
                  <a:pt x="777798" y="64401"/>
                </a:lnTo>
                <a:lnTo>
                  <a:pt x="776757" y="64401"/>
                </a:lnTo>
                <a:lnTo>
                  <a:pt x="783031" y="77101"/>
                </a:lnTo>
                <a:lnTo>
                  <a:pt x="778814" y="77101"/>
                </a:lnTo>
                <a:lnTo>
                  <a:pt x="778548" y="89801"/>
                </a:lnTo>
                <a:lnTo>
                  <a:pt x="777671" y="89801"/>
                </a:lnTo>
                <a:lnTo>
                  <a:pt x="783463" y="102501"/>
                </a:lnTo>
                <a:lnTo>
                  <a:pt x="768934" y="102501"/>
                </a:lnTo>
                <a:lnTo>
                  <a:pt x="764501" y="115201"/>
                </a:lnTo>
                <a:lnTo>
                  <a:pt x="768134" y="115201"/>
                </a:lnTo>
                <a:lnTo>
                  <a:pt x="770064" y="127914"/>
                </a:lnTo>
                <a:lnTo>
                  <a:pt x="766699" y="127914"/>
                </a:lnTo>
                <a:lnTo>
                  <a:pt x="768515" y="140474"/>
                </a:lnTo>
                <a:lnTo>
                  <a:pt x="766330" y="153301"/>
                </a:lnTo>
                <a:lnTo>
                  <a:pt x="759650" y="153301"/>
                </a:lnTo>
                <a:lnTo>
                  <a:pt x="755002" y="166001"/>
                </a:lnTo>
                <a:lnTo>
                  <a:pt x="766610" y="153301"/>
                </a:lnTo>
                <a:lnTo>
                  <a:pt x="770686" y="166001"/>
                </a:lnTo>
                <a:lnTo>
                  <a:pt x="772185" y="166001"/>
                </a:lnTo>
                <a:lnTo>
                  <a:pt x="773061" y="178701"/>
                </a:lnTo>
                <a:lnTo>
                  <a:pt x="774166" y="178701"/>
                </a:lnTo>
                <a:lnTo>
                  <a:pt x="772325" y="191401"/>
                </a:lnTo>
                <a:lnTo>
                  <a:pt x="760806" y="191401"/>
                </a:lnTo>
                <a:lnTo>
                  <a:pt x="766584" y="204101"/>
                </a:lnTo>
                <a:lnTo>
                  <a:pt x="775335" y="204101"/>
                </a:lnTo>
                <a:lnTo>
                  <a:pt x="764298" y="216801"/>
                </a:lnTo>
                <a:lnTo>
                  <a:pt x="766038" y="216801"/>
                </a:lnTo>
                <a:lnTo>
                  <a:pt x="766787" y="229501"/>
                </a:lnTo>
                <a:lnTo>
                  <a:pt x="752678" y="229501"/>
                </a:lnTo>
                <a:lnTo>
                  <a:pt x="752043" y="242201"/>
                </a:lnTo>
                <a:lnTo>
                  <a:pt x="744537" y="242201"/>
                </a:lnTo>
                <a:lnTo>
                  <a:pt x="749617" y="254520"/>
                </a:lnTo>
                <a:lnTo>
                  <a:pt x="749681" y="254673"/>
                </a:lnTo>
                <a:lnTo>
                  <a:pt x="749795" y="254965"/>
                </a:lnTo>
                <a:lnTo>
                  <a:pt x="744385" y="254965"/>
                </a:lnTo>
                <a:lnTo>
                  <a:pt x="742200" y="267627"/>
                </a:lnTo>
                <a:lnTo>
                  <a:pt x="747445" y="267627"/>
                </a:lnTo>
                <a:lnTo>
                  <a:pt x="747445" y="280301"/>
                </a:lnTo>
                <a:lnTo>
                  <a:pt x="752094" y="280301"/>
                </a:lnTo>
                <a:lnTo>
                  <a:pt x="753592" y="292544"/>
                </a:lnTo>
                <a:lnTo>
                  <a:pt x="753643" y="293001"/>
                </a:lnTo>
                <a:lnTo>
                  <a:pt x="754418" y="293001"/>
                </a:lnTo>
                <a:lnTo>
                  <a:pt x="761974" y="305701"/>
                </a:lnTo>
                <a:lnTo>
                  <a:pt x="762800" y="305701"/>
                </a:lnTo>
                <a:lnTo>
                  <a:pt x="754532" y="318452"/>
                </a:lnTo>
                <a:lnTo>
                  <a:pt x="753884" y="318452"/>
                </a:lnTo>
                <a:lnTo>
                  <a:pt x="761974" y="331101"/>
                </a:lnTo>
                <a:lnTo>
                  <a:pt x="754926" y="331101"/>
                </a:lnTo>
                <a:lnTo>
                  <a:pt x="753592" y="343801"/>
                </a:lnTo>
                <a:lnTo>
                  <a:pt x="745388" y="343801"/>
                </a:lnTo>
                <a:lnTo>
                  <a:pt x="745490" y="356501"/>
                </a:lnTo>
                <a:lnTo>
                  <a:pt x="752678" y="356501"/>
                </a:lnTo>
                <a:lnTo>
                  <a:pt x="754570" y="369201"/>
                </a:lnTo>
                <a:lnTo>
                  <a:pt x="750265" y="381901"/>
                </a:lnTo>
                <a:lnTo>
                  <a:pt x="743610" y="381901"/>
                </a:lnTo>
                <a:lnTo>
                  <a:pt x="738149" y="394601"/>
                </a:lnTo>
                <a:lnTo>
                  <a:pt x="744537" y="394601"/>
                </a:lnTo>
                <a:lnTo>
                  <a:pt x="751205" y="407301"/>
                </a:lnTo>
                <a:lnTo>
                  <a:pt x="752094" y="407301"/>
                </a:lnTo>
                <a:lnTo>
                  <a:pt x="752551" y="420001"/>
                </a:lnTo>
                <a:lnTo>
                  <a:pt x="749185" y="420001"/>
                </a:lnTo>
                <a:lnTo>
                  <a:pt x="753478" y="432701"/>
                </a:lnTo>
                <a:lnTo>
                  <a:pt x="752678" y="432701"/>
                </a:lnTo>
                <a:lnTo>
                  <a:pt x="762546" y="445401"/>
                </a:lnTo>
                <a:lnTo>
                  <a:pt x="767194" y="445401"/>
                </a:lnTo>
                <a:lnTo>
                  <a:pt x="758240" y="457962"/>
                </a:lnTo>
                <a:lnTo>
                  <a:pt x="758126" y="458101"/>
                </a:lnTo>
                <a:lnTo>
                  <a:pt x="755853" y="458101"/>
                </a:lnTo>
                <a:lnTo>
                  <a:pt x="759929" y="470801"/>
                </a:lnTo>
                <a:lnTo>
                  <a:pt x="753249" y="470801"/>
                </a:lnTo>
                <a:lnTo>
                  <a:pt x="760031" y="483501"/>
                </a:lnTo>
                <a:lnTo>
                  <a:pt x="767486" y="483501"/>
                </a:lnTo>
                <a:lnTo>
                  <a:pt x="772426" y="496201"/>
                </a:lnTo>
                <a:lnTo>
                  <a:pt x="765746" y="496201"/>
                </a:lnTo>
                <a:lnTo>
                  <a:pt x="766953" y="508215"/>
                </a:lnTo>
                <a:lnTo>
                  <a:pt x="767029" y="508901"/>
                </a:lnTo>
                <a:lnTo>
                  <a:pt x="779868" y="508901"/>
                </a:lnTo>
                <a:lnTo>
                  <a:pt x="766038" y="521601"/>
                </a:lnTo>
                <a:lnTo>
                  <a:pt x="779716" y="521601"/>
                </a:lnTo>
                <a:lnTo>
                  <a:pt x="786282" y="534301"/>
                </a:lnTo>
                <a:lnTo>
                  <a:pt x="792175" y="534301"/>
                </a:lnTo>
                <a:lnTo>
                  <a:pt x="788111" y="547001"/>
                </a:lnTo>
                <a:lnTo>
                  <a:pt x="798563" y="547001"/>
                </a:lnTo>
                <a:lnTo>
                  <a:pt x="808443" y="534301"/>
                </a:lnTo>
                <a:lnTo>
                  <a:pt x="804951" y="547001"/>
                </a:lnTo>
                <a:lnTo>
                  <a:pt x="805942" y="547001"/>
                </a:lnTo>
                <a:lnTo>
                  <a:pt x="803211" y="559701"/>
                </a:lnTo>
                <a:lnTo>
                  <a:pt x="796823" y="559701"/>
                </a:lnTo>
                <a:lnTo>
                  <a:pt x="793330" y="572401"/>
                </a:lnTo>
                <a:lnTo>
                  <a:pt x="784618" y="572401"/>
                </a:lnTo>
                <a:lnTo>
                  <a:pt x="788695" y="585101"/>
                </a:lnTo>
                <a:lnTo>
                  <a:pt x="800557" y="585101"/>
                </a:lnTo>
                <a:lnTo>
                  <a:pt x="802043" y="597801"/>
                </a:lnTo>
                <a:lnTo>
                  <a:pt x="800887" y="597801"/>
                </a:lnTo>
                <a:lnTo>
                  <a:pt x="796925" y="610158"/>
                </a:lnTo>
                <a:lnTo>
                  <a:pt x="796823" y="610501"/>
                </a:lnTo>
                <a:lnTo>
                  <a:pt x="809015" y="610501"/>
                </a:lnTo>
                <a:lnTo>
                  <a:pt x="799414" y="623201"/>
                </a:lnTo>
                <a:lnTo>
                  <a:pt x="799731" y="623201"/>
                </a:lnTo>
                <a:lnTo>
                  <a:pt x="805548" y="635927"/>
                </a:lnTo>
                <a:lnTo>
                  <a:pt x="810742" y="635927"/>
                </a:lnTo>
                <a:lnTo>
                  <a:pt x="817156" y="623201"/>
                </a:lnTo>
                <a:lnTo>
                  <a:pt x="821169" y="623201"/>
                </a:lnTo>
                <a:lnTo>
                  <a:pt x="813066" y="635927"/>
                </a:lnTo>
                <a:lnTo>
                  <a:pt x="820585" y="635927"/>
                </a:lnTo>
                <a:lnTo>
                  <a:pt x="814108" y="648601"/>
                </a:lnTo>
                <a:lnTo>
                  <a:pt x="816775" y="648601"/>
                </a:lnTo>
                <a:lnTo>
                  <a:pt x="817270" y="648601"/>
                </a:lnTo>
                <a:lnTo>
                  <a:pt x="822591" y="648601"/>
                </a:lnTo>
                <a:lnTo>
                  <a:pt x="830846" y="661301"/>
                </a:lnTo>
                <a:lnTo>
                  <a:pt x="812660" y="661301"/>
                </a:lnTo>
                <a:lnTo>
                  <a:pt x="809586" y="674001"/>
                </a:lnTo>
                <a:lnTo>
                  <a:pt x="814082" y="674001"/>
                </a:lnTo>
                <a:lnTo>
                  <a:pt x="820585" y="686701"/>
                </a:lnTo>
                <a:lnTo>
                  <a:pt x="830961" y="674001"/>
                </a:lnTo>
                <a:lnTo>
                  <a:pt x="838593" y="674001"/>
                </a:lnTo>
                <a:lnTo>
                  <a:pt x="838593" y="686701"/>
                </a:lnTo>
                <a:lnTo>
                  <a:pt x="829881" y="686701"/>
                </a:lnTo>
                <a:lnTo>
                  <a:pt x="832789" y="699401"/>
                </a:lnTo>
                <a:lnTo>
                  <a:pt x="840651" y="686701"/>
                </a:lnTo>
                <a:lnTo>
                  <a:pt x="843826" y="686701"/>
                </a:lnTo>
                <a:lnTo>
                  <a:pt x="845566" y="699401"/>
                </a:lnTo>
                <a:lnTo>
                  <a:pt x="847890" y="699401"/>
                </a:lnTo>
                <a:lnTo>
                  <a:pt x="835812" y="712101"/>
                </a:lnTo>
                <a:lnTo>
                  <a:pt x="814527" y="712101"/>
                </a:lnTo>
                <a:lnTo>
                  <a:pt x="806691" y="724801"/>
                </a:lnTo>
                <a:lnTo>
                  <a:pt x="816571" y="724801"/>
                </a:lnTo>
                <a:lnTo>
                  <a:pt x="812507" y="737501"/>
                </a:lnTo>
                <a:lnTo>
                  <a:pt x="820051" y="737501"/>
                </a:lnTo>
                <a:lnTo>
                  <a:pt x="818311" y="750201"/>
                </a:lnTo>
                <a:lnTo>
                  <a:pt x="824471" y="750201"/>
                </a:lnTo>
                <a:lnTo>
                  <a:pt x="824966" y="762901"/>
                </a:lnTo>
                <a:lnTo>
                  <a:pt x="822934" y="762901"/>
                </a:lnTo>
                <a:lnTo>
                  <a:pt x="822274" y="775601"/>
                </a:lnTo>
                <a:lnTo>
                  <a:pt x="823226" y="775601"/>
                </a:lnTo>
                <a:lnTo>
                  <a:pt x="827570" y="788301"/>
                </a:lnTo>
                <a:lnTo>
                  <a:pt x="832205" y="788301"/>
                </a:lnTo>
                <a:lnTo>
                  <a:pt x="827595" y="801001"/>
                </a:lnTo>
                <a:lnTo>
                  <a:pt x="842441" y="801001"/>
                </a:lnTo>
                <a:lnTo>
                  <a:pt x="839927" y="813117"/>
                </a:lnTo>
                <a:lnTo>
                  <a:pt x="839800" y="813701"/>
                </a:lnTo>
                <a:lnTo>
                  <a:pt x="849337" y="813701"/>
                </a:lnTo>
                <a:lnTo>
                  <a:pt x="843724" y="823112"/>
                </a:lnTo>
                <a:lnTo>
                  <a:pt x="847610" y="816965"/>
                </a:lnTo>
                <a:lnTo>
                  <a:pt x="849630" y="813701"/>
                </a:lnTo>
                <a:lnTo>
                  <a:pt x="850150" y="813701"/>
                </a:lnTo>
                <a:lnTo>
                  <a:pt x="850353" y="823112"/>
                </a:lnTo>
                <a:lnTo>
                  <a:pt x="850417" y="826401"/>
                </a:lnTo>
                <a:lnTo>
                  <a:pt x="851369" y="826401"/>
                </a:lnTo>
                <a:lnTo>
                  <a:pt x="848474" y="839101"/>
                </a:lnTo>
                <a:lnTo>
                  <a:pt x="870546" y="839101"/>
                </a:lnTo>
                <a:lnTo>
                  <a:pt x="885647" y="839101"/>
                </a:lnTo>
                <a:lnTo>
                  <a:pt x="883907" y="851801"/>
                </a:lnTo>
                <a:lnTo>
                  <a:pt x="868222" y="851801"/>
                </a:lnTo>
                <a:lnTo>
                  <a:pt x="870546" y="839101"/>
                </a:lnTo>
                <a:lnTo>
                  <a:pt x="863396" y="851801"/>
                </a:lnTo>
                <a:lnTo>
                  <a:pt x="852538" y="851801"/>
                </a:lnTo>
                <a:lnTo>
                  <a:pt x="852538" y="864501"/>
                </a:lnTo>
                <a:lnTo>
                  <a:pt x="881011" y="864501"/>
                </a:lnTo>
                <a:lnTo>
                  <a:pt x="874331" y="877265"/>
                </a:lnTo>
                <a:lnTo>
                  <a:pt x="867410" y="877265"/>
                </a:lnTo>
                <a:lnTo>
                  <a:pt x="871702" y="889901"/>
                </a:lnTo>
                <a:lnTo>
                  <a:pt x="884212" y="877265"/>
                </a:lnTo>
                <a:lnTo>
                  <a:pt x="888873" y="877265"/>
                </a:lnTo>
                <a:lnTo>
                  <a:pt x="876350" y="889901"/>
                </a:lnTo>
                <a:lnTo>
                  <a:pt x="894359" y="889901"/>
                </a:lnTo>
                <a:lnTo>
                  <a:pt x="882472" y="902601"/>
                </a:lnTo>
                <a:lnTo>
                  <a:pt x="901928" y="902601"/>
                </a:lnTo>
                <a:lnTo>
                  <a:pt x="906767" y="915301"/>
                </a:lnTo>
                <a:lnTo>
                  <a:pt x="897394" y="915301"/>
                </a:lnTo>
                <a:lnTo>
                  <a:pt x="902614" y="928001"/>
                </a:lnTo>
                <a:lnTo>
                  <a:pt x="905395" y="928001"/>
                </a:lnTo>
                <a:lnTo>
                  <a:pt x="905992" y="940701"/>
                </a:lnTo>
                <a:lnTo>
                  <a:pt x="916432" y="940701"/>
                </a:lnTo>
                <a:lnTo>
                  <a:pt x="912952" y="952690"/>
                </a:lnTo>
                <a:lnTo>
                  <a:pt x="917016" y="940701"/>
                </a:lnTo>
                <a:lnTo>
                  <a:pt x="922820" y="940701"/>
                </a:lnTo>
                <a:lnTo>
                  <a:pt x="917282" y="953401"/>
                </a:lnTo>
                <a:lnTo>
                  <a:pt x="931468" y="953401"/>
                </a:lnTo>
                <a:lnTo>
                  <a:pt x="937145" y="966114"/>
                </a:lnTo>
                <a:lnTo>
                  <a:pt x="947293" y="966114"/>
                </a:lnTo>
                <a:lnTo>
                  <a:pt x="948956" y="978801"/>
                </a:lnTo>
                <a:lnTo>
                  <a:pt x="953604" y="978801"/>
                </a:lnTo>
                <a:lnTo>
                  <a:pt x="957668" y="991501"/>
                </a:lnTo>
                <a:lnTo>
                  <a:pt x="963485" y="991501"/>
                </a:lnTo>
                <a:lnTo>
                  <a:pt x="959993" y="1004201"/>
                </a:lnTo>
                <a:lnTo>
                  <a:pt x="979754" y="1004201"/>
                </a:lnTo>
                <a:lnTo>
                  <a:pt x="977112" y="1016901"/>
                </a:lnTo>
                <a:lnTo>
                  <a:pt x="974813" y="1016901"/>
                </a:lnTo>
                <a:lnTo>
                  <a:pt x="973378" y="1029601"/>
                </a:lnTo>
                <a:lnTo>
                  <a:pt x="971181" y="1029601"/>
                </a:lnTo>
                <a:lnTo>
                  <a:pt x="964958" y="1042301"/>
                </a:lnTo>
                <a:lnTo>
                  <a:pt x="960577" y="1029601"/>
                </a:lnTo>
                <a:lnTo>
                  <a:pt x="964349" y="1029601"/>
                </a:lnTo>
                <a:lnTo>
                  <a:pt x="964488" y="1016901"/>
                </a:lnTo>
                <a:lnTo>
                  <a:pt x="961161" y="1016901"/>
                </a:lnTo>
                <a:lnTo>
                  <a:pt x="959421" y="1029601"/>
                </a:lnTo>
                <a:lnTo>
                  <a:pt x="956513" y="1016901"/>
                </a:lnTo>
                <a:lnTo>
                  <a:pt x="948956" y="1029601"/>
                </a:lnTo>
                <a:lnTo>
                  <a:pt x="947801" y="1029601"/>
                </a:lnTo>
                <a:lnTo>
                  <a:pt x="953033" y="1016901"/>
                </a:lnTo>
                <a:lnTo>
                  <a:pt x="945476" y="1016901"/>
                </a:lnTo>
                <a:lnTo>
                  <a:pt x="946632" y="1029601"/>
                </a:lnTo>
                <a:lnTo>
                  <a:pt x="940244" y="1029601"/>
                </a:lnTo>
                <a:lnTo>
                  <a:pt x="939088" y="1042301"/>
                </a:lnTo>
                <a:lnTo>
                  <a:pt x="936180" y="1029601"/>
                </a:lnTo>
                <a:lnTo>
                  <a:pt x="928052" y="1029601"/>
                </a:lnTo>
                <a:lnTo>
                  <a:pt x="934440" y="1016901"/>
                </a:lnTo>
                <a:lnTo>
                  <a:pt x="935024" y="1004201"/>
                </a:lnTo>
                <a:lnTo>
                  <a:pt x="930503" y="1016901"/>
                </a:lnTo>
                <a:lnTo>
                  <a:pt x="921423" y="1016901"/>
                </a:lnTo>
                <a:lnTo>
                  <a:pt x="923988" y="1004201"/>
                </a:lnTo>
                <a:lnTo>
                  <a:pt x="918502" y="1016901"/>
                </a:lnTo>
                <a:lnTo>
                  <a:pt x="918171" y="1016901"/>
                </a:lnTo>
                <a:lnTo>
                  <a:pt x="921664" y="1004201"/>
                </a:lnTo>
                <a:lnTo>
                  <a:pt x="916432" y="1016901"/>
                </a:lnTo>
                <a:lnTo>
                  <a:pt x="913523" y="1016901"/>
                </a:lnTo>
                <a:lnTo>
                  <a:pt x="914107" y="1004201"/>
                </a:lnTo>
                <a:lnTo>
                  <a:pt x="903605" y="1004201"/>
                </a:lnTo>
                <a:lnTo>
                  <a:pt x="905827" y="991501"/>
                </a:lnTo>
                <a:lnTo>
                  <a:pt x="883018" y="991501"/>
                </a:lnTo>
                <a:lnTo>
                  <a:pt x="878128" y="1004201"/>
                </a:lnTo>
                <a:lnTo>
                  <a:pt x="878420" y="991501"/>
                </a:lnTo>
                <a:lnTo>
                  <a:pt x="876935" y="991501"/>
                </a:lnTo>
                <a:lnTo>
                  <a:pt x="880478" y="978801"/>
                </a:lnTo>
                <a:lnTo>
                  <a:pt x="862990" y="978801"/>
                </a:lnTo>
                <a:lnTo>
                  <a:pt x="862990" y="966114"/>
                </a:lnTo>
                <a:lnTo>
                  <a:pt x="849630" y="966114"/>
                </a:lnTo>
                <a:lnTo>
                  <a:pt x="853122" y="953401"/>
                </a:lnTo>
                <a:lnTo>
                  <a:pt x="825817" y="953401"/>
                </a:lnTo>
                <a:lnTo>
                  <a:pt x="830465" y="940701"/>
                </a:lnTo>
                <a:lnTo>
                  <a:pt x="822337" y="940701"/>
                </a:lnTo>
                <a:lnTo>
                  <a:pt x="819238" y="953401"/>
                </a:lnTo>
                <a:lnTo>
                  <a:pt x="817359" y="953401"/>
                </a:lnTo>
                <a:lnTo>
                  <a:pt x="818896" y="940701"/>
                </a:lnTo>
                <a:lnTo>
                  <a:pt x="812482" y="940701"/>
                </a:lnTo>
                <a:lnTo>
                  <a:pt x="807402" y="952690"/>
                </a:lnTo>
                <a:lnTo>
                  <a:pt x="806119" y="940701"/>
                </a:lnTo>
                <a:lnTo>
                  <a:pt x="806462" y="940701"/>
                </a:lnTo>
                <a:lnTo>
                  <a:pt x="811339" y="928001"/>
                </a:lnTo>
                <a:lnTo>
                  <a:pt x="809015" y="928001"/>
                </a:lnTo>
                <a:lnTo>
                  <a:pt x="809015" y="915301"/>
                </a:lnTo>
                <a:lnTo>
                  <a:pt x="808494" y="915301"/>
                </a:lnTo>
                <a:lnTo>
                  <a:pt x="807859" y="928001"/>
                </a:lnTo>
                <a:lnTo>
                  <a:pt x="793051" y="928001"/>
                </a:lnTo>
                <a:lnTo>
                  <a:pt x="794143" y="917524"/>
                </a:lnTo>
                <a:lnTo>
                  <a:pt x="794270" y="916317"/>
                </a:lnTo>
                <a:lnTo>
                  <a:pt x="794372" y="915301"/>
                </a:lnTo>
                <a:lnTo>
                  <a:pt x="799680" y="915301"/>
                </a:lnTo>
                <a:lnTo>
                  <a:pt x="800620" y="903947"/>
                </a:lnTo>
                <a:lnTo>
                  <a:pt x="800735" y="902601"/>
                </a:lnTo>
                <a:lnTo>
                  <a:pt x="795655" y="902601"/>
                </a:lnTo>
                <a:lnTo>
                  <a:pt x="786371" y="902601"/>
                </a:lnTo>
                <a:lnTo>
                  <a:pt x="786942" y="889901"/>
                </a:lnTo>
                <a:lnTo>
                  <a:pt x="763130" y="889901"/>
                </a:lnTo>
                <a:lnTo>
                  <a:pt x="760869" y="877455"/>
                </a:lnTo>
                <a:lnTo>
                  <a:pt x="760831" y="877265"/>
                </a:lnTo>
                <a:lnTo>
                  <a:pt x="756805" y="877265"/>
                </a:lnTo>
                <a:lnTo>
                  <a:pt x="763130" y="864501"/>
                </a:lnTo>
                <a:lnTo>
                  <a:pt x="745705" y="864501"/>
                </a:lnTo>
                <a:lnTo>
                  <a:pt x="739775" y="877265"/>
                </a:lnTo>
                <a:lnTo>
                  <a:pt x="753656" y="877265"/>
                </a:lnTo>
                <a:lnTo>
                  <a:pt x="743966" y="889901"/>
                </a:lnTo>
                <a:lnTo>
                  <a:pt x="739152" y="877455"/>
                </a:lnTo>
                <a:lnTo>
                  <a:pt x="739076" y="877265"/>
                </a:lnTo>
                <a:lnTo>
                  <a:pt x="735152" y="877265"/>
                </a:lnTo>
                <a:lnTo>
                  <a:pt x="731266" y="864501"/>
                </a:lnTo>
                <a:lnTo>
                  <a:pt x="727710" y="864501"/>
                </a:lnTo>
                <a:lnTo>
                  <a:pt x="722464" y="851801"/>
                </a:lnTo>
                <a:lnTo>
                  <a:pt x="732917" y="851801"/>
                </a:lnTo>
                <a:lnTo>
                  <a:pt x="742873" y="839101"/>
                </a:lnTo>
                <a:lnTo>
                  <a:pt x="751636" y="839101"/>
                </a:lnTo>
                <a:lnTo>
                  <a:pt x="758482" y="826401"/>
                </a:lnTo>
                <a:lnTo>
                  <a:pt x="753071" y="826401"/>
                </a:lnTo>
                <a:lnTo>
                  <a:pt x="755472" y="813701"/>
                </a:lnTo>
                <a:lnTo>
                  <a:pt x="751967" y="813701"/>
                </a:lnTo>
                <a:lnTo>
                  <a:pt x="747420" y="826401"/>
                </a:lnTo>
                <a:lnTo>
                  <a:pt x="742911" y="826401"/>
                </a:lnTo>
                <a:lnTo>
                  <a:pt x="746417" y="813701"/>
                </a:lnTo>
                <a:lnTo>
                  <a:pt x="743356" y="823112"/>
                </a:lnTo>
                <a:lnTo>
                  <a:pt x="744613" y="813701"/>
                </a:lnTo>
                <a:lnTo>
                  <a:pt x="741514" y="813701"/>
                </a:lnTo>
                <a:lnTo>
                  <a:pt x="748030" y="801001"/>
                </a:lnTo>
                <a:lnTo>
                  <a:pt x="742835" y="801001"/>
                </a:lnTo>
                <a:lnTo>
                  <a:pt x="742696" y="800595"/>
                </a:lnTo>
                <a:lnTo>
                  <a:pt x="751509" y="788301"/>
                </a:lnTo>
                <a:lnTo>
                  <a:pt x="742416" y="799757"/>
                </a:lnTo>
                <a:lnTo>
                  <a:pt x="738657" y="788301"/>
                </a:lnTo>
                <a:lnTo>
                  <a:pt x="735418" y="788301"/>
                </a:lnTo>
                <a:lnTo>
                  <a:pt x="743381" y="775601"/>
                </a:lnTo>
                <a:lnTo>
                  <a:pt x="736841" y="775601"/>
                </a:lnTo>
                <a:lnTo>
                  <a:pt x="727456" y="788301"/>
                </a:lnTo>
                <a:lnTo>
                  <a:pt x="721791" y="788301"/>
                </a:lnTo>
                <a:lnTo>
                  <a:pt x="727329" y="775601"/>
                </a:lnTo>
                <a:lnTo>
                  <a:pt x="724789" y="775601"/>
                </a:lnTo>
                <a:lnTo>
                  <a:pt x="727786" y="762901"/>
                </a:lnTo>
                <a:lnTo>
                  <a:pt x="721309" y="775601"/>
                </a:lnTo>
                <a:lnTo>
                  <a:pt x="720559" y="762901"/>
                </a:lnTo>
                <a:lnTo>
                  <a:pt x="716584" y="762901"/>
                </a:lnTo>
                <a:lnTo>
                  <a:pt x="713841" y="750201"/>
                </a:lnTo>
                <a:lnTo>
                  <a:pt x="715670" y="750201"/>
                </a:lnTo>
                <a:lnTo>
                  <a:pt x="724217" y="737501"/>
                </a:lnTo>
                <a:lnTo>
                  <a:pt x="709104" y="737501"/>
                </a:lnTo>
                <a:lnTo>
                  <a:pt x="705624" y="750201"/>
                </a:lnTo>
                <a:lnTo>
                  <a:pt x="709688" y="750201"/>
                </a:lnTo>
                <a:lnTo>
                  <a:pt x="696912" y="762901"/>
                </a:lnTo>
                <a:lnTo>
                  <a:pt x="693420" y="762901"/>
                </a:lnTo>
                <a:lnTo>
                  <a:pt x="699274" y="750201"/>
                </a:lnTo>
                <a:lnTo>
                  <a:pt x="704126" y="750201"/>
                </a:lnTo>
                <a:lnTo>
                  <a:pt x="709104" y="737501"/>
                </a:lnTo>
                <a:lnTo>
                  <a:pt x="708088" y="737501"/>
                </a:lnTo>
                <a:lnTo>
                  <a:pt x="715937" y="724801"/>
                </a:lnTo>
                <a:lnTo>
                  <a:pt x="694004" y="724801"/>
                </a:lnTo>
                <a:lnTo>
                  <a:pt x="706208" y="712101"/>
                </a:lnTo>
                <a:lnTo>
                  <a:pt x="692264" y="712101"/>
                </a:lnTo>
                <a:lnTo>
                  <a:pt x="688784" y="699401"/>
                </a:lnTo>
                <a:lnTo>
                  <a:pt x="696099" y="699401"/>
                </a:lnTo>
                <a:lnTo>
                  <a:pt x="696252" y="686701"/>
                </a:lnTo>
                <a:lnTo>
                  <a:pt x="691680" y="686701"/>
                </a:lnTo>
                <a:lnTo>
                  <a:pt x="687031" y="686701"/>
                </a:lnTo>
                <a:lnTo>
                  <a:pt x="685939" y="674001"/>
                </a:lnTo>
                <a:lnTo>
                  <a:pt x="682383" y="674001"/>
                </a:lnTo>
                <a:lnTo>
                  <a:pt x="680161" y="661301"/>
                </a:lnTo>
                <a:lnTo>
                  <a:pt x="675982" y="661301"/>
                </a:lnTo>
                <a:lnTo>
                  <a:pt x="676109" y="648601"/>
                </a:lnTo>
                <a:lnTo>
                  <a:pt x="675398" y="648601"/>
                </a:lnTo>
                <a:lnTo>
                  <a:pt x="675525" y="645261"/>
                </a:lnTo>
                <a:lnTo>
                  <a:pt x="675576" y="643839"/>
                </a:lnTo>
                <a:lnTo>
                  <a:pt x="675665" y="641489"/>
                </a:lnTo>
                <a:lnTo>
                  <a:pt x="675792" y="638098"/>
                </a:lnTo>
                <a:lnTo>
                  <a:pt x="675868" y="635927"/>
                </a:lnTo>
                <a:lnTo>
                  <a:pt x="676910" y="635927"/>
                </a:lnTo>
                <a:lnTo>
                  <a:pt x="677202" y="624268"/>
                </a:lnTo>
                <a:lnTo>
                  <a:pt x="677240" y="623201"/>
                </a:lnTo>
                <a:lnTo>
                  <a:pt x="679894" y="623201"/>
                </a:lnTo>
                <a:lnTo>
                  <a:pt x="686689" y="610501"/>
                </a:lnTo>
                <a:lnTo>
                  <a:pt x="669607" y="610501"/>
                </a:lnTo>
                <a:lnTo>
                  <a:pt x="671207" y="608990"/>
                </a:lnTo>
                <a:lnTo>
                  <a:pt x="670077" y="597801"/>
                </a:lnTo>
                <a:lnTo>
                  <a:pt x="674255" y="597801"/>
                </a:lnTo>
                <a:lnTo>
                  <a:pt x="671842" y="608393"/>
                </a:lnTo>
                <a:lnTo>
                  <a:pt x="682967" y="597801"/>
                </a:lnTo>
                <a:lnTo>
                  <a:pt x="684136" y="597801"/>
                </a:lnTo>
                <a:lnTo>
                  <a:pt x="673671" y="585101"/>
                </a:lnTo>
                <a:lnTo>
                  <a:pt x="685876" y="585101"/>
                </a:lnTo>
                <a:lnTo>
                  <a:pt x="687031" y="572401"/>
                </a:lnTo>
                <a:lnTo>
                  <a:pt x="680643" y="572401"/>
                </a:lnTo>
                <a:lnTo>
                  <a:pt x="680085" y="559701"/>
                </a:lnTo>
                <a:lnTo>
                  <a:pt x="684568" y="559701"/>
                </a:lnTo>
                <a:lnTo>
                  <a:pt x="686447" y="547001"/>
                </a:lnTo>
                <a:lnTo>
                  <a:pt x="684707" y="547001"/>
                </a:lnTo>
                <a:lnTo>
                  <a:pt x="680643" y="534301"/>
                </a:lnTo>
                <a:lnTo>
                  <a:pt x="667105" y="534301"/>
                </a:lnTo>
                <a:lnTo>
                  <a:pt x="673671" y="521601"/>
                </a:lnTo>
                <a:lnTo>
                  <a:pt x="673100" y="521601"/>
                </a:lnTo>
                <a:lnTo>
                  <a:pt x="671347" y="508901"/>
                </a:lnTo>
                <a:lnTo>
                  <a:pt x="670775" y="508901"/>
                </a:lnTo>
                <a:lnTo>
                  <a:pt x="662635" y="496201"/>
                </a:lnTo>
                <a:lnTo>
                  <a:pt x="669607" y="496201"/>
                </a:lnTo>
                <a:lnTo>
                  <a:pt x="681228" y="483501"/>
                </a:lnTo>
                <a:lnTo>
                  <a:pt x="672515" y="483501"/>
                </a:lnTo>
                <a:lnTo>
                  <a:pt x="662063" y="470801"/>
                </a:lnTo>
                <a:lnTo>
                  <a:pt x="668718" y="470801"/>
                </a:lnTo>
                <a:lnTo>
                  <a:pt x="669150" y="458101"/>
                </a:lnTo>
                <a:lnTo>
                  <a:pt x="681812" y="458101"/>
                </a:lnTo>
                <a:lnTo>
                  <a:pt x="681228" y="445401"/>
                </a:lnTo>
                <a:lnTo>
                  <a:pt x="677748" y="445401"/>
                </a:lnTo>
                <a:lnTo>
                  <a:pt x="674839" y="432701"/>
                </a:lnTo>
                <a:lnTo>
                  <a:pt x="673163" y="432701"/>
                </a:lnTo>
                <a:lnTo>
                  <a:pt x="671753" y="420001"/>
                </a:lnTo>
                <a:lnTo>
                  <a:pt x="676719" y="420001"/>
                </a:lnTo>
                <a:lnTo>
                  <a:pt x="684530" y="407301"/>
                </a:lnTo>
                <a:lnTo>
                  <a:pt x="691680" y="394601"/>
                </a:lnTo>
                <a:lnTo>
                  <a:pt x="677456" y="394601"/>
                </a:lnTo>
                <a:lnTo>
                  <a:pt x="670382" y="381901"/>
                </a:lnTo>
                <a:lnTo>
                  <a:pt x="680173" y="381901"/>
                </a:lnTo>
                <a:lnTo>
                  <a:pt x="680351" y="369201"/>
                </a:lnTo>
                <a:lnTo>
                  <a:pt x="680974" y="369201"/>
                </a:lnTo>
                <a:lnTo>
                  <a:pt x="676579" y="356501"/>
                </a:lnTo>
                <a:lnTo>
                  <a:pt x="688492" y="356501"/>
                </a:lnTo>
                <a:lnTo>
                  <a:pt x="685444" y="343801"/>
                </a:lnTo>
                <a:lnTo>
                  <a:pt x="680643" y="343801"/>
                </a:lnTo>
                <a:lnTo>
                  <a:pt x="685876" y="331101"/>
                </a:lnTo>
                <a:lnTo>
                  <a:pt x="680351" y="331101"/>
                </a:lnTo>
                <a:lnTo>
                  <a:pt x="680440" y="318452"/>
                </a:lnTo>
                <a:lnTo>
                  <a:pt x="691134" y="318452"/>
                </a:lnTo>
                <a:lnTo>
                  <a:pt x="682383" y="305701"/>
                </a:lnTo>
                <a:lnTo>
                  <a:pt x="686231" y="305701"/>
                </a:lnTo>
                <a:lnTo>
                  <a:pt x="684110" y="293001"/>
                </a:lnTo>
                <a:lnTo>
                  <a:pt x="688784" y="293001"/>
                </a:lnTo>
                <a:lnTo>
                  <a:pt x="684428" y="280301"/>
                </a:lnTo>
                <a:lnTo>
                  <a:pt x="685215" y="280301"/>
                </a:lnTo>
                <a:lnTo>
                  <a:pt x="681799" y="267779"/>
                </a:lnTo>
                <a:lnTo>
                  <a:pt x="681761" y="267627"/>
                </a:lnTo>
                <a:lnTo>
                  <a:pt x="690321" y="267627"/>
                </a:lnTo>
                <a:lnTo>
                  <a:pt x="691095" y="254965"/>
                </a:lnTo>
                <a:lnTo>
                  <a:pt x="681418" y="254965"/>
                </a:lnTo>
                <a:lnTo>
                  <a:pt x="673239" y="242201"/>
                </a:lnTo>
                <a:lnTo>
                  <a:pt x="696023" y="242201"/>
                </a:lnTo>
                <a:lnTo>
                  <a:pt x="692264" y="229501"/>
                </a:lnTo>
                <a:lnTo>
                  <a:pt x="689356" y="229501"/>
                </a:lnTo>
                <a:lnTo>
                  <a:pt x="684707" y="216801"/>
                </a:lnTo>
                <a:lnTo>
                  <a:pt x="699820" y="216801"/>
                </a:lnTo>
                <a:lnTo>
                  <a:pt x="696328" y="204101"/>
                </a:lnTo>
                <a:lnTo>
                  <a:pt x="691108" y="204101"/>
                </a:lnTo>
                <a:lnTo>
                  <a:pt x="680643" y="204101"/>
                </a:lnTo>
                <a:lnTo>
                  <a:pt x="685876" y="191401"/>
                </a:lnTo>
                <a:lnTo>
                  <a:pt x="676579" y="191401"/>
                </a:lnTo>
                <a:lnTo>
                  <a:pt x="672515" y="178701"/>
                </a:lnTo>
                <a:lnTo>
                  <a:pt x="674839" y="178701"/>
                </a:lnTo>
                <a:lnTo>
                  <a:pt x="675335" y="167259"/>
                </a:lnTo>
                <a:lnTo>
                  <a:pt x="675386" y="166001"/>
                </a:lnTo>
                <a:lnTo>
                  <a:pt x="681189" y="166001"/>
                </a:lnTo>
                <a:lnTo>
                  <a:pt x="680059" y="178701"/>
                </a:lnTo>
                <a:lnTo>
                  <a:pt x="681228" y="178701"/>
                </a:lnTo>
                <a:lnTo>
                  <a:pt x="689140" y="191401"/>
                </a:lnTo>
                <a:lnTo>
                  <a:pt x="688073" y="178701"/>
                </a:lnTo>
                <a:lnTo>
                  <a:pt x="688784" y="178701"/>
                </a:lnTo>
                <a:lnTo>
                  <a:pt x="693724" y="166001"/>
                </a:lnTo>
                <a:lnTo>
                  <a:pt x="685292" y="166001"/>
                </a:lnTo>
                <a:lnTo>
                  <a:pt x="690524" y="153301"/>
                </a:lnTo>
                <a:lnTo>
                  <a:pt x="696950" y="166001"/>
                </a:lnTo>
                <a:lnTo>
                  <a:pt x="702551" y="166001"/>
                </a:lnTo>
                <a:lnTo>
                  <a:pt x="698576" y="153301"/>
                </a:lnTo>
                <a:lnTo>
                  <a:pt x="695807" y="153301"/>
                </a:lnTo>
                <a:lnTo>
                  <a:pt x="696912" y="140601"/>
                </a:lnTo>
                <a:lnTo>
                  <a:pt x="703529" y="140601"/>
                </a:lnTo>
                <a:lnTo>
                  <a:pt x="698652" y="127914"/>
                </a:lnTo>
                <a:lnTo>
                  <a:pt x="708533" y="127914"/>
                </a:lnTo>
                <a:lnTo>
                  <a:pt x="707542" y="115201"/>
                </a:lnTo>
                <a:lnTo>
                  <a:pt x="710946" y="115201"/>
                </a:lnTo>
                <a:lnTo>
                  <a:pt x="708533" y="102501"/>
                </a:lnTo>
                <a:lnTo>
                  <a:pt x="705446" y="102501"/>
                </a:lnTo>
                <a:lnTo>
                  <a:pt x="713803" y="89801"/>
                </a:lnTo>
                <a:lnTo>
                  <a:pt x="710374" y="89801"/>
                </a:lnTo>
                <a:lnTo>
                  <a:pt x="705116" y="77101"/>
                </a:lnTo>
                <a:lnTo>
                  <a:pt x="723049" y="77101"/>
                </a:lnTo>
                <a:lnTo>
                  <a:pt x="712406" y="64401"/>
                </a:lnTo>
                <a:lnTo>
                  <a:pt x="711365" y="64401"/>
                </a:lnTo>
                <a:lnTo>
                  <a:pt x="705637" y="51727"/>
                </a:lnTo>
                <a:lnTo>
                  <a:pt x="704088" y="51727"/>
                </a:lnTo>
                <a:lnTo>
                  <a:pt x="701802" y="64401"/>
                </a:lnTo>
                <a:lnTo>
                  <a:pt x="700392" y="68567"/>
                </a:lnTo>
                <a:lnTo>
                  <a:pt x="700392" y="89801"/>
                </a:lnTo>
                <a:lnTo>
                  <a:pt x="695172" y="89801"/>
                </a:lnTo>
                <a:lnTo>
                  <a:pt x="695744" y="77101"/>
                </a:lnTo>
                <a:lnTo>
                  <a:pt x="700392" y="89801"/>
                </a:lnTo>
                <a:lnTo>
                  <a:pt x="700392" y="68567"/>
                </a:lnTo>
                <a:lnTo>
                  <a:pt x="697496" y="77101"/>
                </a:lnTo>
                <a:lnTo>
                  <a:pt x="691007" y="64401"/>
                </a:lnTo>
                <a:lnTo>
                  <a:pt x="692264" y="64401"/>
                </a:lnTo>
                <a:lnTo>
                  <a:pt x="695693" y="51727"/>
                </a:lnTo>
                <a:lnTo>
                  <a:pt x="695744" y="39001"/>
                </a:lnTo>
                <a:lnTo>
                  <a:pt x="708494" y="39001"/>
                </a:lnTo>
                <a:lnTo>
                  <a:pt x="709104" y="26301"/>
                </a:lnTo>
                <a:lnTo>
                  <a:pt x="711568" y="39001"/>
                </a:lnTo>
                <a:lnTo>
                  <a:pt x="712012" y="39001"/>
                </a:lnTo>
                <a:lnTo>
                  <a:pt x="706716" y="51727"/>
                </a:lnTo>
                <a:lnTo>
                  <a:pt x="713295" y="51727"/>
                </a:lnTo>
                <a:lnTo>
                  <a:pt x="716800" y="64401"/>
                </a:lnTo>
                <a:lnTo>
                  <a:pt x="734745" y="64401"/>
                </a:lnTo>
                <a:lnTo>
                  <a:pt x="735812" y="51727"/>
                </a:lnTo>
                <a:lnTo>
                  <a:pt x="733564" y="51727"/>
                </a:lnTo>
                <a:lnTo>
                  <a:pt x="737704" y="39001"/>
                </a:lnTo>
                <a:lnTo>
                  <a:pt x="729195" y="26301"/>
                </a:lnTo>
                <a:lnTo>
                  <a:pt x="730021" y="26301"/>
                </a:lnTo>
                <a:lnTo>
                  <a:pt x="727113" y="13601"/>
                </a:lnTo>
                <a:lnTo>
                  <a:pt x="715505" y="13601"/>
                </a:lnTo>
                <a:lnTo>
                  <a:pt x="724217" y="26301"/>
                </a:lnTo>
                <a:lnTo>
                  <a:pt x="717816" y="26301"/>
                </a:lnTo>
                <a:lnTo>
                  <a:pt x="714336" y="13601"/>
                </a:lnTo>
                <a:lnTo>
                  <a:pt x="658571" y="13601"/>
                </a:lnTo>
                <a:lnTo>
                  <a:pt x="658571" y="496201"/>
                </a:lnTo>
                <a:lnTo>
                  <a:pt x="656831" y="508215"/>
                </a:lnTo>
                <a:lnTo>
                  <a:pt x="656729" y="508901"/>
                </a:lnTo>
                <a:lnTo>
                  <a:pt x="654024" y="508901"/>
                </a:lnTo>
                <a:lnTo>
                  <a:pt x="652183" y="496201"/>
                </a:lnTo>
                <a:lnTo>
                  <a:pt x="658571" y="496201"/>
                </a:lnTo>
                <a:lnTo>
                  <a:pt x="658571" y="13601"/>
                </a:lnTo>
                <a:lnTo>
                  <a:pt x="652767" y="13601"/>
                </a:lnTo>
                <a:lnTo>
                  <a:pt x="652767" y="356501"/>
                </a:lnTo>
                <a:lnTo>
                  <a:pt x="652767" y="369201"/>
                </a:lnTo>
                <a:lnTo>
                  <a:pt x="648106" y="369201"/>
                </a:lnTo>
                <a:lnTo>
                  <a:pt x="647750" y="356501"/>
                </a:lnTo>
                <a:lnTo>
                  <a:pt x="652767" y="356501"/>
                </a:lnTo>
                <a:lnTo>
                  <a:pt x="652767" y="13601"/>
                </a:lnTo>
                <a:lnTo>
                  <a:pt x="647001" y="13601"/>
                </a:lnTo>
                <a:lnTo>
                  <a:pt x="647001" y="254965"/>
                </a:lnTo>
                <a:lnTo>
                  <a:pt x="638822" y="254965"/>
                </a:lnTo>
                <a:lnTo>
                  <a:pt x="638822" y="242201"/>
                </a:lnTo>
                <a:lnTo>
                  <a:pt x="647001" y="254965"/>
                </a:lnTo>
                <a:lnTo>
                  <a:pt x="647001" y="13601"/>
                </a:lnTo>
                <a:lnTo>
                  <a:pt x="634758" y="13601"/>
                </a:lnTo>
                <a:lnTo>
                  <a:pt x="634758" y="51727"/>
                </a:lnTo>
                <a:lnTo>
                  <a:pt x="628357" y="51727"/>
                </a:lnTo>
                <a:lnTo>
                  <a:pt x="632434" y="39001"/>
                </a:lnTo>
                <a:lnTo>
                  <a:pt x="634758" y="51727"/>
                </a:lnTo>
                <a:lnTo>
                  <a:pt x="634758" y="13601"/>
                </a:lnTo>
                <a:lnTo>
                  <a:pt x="593521" y="13601"/>
                </a:lnTo>
                <a:lnTo>
                  <a:pt x="593521" y="394601"/>
                </a:lnTo>
                <a:lnTo>
                  <a:pt x="593521" y="407301"/>
                </a:lnTo>
                <a:lnTo>
                  <a:pt x="585965" y="407301"/>
                </a:lnTo>
                <a:lnTo>
                  <a:pt x="587121" y="394601"/>
                </a:lnTo>
                <a:lnTo>
                  <a:pt x="593521" y="394601"/>
                </a:lnTo>
                <a:lnTo>
                  <a:pt x="593521" y="13601"/>
                </a:lnTo>
                <a:lnTo>
                  <a:pt x="568058" y="13601"/>
                </a:lnTo>
                <a:lnTo>
                  <a:pt x="568058" y="115201"/>
                </a:lnTo>
                <a:lnTo>
                  <a:pt x="561035" y="115201"/>
                </a:lnTo>
                <a:lnTo>
                  <a:pt x="561035" y="102501"/>
                </a:lnTo>
                <a:lnTo>
                  <a:pt x="567423" y="102501"/>
                </a:lnTo>
                <a:lnTo>
                  <a:pt x="567918" y="112395"/>
                </a:lnTo>
                <a:lnTo>
                  <a:pt x="567982" y="113741"/>
                </a:lnTo>
                <a:lnTo>
                  <a:pt x="568058" y="115201"/>
                </a:lnTo>
                <a:lnTo>
                  <a:pt x="568058" y="13601"/>
                </a:lnTo>
                <a:lnTo>
                  <a:pt x="556971" y="13601"/>
                </a:lnTo>
                <a:lnTo>
                  <a:pt x="556971" y="127914"/>
                </a:lnTo>
                <a:lnTo>
                  <a:pt x="551154" y="127914"/>
                </a:lnTo>
                <a:lnTo>
                  <a:pt x="551154" y="178701"/>
                </a:lnTo>
                <a:lnTo>
                  <a:pt x="549033" y="178701"/>
                </a:lnTo>
                <a:lnTo>
                  <a:pt x="547090" y="191401"/>
                </a:lnTo>
                <a:lnTo>
                  <a:pt x="533107" y="178701"/>
                </a:lnTo>
                <a:lnTo>
                  <a:pt x="533222" y="166001"/>
                </a:lnTo>
                <a:lnTo>
                  <a:pt x="541299" y="166001"/>
                </a:lnTo>
                <a:lnTo>
                  <a:pt x="551154" y="178701"/>
                </a:lnTo>
                <a:lnTo>
                  <a:pt x="551154" y="127914"/>
                </a:lnTo>
                <a:lnTo>
                  <a:pt x="554596" y="115201"/>
                </a:lnTo>
                <a:lnTo>
                  <a:pt x="548259" y="115201"/>
                </a:lnTo>
                <a:lnTo>
                  <a:pt x="548259" y="102501"/>
                </a:lnTo>
                <a:lnTo>
                  <a:pt x="554647" y="102501"/>
                </a:lnTo>
                <a:lnTo>
                  <a:pt x="554647" y="115201"/>
                </a:lnTo>
                <a:lnTo>
                  <a:pt x="555498" y="115201"/>
                </a:lnTo>
                <a:lnTo>
                  <a:pt x="556971" y="127914"/>
                </a:lnTo>
                <a:lnTo>
                  <a:pt x="556971" y="13601"/>
                </a:lnTo>
                <a:lnTo>
                  <a:pt x="545350" y="13601"/>
                </a:lnTo>
                <a:lnTo>
                  <a:pt x="545350" y="127914"/>
                </a:lnTo>
                <a:lnTo>
                  <a:pt x="544944" y="139433"/>
                </a:lnTo>
                <a:lnTo>
                  <a:pt x="544906" y="140601"/>
                </a:lnTo>
                <a:lnTo>
                  <a:pt x="540651" y="140601"/>
                </a:lnTo>
                <a:lnTo>
                  <a:pt x="541235" y="128397"/>
                </a:lnTo>
                <a:lnTo>
                  <a:pt x="541261" y="127914"/>
                </a:lnTo>
                <a:lnTo>
                  <a:pt x="545350" y="127914"/>
                </a:lnTo>
                <a:lnTo>
                  <a:pt x="545350" y="13601"/>
                </a:lnTo>
                <a:lnTo>
                  <a:pt x="533882" y="13601"/>
                </a:lnTo>
                <a:lnTo>
                  <a:pt x="533882" y="89801"/>
                </a:lnTo>
                <a:lnTo>
                  <a:pt x="531977" y="89801"/>
                </a:lnTo>
                <a:lnTo>
                  <a:pt x="530834" y="77101"/>
                </a:lnTo>
                <a:lnTo>
                  <a:pt x="533882" y="89801"/>
                </a:lnTo>
                <a:lnTo>
                  <a:pt x="533882" y="13601"/>
                </a:lnTo>
                <a:lnTo>
                  <a:pt x="518045" y="13601"/>
                </a:lnTo>
                <a:lnTo>
                  <a:pt x="518045" y="64401"/>
                </a:lnTo>
                <a:lnTo>
                  <a:pt x="518045" y="77101"/>
                </a:lnTo>
                <a:lnTo>
                  <a:pt x="512826" y="77101"/>
                </a:lnTo>
                <a:lnTo>
                  <a:pt x="513981" y="64401"/>
                </a:lnTo>
                <a:lnTo>
                  <a:pt x="518045" y="64401"/>
                </a:lnTo>
                <a:lnTo>
                  <a:pt x="518045" y="13601"/>
                </a:lnTo>
                <a:lnTo>
                  <a:pt x="512241" y="13601"/>
                </a:lnTo>
                <a:lnTo>
                  <a:pt x="512241" y="254965"/>
                </a:lnTo>
                <a:lnTo>
                  <a:pt x="512241" y="267627"/>
                </a:lnTo>
                <a:lnTo>
                  <a:pt x="505853" y="267627"/>
                </a:lnTo>
                <a:lnTo>
                  <a:pt x="505853" y="254965"/>
                </a:lnTo>
                <a:lnTo>
                  <a:pt x="512241" y="254965"/>
                </a:lnTo>
                <a:lnTo>
                  <a:pt x="512241" y="13601"/>
                </a:lnTo>
                <a:lnTo>
                  <a:pt x="498297" y="13601"/>
                </a:lnTo>
                <a:lnTo>
                  <a:pt x="496049" y="26301"/>
                </a:lnTo>
                <a:lnTo>
                  <a:pt x="489000" y="26301"/>
                </a:lnTo>
                <a:lnTo>
                  <a:pt x="509308" y="39001"/>
                </a:lnTo>
                <a:lnTo>
                  <a:pt x="505866" y="39001"/>
                </a:lnTo>
                <a:lnTo>
                  <a:pt x="505866" y="127914"/>
                </a:lnTo>
                <a:lnTo>
                  <a:pt x="499465" y="127914"/>
                </a:lnTo>
                <a:lnTo>
                  <a:pt x="494055" y="115201"/>
                </a:lnTo>
                <a:lnTo>
                  <a:pt x="505866" y="127914"/>
                </a:lnTo>
                <a:lnTo>
                  <a:pt x="505866" y="39001"/>
                </a:lnTo>
                <a:lnTo>
                  <a:pt x="490753" y="39001"/>
                </a:lnTo>
                <a:lnTo>
                  <a:pt x="495401" y="51727"/>
                </a:lnTo>
                <a:lnTo>
                  <a:pt x="493725" y="51727"/>
                </a:lnTo>
                <a:lnTo>
                  <a:pt x="503961" y="64401"/>
                </a:lnTo>
                <a:lnTo>
                  <a:pt x="493661" y="51727"/>
                </a:lnTo>
                <a:lnTo>
                  <a:pt x="491350" y="64401"/>
                </a:lnTo>
                <a:lnTo>
                  <a:pt x="481596" y="64401"/>
                </a:lnTo>
                <a:lnTo>
                  <a:pt x="484124" y="77101"/>
                </a:lnTo>
                <a:lnTo>
                  <a:pt x="501281" y="77101"/>
                </a:lnTo>
                <a:lnTo>
                  <a:pt x="504113" y="89801"/>
                </a:lnTo>
                <a:lnTo>
                  <a:pt x="489788" y="89801"/>
                </a:lnTo>
                <a:lnTo>
                  <a:pt x="489585" y="102501"/>
                </a:lnTo>
                <a:lnTo>
                  <a:pt x="487845" y="102501"/>
                </a:lnTo>
                <a:lnTo>
                  <a:pt x="486206" y="89801"/>
                </a:lnTo>
                <a:lnTo>
                  <a:pt x="484200" y="89801"/>
                </a:lnTo>
                <a:lnTo>
                  <a:pt x="486105" y="102501"/>
                </a:lnTo>
                <a:lnTo>
                  <a:pt x="481457" y="102501"/>
                </a:lnTo>
                <a:lnTo>
                  <a:pt x="484682" y="115201"/>
                </a:lnTo>
                <a:lnTo>
                  <a:pt x="490588" y="115201"/>
                </a:lnTo>
                <a:lnTo>
                  <a:pt x="486524" y="127914"/>
                </a:lnTo>
                <a:lnTo>
                  <a:pt x="495401" y="127914"/>
                </a:lnTo>
                <a:lnTo>
                  <a:pt x="491959" y="115201"/>
                </a:lnTo>
                <a:lnTo>
                  <a:pt x="493433" y="115201"/>
                </a:lnTo>
                <a:lnTo>
                  <a:pt x="495401" y="127914"/>
                </a:lnTo>
                <a:lnTo>
                  <a:pt x="496011" y="127914"/>
                </a:lnTo>
                <a:lnTo>
                  <a:pt x="504888" y="140474"/>
                </a:lnTo>
                <a:lnTo>
                  <a:pt x="504990" y="140601"/>
                </a:lnTo>
                <a:lnTo>
                  <a:pt x="502894" y="140601"/>
                </a:lnTo>
                <a:lnTo>
                  <a:pt x="502894" y="160223"/>
                </a:lnTo>
                <a:lnTo>
                  <a:pt x="502056" y="157010"/>
                </a:lnTo>
                <a:lnTo>
                  <a:pt x="501205" y="153301"/>
                </a:lnTo>
                <a:lnTo>
                  <a:pt x="502361" y="153301"/>
                </a:lnTo>
                <a:lnTo>
                  <a:pt x="502704" y="157010"/>
                </a:lnTo>
                <a:lnTo>
                  <a:pt x="502894" y="160223"/>
                </a:lnTo>
                <a:lnTo>
                  <a:pt x="502894" y="140601"/>
                </a:lnTo>
                <a:lnTo>
                  <a:pt x="498513" y="140601"/>
                </a:lnTo>
                <a:lnTo>
                  <a:pt x="498830" y="153301"/>
                </a:lnTo>
                <a:lnTo>
                  <a:pt x="498297" y="153301"/>
                </a:lnTo>
                <a:lnTo>
                  <a:pt x="495973" y="166001"/>
                </a:lnTo>
                <a:lnTo>
                  <a:pt x="498589" y="166001"/>
                </a:lnTo>
                <a:lnTo>
                  <a:pt x="503529" y="178701"/>
                </a:lnTo>
                <a:lnTo>
                  <a:pt x="496557" y="178701"/>
                </a:lnTo>
                <a:lnTo>
                  <a:pt x="504685" y="191401"/>
                </a:lnTo>
                <a:lnTo>
                  <a:pt x="503897" y="191401"/>
                </a:lnTo>
                <a:lnTo>
                  <a:pt x="503897" y="293001"/>
                </a:lnTo>
                <a:lnTo>
                  <a:pt x="493560" y="293001"/>
                </a:lnTo>
                <a:lnTo>
                  <a:pt x="491693" y="280301"/>
                </a:lnTo>
                <a:lnTo>
                  <a:pt x="493649" y="280301"/>
                </a:lnTo>
                <a:lnTo>
                  <a:pt x="503897" y="293001"/>
                </a:lnTo>
                <a:lnTo>
                  <a:pt x="503897" y="191401"/>
                </a:lnTo>
                <a:lnTo>
                  <a:pt x="489508" y="191401"/>
                </a:lnTo>
                <a:lnTo>
                  <a:pt x="491477" y="204101"/>
                </a:lnTo>
                <a:lnTo>
                  <a:pt x="491909" y="204101"/>
                </a:lnTo>
                <a:lnTo>
                  <a:pt x="495401" y="216801"/>
                </a:lnTo>
                <a:lnTo>
                  <a:pt x="495833" y="216801"/>
                </a:lnTo>
                <a:lnTo>
                  <a:pt x="500811" y="229501"/>
                </a:lnTo>
                <a:lnTo>
                  <a:pt x="488861" y="229501"/>
                </a:lnTo>
                <a:lnTo>
                  <a:pt x="493395" y="242201"/>
                </a:lnTo>
                <a:lnTo>
                  <a:pt x="474929" y="242201"/>
                </a:lnTo>
                <a:lnTo>
                  <a:pt x="468680" y="229501"/>
                </a:lnTo>
                <a:lnTo>
                  <a:pt x="467423" y="242201"/>
                </a:lnTo>
                <a:lnTo>
                  <a:pt x="471576" y="242201"/>
                </a:lnTo>
                <a:lnTo>
                  <a:pt x="474484" y="254165"/>
                </a:lnTo>
                <a:lnTo>
                  <a:pt x="474560" y="254520"/>
                </a:lnTo>
                <a:lnTo>
                  <a:pt x="474675" y="254965"/>
                </a:lnTo>
                <a:lnTo>
                  <a:pt x="484149" y="254965"/>
                </a:lnTo>
                <a:lnTo>
                  <a:pt x="484657" y="267627"/>
                </a:lnTo>
                <a:lnTo>
                  <a:pt x="485927" y="267627"/>
                </a:lnTo>
                <a:lnTo>
                  <a:pt x="491324" y="280301"/>
                </a:lnTo>
                <a:lnTo>
                  <a:pt x="475068" y="280301"/>
                </a:lnTo>
                <a:lnTo>
                  <a:pt x="470065" y="293001"/>
                </a:lnTo>
                <a:lnTo>
                  <a:pt x="487832" y="293001"/>
                </a:lnTo>
                <a:lnTo>
                  <a:pt x="477685" y="305701"/>
                </a:lnTo>
                <a:lnTo>
                  <a:pt x="478091" y="305701"/>
                </a:lnTo>
                <a:lnTo>
                  <a:pt x="485114" y="318452"/>
                </a:lnTo>
                <a:lnTo>
                  <a:pt x="475361" y="318452"/>
                </a:lnTo>
                <a:lnTo>
                  <a:pt x="480301" y="331101"/>
                </a:lnTo>
                <a:lnTo>
                  <a:pt x="472465" y="331101"/>
                </a:lnTo>
                <a:lnTo>
                  <a:pt x="479399" y="343801"/>
                </a:lnTo>
                <a:lnTo>
                  <a:pt x="481457" y="356501"/>
                </a:lnTo>
                <a:lnTo>
                  <a:pt x="477964" y="356501"/>
                </a:lnTo>
                <a:lnTo>
                  <a:pt x="473900" y="343801"/>
                </a:lnTo>
                <a:lnTo>
                  <a:pt x="469836" y="343801"/>
                </a:lnTo>
                <a:lnTo>
                  <a:pt x="471284" y="356501"/>
                </a:lnTo>
                <a:lnTo>
                  <a:pt x="468744" y="369201"/>
                </a:lnTo>
                <a:lnTo>
                  <a:pt x="463715" y="369201"/>
                </a:lnTo>
                <a:lnTo>
                  <a:pt x="457339" y="381901"/>
                </a:lnTo>
                <a:lnTo>
                  <a:pt x="463232" y="381901"/>
                </a:lnTo>
                <a:lnTo>
                  <a:pt x="469252" y="394601"/>
                </a:lnTo>
                <a:lnTo>
                  <a:pt x="473900" y="394601"/>
                </a:lnTo>
                <a:lnTo>
                  <a:pt x="474624" y="407301"/>
                </a:lnTo>
                <a:lnTo>
                  <a:pt x="465772" y="407301"/>
                </a:lnTo>
                <a:lnTo>
                  <a:pt x="462864" y="420001"/>
                </a:lnTo>
                <a:lnTo>
                  <a:pt x="476224" y="420001"/>
                </a:lnTo>
                <a:lnTo>
                  <a:pt x="476808" y="407301"/>
                </a:lnTo>
                <a:lnTo>
                  <a:pt x="487845" y="407301"/>
                </a:lnTo>
                <a:lnTo>
                  <a:pt x="490753" y="420001"/>
                </a:lnTo>
                <a:lnTo>
                  <a:pt x="485355" y="420001"/>
                </a:lnTo>
                <a:lnTo>
                  <a:pt x="485355" y="648601"/>
                </a:lnTo>
                <a:lnTo>
                  <a:pt x="482549" y="648601"/>
                </a:lnTo>
                <a:lnTo>
                  <a:pt x="479577" y="640499"/>
                </a:lnTo>
                <a:lnTo>
                  <a:pt x="479577" y="648601"/>
                </a:lnTo>
                <a:lnTo>
                  <a:pt x="477824" y="648601"/>
                </a:lnTo>
                <a:lnTo>
                  <a:pt x="477164" y="645668"/>
                </a:lnTo>
                <a:lnTo>
                  <a:pt x="475500" y="638314"/>
                </a:lnTo>
                <a:lnTo>
                  <a:pt x="475576" y="641489"/>
                </a:lnTo>
                <a:lnTo>
                  <a:pt x="475449" y="638314"/>
                </a:lnTo>
                <a:lnTo>
                  <a:pt x="475437" y="637870"/>
                </a:lnTo>
                <a:lnTo>
                  <a:pt x="475272" y="637311"/>
                </a:lnTo>
                <a:lnTo>
                  <a:pt x="474954" y="635927"/>
                </a:lnTo>
                <a:lnTo>
                  <a:pt x="475361" y="635927"/>
                </a:lnTo>
                <a:lnTo>
                  <a:pt x="475411" y="637070"/>
                </a:lnTo>
                <a:lnTo>
                  <a:pt x="475500" y="638314"/>
                </a:lnTo>
                <a:lnTo>
                  <a:pt x="476986" y="644855"/>
                </a:lnTo>
                <a:lnTo>
                  <a:pt x="477075" y="645261"/>
                </a:lnTo>
                <a:lnTo>
                  <a:pt x="477164" y="645668"/>
                </a:lnTo>
                <a:lnTo>
                  <a:pt x="479577" y="648601"/>
                </a:lnTo>
                <a:lnTo>
                  <a:pt x="479577" y="640499"/>
                </a:lnTo>
                <a:lnTo>
                  <a:pt x="477901" y="635927"/>
                </a:lnTo>
                <a:lnTo>
                  <a:pt x="477393" y="635927"/>
                </a:lnTo>
                <a:lnTo>
                  <a:pt x="474484" y="623201"/>
                </a:lnTo>
                <a:lnTo>
                  <a:pt x="474433" y="623011"/>
                </a:lnTo>
                <a:lnTo>
                  <a:pt x="474662" y="622490"/>
                </a:lnTo>
                <a:lnTo>
                  <a:pt x="474903" y="623011"/>
                </a:lnTo>
                <a:lnTo>
                  <a:pt x="475005" y="623201"/>
                </a:lnTo>
                <a:lnTo>
                  <a:pt x="482612" y="623201"/>
                </a:lnTo>
                <a:lnTo>
                  <a:pt x="480872" y="635927"/>
                </a:lnTo>
                <a:lnTo>
                  <a:pt x="479374" y="635927"/>
                </a:lnTo>
                <a:lnTo>
                  <a:pt x="485355" y="648601"/>
                </a:lnTo>
                <a:lnTo>
                  <a:pt x="485355" y="420001"/>
                </a:lnTo>
                <a:lnTo>
                  <a:pt x="476224" y="420001"/>
                </a:lnTo>
                <a:lnTo>
                  <a:pt x="474395" y="432701"/>
                </a:lnTo>
                <a:lnTo>
                  <a:pt x="474192" y="432701"/>
                </a:lnTo>
                <a:lnTo>
                  <a:pt x="471817" y="445401"/>
                </a:lnTo>
                <a:lnTo>
                  <a:pt x="463550" y="457962"/>
                </a:lnTo>
                <a:lnTo>
                  <a:pt x="463448" y="458101"/>
                </a:lnTo>
                <a:lnTo>
                  <a:pt x="469417" y="458101"/>
                </a:lnTo>
                <a:lnTo>
                  <a:pt x="479412" y="470801"/>
                </a:lnTo>
                <a:lnTo>
                  <a:pt x="461073" y="470801"/>
                </a:lnTo>
                <a:lnTo>
                  <a:pt x="455891" y="483501"/>
                </a:lnTo>
                <a:lnTo>
                  <a:pt x="460540" y="483501"/>
                </a:lnTo>
                <a:lnTo>
                  <a:pt x="472744" y="496201"/>
                </a:lnTo>
                <a:lnTo>
                  <a:pt x="466356" y="496201"/>
                </a:lnTo>
                <a:lnTo>
                  <a:pt x="466356" y="521601"/>
                </a:lnTo>
                <a:lnTo>
                  <a:pt x="462864" y="521601"/>
                </a:lnTo>
                <a:lnTo>
                  <a:pt x="462089" y="515962"/>
                </a:lnTo>
                <a:lnTo>
                  <a:pt x="466255" y="521474"/>
                </a:lnTo>
                <a:lnTo>
                  <a:pt x="466356" y="521601"/>
                </a:lnTo>
                <a:lnTo>
                  <a:pt x="466356" y="496201"/>
                </a:lnTo>
                <a:lnTo>
                  <a:pt x="461848" y="496201"/>
                </a:lnTo>
                <a:lnTo>
                  <a:pt x="456171" y="508901"/>
                </a:lnTo>
                <a:lnTo>
                  <a:pt x="456768" y="508901"/>
                </a:lnTo>
                <a:lnTo>
                  <a:pt x="458978" y="511835"/>
                </a:lnTo>
                <a:lnTo>
                  <a:pt x="459562" y="521474"/>
                </a:lnTo>
                <a:lnTo>
                  <a:pt x="459562" y="521601"/>
                </a:lnTo>
                <a:lnTo>
                  <a:pt x="457644" y="521601"/>
                </a:lnTo>
                <a:lnTo>
                  <a:pt x="461327" y="534301"/>
                </a:lnTo>
                <a:lnTo>
                  <a:pt x="454736" y="534301"/>
                </a:lnTo>
                <a:lnTo>
                  <a:pt x="456996" y="547001"/>
                </a:lnTo>
                <a:lnTo>
                  <a:pt x="458216" y="559701"/>
                </a:lnTo>
                <a:lnTo>
                  <a:pt x="461505" y="547001"/>
                </a:lnTo>
                <a:lnTo>
                  <a:pt x="475754" y="547001"/>
                </a:lnTo>
                <a:lnTo>
                  <a:pt x="477393" y="559701"/>
                </a:lnTo>
                <a:lnTo>
                  <a:pt x="458216" y="559701"/>
                </a:lnTo>
                <a:lnTo>
                  <a:pt x="454012" y="559701"/>
                </a:lnTo>
                <a:lnTo>
                  <a:pt x="452208" y="572401"/>
                </a:lnTo>
                <a:lnTo>
                  <a:pt x="453567" y="572401"/>
                </a:lnTo>
                <a:lnTo>
                  <a:pt x="454152" y="585101"/>
                </a:lnTo>
                <a:lnTo>
                  <a:pt x="470420" y="585101"/>
                </a:lnTo>
                <a:lnTo>
                  <a:pt x="468680" y="597801"/>
                </a:lnTo>
                <a:lnTo>
                  <a:pt x="474484" y="597801"/>
                </a:lnTo>
                <a:lnTo>
                  <a:pt x="466928" y="610501"/>
                </a:lnTo>
                <a:lnTo>
                  <a:pt x="468985" y="610501"/>
                </a:lnTo>
                <a:lnTo>
                  <a:pt x="474243" y="621614"/>
                </a:lnTo>
                <a:lnTo>
                  <a:pt x="475068" y="620661"/>
                </a:lnTo>
                <a:lnTo>
                  <a:pt x="477799" y="610501"/>
                </a:lnTo>
                <a:lnTo>
                  <a:pt x="483793" y="610501"/>
                </a:lnTo>
                <a:lnTo>
                  <a:pt x="475145" y="620661"/>
                </a:lnTo>
                <a:lnTo>
                  <a:pt x="474243" y="621614"/>
                </a:lnTo>
                <a:lnTo>
                  <a:pt x="473227" y="622808"/>
                </a:lnTo>
                <a:lnTo>
                  <a:pt x="473227" y="637819"/>
                </a:lnTo>
                <a:lnTo>
                  <a:pt x="473011" y="635927"/>
                </a:lnTo>
                <a:lnTo>
                  <a:pt x="473151" y="637070"/>
                </a:lnTo>
                <a:lnTo>
                  <a:pt x="473227" y="637819"/>
                </a:lnTo>
                <a:lnTo>
                  <a:pt x="473227" y="622808"/>
                </a:lnTo>
                <a:lnTo>
                  <a:pt x="472884" y="623201"/>
                </a:lnTo>
                <a:lnTo>
                  <a:pt x="467461" y="623201"/>
                </a:lnTo>
                <a:lnTo>
                  <a:pt x="472173" y="635927"/>
                </a:lnTo>
                <a:lnTo>
                  <a:pt x="470001" y="635927"/>
                </a:lnTo>
                <a:lnTo>
                  <a:pt x="470128" y="637070"/>
                </a:lnTo>
                <a:lnTo>
                  <a:pt x="473748" y="641489"/>
                </a:lnTo>
                <a:lnTo>
                  <a:pt x="473430" y="639483"/>
                </a:lnTo>
                <a:lnTo>
                  <a:pt x="473379" y="639076"/>
                </a:lnTo>
                <a:lnTo>
                  <a:pt x="473316" y="637108"/>
                </a:lnTo>
                <a:lnTo>
                  <a:pt x="473748" y="641489"/>
                </a:lnTo>
                <a:lnTo>
                  <a:pt x="475665" y="643839"/>
                </a:lnTo>
                <a:lnTo>
                  <a:pt x="475742" y="645668"/>
                </a:lnTo>
                <a:lnTo>
                  <a:pt x="475843" y="648601"/>
                </a:lnTo>
                <a:lnTo>
                  <a:pt x="471424" y="648601"/>
                </a:lnTo>
                <a:lnTo>
                  <a:pt x="470395" y="639483"/>
                </a:lnTo>
                <a:lnTo>
                  <a:pt x="470344" y="639076"/>
                </a:lnTo>
                <a:lnTo>
                  <a:pt x="470242" y="638098"/>
                </a:lnTo>
                <a:lnTo>
                  <a:pt x="470154" y="637311"/>
                </a:lnTo>
                <a:lnTo>
                  <a:pt x="470255" y="643839"/>
                </a:lnTo>
                <a:lnTo>
                  <a:pt x="470306" y="645261"/>
                </a:lnTo>
                <a:lnTo>
                  <a:pt x="470331" y="645668"/>
                </a:lnTo>
                <a:lnTo>
                  <a:pt x="470573" y="647661"/>
                </a:lnTo>
                <a:lnTo>
                  <a:pt x="470674" y="648601"/>
                </a:lnTo>
                <a:lnTo>
                  <a:pt x="470331" y="645668"/>
                </a:lnTo>
                <a:lnTo>
                  <a:pt x="470420" y="648601"/>
                </a:lnTo>
                <a:lnTo>
                  <a:pt x="470306" y="645261"/>
                </a:lnTo>
                <a:lnTo>
                  <a:pt x="470242" y="644855"/>
                </a:lnTo>
                <a:lnTo>
                  <a:pt x="469760" y="640626"/>
                </a:lnTo>
                <a:lnTo>
                  <a:pt x="469760" y="659828"/>
                </a:lnTo>
                <a:lnTo>
                  <a:pt x="466356" y="648601"/>
                </a:lnTo>
                <a:lnTo>
                  <a:pt x="468388" y="648601"/>
                </a:lnTo>
                <a:lnTo>
                  <a:pt x="469760" y="659828"/>
                </a:lnTo>
                <a:lnTo>
                  <a:pt x="469760" y="640626"/>
                </a:lnTo>
                <a:lnTo>
                  <a:pt x="469226" y="635927"/>
                </a:lnTo>
                <a:lnTo>
                  <a:pt x="468312" y="635927"/>
                </a:lnTo>
                <a:lnTo>
                  <a:pt x="464972" y="629500"/>
                </a:lnTo>
                <a:lnTo>
                  <a:pt x="464972" y="648601"/>
                </a:lnTo>
                <a:lnTo>
                  <a:pt x="464883" y="647039"/>
                </a:lnTo>
                <a:lnTo>
                  <a:pt x="464921" y="647661"/>
                </a:lnTo>
                <a:lnTo>
                  <a:pt x="464972" y="648601"/>
                </a:lnTo>
                <a:lnTo>
                  <a:pt x="464972" y="629500"/>
                </a:lnTo>
                <a:lnTo>
                  <a:pt x="461708" y="623201"/>
                </a:lnTo>
                <a:lnTo>
                  <a:pt x="464616" y="635927"/>
                </a:lnTo>
                <a:lnTo>
                  <a:pt x="464426" y="635927"/>
                </a:lnTo>
                <a:lnTo>
                  <a:pt x="464477" y="639483"/>
                </a:lnTo>
                <a:lnTo>
                  <a:pt x="464350" y="637311"/>
                </a:lnTo>
                <a:lnTo>
                  <a:pt x="464273" y="635927"/>
                </a:lnTo>
                <a:lnTo>
                  <a:pt x="463207" y="635927"/>
                </a:lnTo>
                <a:lnTo>
                  <a:pt x="463232" y="637070"/>
                </a:lnTo>
                <a:lnTo>
                  <a:pt x="463359" y="641489"/>
                </a:lnTo>
                <a:lnTo>
                  <a:pt x="463448" y="644855"/>
                </a:lnTo>
                <a:lnTo>
                  <a:pt x="463550" y="648601"/>
                </a:lnTo>
                <a:lnTo>
                  <a:pt x="461225" y="648601"/>
                </a:lnTo>
                <a:lnTo>
                  <a:pt x="459740" y="635927"/>
                </a:lnTo>
                <a:lnTo>
                  <a:pt x="456768" y="635927"/>
                </a:lnTo>
                <a:lnTo>
                  <a:pt x="456476" y="635927"/>
                </a:lnTo>
                <a:lnTo>
                  <a:pt x="456476" y="641489"/>
                </a:lnTo>
                <a:lnTo>
                  <a:pt x="456641" y="639495"/>
                </a:lnTo>
                <a:lnTo>
                  <a:pt x="456590" y="641489"/>
                </a:lnTo>
                <a:lnTo>
                  <a:pt x="456476" y="648601"/>
                </a:lnTo>
                <a:lnTo>
                  <a:pt x="456476" y="635927"/>
                </a:lnTo>
                <a:lnTo>
                  <a:pt x="455891" y="635927"/>
                </a:lnTo>
                <a:lnTo>
                  <a:pt x="454774" y="647661"/>
                </a:lnTo>
                <a:lnTo>
                  <a:pt x="454685" y="648601"/>
                </a:lnTo>
                <a:lnTo>
                  <a:pt x="454101" y="648601"/>
                </a:lnTo>
                <a:lnTo>
                  <a:pt x="454152" y="647661"/>
                </a:lnTo>
                <a:lnTo>
                  <a:pt x="454266" y="645261"/>
                </a:lnTo>
                <a:lnTo>
                  <a:pt x="454342" y="643839"/>
                </a:lnTo>
                <a:lnTo>
                  <a:pt x="454456" y="641489"/>
                </a:lnTo>
                <a:lnTo>
                  <a:pt x="454558" y="639483"/>
                </a:lnTo>
                <a:lnTo>
                  <a:pt x="454596" y="639076"/>
                </a:lnTo>
                <a:lnTo>
                  <a:pt x="454710" y="638098"/>
                </a:lnTo>
                <a:lnTo>
                  <a:pt x="454736" y="635927"/>
                </a:lnTo>
                <a:lnTo>
                  <a:pt x="454266" y="635927"/>
                </a:lnTo>
                <a:lnTo>
                  <a:pt x="454177" y="637070"/>
                </a:lnTo>
                <a:lnTo>
                  <a:pt x="454113" y="637870"/>
                </a:lnTo>
                <a:lnTo>
                  <a:pt x="454012" y="639076"/>
                </a:lnTo>
                <a:lnTo>
                  <a:pt x="454101" y="637070"/>
                </a:lnTo>
                <a:lnTo>
                  <a:pt x="454152" y="635927"/>
                </a:lnTo>
                <a:lnTo>
                  <a:pt x="447167" y="635927"/>
                </a:lnTo>
                <a:lnTo>
                  <a:pt x="440791" y="635927"/>
                </a:lnTo>
                <a:lnTo>
                  <a:pt x="444855" y="623201"/>
                </a:lnTo>
                <a:lnTo>
                  <a:pt x="424053" y="623201"/>
                </a:lnTo>
                <a:lnTo>
                  <a:pt x="432663" y="610501"/>
                </a:lnTo>
                <a:lnTo>
                  <a:pt x="414947" y="610501"/>
                </a:lnTo>
                <a:lnTo>
                  <a:pt x="407352" y="597801"/>
                </a:lnTo>
                <a:lnTo>
                  <a:pt x="394919" y="597801"/>
                </a:lnTo>
                <a:lnTo>
                  <a:pt x="395490" y="585101"/>
                </a:lnTo>
                <a:lnTo>
                  <a:pt x="394766" y="585101"/>
                </a:lnTo>
                <a:lnTo>
                  <a:pt x="390982" y="572401"/>
                </a:lnTo>
                <a:lnTo>
                  <a:pt x="377990" y="572401"/>
                </a:lnTo>
                <a:lnTo>
                  <a:pt x="370014" y="585101"/>
                </a:lnTo>
                <a:lnTo>
                  <a:pt x="365988" y="585101"/>
                </a:lnTo>
                <a:lnTo>
                  <a:pt x="368058" y="572401"/>
                </a:lnTo>
                <a:lnTo>
                  <a:pt x="371221" y="572401"/>
                </a:lnTo>
                <a:lnTo>
                  <a:pt x="377253" y="559701"/>
                </a:lnTo>
                <a:lnTo>
                  <a:pt x="366458" y="559701"/>
                </a:lnTo>
                <a:lnTo>
                  <a:pt x="364134" y="559701"/>
                </a:lnTo>
                <a:lnTo>
                  <a:pt x="364693" y="547001"/>
                </a:lnTo>
                <a:lnTo>
                  <a:pt x="347192" y="547001"/>
                </a:lnTo>
                <a:lnTo>
                  <a:pt x="345554" y="534301"/>
                </a:lnTo>
                <a:lnTo>
                  <a:pt x="337286" y="534301"/>
                </a:lnTo>
                <a:lnTo>
                  <a:pt x="339750" y="521601"/>
                </a:lnTo>
                <a:lnTo>
                  <a:pt x="329285" y="521601"/>
                </a:lnTo>
                <a:lnTo>
                  <a:pt x="323824" y="530796"/>
                </a:lnTo>
                <a:lnTo>
                  <a:pt x="321157" y="521601"/>
                </a:lnTo>
                <a:lnTo>
                  <a:pt x="322897" y="521601"/>
                </a:lnTo>
                <a:lnTo>
                  <a:pt x="333362" y="508901"/>
                </a:lnTo>
                <a:lnTo>
                  <a:pt x="319049" y="508901"/>
                </a:lnTo>
                <a:lnTo>
                  <a:pt x="321970" y="503415"/>
                </a:lnTo>
                <a:lnTo>
                  <a:pt x="318262" y="508215"/>
                </a:lnTo>
                <a:lnTo>
                  <a:pt x="318160" y="508901"/>
                </a:lnTo>
                <a:lnTo>
                  <a:pt x="317728" y="508901"/>
                </a:lnTo>
                <a:lnTo>
                  <a:pt x="318262" y="508215"/>
                </a:lnTo>
                <a:lnTo>
                  <a:pt x="320001" y="496201"/>
                </a:lnTo>
                <a:lnTo>
                  <a:pt x="308965" y="496201"/>
                </a:lnTo>
                <a:lnTo>
                  <a:pt x="311289" y="483501"/>
                </a:lnTo>
                <a:lnTo>
                  <a:pt x="320395" y="483501"/>
                </a:lnTo>
                <a:lnTo>
                  <a:pt x="312889" y="470801"/>
                </a:lnTo>
                <a:lnTo>
                  <a:pt x="305231" y="470801"/>
                </a:lnTo>
                <a:lnTo>
                  <a:pt x="303898" y="458101"/>
                </a:lnTo>
                <a:lnTo>
                  <a:pt x="308381" y="458101"/>
                </a:lnTo>
                <a:lnTo>
                  <a:pt x="308965" y="445401"/>
                </a:lnTo>
                <a:lnTo>
                  <a:pt x="302742" y="445401"/>
                </a:lnTo>
                <a:lnTo>
                  <a:pt x="302742" y="458101"/>
                </a:lnTo>
                <a:lnTo>
                  <a:pt x="296164" y="469709"/>
                </a:lnTo>
                <a:lnTo>
                  <a:pt x="298030" y="458101"/>
                </a:lnTo>
                <a:lnTo>
                  <a:pt x="302742" y="458101"/>
                </a:lnTo>
                <a:lnTo>
                  <a:pt x="302742" y="445401"/>
                </a:lnTo>
                <a:lnTo>
                  <a:pt x="299669" y="445401"/>
                </a:lnTo>
                <a:lnTo>
                  <a:pt x="290385" y="432701"/>
                </a:lnTo>
                <a:lnTo>
                  <a:pt x="295033" y="432701"/>
                </a:lnTo>
                <a:lnTo>
                  <a:pt x="295605" y="420001"/>
                </a:lnTo>
                <a:lnTo>
                  <a:pt x="290385" y="420001"/>
                </a:lnTo>
                <a:lnTo>
                  <a:pt x="283997" y="432701"/>
                </a:lnTo>
                <a:lnTo>
                  <a:pt x="289788" y="420001"/>
                </a:lnTo>
                <a:lnTo>
                  <a:pt x="288328" y="420001"/>
                </a:lnTo>
                <a:lnTo>
                  <a:pt x="279704" y="407301"/>
                </a:lnTo>
                <a:lnTo>
                  <a:pt x="276656" y="407301"/>
                </a:lnTo>
                <a:lnTo>
                  <a:pt x="276555" y="394601"/>
                </a:lnTo>
                <a:lnTo>
                  <a:pt x="272376" y="394601"/>
                </a:lnTo>
                <a:lnTo>
                  <a:pt x="274561" y="381901"/>
                </a:lnTo>
                <a:lnTo>
                  <a:pt x="270637" y="394601"/>
                </a:lnTo>
                <a:lnTo>
                  <a:pt x="266573" y="394601"/>
                </a:lnTo>
                <a:lnTo>
                  <a:pt x="269519" y="381901"/>
                </a:lnTo>
                <a:lnTo>
                  <a:pt x="269011" y="381901"/>
                </a:lnTo>
                <a:lnTo>
                  <a:pt x="257670" y="394601"/>
                </a:lnTo>
                <a:lnTo>
                  <a:pt x="257848" y="381901"/>
                </a:lnTo>
                <a:lnTo>
                  <a:pt x="262623" y="381901"/>
                </a:lnTo>
                <a:lnTo>
                  <a:pt x="272376" y="369201"/>
                </a:lnTo>
                <a:lnTo>
                  <a:pt x="271792" y="369201"/>
                </a:lnTo>
                <a:lnTo>
                  <a:pt x="274116" y="356501"/>
                </a:lnTo>
                <a:lnTo>
                  <a:pt x="270637" y="369201"/>
                </a:lnTo>
                <a:lnTo>
                  <a:pt x="259397" y="369201"/>
                </a:lnTo>
                <a:lnTo>
                  <a:pt x="256184" y="356501"/>
                </a:lnTo>
                <a:lnTo>
                  <a:pt x="266573" y="356501"/>
                </a:lnTo>
                <a:lnTo>
                  <a:pt x="271792" y="343801"/>
                </a:lnTo>
                <a:lnTo>
                  <a:pt x="268198" y="343801"/>
                </a:lnTo>
                <a:lnTo>
                  <a:pt x="265404" y="343801"/>
                </a:lnTo>
                <a:lnTo>
                  <a:pt x="261200" y="331101"/>
                </a:lnTo>
                <a:lnTo>
                  <a:pt x="263525" y="331101"/>
                </a:lnTo>
                <a:lnTo>
                  <a:pt x="264693" y="318452"/>
                </a:lnTo>
                <a:lnTo>
                  <a:pt x="249720" y="318452"/>
                </a:lnTo>
                <a:lnTo>
                  <a:pt x="249720" y="699401"/>
                </a:lnTo>
                <a:lnTo>
                  <a:pt x="247992" y="712101"/>
                </a:lnTo>
                <a:lnTo>
                  <a:pt x="246824" y="712101"/>
                </a:lnTo>
                <a:lnTo>
                  <a:pt x="245668" y="699401"/>
                </a:lnTo>
                <a:lnTo>
                  <a:pt x="249720" y="699401"/>
                </a:lnTo>
                <a:lnTo>
                  <a:pt x="249720" y="318452"/>
                </a:lnTo>
                <a:lnTo>
                  <a:pt x="241579" y="318452"/>
                </a:lnTo>
                <a:lnTo>
                  <a:pt x="245668" y="305701"/>
                </a:lnTo>
                <a:lnTo>
                  <a:pt x="248564" y="305701"/>
                </a:lnTo>
                <a:lnTo>
                  <a:pt x="246824" y="293001"/>
                </a:lnTo>
                <a:lnTo>
                  <a:pt x="237845" y="305701"/>
                </a:lnTo>
                <a:lnTo>
                  <a:pt x="237020" y="305701"/>
                </a:lnTo>
                <a:lnTo>
                  <a:pt x="234048" y="305701"/>
                </a:lnTo>
                <a:lnTo>
                  <a:pt x="228219" y="318452"/>
                </a:lnTo>
                <a:lnTo>
                  <a:pt x="224180" y="318452"/>
                </a:lnTo>
                <a:lnTo>
                  <a:pt x="224180" y="305701"/>
                </a:lnTo>
                <a:lnTo>
                  <a:pt x="224624" y="305701"/>
                </a:lnTo>
                <a:lnTo>
                  <a:pt x="219544" y="280301"/>
                </a:lnTo>
                <a:lnTo>
                  <a:pt x="218325" y="280301"/>
                </a:lnTo>
                <a:lnTo>
                  <a:pt x="216141" y="267779"/>
                </a:lnTo>
                <a:lnTo>
                  <a:pt x="216052" y="267627"/>
                </a:lnTo>
                <a:lnTo>
                  <a:pt x="238099" y="267627"/>
                </a:lnTo>
                <a:lnTo>
                  <a:pt x="245770" y="254965"/>
                </a:lnTo>
                <a:lnTo>
                  <a:pt x="246557" y="254965"/>
                </a:lnTo>
                <a:lnTo>
                  <a:pt x="256387" y="254965"/>
                </a:lnTo>
                <a:lnTo>
                  <a:pt x="261340" y="242201"/>
                </a:lnTo>
                <a:lnTo>
                  <a:pt x="246684" y="254165"/>
                </a:lnTo>
                <a:lnTo>
                  <a:pt x="248564" y="242201"/>
                </a:lnTo>
                <a:lnTo>
                  <a:pt x="245110" y="253390"/>
                </a:lnTo>
                <a:lnTo>
                  <a:pt x="244792" y="254165"/>
                </a:lnTo>
                <a:lnTo>
                  <a:pt x="245033" y="253390"/>
                </a:lnTo>
                <a:lnTo>
                  <a:pt x="240436" y="242201"/>
                </a:lnTo>
                <a:lnTo>
                  <a:pt x="248564" y="242201"/>
                </a:lnTo>
                <a:lnTo>
                  <a:pt x="250126" y="242201"/>
                </a:lnTo>
                <a:lnTo>
                  <a:pt x="252628" y="229501"/>
                </a:lnTo>
                <a:lnTo>
                  <a:pt x="249923" y="229501"/>
                </a:lnTo>
                <a:lnTo>
                  <a:pt x="251256" y="216801"/>
                </a:lnTo>
                <a:lnTo>
                  <a:pt x="246900" y="216801"/>
                </a:lnTo>
                <a:lnTo>
                  <a:pt x="241592" y="204101"/>
                </a:lnTo>
                <a:lnTo>
                  <a:pt x="226491" y="204101"/>
                </a:lnTo>
                <a:lnTo>
                  <a:pt x="235064" y="191401"/>
                </a:lnTo>
                <a:lnTo>
                  <a:pt x="235788" y="191401"/>
                </a:lnTo>
                <a:lnTo>
                  <a:pt x="243916" y="178701"/>
                </a:lnTo>
                <a:lnTo>
                  <a:pt x="236372" y="178701"/>
                </a:lnTo>
                <a:lnTo>
                  <a:pt x="235407" y="167259"/>
                </a:lnTo>
                <a:lnTo>
                  <a:pt x="235305" y="166001"/>
                </a:lnTo>
                <a:lnTo>
                  <a:pt x="227076" y="166001"/>
                </a:lnTo>
                <a:lnTo>
                  <a:pt x="222440" y="153301"/>
                </a:lnTo>
                <a:lnTo>
                  <a:pt x="223596" y="153301"/>
                </a:lnTo>
                <a:lnTo>
                  <a:pt x="222250" y="140601"/>
                </a:lnTo>
                <a:lnTo>
                  <a:pt x="220662" y="140601"/>
                </a:lnTo>
                <a:lnTo>
                  <a:pt x="220662" y="254965"/>
                </a:lnTo>
                <a:lnTo>
                  <a:pt x="216039" y="267614"/>
                </a:lnTo>
                <a:lnTo>
                  <a:pt x="209105" y="254965"/>
                </a:lnTo>
                <a:lnTo>
                  <a:pt x="220662" y="254965"/>
                </a:lnTo>
                <a:lnTo>
                  <a:pt x="220662" y="140601"/>
                </a:lnTo>
                <a:lnTo>
                  <a:pt x="218694" y="140601"/>
                </a:lnTo>
                <a:lnTo>
                  <a:pt x="233946" y="127914"/>
                </a:lnTo>
                <a:lnTo>
                  <a:pt x="220675" y="127914"/>
                </a:lnTo>
                <a:lnTo>
                  <a:pt x="231495" y="115201"/>
                </a:lnTo>
                <a:lnTo>
                  <a:pt x="220954" y="115201"/>
                </a:lnTo>
                <a:lnTo>
                  <a:pt x="217792" y="102501"/>
                </a:lnTo>
                <a:lnTo>
                  <a:pt x="226237" y="102501"/>
                </a:lnTo>
                <a:lnTo>
                  <a:pt x="227101" y="89801"/>
                </a:lnTo>
                <a:lnTo>
                  <a:pt x="230784" y="89801"/>
                </a:lnTo>
                <a:lnTo>
                  <a:pt x="235788" y="77101"/>
                </a:lnTo>
                <a:lnTo>
                  <a:pt x="216331" y="77101"/>
                </a:lnTo>
                <a:lnTo>
                  <a:pt x="214541" y="64401"/>
                </a:lnTo>
                <a:lnTo>
                  <a:pt x="220675" y="64401"/>
                </a:lnTo>
                <a:lnTo>
                  <a:pt x="213614" y="51727"/>
                </a:lnTo>
                <a:lnTo>
                  <a:pt x="211289" y="51727"/>
                </a:lnTo>
                <a:lnTo>
                  <a:pt x="210883" y="39001"/>
                </a:lnTo>
                <a:lnTo>
                  <a:pt x="212280" y="39001"/>
                </a:lnTo>
                <a:lnTo>
                  <a:pt x="220116" y="26301"/>
                </a:lnTo>
                <a:lnTo>
                  <a:pt x="209702" y="26301"/>
                </a:lnTo>
                <a:lnTo>
                  <a:pt x="209702" y="115201"/>
                </a:lnTo>
                <a:lnTo>
                  <a:pt x="204266" y="115201"/>
                </a:lnTo>
                <a:lnTo>
                  <a:pt x="206044" y="103352"/>
                </a:lnTo>
                <a:lnTo>
                  <a:pt x="206171" y="102501"/>
                </a:lnTo>
                <a:lnTo>
                  <a:pt x="209080" y="102501"/>
                </a:lnTo>
                <a:lnTo>
                  <a:pt x="209562" y="112395"/>
                </a:lnTo>
                <a:lnTo>
                  <a:pt x="209638" y="113741"/>
                </a:lnTo>
                <a:lnTo>
                  <a:pt x="209702" y="115201"/>
                </a:lnTo>
                <a:lnTo>
                  <a:pt x="209702" y="26301"/>
                </a:lnTo>
                <a:lnTo>
                  <a:pt x="204431" y="26301"/>
                </a:lnTo>
                <a:lnTo>
                  <a:pt x="211213" y="13601"/>
                </a:lnTo>
                <a:lnTo>
                  <a:pt x="202107" y="13601"/>
                </a:lnTo>
                <a:lnTo>
                  <a:pt x="202107" y="115201"/>
                </a:lnTo>
                <a:lnTo>
                  <a:pt x="197840" y="124028"/>
                </a:lnTo>
                <a:lnTo>
                  <a:pt x="197840" y="267627"/>
                </a:lnTo>
                <a:lnTo>
                  <a:pt x="194551" y="280301"/>
                </a:lnTo>
                <a:lnTo>
                  <a:pt x="181775" y="280301"/>
                </a:lnTo>
                <a:lnTo>
                  <a:pt x="186778" y="293001"/>
                </a:lnTo>
                <a:lnTo>
                  <a:pt x="177711" y="293001"/>
                </a:lnTo>
                <a:lnTo>
                  <a:pt x="174371" y="305701"/>
                </a:lnTo>
                <a:lnTo>
                  <a:pt x="172275" y="293001"/>
                </a:lnTo>
                <a:lnTo>
                  <a:pt x="171577" y="293001"/>
                </a:lnTo>
                <a:lnTo>
                  <a:pt x="173431" y="280301"/>
                </a:lnTo>
                <a:lnTo>
                  <a:pt x="175818" y="280301"/>
                </a:lnTo>
                <a:lnTo>
                  <a:pt x="177685" y="267779"/>
                </a:lnTo>
                <a:lnTo>
                  <a:pt x="177711" y="267627"/>
                </a:lnTo>
                <a:lnTo>
                  <a:pt x="197840" y="267627"/>
                </a:lnTo>
                <a:lnTo>
                  <a:pt x="197840" y="124028"/>
                </a:lnTo>
                <a:lnTo>
                  <a:pt x="195961" y="127914"/>
                </a:lnTo>
                <a:lnTo>
                  <a:pt x="190779" y="127914"/>
                </a:lnTo>
                <a:lnTo>
                  <a:pt x="190779" y="216801"/>
                </a:lnTo>
                <a:lnTo>
                  <a:pt x="188163" y="229501"/>
                </a:lnTo>
                <a:lnTo>
                  <a:pt x="173647" y="229501"/>
                </a:lnTo>
                <a:lnTo>
                  <a:pt x="173647" y="254965"/>
                </a:lnTo>
                <a:lnTo>
                  <a:pt x="173647" y="267614"/>
                </a:lnTo>
                <a:lnTo>
                  <a:pt x="166712" y="254965"/>
                </a:lnTo>
                <a:lnTo>
                  <a:pt x="163741" y="254965"/>
                </a:lnTo>
                <a:lnTo>
                  <a:pt x="157962" y="267627"/>
                </a:lnTo>
                <a:lnTo>
                  <a:pt x="153606" y="280301"/>
                </a:lnTo>
                <a:lnTo>
                  <a:pt x="152184" y="280301"/>
                </a:lnTo>
                <a:lnTo>
                  <a:pt x="155524" y="292544"/>
                </a:lnTo>
                <a:lnTo>
                  <a:pt x="155638" y="293001"/>
                </a:lnTo>
                <a:lnTo>
                  <a:pt x="137058" y="293001"/>
                </a:lnTo>
                <a:lnTo>
                  <a:pt x="137058" y="305701"/>
                </a:lnTo>
                <a:lnTo>
                  <a:pt x="132054" y="318452"/>
                </a:lnTo>
                <a:lnTo>
                  <a:pt x="129197" y="318452"/>
                </a:lnTo>
                <a:lnTo>
                  <a:pt x="131254" y="331101"/>
                </a:lnTo>
                <a:lnTo>
                  <a:pt x="126149" y="331101"/>
                </a:lnTo>
                <a:lnTo>
                  <a:pt x="120192" y="318452"/>
                </a:lnTo>
                <a:lnTo>
                  <a:pt x="127698" y="318452"/>
                </a:lnTo>
                <a:lnTo>
                  <a:pt x="127990" y="305701"/>
                </a:lnTo>
                <a:lnTo>
                  <a:pt x="137058" y="305701"/>
                </a:lnTo>
                <a:lnTo>
                  <a:pt x="137058" y="293001"/>
                </a:lnTo>
                <a:lnTo>
                  <a:pt x="130670" y="293001"/>
                </a:lnTo>
                <a:lnTo>
                  <a:pt x="127038" y="280301"/>
                </a:lnTo>
                <a:lnTo>
                  <a:pt x="128130" y="280301"/>
                </a:lnTo>
                <a:lnTo>
                  <a:pt x="129501" y="267779"/>
                </a:lnTo>
                <a:lnTo>
                  <a:pt x="129514" y="267627"/>
                </a:lnTo>
                <a:lnTo>
                  <a:pt x="131076" y="267627"/>
                </a:lnTo>
                <a:lnTo>
                  <a:pt x="132346" y="254965"/>
                </a:lnTo>
                <a:lnTo>
                  <a:pt x="132511" y="254673"/>
                </a:lnTo>
                <a:lnTo>
                  <a:pt x="144640" y="242201"/>
                </a:lnTo>
                <a:lnTo>
                  <a:pt x="155575" y="242201"/>
                </a:lnTo>
                <a:lnTo>
                  <a:pt x="167106" y="254965"/>
                </a:lnTo>
                <a:lnTo>
                  <a:pt x="173647" y="254965"/>
                </a:lnTo>
                <a:lnTo>
                  <a:pt x="173647" y="229501"/>
                </a:lnTo>
                <a:lnTo>
                  <a:pt x="171767" y="229501"/>
                </a:lnTo>
                <a:lnTo>
                  <a:pt x="165785" y="216801"/>
                </a:lnTo>
                <a:lnTo>
                  <a:pt x="190779" y="216801"/>
                </a:lnTo>
                <a:lnTo>
                  <a:pt x="190779" y="127914"/>
                </a:lnTo>
                <a:lnTo>
                  <a:pt x="189915" y="127914"/>
                </a:lnTo>
                <a:lnTo>
                  <a:pt x="189890" y="115201"/>
                </a:lnTo>
                <a:lnTo>
                  <a:pt x="202107" y="115201"/>
                </a:lnTo>
                <a:lnTo>
                  <a:pt x="202107" y="13601"/>
                </a:lnTo>
                <a:lnTo>
                  <a:pt x="165519" y="13601"/>
                </a:lnTo>
                <a:lnTo>
                  <a:pt x="165519" y="26301"/>
                </a:lnTo>
                <a:lnTo>
                  <a:pt x="165519" y="39001"/>
                </a:lnTo>
                <a:lnTo>
                  <a:pt x="157391" y="39001"/>
                </a:lnTo>
                <a:lnTo>
                  <a:pt x="157391" y="26301"/>
                </a:lnTo>
                <a:lnTo>
                  <a:pt x="165519" y="26301"/>
                </a:lnTo>
                <a:lnTo>
                  <a:pt x="165519" y="13601"/>
                </a:lnTo>
                <a:lnTo>
                  <a:pt x="143446" y="13601"/>
                </a:lnTo>
                <a:lnTo>
                  <a:pt x="143446" y="166001"/>
                </a:lnTo>
                <a:lnTo>
                  <a:pt x="143446" y="178701"/>
                </a:lnTo>
                <a:lnTo>
                  <a:pt x="136512" y="178701"/>
                </a:lnTo>
                <a:lnTo>
                  <a:pt x="135407" y="167259"/>
                </a:lnTo>
                <a:lnTo>
                  <a:pt x="135293" y="166001"/>
                </a:lnTo>
                <a:lnTo>
                  <a:pt x="135191" y="160845"/>
                </a:lnTo>
                <a:lnTo>
                  <a:pt x="135115" y="157010"/>
                </a:lnTo>
                <a:lnTo>
                  <a:pt x="135039" y="153301"/>
                </a:lnTo>
                <a:lnTo>
                  <a:pt x="141706" y="153301"/>
                </a:lnTo>
                <a:lnTo>
                  <a:pt x="143446" y="166001"/>
                </a:lnTo>
                <a:lnTo>
                  <a:pt x="143446" y="13601"/>
                </a:lnTo>
                <a:lnTo>
                  <a:pt x="136042" y="13601"/>
                </a:lnTo>
                <a:lnTo>
                  <a:pt x="136042" y="39001"/>
                </a:lnTo>
                <a:lnTo>
                  <a:pt x="135610" y="51727"/>
                </a:lnTo>
                <a:lnTo>
                  <a:pt x="132994" y="39001"/>
                </a:lnTo>
                <a:lnTo>
                  <a:pt x="136042" y="39001"/>
                </a:lnTo>
                <a:lnTo>
                  <a:pt x="136042" y="13601"/>
                </a:lnTo>
                <a:lnTo>
                  <a:pt x="120802" y="13601"/>
                </a:lnTo>
                <a:lnTo>
                  <a:pt x="120802" y="305701"/>
                </a:lnTo>
                <a:lnTo>
                  <a:pt x="112674" y="305701"/>
                </a:lnTo>
                <a:lnTo>
                  <a:pt x="112674" y="293001"/>
                </a:lnTo>
                <a:lnTo>
                  <a:pt x="120802" y="305701"/>
                </a:lnTo>
                <a:lnTo>
                  <a:pt x="120802" y="13601"/>
                </a:lnTo>
                <a:lnTo>
                  <a:pt x="119062" y="13601"/>
                </a:lnTo>
                <a:lnTo>
                  <a:pt x="119062" y="267627"/>
                </a:lnTo>
                <a:lnTo>
                  <a:pt x="119062" y="280301"/>
                </a:lnTo>
                <a:lnTo>
                  <a:pt x="108597" y="280301"/>
                </a:lnTo>
                <a:lnTo>
                  <a:pt x="108597" y="267627"/>
                </a:lnTo>
                <a:lnTo>
                  <a:pt x="119062" y="267627"/>
                </a:lnTo>
                <a:lnTo>
                  <a:pt x="119062" y="13601"/>
                </a:lnTo>
                <a:lnTo>
                  <a:pt x="47625" y="13601"/>
                </a:lnTo>
                <a:lnTo>
                  <a:pt x="47625" y="89801"/>
                </a:lnTo>
                <a:lnTo>
                  <a:pt x="40652" y="89801"/>
                </a:lnTo>
                <a:lnTo>
                  <a:pt x="46469" y="77101"/>
                </a:lnTo>
                <a:lnTo>
                  <a:pt x="47625" y="89801"/>
                </a:lnTo>
                <a:lnTo>
                  <a:pt x="47625" y="13601"/>
                </a:lnTo>
                <a:lnTo>
                  <a:pt x="0" y="13601"/>
                </a:lnTo>
                <a:lnTo>
                  <a:pt x="3441" y="26301"/>
                </a:lnTo>
                <a:lnTo>
                  <a:pt x="12776" y="26301"/>
                </a:lnTo>
                <a:lnTo>
                  <a:pt x="17805" y="39001"/>
                </a:lnTo>
                <a:lnTo>
                  <a:pt x="22085" y="51727"/>
                </a:lnTo>
                <a:lnTo>
                  <a:pt x="15760" y="51727"/>
                </a:lnTo>
                <a:lnTo>
                  <a:pt x="20777" y="64401"/>
                </a:lnTo>
                <a:lnTo>
                  <a:pt x="21488" y="64401"/>
                </a:lnTo>
                <a:lnTo>
                  <a:pt x="19748" y="77101"/>
                </a:lnTo>
                <a:lnTo>
                  <a:pt x="13944" y="64401"/>
                </a:lnTo>
                <a:lnTo>
                  <a:pt x="11036" y="64401"/>
                </a:lnTo>
                <a:lnTo>
                  <a:pt x="14719" y="77101"/>
                </a:lnTo>
                <a:lnTo>
                  <a:pt x="15684" y="77101"/>
                </a:lnTo>
                <a:lnTo>
                  <a:pt x="17081" y="89801"/>
                </a:lnTo>
                <a:lnTo>
                  <a:pt x="17868" y="89801"/>
                </a:lnTo>
                <a:lnTo>
                  <a:pt x="15684" y="102501"/>
                </a:lnTo>
                <a:lnTo>
                  <a:pt x="22783" y="89801"/>
                </a:lnTo>
                <a:lnTo>
                  <a:pt x="38417" y="89801"/>
                </a:lnTo>
                <a:lnTo>
                  <a:pt x="45491" y="102501"/>
                </a:lnTo>
                <a:lnTo>
                  <a:pt x="37020" y="102501"/>
                </a:lnTo>
                <a:lnTo>
                  <a:pt x="32080" y="115201"/>
                </a:lnTo>
                <a:lnTo>
                  <a:pt x="24396" y="115201"/>
                </a:lnTo>
                <a:lnTo>
                  <a:pt x="37185" y="127914"/>
                </a:lnTo>
                <a:lnTo>
                  <a:pt x="29819" y="127914"/>
                </a:lnTo>
                <a:lnTo>
                  <a:pt x="34467" y="140474"/>
                </a:lnTo>
                <a:lnTo>
                  <a:pt x="34518" y="140601"/>
                </a:lnTo>
                <a:lnTo>
                  <a:pt x="45631" y="140601"/>
                </a:lnTo>
                <a:lnTo>
                  <a:pt x="45300" y="153301"/>
                </a:lnTo>
                <a:lnTo>
                  <a:pt x="26720" y="153301"/>
                </a:lnTo>
                <a:lnTo>
                  <a:pt x="31940" y="166001"/>
                </a:lnTo>
                <a:lnTo>
                  <a:pt x="49174" y="166001"/>
                </a:lnTo>
                <a:lnTo>
                  <a:pt x="45885" y="178701"/>
                </a:lnTo>
                <a:lnTo>
                  <a:pt x="55753" y="178701"/>
                </a:lnTo>
                <a:lnTo>
                  <a:pt x="60401" y="191401"/>
                </a:lnTo>
                <a:lnTo>
                  <a:pt x="50304" y="191401"/>
                </a:lnTo>
                <a:lnTo>
                  <a:pt x="55651" y="204101"/>
                </a:lnTo>
                <a:lnTo>
                  <a:pt x="58661" y="204101"/>
                </a:lnTo>
                <a:lnTo>
                  <a:pt x="58661" y="216801"/>
                </a:lnTo>
                <a:lnTo>
                  <a:pt x="57251" y="216801"/>
                </a:lnTo>
                <a:lnTo>
                  <a:pt x="62725" y="229501"/>
                </a:lnTo>
                <a:lnTo>
                  <a:pt x="47040" y="229501"/>
                </a:lnTo>
                <a:lnTo>
                  <a:pt x="52781" y="242201"/>
                </a:lnTo>
                <a:lnTo>
                  <a:pt x="59093" y="242201"/>
                </a:lnTo>
                <a:lnTo>
                  <a:pt x="64871" y="254965"/>
                </a:lnTo>
                <a:lnTo>
                  <a:pt x="75158" y="254965"/>
                </a:lnTo>
                <a:lnTo>
                  <a:pt x="72593" y="267627"/>
                </a:lnTo>
                <a:lnTo>
                  <a:pt x="67983" y="267627"/>
                </a:lnTo>
                <a:lnTo>
                  <a:pt x="59232" y="280301"/>
                </a:lnTo>
                <a:lnTo>
                  <a:pt x="65989" y="280301"/>
                </a:lnTo>
                <a:lnTo>
                  <a:pt x="77825" y="293001"/>
                </a:lnTo>
                <a:lnTo>
                  <a:pt x="69113" y="293001"/>
                </a:lnTo>
                <a:lnTo>
                  <a:pt x="72593" y="305701"/>
                </a:lnTo>
                <a:lnTo>
                  <a:pt x="76669" y="305701"/>
                </a:lnTo>
                <a:lnTo>
                  <a:pt x="76669" y="318389"/>
                </a:lnTo>
                <a:lnTo>
                  <a:pt x="78867" y="318452"/>
                </a:lnTo>
                <a:lnTo>
                  <a:pt x="82473" y="331101"/>
                </a:lnTo>
                <a:lnTo>
                  <a:pt x="89725" y="331101"/>
                </a:lnTo>
                <a:lnTo>
                  <a:pt x="89662" y="343801"/>
                </a:lnTo>
                <a:lnTo>
                  <a:pt x="79565" y="343801"/>
                </a:lnTo>
                <a:lnTo>
                  <a:pt x="87109" y="356501"/>
                </a:lnTo>
                <a:lnTo>
                  <a:pt x="91757" y="356501"/>
                </a:lnTo>
                <a:lnTo>
                  <a:pt x="97574" y="343801"/>
                </a:lnTo>
                <a:lnTo>
                  <a:pt x="101053" y="343801"/>
                </a:lnTo>
                <a:lnTo>
                  <a:pt x="107442" y="343801"/>
                </a:lnTo>
                <a:lnTo>
                  <a:pt x="108026" y="356501"/>
                </a:lnTo>
                <a:lnTo>
                  <a:pt x="112674" y="356501"/>
                </a:lnTo>
                <a:lnTo>
                  <a:pt x="112674" y="369201"/>
                </a:lnTo>
                <a:lnTo>
                  <a:pt x="95250" y="369201"/>
                </a:lnTo>
                <a:lnTo>
                  <a:pt x="87325" y="381901"/>
                </a:lnTo>
                <a:lnTo>
                  <a:pt x="97307" y="381901"/>
                </a:lnTo>
                <a:lnTo>
                  <a:pt x="83629" y="394601"/>
                </a:lnTo>
                <a:lnTo>
                  <a:pt x="99898" y="394601"/>
                </a:lnTo>
                <a:lnTo>
                  <a:pt x="101638" y="394601"/>
                </a:lnTo>
                <a:lnTo>
                  <a:pt x="99314" y="407301"/>
                </a:lnTo>
                <a:lnTo>
                  <a:pt x="99898" y="394601"/>
                </a:lnTo>
                <a:lnTo>
                  <a:pt x="96405" y="407301"/>
                </a:lnTo>
                <a:lnTo>
                  <a:pt x="97713" y="407301"/>
                </a:lnTo>
                <a:lnTo>
                  <a:pt x="97116" y="420001"/>
                </a:lnTo>
                <a:lnTo>
                  <a:pt x="122542" y="420001"/>
                </a:lnTo>
                <a:lnTo>
                  <a:pt x="123710" y="432701"/>
                </a:lnTo>
                <a:lnTo>
                  <a:pt x="111506" y="432701"/>
                </a:lnTo>
                <a:lnTo>
                  <a:pt x="108597" y="445401"/>
                </a:lnTo>
                <a:lnTo>
                  <a:pt x="119062" y="445401"/>
                </a:lnTo>
                <a:lnTo>
                  <a:pt x="105117" y="458101"/>
                </a:lnTo>
                <a:lnTo>
                  <a:pt x="103759" y="458101"/>
                </a:lnTo>
                <a:lnTo>
                  <a:pt x="100164" y="470801"/>
                </a:lnTo>
                <a:lnTo>
                  <a:pt x="101053" y="470801"/>
                </a:lnTo>
                <a:lnTo>
                  <a:pt x="107442" y="483501"/>
                </a:lnTo>
                <a:lnTo>
                  <a:pt x="101130" y="483501"/>
                </a:lnTo>
                <a:lnTo>
                  <a:pt x="103962" y="496201"/>
                </a:lnTo>
                <a:lnTo>
                  <a:pt x="91909" y="496201"/>
                </a:lnTo>
                <a:lnTo>
                  <a:pt x="94830" y="508215"/>
                </a:lnTo>
                <a:lnTo>
                  <a:pt x="105702" y="496201"/>
                </a:lnTo>
                <a:lnTo>
                  <a:pt x="99390" y="508901"/>
                </a:lnTo>
                <a:lnTo>
                  <a:pt x="113830" y="508901"/>
                </a:lnTo>
                <a:lnTo>
                  <a:pt x="112649" y="521474"/>
                </a:lnTo>
                <a:lnTo>
                  <a:pt x="113093" y="525386"/>
                </a:lnTo>
                <a:lnTo>
                  <a:pt x="111340" y="534301"/>
                </a:lnTo>
                <a:lnTo>
                  <a:pt x="112560" y="534301"/>
                </a:lnTo>
                <a:lnTo>
                  <a:pt x="113284" y="527126"/>
                </a:lnTo>
                <a:lnTo>
                  <a:pt x="114071" y="534301"/>
                </a:lnTo>
                <a:lnTo>
                  <a:pt x="116370" y="534301"/>
                </a:lnTo>
                <a:lnTo>
                  <a:pt x="124866" y="521601"/>
                </a:lnTo>
                <a:lnTo>
                  <a:pt x="118110" y="534301"/>
                </a:lnTo>
                <a:lnTo>
                  <a:pt x="122783" y="534301"/>
                </a:lnTo>
                <a:lnTo>
                  <a:pt x="114998" y="547001"/>
                </a:lnTo>
                <a:lnTo>
                  <a:pt x="132168" y="547001"/>
                </a:lnTo>
                <a:lnTo>
                  <a:pt x="128346" y="559701"/>
                </a:lnTo>
                <a:lnTo>
                  <a:pt x="144551" y="559701"/>
                </a:lnTo>
                <a:lnTo>
                  <a:pt x="144081" y="572401"/>
                </a:lnTo>
                <a:lnTo>
                  <a:pt x="135902" y="585101"/>
                </a:lnTo>
                <a:lnTo>
                  <a:pt x="156222" y="585101"/>
                </a:lnTo>
                <a:lnTo>
                  <a:pt x="156222" y="597801"/>
                </a:lnTo>
                <a:lnTo>
                  <a:pt x="156552" y="597801"/>
                </a:lnTo>
                <a:lnTo>
                  <a:pt x="150634" y="608990"/>
                </a:lnTo>
                <a:lnTo>
                  <a:pt x="151117" y="608393"/>
                </a:lnTo>
                <a:lnTo>
                  <a:pt x="157543" y="597801"/>
                </a:lnTo>
                <a:lnTo>
                  <a:pt x="171907" y="597801"/>
                </a:lnTo>
                <a:lnTo>
                  <a:pt x="167043" y="610501"/>
                </a:lnTo>
                <a:lnTo>
                  <a:pt x="174231" y="610501"/>
                </a:lnTo>
                <a:lnTo>
                  <a:pt x="167640" y="623011"/>
                </a:lnTo>
                <a:lnTo>
                  <a:pt x="167538" y="623201"/>
                </a:lnTo>
                <a:lnTo>
                  <a:pt x="162610" y="623201"/>
                </a:lnTo>
                <a:lnTo>
                  <a:pt x="167855" y="635927"/>
                </a:lnTo>
                <a:lnTo>
                  <a:pt x="168833" y="634873"/>
                </a:lnTo>
                <a:lnTo>
                  <a:pt x="180035" y="623201"/>
                </a:lnTo>
                <a:lnTo>
                  <a:pt x="181203" y="623201"/>
                </a:lnTo>
                <a:lnTo>
                  <a:pt x="179451" y="635927"/>
                </a:lnTo>
                <a:lnTo>
                  <a:pt x="194932" y="635927"/>
                </a:lnTo>
                <a:lnTo>
                  <a:pt x="211226" y="635927"/>
                </a:lnTo>
                <a:lnTo>
                  <a:pt x="218948" y="623201"/>
                </a:lnTo>
                <a:lnTo>
                  <a:pt x="212661" y="635927"/>
                </a:lnTo>
                <a:lnTo>
                  <a:pt x="211289" y="635927"/>
                </a:lnTo>
                <a:lnTo>
                  <a:pt x="204393" y="648601"/>
                </a:lnTo>
                <a:lnTo>
                  <a:pt x="194398" y="648601"/>
                </a:lnTo>
                <a:lnTo>
                  <a:pt x="194525" y="645668"/>
                </a:lnTo>
                <a:lnTo>
                  <a:pt x="194602" y="643839"/>
                </a:lnTo>
                <a:lnTo>
                  <a:pt x="194691" y="641489"/>
                </a:lnTo>
                <a:lnTo>
                  <a:pt x="194792" y="639076"/>
                </a:lnTo>
                <a:lnTo>
                  <a:pt x="194881" y="637070"/>
                </a:lnTo>
                <a:lnTo>
                  <a:pt x="194932" y="635927"/>
                </a:lnTo>
                <a:lnTo>
                  <a:pt x="193027" y="647661"/>
                </a:lnTo>
                <a:lnTo>
                  <a:pt x="193001" y="647865"/>
                </a:lnTo>
                <a:lnTo>
                  <a:pt x="192874" y="648601"/>
                </a:lnTo>
                <a:lnTo>
                  <a:pt x="189725" y="648601"/>
                </a:lnTo>
                <a:lnTo>
                  <a:pt x="181394" y="661301"/>
                </a:lnTo>
                <a:lnTo>
                  <a:pt x="211848" y="661301"/>
                </a:lnTo>
                <a:lnTo>
                  <a:pt x="205295" y="674001"/>
                </a:lnTo>
                <a:lnTo>
                  <a:pt x="199466" y="674001"/>
                </a:lnTo>
                <a:lnTo>
                  <a:pt x="203847" y="686701"/>
                </a:lnTo>
                <a:lnTo>
                  <a:pt x="217424" y="674001"/>
                </a:lnTo>
                <a:lnTo>
                  <a:pt x="221094" y="674001"/>
                </a:lnTo>
                <a:lnTo>
                  <a:pt x="209080" y="686701"/>
                </a:lnTo>
                <a:lnTo>
                  <a:pt x="227076" y="686701"/>
                </a:lnTo>
                <a:lnTo>
                  <a:pt x="217208" y="699401"/>
                </a:lnTo>
                <a:lnTo>
                  <a:pt x="238112" y="699401"/>
                </a:lnTo>
                <a:lnTo>
                  <a:pt x="234048" y="712101"/>
                </a:lnTo>
                <a:lnTo>
                  <a:pt x="238798" y="712101"/>
                </a:lnTo>
                <a:lnTo>
                  <a:pt x="242392" y="724801"/>
                </a:lnTo>
                <a:lnTo>
                  <a:pt x="244144" y="737501"/>
                </a:lnTo>
                <a:lnTo>
                  <a:pt x="250888" y="737501"/>
                </a:lnTo>
                <a:lnTo>
                  <a:pt x="250304" y="750201"/>
                </a:lnTo>
                <a:lnTo>
                  <a:pt x="253212" y="737501"/>
                </a:lnTo>
                <a:lnTo>
                  <a:pt x="272161" y="737501"/>
                </a:lnTo>
                <a:lnTo>
                  <a:pt x="277812" y="750201"/>
                </a:lnTo>
                <a:lnTo>
                  <a:pt x="278180" y="762901"/>
                </a:lnTo>
                <a:lnTo>
                  <a:pt x="284861" y="762901"/>
                </a:lnTo>
                <a:lnTo>
                  <a:pt x="290703" y="750201"/>
                </a:lnTo>
                <a:lnTo>
                  <a:pt x="291541" y="762901"/>
                </a:lnTo>
                <a:lnTo>
                  <a:pt x="297357" y="762901"/>
                </a:lnTo>
                <a:lnTo>
                  <a:pt x="305485" y="775601"/>
                </a:lnTo>
                <a:lnTo>
                  <a:pt x="308381" y="788301"/>
                </a:lnTo>
                <a:lnTo>
                  <a:pt x="325005" y="788301"/>
                </a:lnTo>
                <a:lnTo>
                  <a:pt x="324104" y="799515"/>
                </a:lnTo>
                <a:lnTo>
                  <a:pt x="323977" y="801001"/>
                </a:lnTo>
                <a:lnTo>
                  <a:pt x="322453" y="801001"/>
                </a:lnTo>
                <a:lnTo>
                  <a:pt x="322338" y="813701"/>
                </a:lnTo>
                <a:lnTo>
                  <a:pt x="323227" y="813701"/>
                </a:lnTo>
                <a:lnTo>
                  <a:pt x="333933" y="801001"/>
                </a:lnTo>
                <a:lnTo>
                  <a:pt x="337997" y="801001"/>
                </a:lnTo>
                <a:lnTo>
                  <a:pt x="330860" y="813701"/>
                </a:lnTo>
                <a:lnTo>
                  <a:pt x="340829" y="813701"/>
                </a:lnTo>
                <a:lnTo>
                  <a:pt x="340360" y="816965"/>
                </a:lnTo>
                <a:lnTo>
                  <a:pt x="342074" y="813701"/>
                </a:lnTo>
                <a:lnTo>
                  <a:pt x="350202" y="813701"/>
                </a:lnTo>
                <a:lnTo>
                  <a:pt x="347294" y="826401"/>
                </a:lnTo>
                <a:lnTo>
                  <a:pt x="355422" y="826401"/>
                </a:lnTo>
                <a:lnTo>
                  <a:pt x="353250" y="839101"/>
                </a:lnTo>
                <a:lnTo>
                  <a:pt x="360070" y="839101"/>
                </a:lnTo>
                <a:lnTo>
                  <a:pt x="371106" y="839101"/>
                </a:lnTo>
                <a:lnTo>
                  <a:pt x="365887" y="851801"/>
                </a:lnTo>
                <a:lnTo>
                  <a:pt x="377786" y="851801"/>
                </a:lnTo>
                <a:lnTo>
                  <a:pt x="384822" y="864501"/>
                </a:lnTo>
                <a:lnTo>
                  <a:pt x="391439" y="864501"/>
                </a:lnTo>
                <a:lnTo>
                  <a:pt x="390271" y="851801"/>
                </a:lnTo>
                <a:lnTo>
                  <a:pt x="397814" y="839101"/>
                </a:lnTo>
                <a:lnTo>
                  <a:pt x="400723" y="839101"/>
                </a:lnTo>
                <a:lnTo>
                  <a:pt x="399491" y="851801"/>
                </a:lnTo>
                <a:lnTo>
                  <a:pt x="403047" y="839101"/>
                </a:lnTo>
                <a:lnTo>
                  <a:pt x="405371" y="839101"/>
                </a:lnTo>
                <a:lnTo>
                  <a:pt x="398449" y="864501"/>
                </a:lnTo>
                <a:lnTo>
                  <a:pt x="398259" y="864501"/>
                </a:lnTo>
                <a:lnTo>
                  <a:pt x="399821" y="876223"/>
                </a:lnTo>
                <a:lnTo>
                  <a:pt x="404202" y="864501"/>
                </a:lnTo>
                <a:lnTo>
                  <a:pt x="403047" y="876223"/>
                </a:lnTo>
                <a:lnTo>
                  <a:pt x="402945" y="877265"/>
                </a:lnTo>
                <a:lnTo>
                  <a:pt x="424243" y="877265"/>
                </a:lnTo>
                <a:lnTo>
                  <a:pt x="429183" y="864501"/>
                </a:lnTo>
                <a:lnTo>
                  <a:pt x="430923" y="876223"/>
                </a:lnTo>
                <a:lnTo>
                  <a:pt x="430999" y="876757"/>
                </a:lnTo>
                <a:lnTo>
                  <a:pt x="431076" y="877265"/>
                </a:lnTo>
                <a:lnTo>
                  <a:pt x="431457" y="877265"/>
                </a:lnTo>
                <a:lnTo>
                  <a:pt x="433539" y="864501"/>
                </a:lnTo>
                <a:lnTo>
                  <a:pt x="436156" y="864501"/>
                </a:lnTo>
                <a:lnTo>
                  <a:pt x="439166" y="876757"/>
                </a:lnTo>
                <a:lnTo>
                  <a:pt x="439293" y="877265"/>
                </a:lnTo>
                <a:lnTo>
                  <a:pt x="439775" y="877265"/>
                </a:lnTo>
                <a:lnTo>
                  <a:pt x="442544" y="889901"/>
                </a:lnTo>
                <a:lnTo>
                  <a:pt x="448932" y="889901"/>
                </a:lnTo>
                <a:lnTo>
                  <a:pt x="454456" y="877455"/>
                </a:lnTo>
                <a:lnTo>
                  <a:pt x="454545" y="877265"/>
                </a:lnTo>
                <a:lnTo>
                  <a:pt x="457644" y="864501"/>
                </a:lnTo>
                <a:lnTo>
                  <a:pt x="455079" y="876223"/>
                </a:lnTo>
                <a:lnTo>
                  <a:pt x="454964" y="876757"/>
                </a:lnTo>
                <a:lnTo>
                  <a:pt x="454863" y="877265"/>
                </a:lnTo>
                <a:lnTo>
                  <a:pt x="460756" y="877265"/>
                </a:lnTo>
                <a:lnTo>
                  <a:pt x="455320" y="889901"/>
                </a:lnTo>
                <a:lnTo>
                  <a:pt x="477964" y="889901"/>
                </a:lnTo>
                <a:lnTo>
                  <a:pt x="477964" y="877265"/>
                </a:lnTo>
                <a:lnTo>
                  <a:pt x="481825" y="877265"/>
                </a:lnTo>
                <a:lnTo>
                  <a:pt x="480288" y="889901"/>
                </a:lnTo>
                <a:lnTo>
                  <a:pt x="495973" y="889901"/>
                </a:lnTo>
                <a:lnTo>
                  <a:pt x="499503" y="902601"/>
                </a:lnTo>
                <a:lnTo>
                  <a:pt x="518896" y="902601"/>
                </a:lnTo>
                <a:lnTo>
                  <a:pt x="523278" y="889901"/>
                </a:lnTo>
                <a:lnTo>
                  <a:pt x="527659" y="902601"/>
                </a:lnTo>
                <a:lnTo>
                  <a:pt x="548259" y="902601"/>
                </a:lnTo>
                <a:lnTo>
                  <a:pt x="548792" y="914133"/>
                </a:lnTo>
                <a:lnTo>
                  <a:pt x="548843" y="915301"/>
                </a:lnTo>
                <a:lnTo>
                  <a:pt x="560171" y="915301"/>
                </a:lnTo>
                <a:lnTo>
                  <a:pt x="560755" y="915301"/>
                </a:lnTo>
                <a:lnTo>
                  <a:pt x="562063" y="915301"/>
                </a:lnTo>
                <a:lnTo>
                  <a:pt x="564883" y="903947"/>
                </a:lnTo>
                <a:lnTo>
                  <a:pt x="565378" y="902601"/>
                </a:lnTo>
                <a:lnTo>
                  <a:pt x="570293" y="902601"/>
                </a:lnTo>
                <a:lnTo>
                  <a:pt x="570052" y="914133"/>
                </a:lnTo>
                <a:lnTo>
                  <a:pt x="570026" y="915301"/>
                </a:lnTo>
                <a:lnTo>
                  <a:pt x="569544" y="915301"/>
                </a:lnTo>
                <a:lnTo>
                  <a:pt x="568007" y="928001"/>
                </a:lnTo>
                <a:lnTo>
                  <a:pt x="563943" y="928001"/>
                </a:lnTo>
                <a:lnTo>
                  <a:pt x="563943" y="940701"/>
                </a:lnTo>
                <a:lnTo>
                  <a:pt x="580174" y="940701"/>
                </a:lnTo>
                <a:lnTo>
                  <a:pt x="587844" y="928001"/>
                </a:lnTo>
                <a:lnTo>
                  <a:pt x="587121" y="940701"/>
                </a:lnTo>
                <a:lnTo>
                  <a:pt x="585965" y="940701"/>
                </a:lnTo>
                <a:lnTo>
                  <a:pt x="592937" y="953401"/>
                </a:lnTo>
                <a:lnTo>
                  <a:pt x="597001" y="966114"/>
                </a:lnTo>
                <a:lnTo>
                  <a:pt x="609536" y="966114"/>
                </a:lnTo>
                <a:lnTo>
                  <a:pt x="606882" y="978801"/>
                </a:lnTo>
                <a:lnTo>
                  <a:pt x="616165" y="978801"/>
                </a:lnTo>
                <a:lnTo>
                  <a:pt x="610362" y="991501"/>
                </a:lnTo>
                <a:lnTo>
                  <a:pt x="616750" y="991501"/>
                </a:lnTo>
                <a:lnTo>
                  <a:pt x="617334" y="1004201"/>
                </a:lnTo>
                <a:lnTo>
                  <a:pt x="623722" y="991501"/>
                </a:lnTo>
                <a:lnTo>
                  <a:pt x="623138" y="1004201"/>
                </a:lnTo>
                <a:lnTo>
                  <a:pt x="645795" y="1004201"/>
                </a:lnTo>
                <a:lnTo>
                  <a:pt x="639546" y="1016901"/>
                </a:lnTo>
                <a:lnTo>
                  <a:pt x="645210" y="1016901"/>
                </a:lnTo>
                <a:lnTo>
                  <a:pt x="647534" y="1029601"/>
                </a:lnTo>
                <a:lnTo>
                  <a:pt x="659803" y="1029601"/>
                </a:lnTo>
                <a:lnTo>
                  <a:pt x="664641" y="1042301"/>
                </a:lnTo>
                <a:lnTo>
                  <a:pt x="679488" y="1042301"/>
                </a:lnTo>
                <a:lnTo>
                  <a:pt x="687997" y="1055001"/>
                </a:lnTo>
                <a:lnTo>
                  <a:pt x="681291" y="1055001"/>
                </a:lnTo>
                <a:lnTo>
                  <a:pt x="674255" y="1067701"/>
                </a:lnTo>
                <a:lnTo>
                  <a:pt x="683209" y="1067701"/>
                </a:lnTo>
                <a:lnTo>
                  <a:pt x="691896" y="1055001"/>
                </a:lnTo>
                <a:lnTo>
                  <a:pt x="699173" y="1067701"/>
                </a:lnTo>
                <a:lnTo>
                  <a:pt x="702259" y="1067701"/>
                </a:lnTo>
                <a:lnTo>
                  <a:pt x="712736" y="1080401"/>
                </a:lnTo>
                <a:lnTo>
                  <a:pt x="717245" y="1080401"/>
                </a:lnTo>
                <a:lnTo>
                  <a:pt x="716076" y="1093101"/>
                </a:lnTo>
                <a:lnTo>
                  <a:pt x="717245" y="1093101"/>
                </a:lnTo>
                <a:lnTo>
                  <a:pt x="722464" y="1080401"/>
                </a:lnTo>
                <a:lnTo>
                  <a:pt x="725589" y="1080401"/>
                </a:lnTo>
                <a:lnTo>
                  <a:pt x="732777" y="1067701"/>
                </a:lnTo>
                <a:lnTo>
                  <a:pt x="737793" y="1067701"/>
                </a:lnTo>
                <a:lnTo>
                  <a:pt x="737209" y="1080401"/>
                </a:lnTo>
                <a:lnTo>
                  <a:pt x="735634" y="1080401"/>
                </a:lnTo>
                <a:lnTo>
                  <a:pt x="725957" y="1093101"/>
                </a:lnTo>
                <a:lnTo>
                  <a:pt x="746861" y="1093101"/>
                </a:lnTo>
                <a:lnTo>
                  <a:pt x="750354" y="1105801"/>
                </a:lnTo>
                <a:lnTo>
                  <a:pt x="755573" y="1093101"/>
                </a:lnTo>
                <a:lnTo>
                  <a:pt x="769518" y="1093101"/>
                </a:lnTo>
                <a:lnTo>
                  <a:pt x="770686" y="1105801"/>
                </a:lnTo>
                <a:lnTo>
                  <a:pt x="773582" y="1118501"/>
                </a:lnTo>
                <a:lnTo>
                  <a:pt x="777938" y="1105801"/>
                </a:lnTo>
                <a:lnTo>
                  <a:pt x="782294" y="1105801"/>
                </a:lnTo>
                <a:lnTo>
                  <a:pt x="782878" y="1118501"/>
                </a:lnTo>
                <a:lnTo>
                  <a:pt x="784618" y="1118501"/>
                </a:lnTo>
                <a:lnTo>
                  <a:pt x="784047" y="1105801"/>
                </a:lnTo>
                <a:lnTo>
                  <a:pt x="791591" y="1105801"/>
                </a:lnTo>
                <a:lnTo>
                  <a:pt x="793915" y="1093101"/>
                </a:lnTo>
                <a:lnTo>
                  <a:pt x="795655" y="1105801"/>
                </a:lnTo>
                <a:lnTo>
                  <a:pt x="798563" y="1105801"/>
                </a:lnTo>
                <a:lnTo>
                  <a:pt x="795655" y="1118501"/>
                </a:lnTo>
                <a:lnTo>
                  <a:pt x="799731" y="1105801"/>
                </a:lnTo>
                <a:lnTo>
                  <a:pt x="804367" y="1105801"/>
                </a:lnTo>
                <a:lnTo>
                  <a:pt x="802627" y="1118501"/>
                </a:lnTo>
                <a:lnTo>
                  <a:pt x="795083" y="1131201"/>
                </a:lnTo>
                <a:lnTo>
                  <a:pt x="806386" y="1131201"/>
                </a:lnTo>
                <a:lnTo>
                  <a:pt x="806818" y="1131201"/>
                </a:lnTo>
                <a:lnTo>
                  <a:pt x="828141" y="1131201"/>
                </a:lnTo>
                <a:lnTo>
                  <a:pt x="830465" y="1143901"/>
                </a:lnTo>
                <a:lnTo>
                  <a:pt x="853922" y="1143901"/>
                </a:lnTo>
                <a:lnTo>
                  <a:pt x="853948" y="1156601"/>
                </a:lnTo>
                <a:lnTo>
                  <a:pt x="855446" y="1156601"/>
                </a:lnTo>
                <a:lnTo>
                  <a:pt x="850798" y="1169301"/>
                </a:lnTo>
                <a:lnTo>
                  <a:pt x="878090" y="1169301"/>
                </a:lnTo>
                <a:lnTo>
                  <a:pt x="880541" y="1182001"/>
                </a:lnTo>
                <a:lnTo>
                  <a:pt x="883907" y="1169301"/>
                </a:lnTo>
                <a:lnTo>
                  <a:pt x="887387" y="1169301"/>
                </a:lnTo>
                <a:lnTo>
                  <a:pt x="885647" y="1182001"/>
                </a:lnTo>
                <a:lnTo>
                  <a:pt x="905027" y="1182001"/>
                </a:lnTo>
                <a:lnTo>
                  <a:pt x="912368" y="1169301"/>
                </a:lnTo>
                <a:lnTo>
                  <a:pt x="911783" y="1194701"/>
                </a:lnTo>
                <a:lnTo>
                  <a:pt x="918171" y="1194701"/>
                </a:lnTo>
                <a:lnTo>
                  <a:pt x="921080" y="1182001"/>
                </a:lnTo>
                <a:lnTo>
                  <a:pt x="920432" y="1182001"/>
                </a:lnTo>
                <a:lnTo>
                  <a:pt x="923404" y="1169301"/>
                </a:lnTo>
                <a:lnTo>
                  <a:pt x="923404" y="1194701"/>
                </a:lnTo>
                <a:lnTo>
                  <a:pt x="923988" y="1194701"/>
                </a:lnTo>
                <a:lnTo>
                  <a:pt x="925728" y="1182001"/>
                </a:lnTo>
                <a:lnTo>
                  <a:pt x="929792" y="1182001"/>
                </a:lnTo>
                <a:lnTo>
                  <a:pt x="933424" y="1169301"/>
                </a:lnTo>
                <a:lnTo>
                  <a:pt x="936028" y="1182001"/>
                </a:lnTo>
                <a:lnTo>
                  <a:pt x="940244" y="1169301"/>
                </a:lnTo>
                <a:lnTo>
                  <a:pt x="941908" y="1182001"/>
                </a:lnTo>
                <a:lnTo>
                  <a:pt x="942568" y="1182001"/>
                </a:lnTo>
                <a:lnTo>
                  <a:pt x="946632" y="1182001"/>
                </a:lnTo>
                <a:lnTo>
                  <a:pt x="944321" y="1194701"/>
                </a:lnTo>
                <a:lnTo>
                  <a:pt x="942568" y="1182001"/>
                </a:lnTo>
                <a:lnTo>
                  <a:pt x="940244" y="1194701"/>
                </a:lnTo>
                <a:lnTo>
                  <a:pt x="941997" y="1194701"/>
                </a:lnTo>
                <a:lnTo>
                  <a:pt x="945654" y="1207096"/>
                </a:lnTo>
                <a:lnTo>
                  <a:pt x="952842" y="1194701"/>
                </a:lnTo>
                <a:lnTo>
                  <a:pt x="960031" y="1194701"/>
                </a:lnTo>
                <a:lnTo>
                  <a:pt x="959167" y="1207096"/>
                </a:lnTo>
                <a:lnTo>
                  <a:pt x="959142" y="1207401"/>
                </a:lnTo>
                <a:lnTo>
                  <a:pt x="959421" y="1207401"/>
                </a:lnTo>
                <a:lnTo>
                  <a:pt x="957668" y="1220101"/>
                </a:lnTo>
                <a:lnTo>
                  <a:pt x="960526" y="1207401"/>
                </a:lnTo>
                <a:lnTo>
                  <a:pt x="961745" y="1220101"/>
                </a:lnTo>
                <a:lnTo>
                  <a:pt x="963396" y="1220101"/>
                </a:lnTo>
                <a:lnTo>
                  <a:pt x="967549" y="1207401"/>
                </a:lnTo>
                <a:lnTo>
                  <a:pt x="966393" y="1220101"/>
                </a:lnTo>
                <a:lnTo>
                  <a:pt x="967549" y="1220101"/>
                </a:lnTo>
                <a:lnTo>
                  <a:pt x="968057" y="1220101"/>
                </a:lnTo>
                <a:lnTo>
                  <a:pt x="970457" y="1207401"/>
                </a:lnTo>
                <a:lnTo>
                  <a:pt x="968425" y="1213751"/>
                </a:lnTo>
                <a:lnTo>
                  <a:pt x="969289" y="1207401"/>
                </a:lnTo>
                <a:lnTo>
                  <a:pt x="970457" y="1207401"/>
                </a:lnTo>
                <a:lnTo>
                  <a:pt x="975677" y="1207401"/>
                </a:lnTo>
                <a:lnTo>
                  <a:pt x="980325" y="1220101"/>
                </a:lnTo>
                <a:lnTo>
                  <a:pt x="989622" y="1220101"/>
                </a:lnTo>
                <a:lnTo>
                  <a:pt x="995146" y="1207401"/>
                </a:lnTo>
                <a:lnTo>
                  <a:pt x="1004239" y="1207401"/>
                </a:lnTo>
                <a:lnTo>
                  <a:pt x="1008786" y="1194701"/>
                </a:lnTo>
                <a:lnTo>
                  <a:pt x="1010539" y="1194701"/>
                </a:lnTo>
                <a:lnTo>
                  <a:pt x="1009967" y="1207096"/>
                </a:lnTo>
                <a:lnTo>
                  <a:pt x="1009954" y="1207401"/>
                </a:lnTo>
                <a:lnTo>
                  <a:pt x="1005446" y="1207401"/>
                </a:lnTo>
                <a:lnTo>
                  <a:pt x="1007046" y="1220101"/>
                </a:lnTo>
                <a:lnTo>
                  <a:pt x="1009954" y="1220101"/>
                </a:lnTo>
                <a:lnTo>
                  <a:pt x="1014018" y="1207401"/>
                </a:lnTo>
                <a:lnTo>
                  <a:pt x="1012278" y="1220101"/>
                </a:lnTo>
                <a:lnTo>
                  <a:pt x="1015187" y="1220101"/>
                </a:lnTo>
                <a:lnTo>
                  <a:pt x="1016736" y="1207401"/>
                </a:lnTo>
                <a:lnTo>
                  <a:pt x="1018374" y="1207401"/>
                </a:lnTo>
                <a:lnTo>
                  <a:pt x="1019251" y="1220101"/>
                </a:lnTo>
                <a:lnTo>
                  <a:pt x="1017511" y="1220101"/>
                </a:lnTo>
                <a:lnTo>
                  <a:pt x="1015187" y="1232801"/>
                </a:lnTo>
                <a:lnTo>
                  <a:pt x="1016927" y="1232801"/>
                </a:lnTo>
                <a:lnTo>
                  <a:pt x="1021575" y="1220101"/>
                </a:lnTo>
                <a:lnTo>
                  <a:pt x="1024470" y="1220101"/>
                </a:lnTo>
                <a:lnTo>
                  <a:pt x="1023607" y="1232801"/>
                </a:lnTo>
                <a:lnTo>
                  <a:pt x="1024470" y="1232801"/>
                </a:lnTo>
                <a:lnTo>
                  <a:pt x="1025537" y="1220101"/>
                </a:lnTo>
                <a:lnTo>
                  <a:pt x="1028547" y="1220101"/>
                </a:lnTo>
                <a:lnTo>
                  <a:pt x="1028496" y="1207401"/>
                </a:lnTo>
                <a:lnTo>
                  <a:pt x="1058748" y="1207401"/>
                </a:lnTo>
                <a:lnTo>
                  <a:pt x="1055230" y="1220101"/>
                </a:lnTo>
                <a:lnTo>
                  <a:pt x="1052360" y="1232801"/>
                </a:lnTo>
                <a:lnTo>
                  <a:pt x="1051229" y="1245501"/>
                </a:lnTo>
                <a:lnTo>
                  <a:pt x="1052944" y="1258201"/>
                </a:lnTo>
                <a:lnTo>
                  <a:pt x="1060488" y="1245501"/>
                </a:lnTo>
                <a:lnTo>
                  <a:pt x="1060488" y="1258201"/>
                </a:lnTo>
                <a:lnTo>
                  <a:pt x="1062812" y="1245501"/>
                </a:lnTo>
                <a:lnTo>
                  <a:pt x="1062520" y="1258201"/>
                </a:lnTo>
                <a:lnTo>
                  <a:pt x="1062228" y="1258201"/>
                </a:lnTo>
                <a:lnTo>
                  <a:pt x="1062812" y="1270901"/>
                </a:lnTo>
                <a:lnTo>
                  <a:pt x="1069314" y="1245501"/>
                </a:lnTo>
                <a:lnTo>
                  <a:pt x="1070317" y="1245501"/>
                </a:lnTo>
                <a:lnTo>
                  <a:pt x="1071041" y="1258201"/>
                </a:lnTo>
                <a:lnTo>
                  <a:pt x="1071245" y="1245501"/>
                </a:lnTo>
                <a:lnTo>
                  <a:pt x="1074966" y="1245501"/>
                </a:lnTo>
                <a:lnTo>
                  <a:pt x="1075537" y="1258201"/>
                </a:lnTo>
                <a:lnTo>
                  <a:pt x="1076121" y="1258201"/>
                </a:lnTo>
                <a:lnTo>
                  <a:pt x="1074381" y="1270901"/>
                </a:lnTo>
                <a:lnTo>
                  <a:pt x="1077861" y="1258201"/>
                </a:lnTo>
                <a:lnTo>
                  <a:pt x="1083386" y="1258201"/>
                </a:lnTo>
                <a:lnTo>
                  <a:pt x="1084834" y="1245501"/>
                </a:lnTo>
                <a:lnTo>
                  <a:pt x="1086485" y="1258201"/>
                </a:lnTo>
                <a:lnTo>
                  <a:pt x="1091285" y="1258201"/>
                </a:lnTo>
                <a:lnTo>
                  <a:pt x="1090650" y="1270901"/>
                </a:lnTo>
                <a:lnTo>
                  <a:pt x="1092390" y="1270901"/>
                </a:lnTo>
                <a:lnTo>
                  <a:pt x="1097622" y="1258201"/>
                </a:lnTo>
                <a:lnTo>
                  <a:pt x="1100518" y="1258201"/>
                </a:lnTo>
                <a:lnTo>
                  <a:pt x="1098384" y="1270901"/>
                </a:lnTo>
                <a:lnTo>
                  <a:pt x="1104773" y="1270901"/>
                </a:lnTo>
                <a:lnTo>
                  <a:pt x="1104734" y="1273822"/>
                </a:lnTo>
                <a:lnTo>
                  <a:pt x="1104607" y="1283601"/>
                </a:lnTo>
                <a:lnTo>
                  <a:pt x="1107033" y="1270901"/>
                </a:lnTo>
                <a:lnTo>
                  <a:pt x="1126655" y="1270901"/>
                </a:lnTo>
                <a:lnTo>
                  <a:pt x="1128483" y="1283601"/>
                </a:lnTo>
                <a:lnTo>
                  <a:pt x="1128623" y="1283601"/>
                </a:lnTo>
                <a:lnTo>
                  <a:pt x="1130719" y="1270901"/>
                </a:lnTo>
                <a:lnTo>
                  <a:pt x="1133843" y="1270901"/>
                </a:lnTo>
                <a:lnTo>
                  <a:pt x="1137310" y="1258201"/>
                </a:lnTo>
                <a:lnTo>
                  <a:pt x="1140599" y="1258201"/>
                </a:lnTo>
                <a:lnTo>
                  <a:pt x="1140637" y="1270901"/>
                </a:lnTo>
                <a:lnTo>
                  <a:pt x="1146289" y="1270901"/>
                </a:lnTo>
                <a:lnTo>
                  <a:pt x="1146390" y="1283601"/>
                </a:lnTo>
                <a:lnTo>
                  <a:pt x="1148245" y="1270901"/>
                </a:lnTo>
                <a:lnTo>
                  <a:pt x="1155344" y="1270901"/>
                </a:lnTo>
                <a:lnTo>
                  <a:pt x="1155420" y="1283601"/>
                </a:lnTo>
                <a:lnTo>
                  <a:pt x="1159357" y="1283601"/>
                </a:lnTo>
                <a:lnTo>
                  <a:pt x="1160932" y="1270901"/>
                </a:lnTo>
                <a:lnTo>
                  <a:pt x="1163916" y="1270901"/>
                </a:lnTo>
                <a:lnTo>
                  <a:pt x="1163840" y="1283601"/>
                </a:lnTo>
                <a:lnTo>
                  <a:pt x="1169200" y="1283601"/>
                </a:lnTo>
                <a:lnTo>
                  <a:pt x="1171968" y="1270901"/>
                </a:lnTo>
                <a:lnTo>
                  <a:pt x="1175448" y="1270901"/>
                </a:lnTo>
                <a:lnTo>
                  <a:pt x="1174242" y="1283601"/>
                </a:lnTo>
                <a:lnTo>
                  <a:pt x="1175080" y="1283601"/>
                </a:lnTo>
                <a:lnTo>
                  <a:pt x="1178483" y="1270901"/>
                </a:lnTo>
                <a:lnTo>
                  <a:pt x="1192301" y="1270901"/>
                </a:lnTo>
                <a:lnTo>
                  <a:pt x="1192301" y="1258201"/>
                </a:lnTo>
                <a:lnTo>
                  <a:pt x="1192885" y="1245501"/>
                </a:lnTo>
                <a:lnTo>
                  <a:pt x="1196365" y="1245501"/>
                </a:lnTo>
                <a:lnTo>
                  <a:pt x="1196073" y="1258201"/>
                </a:lnTo>
                <a:lnTo>
                  <a:pt x="1197521" y="1245501"/>
                </a:lnTo>
                <a:lnTo>
                  <a:pt x="1197457" y="1258201"/>
                </a:lnTo>
                <a:lnTo>
                  <a:pt x="1196073" y="1258201"/>
                </a:lnTo>
                <a:lnTo>
                  <a:pt x="1194511" y="1258201"/>
                </a:lnTo>
                <a:lnTo>
                  <a:pt x="1193457" y="1270901"/>
                </a:lnTo>
                <a:lnTo>
                  <a:pt x="1197165" y="1270901"/>
                </a:lnTo>
                <a:lnTo>
                  <a:pt x="1196200" y="1283601"/>
                </a:lnTo>
                <a:lnTo>
                  <a:pt x="1213866" y="1283601"/>
                </a:lnTo>
                <a:lnTo>
                  <a:pt x="1212049" y="1270901"/>
                </a:lnTo>
                <a:lnTo>
                  <a:pt x="1219415" y="1270901"/>
                </a:lnTo>
                <a:lnTo>
                  <a:pt x="1221955" y="1283601"/>
                </a:lnTo>
                <a:lnTo>
                  <a:pt x="1228813" y="1283601"/>
                </a:lnTo>
                <a:lnTo>
                  <a:pt x="1230503" y="1270901"/>
                </a:lnTo>
                <a:lnTo>
                  <a:pt x="1237602" y="1270901"/>
                </a:lnTo>
                <a:lnTo>
                  <a:pt x="1235202" y="1283601"/>
                </a:lnTo>
                <a:lnTo>
                  <a:pt x="1239443" y="1283601"/>
                </a:lnTo>
                <a:lnTo>
                  <a:pt x="1242136" y="1274318"/>
                </a:lnTo>
                <a:lnTo>
                  <a:pt x="1244981" y="1283601"/>
                </a:lnTo>
                <a:lnTo>
                  <a:pt x="1246225" y="1283601"/>
                </a:lnTo>
                <a:lnTo>
                  <a:pt x="1242275" y="1273822"/>
                </a:lnTo>
                <a:lnTo>
                  <a:pt x="1243126" y="1270901"/>
                </a:lnTo>
                <a:lnTo>
                  <a:pt x="1246898" y="1270901"/>
                </a:lnTo>
                <a:lnTo>
                  <a:pt x="1246225" y="1283500"/>
                </a:lnTo>
                <a:lnTo>
                  <a:pt x="1247317" y="1270901"/>
                </a:lnTo>
                <a:lnTo>
                  <a:pt x="1249222" y="1270901"/>
                </a:lnTo>
                <a:lnTo>
                  <a:pt x="1249819" y="1283601"/>
                </a:lnTo>
                <a:lnTo>
                  <a:pt x="1255306" y="1283601"/>
                </a:lnTo>
                <a:lnTo>
                  <a:pt x="1267536" y="1270901"/>
                </a:lnTo>
                <a:lnTo>
                  <a:pt x="1271879" y="1270901"/>
                </a:lnTo>
                <a:lnTo>
                  <a:pt x="1273695" y="1283601"/>
                </a:lnTo>
                <a:lnTo>
                  <a:pt x="1306677" y="1283601"/>
                </a:lnTo>
                <a:lnTo>
                  <a:pt x="1310170" y="1270901"/>
                </a:lnTo>
                <a:lnTo>
                  <a:pt x="1311325" y="1270901"/>
                </a:lnTo>
                <a:lnTo>
                  <a:pt x="1314818" y="1270901"/>
                </a:lnTo>
                <a:lnTo>
                  <a:pt x="1315872" y="1283601"/>
                </a:lnTo>
                <a:lnTo>
                  <a:pt x="1320457" y="1270901"/>
                </a:lnTo>
                <a:lnTo>
                  <a:pt x="1345018" y="1270901"/>
                </a:lnTo>
                <a:lnTo>
                  <a:pt x="1346822" y="1258201"/>
                </a:lnTo>
                <a:lnTo>
                  <a:pt x="1350251" y="1258201"/>
                </a:lnTo>
                <a:lnTo>
                  <a:pt x="1349667" y="1270901"/>
                </a:lnTo>
                <a:lnTo>
                  <a:pt x="1362443" y="1270901"/>
                </a:lnTo>
                <a:lnTo>
                  <a:pt x="1374063" y="1258201"/>
                </a:lnTo>
                <a:lnTo>
                  <a:pt x="1385684" y="1270901"/>
                </a:lnTo>
                <a:lnTo>
                  <a:pt x="1395399" y="1270901"/>
                </a:lnTo>
                <a:lnTo>
                  <a:pt x="1395768" y="1258201"/>
                </a:lnTo>
                <a:lnTo>
                  <a:pt x="1401076" y="1258201"/>
                </a:lnTo>
                <a:lnTo>
                  <a:pt x="1404264" y="1270901"/>
                </a:lnTo>
                <a:lnTo>
                  <a:pt x="1417053" y="1270901"/>
                </a:lnTo>
                <a:lnTo>
                  <a:pt x="1415884" y="1258201"/>
                </a:lnTo>
                <a:lnTo>
                  <a:pt x="1418793" y="1258201"/>
                </a:lnTo>
                <a:lnTo>
                  <a:pt x="1421117" y="1270901"/>
                </a:lnTo>
                <a:lnTo>
                  <a:pt x="1423441" y="1258201"/>
                </a:lnTo>
                <a:lnTo>
                  <a:pt x="1428089" y="1270901"/>
                </a:lnTo>
                <a:lnTo>
                  <a:pt x="1429245" y="1270901"/>
                </a:lnTo>
                <a:lnTo>
                  <a:pt x="1426921" y="1258201"/>
                </a:lnTo>
                <a:lnTo>
                  <a:pt x="1434185" y="1258201"/>
                </a:lnTo>
                <a:lnTo>
                  <a:pt x="1438109" y="1270901"/>
                </a:lnTo>
                <a:lnTo>
                  <a:pt x="1440281" y="1270901"/>
                </a:lnTo>
                <a:lnTo>
                  <a:pt x="1449578" y="1258201"/>
                </a:lnTo>
                <a:lnTo>
                  <a:pt x="1448422" y="1270901"/>
                </a:lnTo>
                <a:lnTo>
                  <a:pt x="1453057" y="1270901"/>
                </a:lnTo>
                <a:lnTo>
                  <a:pt x="1453057" y="1258201"/>
                </a:lnTo>
                <a:lnTo>
                  <a:pt x="1457134" y="1270901"/>
                </a:lnTo>
                <a:lnTo>
                  <a:pt x="1463522" y="1258201"/>
                </a:lnTo>
                <a:lnTo>
                  <a:pt x="1467586" y="1258201"/>
                </a:lnTo>
                <a:lnTo>
                  <a:pt x="1468170" y="1270901"/>
                </a:lnTo>
                <a:lnTo>
                  <a:pt x="1476883" y="1270901"/>
                </a:lnTo>
                <a:lnTo>
                  <a:pt x="1482979" y="1258201"/>
                </a:lnTo>
                <a:lnTo>
                  <a:pt x="1489481" y="1258201"/>
                </a:lnTo>
                <a:lnTo>
                  <a:pt x="1488579" y="1245501"/>
                </a:lnTo>
                <a:lnTo>
                  <a:pt x="1486750" y="1245501"/>
                </a:lnTo>
                <a:lnTo>
                  <a:pt x="1489075" y="1232801"/>
                </a:lnTo>
                <a:lnTo>
                  <a:pt x="1489887" y="1245501"/>
                </a:lnTo>
                <a:lnTo>
                  <a:pt x="1490243" y="1232801"/>
                </a:lnTo>
                <a:lnTo>
                  <a:pt x="1493723" y="1232801"/>
                </a:lnTo>
                <a:lnTo>
                  <a:pt x="1495806" y="1245501"/>
                </a:lnTo>
                <a:lnTo>
                  <a:pt x="1498587" y="1245501"/>
                </a:lnTo>
                <a:lnTo>
                  <a:pt x="1498371" y="1258201"/>
                </a:lnTo>
                <a:lnTo>
                  <a:pt x="1519288" y="1258201"/>
                </a:lnTo>
                <a:lnTo>
                  <a:pt x="1522183" y="1245501"/>
                </a:lnTo>
                <a:lnTo>
                  <a:pt x="1528775" y="1245501"/>
                </a:lnTo>
                <a:lnTo>
                  <a:pt x="1526832" y="1232801"/>
                </a:lnTo>
                <a:lnTo>
                  <a:pt x="1530324" y="1245501"/>
                </a:lnTo>
                <a:lnTo>
                  <a:pt x="1530324" y="1232801"/>
                </a:lnTo>
                <a:lnTo>
                  <a:pt x="1550022" y="1232801"/>
                </a:lnTo>
                <a:lnTo>
                  <a:pt x="1550022" y="1220101"/>
                </a:lnTo>
                <a:lnTo>
                  <a:pt x="1552282" y="1232801"/>
                </a:lnTo>
                <a:lnTo>
                  <a:pt x="1567446" y="1232801"/>
                </a:lnTo>
                <a:lnTo>
                  <a:pt x="1571218" y="1220101"/>
                </a:lnTo>
                <a:lnTo>
                  <a:pt x="1572679" y="1220101"/>
                </a:lnTo>
                <a:lnTo>
                  <a:pt x="1570926" y="1207401"/>
                </a:lnTo>
                <a:lnTo>
                  <a:pt x="1575574" y="1207401"/>
                </a:lnTo>
                <a:lnTo>
                  <a:pt x="1576743" y="1220101"/>
                </a:lnTo>
                <a:lnTo>
                  <a:pt x="1579905" y="1207401"/>
                </a:lnTo>
                <a:lnTo>
                  <a:pt x="1584655" y="1207401"/>
                </a:lnTo>
                <a:lnTo>
                  <a:pt x="1590382" y="1220101"/>
                </a:lnTo>
                <a:lnTo>
                  <a:pt x="1596491" y="1220101"/>
                </a:lnTo>
                <a:lnTo>
                  <a:pt x="1611591" y="1232801"/>
                </a:lnTo>
                <a:lnTo>
                  <a:pt x="1612760" y="1220101"/>
                </a:lnTo>
                <a:lnTo>
                  <a:pt x="1614500" y="1207401"/>
                </a:lnTo>
                <a:lnTo>
                  <a:pt x="1638973" y="1207401"/>
                </a:lnTo>
                <a:lnTo>
                  <a:pt x="1642960" y="1194701"/>
                </a:lnTo>
                <a:lnTo>
                  <a:pt x="1654314" y="1207401"/>
                </a:lnTo>
                <a:lnTo>
                  <a:pt x="1661325" y="1207401"/>
                </a:lnTo>
                <a:lnTo>
                  <a:pt x="1668856" y="1194701"/>
                </a:lnTo>
                <a:lnTo>
                  <a:pt x="1678393" y="1207401"/>
                </a:lnTo>
                <a:lnTo>
                  <a:pt x="1675485" y="1194701"/>
                </a:lnTo>
                <a:lnTo>
                  <a:pt x="1677238" y="1194701"/>
                </a:lnTo>
                <a:lnTo>
                  <a:pt x="1683054" y="1182001"/>
                </a:lnTo>
                <a:lnTo>
                  <a:pt x="1737563" y="1182001"/>
                </a:lnTo>
                <a:lnTo>
                  <a:pt x="1739252" y="1169301"/>
                </a:lnTo>
                <a:lnTo>
                  <a:pt x="1736559" y="1169301"/>
                </a:lnTo>
                <a:lnTo>
                  <a:pt x="1735277" y="1156601"/>
                </a:lnTo>
                <a:lnTo>
                  <a:pt x="1741131" y="1156601"/>
                </a:lnTo>
                <a:lnTo>
                  <a:pt x="1744611" y="1169301"/>
                </a:lnTo>
                <a:lnTo>
                  <a:pt x="1746351" y="1169301"/>
                </a:lnTo>
                <a:lnTo>
                  <a:pt x="1748675" y="1156601"/>
                </a:lnTo>
                <a:lnTo>
                  <a:pt x="1757972" y="1156601"/>
                </a:lnTo>
                <a:lnTo>
                  <a:pt x="1760880" y="1143901"/>
                </a:lnTo>
                <a:lnTo>
                  <a:pt x="1774240" y="1143901"/>
                </a:lnTo>
                <a:lnTo>
                  <a:pt x="1777720" y="1131201"/>
                </a:lnTo>
                <a:lnTo>
                  <a:pt x="1778304" y="1143901"/>
                </a:lnTo>
                <a:lnTo>
                  <a:pt x="1786724" y="1143901"/>
                </a:lnTo>
                <a:lnTo>
                  <a:pt x="1786001" y="1131201"/>
                </a:lnTo>
                <a:lnTo>
                  <a:pt x="1787601" y="1131201"/>
                </a:lnTo>
                <a:lnTo>
                  <a:pt x="1788756" y="1143901"/>
                </a:lnTo>
                <a:lnTo>
                  <a:pt x="1794090" y="1143901"/>
                </a:lnTo>
                <a:lnTo>
                  <a:pt x="1794878" y="1131201"/>
                </a:lnTo>
                <a:lnTo>
                  <a:pt x="1807692" y="1131201"/>
                </a:lnTo>
                <a:lnTo>
                  <a:pt x="1807298" y="1118501"/>
                </a:lnTo>
                <a:lnTo>
                  <a:pt x="1817243" y="1118501"/>
                </a:lnTo>
                <a:lnTo>
                  <a:pt x="1818970" y="1109751"/>
                </a:lnTo>
                <a:lnTo>
                  <a:pt x="1822945" y="1118501"/>
                </a:lnTo>
                <a:lnTo>
                  <a:pt x="1827631" y="1118501"/>
                </a:lnTo>
                <a:lnTo>
                  <a:pt x="1830565" y="1105801"/>
                </a:lnTo>
                <a:lnTo>
                  <a:pt x="1836343" y="1105801"/>
                </a:lnTo>
                <a:lnTo>
                  <a:pt x="1838667" y="1118501"/>
                </a:lnTo>
                <a:lnTo>
                  <a:pt x="1842147" y="1105801"/>
                </a:lnTo>
                <a:lnTo>
                  <a:pt x="1847380" y="1105801"/>
                </a:lnTo>
                <a:lnTo>
                  <a:pt x="1849704" y="1093101"/>
                </a:lnTo>
                <a:lnTo>
                  <a:pt x="1850288" y="1093101"/>
                </a:lnTo>
                <a:lnTo>
                  <a:pt x="1859000" y="1105801"/>
                </a:lnTo>
                <a:lnTo>
                  <a:pt x="1862696" y="1093101"/>
                </a:lnTo>
                <a:lnTo>
                  <a:pt x="1866760" y="1080401"/>
                </a:lnTo>
                <a:lnTo>
                  <a:pt x="1868970" y="1080401"/>
                </a:lnTo>
                <a:lnTo>
                  <a:pt x="1871167" y="1067701"/>
                </a:lnTo>
                <a:lnTo>
                  <a:pt x="1878304" y="1067701"/>
                </a:lnTo>
                <a:lnTo>
                  <a:pt x="1875993" y="1080401"/>
                </a:lnTo>
                <a:lnTo>
                  <a:pt x="1873885" y="1080401"/>
                </a:lnTo>
                <a:lnTo>
                  <a:pt x="1877009" y="1093101"/>
                </a:lnTo>
                <a:lnTo>
                  <a:pt x="1879307" y="1080401"/>
                </a:lnTo>
                <a:lnTo>
                  <a:pt x="1880628" y="1067701"/>
                </a:lnTo>
                <a:lnTo>
                  <a:pt x="1896402" y="1067701"/>
                </a:lnTo>
                <a:lnTo>
                  <a:pt x="1902053" y="1055001"/>
                </a:lnTo>
                <a:lnTo>
                  <a:pt x="1907387" y="1055001"/>
                </a:lnTo>
                <a:lnTo>
                  <a:pt x="1910689" y="1042301"/>
                </a:lnTo>
                <a:lnTo>
                  <a:pt x="1905660" y="1042301"/>
                </a:lnTo>
                <a:lnTo>
                  <a:pt x="1904377" y="1029601"/>
                </a:lnTo>
                <a:lnTo>
                  <a:pt x="1901799" y="1029601"/>
                </a:lnTo>
                <a:lnTo>
                  <a:pt x="1900821" y="1016901"/>
                </a:lnTo>
                <a:lnTo>
                  <a:pt x="1906968" y="1029601"/>
                </a:lnTo>
                <a:lnTo>
                  <a:pt x="1915769" y="1029601"/>
                </a:lnTo>
                <a:lnTo>
                  <a:pt x="1922894" y="1042301"/>
                </a:lnTo>
                <a:lnTo>
                  <a:pt x="1928126" y="1042301"/>
                </a:lnTo>
                <a:lnTo>
                  <a:pt x="1921154" y="1029601"/>
                </a:lnTo>
                <a:lnTo>
                  <a:pt x="1936216" y="1029601"/>
                </a:lnTo>
                <a:lnTo>
                  <a:pt x="1936978" y="1016901"/>
                </a:lnTo>
                <a:lnTo>
                  <a:pt x="1938832" y="1004201"/>
                </a:lnTo>
                <a:lnTo>
                  <a:pt x="1944382" y="1004201"/>
                </a:lnTo>
                <a:lnTo>
                  <a:pt x="1948611" y="1016901"/>
                </a:lnTo>
                <a:lnTo>
                  <a:pt x="1959483" y="1016901"/>
                </a:lnTo>
                <a:lnTo>
                  <a:pt x="1953679" y="1004201"/>
                </a:lnTo>
                <a:lnTo>
                  <a:pt x="1957158" y="1004201"/>
                </a:lnTo>
                <a:lnTo>
                  <a:pt x="1953679" y="991501"/>
                </a:lnTo>
                <a:lnTo>
                  <a:pt x="1959483" y="1004201"/>
                </a:lnTo>
                <a:lnTo>
                  <a:pt x="1960651" y="1004201"/>
                </a:lnTo>
                <a:lnTo>
                  <a:pt x="1965299" y="991501"/>
                </a:lnTo>
                <a:lnTo>
                  <a:pt x="1964715" y="991501"/>
                </a:lnTo>
                <a:lnTo>
                  <a:pt x="1957743" y="991501"/>
                </a:lnTo>
                <a:lnTo>
                  <a:pt x="1956638" y="984961"/>
                </a:lnTo>
                <a:lnTo>
                  <a:pt x="1958327" y="978801"/>
                </a:lnTo>
                <a:lnTo>
                  <a:pt x="1964715" y="991501"/>
                </a:lnTo>
                <a:lnTo>
                  <a:pt x="1963559" y="978801"/>
                </a:lnTo>
                <a:lnTo>
                  <a:pt x="1970519" y="978801"/>
                </a:lnTo>
                <a:lnTo>
                  <a:pt x="1975751" y="991501"/>
                </a:lnTo>
                <a:lnTo>
                  <a:pt x="1976691" y="991501"/>
                </a:lnTo>
                <a:lnTo>
                  <a:pt x="1978291" y="978801"/>
                </a:lnTo>
                <a:lnTo>
                  <a:pt x="1979231" y="978801"/>
                </a:lnTo>
                <a:lnTo>
                  <a:pt x="1978253" y="967079"/>
                </a:lnTo>
                <a:lnTo>
                  <a:pt x="1978139" y="965682"/>
                </a:lnTo>
                <a:lnTo>
                  <a:pt x="1978190" y="966114"/>
                </a:lnTo>
                <a:lnTo>
                  <a:pt x="1978291" y="967079"/>
                </a:lnTo>
                <a:lnTo>
                  <a:pt x="1979231" y="978801"/>
                </a:lnTo>
                <a:lnTo>
                  <a:pt x="1979790" y="978801"/>
                </a:lnTo>
                <a:lnTo>
                  <a:pt x="1983879" y="978801"/>
                </a:lnTo>
                <a:lnTo>
                  <a:pt x="1985048" y="978801"/>
                </a:lnTo>
                <a:lnTo>
                  <a:pt x="1988654" y="978801"/>
                </a:lnTo>
                <a:lnTo>
                  <a:pt x="1985543" y="966114"/>
                </a:lnTo>
                <a:lnTo>
                  <a:pt x="2012429" y="966114"/>
                </a:lnTo>
                <a:lnTo>
                  <a:pt x="2012530" y="964946"/>
                </a:lnTo>
                <a:lnTo>
                  <a:pt x="2013585" y="953401"/>
                </a:lnTo>
                <a:lnTo>
                  <a:pt x="2016048" y="953401"/>
                </a:lnTo>
                <a:lnTo>
                  <a:pt x="2021065" y="940701"/>
                </a:lnTo>
                <a:lnTo>
                  <a:pt x="2038438" y="940701"/>
                </a:lnTo>
                <a:lnTo>
                  <a:pt x="2039404" y="928001"/>
                </a:lnTo>
                <a:lnTo>
                  <a:pt x="2057031" y="928001"/>
                </a:lnTo>
                <a:lnTo>
                  <a:pt x="2054987" y="915301"/>
                </a:lnTo>
                <a:lnTo>
                  <a:pt x="2066023" y="915301"/>
                </a:lnTo>
                <a:lnTo>
                  <a:pt x="2067610" y="902601"/>
                </a:lnTo>
                <a:lnTo>
                  <a:pt x="2083168" y="902601"/>
                </a:lnTo>
                <a:lnTo>
                  <a:pt x="2086648" y="889901"/>
                </a:lnTo>
                <a:lnTo>
                  <a:pt x="2087499" y="889901"/>
                </a:lnTo>
                <a:lnTo>
                  <a:pt x="2084755" y="877455"/>
                </a:lnTo>
                <a:lnTo>
                  <a:pt x="2084717" y="877265"/>
                </a:lnTo>
                <a:lnTo>
                  <a:pt x="2086178" y="877265"/>
                </a:lnTo>
                <a:lnTo>
                  <a:pt x="2084324" y="864501"/>
                </a:lnTo>
                <a:lnTo>
                  <a:pt x="2087232" y="864501"/>
                </a:lnTo>
                <a:lnTo>
                  <a:pt x="2093239" y="877265"/>
                </a:lnTo>
                <a:lnTo>
                  <a:pt x="2093163" y="876757"/>
                </a:lnTo>
                <a:lnTo>
                  <a:pt x="2091880" y="864501"/>
                </a:lnTo>
                <a:lnTo>
                  <a:pt x="2094788" y="864501"/>
                </a:lnTo>
                <a:lnTo>
                  <a:pt x="2095080" y="876223"/>
                </a:lnTo>
                <a:lnTo>
                  <a:pt x="2095106" y="877265"/>
                </a:lnTo>
                <a:lnTo>
                  <a:pt x="2111946" y="877265"/>
                </a:lnTo>
                <a:lnTo>
                  <a:pt x="2105939" y="864501"/>
                </a:lnTo>
                <a:lnTo>
                  <a:pt x="2109584" y="864501"/>
                </a:lnTo>
                <a:lnTo>
                  <a:pt x="2108149" y="851801"/>
                </a:lnTo>
                <a:lnTo>
                  <a:pt x="2112099" y="864501"/>
                </a:lnTo>
                <a:lnTo>
                  <a:pt x="2132546" y="864501"/>
                </a:lnTo>
                <a:lnTo>
                  <a:pt x="2133663" y="851801"/>
                </a:lnTo>
                <a:lnTo>
                  <a:pt x="2146592" y="851801"/>
                </a:lnTo>
                <a:lnTo>
                  <a:pt x="2147062" y="839101"/>
                </a:lnTo>
                <a:lnTo>
                  <a:pt x="2146058" y="839101"/>
                </a:lnTo>
                <a:lnTo>
                  <a:pt x="2143798" y="826401"/>
                </a:lnTo>
                <a:lnTo>
                  <a:pt x="2141728" y="826401"/>
                </a:lnTo>
                <a:lnTo>
                  <a:pt x="2140153" y="813714"/>
                </a:lnTo>
                <a:lnTo>
                  <a:pt x="2145944" y="813714"/>
                </a:lnTo>
                <a:lnTo>
                  <a:pt x="2147646" y="826401"/>
                </a:lnTo>
                <a:lnTo>
                  <a:pt x="2153615" y="826401"/>
                </a:lnTo>
                <a:lnTo>
                  <a:pt x="2153450" y="824763"/>
                </a:lnTo>
                <a:lnTo>
                  <a:pt x="2153640" y="826401"/>
                </a:lnTo>
                <a:lnTo>
                  <a:pt x="2155240" y="826401"/>
                </a:lnTo>
                <a:lnTo>
                  <a:pt x="2154644" y="813714"/>
                </a:lnTo>
                <a:lnTo>
                  <a:pt x="2153145" y="813714"/>
                </a:lnTo>
                <a:lnTo>
                  <a:pt x="2153145" y="821778"/>
                </a:lnTo>
                <a:lnTo>
                  <a:pt x="2152599" y="816965"/>
                </a:lnTo>
                <a:lnTo>
                  <a:pt x="2152586" y="816787"/>
                </a:lnTo>
                <a:lnTo>
                  <a:pt x="2152396" y="813714"/>
                </a:lnTo>
                <a:lnTo>
                  <a:pt x="2153145" y="821778"/>
                </a:lnTo>
                <a:lnTo>
                  <a:pt x="2153145" y="813714"/>
                </a:lnTo>
                <a:lnTo>
                  <a:pt x="2152586" y="813714"/>
                </a:lnTo>
                <a:lnTo>
                  <a:pt x="2148802" y="801001"/>
                </a:lnTo>
                <a:lnTo>
                  <a:pt x="2163622" y="788301"/>
                </a:lnTo>
                <a:lnTo>
                  <a:pt x="2178431" y="775601"/>
                </a:lnTo>
                <a:lnTo>
                  <a:pt x="2186736" y="788301"/>
                </a:lnTo>
                <a:lnTo>
                  <a:pt x="2195766" y="801001"/>
                </a:lnTo>
                <a:lnTo>
                  <a:pt x="2213279" y="801001"/>
                </a:lnTo>
                <a:lnTo>
                  <a:pt x="2209215" y="788301"/>
                </a:lnTo>
                <a:lnTo>
                  <a:pt x="2217115" y="801001"/>
                </a:lnTo>
                <a:lnTo>
                  <a:pt x="2222182" y="801001"/>
                </a:lnTo>
                <a:lnTo>
                  <a:pt x="2222779" y="801001"/>
                </a:lnTo>
                <a:lnTo>
                  <a:pt x="2227491" y="801001"/>
                </a:lnTo>
                <a:lnTo>
                  <a:pt x="2223160" y="788301"/>
                </a:lnTo>
                <a:lnTo>
                  <a:pt x="2231288" y="788301"/>
                </a:lnTo>
                <a:lnTo>
                  <a:pt x="2225484" y="775601"/>
                </a:lnTo>
                <a:lnTo>
                  <a:pt x="2238349" y="775601"/>
                </a:lnTo>
                <a:lnTo>
                  <a:pt x="2235352" y="762901"/>
                </a:lnTo>
                <a:lnTo>
                  <a:pt x="2236520" y="762901"/>
                </a:lnTo>
                <a:lnTo>
                  <a:pt x="2242743" y="775601"/>
                </a:lnTo>
                <a:lnTo>
                  <a:pt x="2250402" y="762901"/>
                </a:lnTo>
                <a:lnTo>
                  <a:pt x="2258593" y="775601"/>
                </a:lnTo>
                <a:lnTo>
                  <a:pt x="2254237" y="762901"/>
                </a:lnTo>
                <a:lnTo>
                  <a:pt x="2257526" y="762901"/>
                </a:lnTo>
                <a:lnTo>
                  <a:pt x="2257425" y="750201"/>
                </a:lnTo>
                <a:lnTo>
                  <a:pt x="2264765" y="750201"/>
                </a:lnTo>
                <a:lnTo>
                  <a:pt x="2261349" y="737501"/>
                </a:lnTo>
                <a:lnTo>
                  <a:pt x="2258593" y="737501"/>
                </a:lnTo>
                <a:lnTo>
                  <a:pt x="2256320" y="725093"/>
                </a:lnTo>
                <a:lnTo>
                  <a:pt x="2256269" y="724801"/>
                </a:lnTo>
                <a:lnTo>
                  <a:pt x="2263800" y="737501"/>
                </a:lnTo>
                <a:lnTo>
                  <a:pt x="2268397" y="737501"/>
                </a:lnTo>
                <a:lnTo>
                  <a:pt x="2272093" y="750201"/>
                </a:lnTo>
                <a:lnTo>
                  <a:pt x="2273871" y="750201"/>
                </a:lnTo>
                <a:lnTo>
                  <a:pt x="2270226" y="737501"/>
                </a:lnTo>
                <a:lnTo>
                  <a:pt x="2275573" y="737501"/>
                </a:lnTo>
                <a:lnTo>
                  <a:pt x="2273731" y="725093"/>
                </a:lnTo>
                <a:lnTo>
                  <a:pt x="2273693" y="724801"/>
                </a:lnTo>
                <a:lnTo>
                  <a:pt x="2283523" y="724801"/>
                </a:lnTo>
                <a:lnTo>
                  <a:pt x="2286457" y="737501"/>
                </a:lnTo>
                <a:lnTo>
                  <a:pt x="2286508" y="724801"/>
                </a:lnTo>
                <a:lnTo>
                  <a:pt x="2290686" y="724801"/>
                </a:lnTo>
                <a:lnTo>
                  <a:pt x="2288171" y="712101"/>
                </a:lnTo>
                <a:lnTo>
                  <a:pt x="2295791" y="712101"/>
                </a:lnTo>
                <a:lnTo>
                  <a:pt x="2297506" y="699401"/>
                </a:lnTo>
                <a:lnTo>
                  <a:pt x="2296884" y="699401"/>
                </a:lnTo>
                <a:lnTo>
                  <a:pt x="2296884" y="686701"/>
                </a:lnTo>
                <a:lnTo>
                  <a:pt x="2306751" y="686701"/>
                </a:lnTo>
                <a:lnTo>
                  <a:pt x="2299779" y="699401"/>
                </a:lnTo>
                <a:lnTo>
                  <a:pt x="2316048" y="699401"/>
                </a:lnTo>
                <a:lnTo>
                  <a:pt x="2323020" y="686701"/>
                </a:lnTo>
                <a:lnTo>
                  <a:pt x="2331732" y="686701"/>
                </a:lnTo>
                <a:lnTo>
                  <a:pt x="2328773" y="674001"/>
                </a:lnTo>
                <a:lnTo>
                  <a:pt x="2322728" y="662152"/>
                </a:lnTo>
                <a:lnTo>
                  <a:pt x="2322728" y="686701"/>
                </a:lnTo>
                <a:lnTo>
                  <a:pt x="2310244" y="686701"/>
                </a:lnTo>
                <a:lnTo>
                  <a:pt x="2313089" y="674001"/>
                </a:lnTo>
                <a:lnTo>
                  <a:pt x="2313838" y="674001"/>
                </a:lnTo>
                <a:lnTo>
                  <a:pt x="2322728" y="686701"/>
                </a:lnTo>
                <a:lnTo>
                  <a:pt x="2322728" y="662152"/>
                </a:lnTo>
                <a:lnTo>
                  <a:pt x="2322296" y="661301"/>
                </a:lnTo>
                <a:lnTo>
                  <a:pt x="2324176" y="661301"/>
                </a:lnTo>
                <a:lnTo>
                  <a:pt x="2334056" y="674001"/>
                </a:lnTo>
                <a:lnTo>
                  <a:pt x="2334349" y="661301"/>
                </a:lnTo>
                <a:lnTo>
                  <a:pt x="2344610" y="661301"/>
                </a:lnTo>
                <a:lnTo>
                  <a:pt x="2345182" y="648601"/>
                </a:lnTo>
                <a:lnTo>
                  <a:pt x="2345931" y="648601"/>
                </a:lnTo>
                <a:lnTo>
                  <a:pt x="2346033" y="644855"/>
                </a:lnTo>
                <a:lnTo>
                  <a:pt x="2346121" y="641489"/>
                </a:lnTo>
                <a:lnTo>
                  <a:pt x="2346236" y="637070"/>
                </a:lnTo>
                <a:lnTo>
                  <a:pt x="2346274" y="635927"/>
                </a:lnTo>
                <a:lnTo>
                  <a:pt x="2349741" y="635927"/>
                </a:lnTo>
                <a:lnTo>
                  <a:pt x="2349970" y="635927"/>
                </a:lnTo>
                <a:lnTo>
                  <a:pt x="2352217" y="648601"/>
                </a:lnTo>
                <a:lnTo>
                  <a:pt x="2356662" y="648601"/>
                </a:lnTo>
                <a:lnTo>
                  <a:pt x="2357082" y="641489"/>
                </a:lnTo>
                <a:lnTo>
                  <a:pt x="2357196" y="639483"/>
                </a:lnTo>
                <a:lnTo>
                  <a:pt x="2357285" y="637870"/>
                </a:lnTo>
                <a:lnTo>
                  <a:pt x="2357399" y="635927"/>
                </a:lnTo>
                <a:lnTo>
                  <a:pt x="2361349" y="635927"/>
                </a:lnTo>
                <a:lnTo>
                  <a:pt x="2365997" y="623201"/>
                </a:lnTo>
                <a:lnTo>
                  <a:pt x="2382990" y="623201"/>
                </a:lnTo>
                <a:lnTo>
                  <a:pt x="2383434" y="623201"/>
                </a:lnTo>
                <a:lnTo>
                  <a:pt x="2390089" y="623201"/>
                </a:lnTo>
                <a:lnTo>
                  <a:pt x="2382228" y="610501"/>
                </a:lnTo>
                <a:lnTo>
                  <a:pt x="2382837" y="620661"/>
                </a:lnTo>
                <a:lnTo>
                  <a:pt x="2382926" y="622173"/>
                </a:lnTo>
                <a:lnTo>
                  <a:pt x="2377211" y="610501"/>
                </a:lnTo>
                <a:lnTo>
                  <a:pt x="2382228" y="610501"/>
                </a:lnTo>
                <a:lnTo>
                  <a:pt x="2383015" y="610501"/>
                </a:lnTo>
                <a:lnTo>
                  <a:pt x="2382126" y="597801"/>
                </a:lnTo>
                <a:lnTo>
                  <a:pt x="2385479" y="585101"/>
                </a:lnTo>
                <a:lnTo>
                  <a:pt x="2391854" y="585101"/>
                </a:lnTo>
                <a:lnTo>
                  <a:pt x="2388679" y="572401"/>
                </a:lnTo>
                <a:lnTo>
                  <a:pt x="2399969" y="572401"/>
                </a:lnTo>
                <a:lnTo>
                  <a:pt x="2405138" y="559701"/>
                </a:lnTo>
                <a:lnTo>
                  <a:pt x="2422931" y="559701"/>
                </a:lnTo>
                <a:lnTo>
                  <a:pt x="2419934" y="547001"/>
                </a:lnTo>
                <a:lnTo>
                  <a:pt x="2424480" y="547001"/>
                </a:lnTo>
                <a:lnTo>
                  <a:pt x="2417699" y="534301"/>
                </a:lnTo>
                <a:lnTo>
                  <a:pt x="2446744" y="534301"/>
                </a:lnTo>
                <a:lnTo>
                  <a:pt x="2435123" y="521601"/>
                </a:lnTo>
                <a:lnTo>
                  <a:pt x="2440940" y="521601"/>
                </a:lnTo>
                <a:lnTo>
                  <a:pt x="2439187" y="508901"/>
                </a:lnTo>
                <a:lnTo>
                  <a:pt x="2454300" y="508901"/>
                </a:lnTo>
                <a:lnTo>
                  <a:pt x="2458897" y="521474"/>
                </a:lnTo>
                <a:lnTo>
                  <a:pt x="2458555" y="515962"/>
                </a:lnTo>
                <a:lnTo>
                  <a:pt x="2457196" y="496201"/>
                </a:lnTo>
                <a:lnTo>
                  <a:pt x="2460104" y="496201"/>
                </a:lnTo>
                <a:lnTo>
                  <a:pt x="2460688" y="508215"/>
                </a:lnTo>
                <a:lnTo>
                  <a:pt x="2460714" y="508901"/>
                </a:lnTo>
                <a:lnTo>
                  <a:pt x="2465501" y="508901"/>
                </a:lnTo>
                <a:lnTo>
                  <a:pt x="2462428" y="496201"/>
                </a:lnTo>
                <a:lnTo>
                  <a:pt x="2481300" y="496201"/>
                </a:lnTo>
                <a:lnTo>
                  <a:pt x="2483777" y="483501"/>
                </a:lnTo>
                <a:lnTo>
                  <a:pt x="2486025" y="483501"/>
                </a:lnTo>
                <a:lnTo>
                  <a:pt x="2489149" y="470801"/>
                </a:lnTo>
                <a:lnTo>
                  <a:pt x="2488768" y="470801"/>
                </a:lnTo>
                <a:lnTo>
                  <a:pt x="2487815" y="465734"/>
                </a:lnTo>
                <a:lnTo>
                  <a:pt x="2487993" y="469709"/>
                </a:lnTo>
                <a:lnTo>
                  <a:pt x="2488044" y="470801"/>
                </a:lnTo>
                <a:lnTo>
                  <a:pt x="2484971" y="470801"/>
                </a:lnTo>
                <a:lnTo>
                  <a:pt x="2479586" y="458101"/>
                </a:lnTo>
                <a:lnTo>
                  <a:pt x="2479281" y="465734"/>
                </a:lnTo>
                <a:lnTo>
                  <a:pt x="2479129" y="469709"/>
                </a:lnTo>
                <a:lnTo>
                  <a:pt x="2479078" y="470801"/>
                </a:lnTo>
                <a:lnTo>
                  <a:pt x="2479281" y="465734"/>
                </a:lnTo>
                <a:lnTo>
                  <a:pt x="2476208" y="462381"/>
                </a:lnTo>
                <a:lnTo>
                  <a:pt x="2476944" y="469709"/>
                </a:lnTo>
                <a:lnTo>
                  <a:pt x="2477046" y="470801"/>
                </a:lnTo>
                <a:lnTo>
                  <a:pt x="2476208" y="462381"/>
                </a:lnTo>
                <a:lnTo>
                  <a:pt x="2475788" y="458101"/>
                </a:lnTo>
                <a:lnTo>
                  <a:pt x="2479586" y="458101"/>
                </a:lnTo>
                <a:lnTo>
                  <a:pt x="2486380" y="458101"/>
                </a:lnTo>
                <a:lnTo>
                  <a:pt x="2487815" y="465734"/>
                </a:lnTo>
                <a:lnTo>
                  <a:pt x="2487472" y="458101"/>
                </a:lnTo>
                <a:lnTo>
                  <a:pt x="2490927" y="458101"/>
                </a:lnTo>
                <a:lnTo>
                  <a:pt x="2491473" y="469709"/>
                </a:lnTo>
                <a:lnTo>
                  <a:pt x="2491524" y="470801"/>
                </a:lnTo>
                <a:lnTo>
                  <a:pt x="2499309" y="470801"/>
                </a:lnTo>
                <a:lnTo>
                  <a:pt x="2502700" y="458101"/>
                </a:lnTo>
                <a:lnTo>
                  <a:pt x="2508897" y="458101"/>
                </a:lnTo>
                <a:lnTo>
                  <a:pt x="2507729" y="445401"/>
                </a:lnTo>
                <a:lnTo>
                  <a:pt x="2511221" y="445401"/>
                </a:lnTo>
                <a:lnTo>
                  <a:pt x="2502509" y="432701"/>
                </a:lnTo>
                <a:lnTo>
                  <a:pt x="2500185" y="432701"/>
                </a:lnTo>
                <a:lnTo>
                  <a:pt x="2505989" y="420001"/>
                </a:lnTo>
                <a:lnTo>
                  <a:pt x="2511806" y="420001"/>
                </a:lnTo>
                <a:lnTo>
                  <a:pt x="2507729" y="407301"/>
                </a:lnTo>
                <a:lnTo>
                  <a:pt x="2513279" y="407301"/>
                </a:lnTo>
                <a:lnTo>
                  <a:pt x="2511806" y="420001"/>
                </a:lnTo>
                <a:lnTo>
                  <a:pt x="2515870" y="420001"/>
                </a:lnTo>
                <a:lnTo>
                  <a:pt x="2516454" y="407301"/>
                </a:lnTo>
                <a:lnTo>
                  <a:pt x="2516835" y="407301"/>
                </a:lnTo>
                <a:lnTo>
                  <a:pt x="2518778" y="407301"/>
                </a:lnTo>
                <a:lnTo>
                  <a:pt x="2522791" y="420001"/>
                </a:lnTo>
                <a:lnTo>
                  <a:pt x="2525699" y="407301"/>
                </a:lnTo>
                <a:lnTo>
                  <a:pt x="2526271" y="407301"/>
                </a:lnTo>
                <a:lnTo>
                  <a:pt x="2525890" y="394601"/>
                </a:lnTo>
                <a:lnTo>
                  <a:pt x="2526271" y="394601"/>
                </a:lnTo>
                <a:lnTo>
                  <a:pt x="2529294" y="381901"/>
                </a:lnTo>
                <a:lnTo>
                  <a:pt x="2551861" y="381901"/>
                </a:lnTo>
                <a:lnTo>
                  <a:pt x="2551252" y="369201"/>
                </a:lnTo>
                <a:lnTo>
                  <a:pt x="2551836" y="369201"/>
                </a:lnTo>
                <a:lnTo>
                  <a:pt x="2547188" y="356501"/>
                </a:lnTo>
                <a:lnTo>
                  <a:pt x="2556345" y="356501"/>
                </a:lnTo>
                <a:lnTo>
                  <a:pt x="2559608" y="343801"/>
                </a:lnTo>
                <a:lnTo>
                  <a:pt x="2563622" y="343801"/>
                </a:lnTo>
                <a:lnTo>
                  <a:pt x="2563457" y="331101"/>
                </a:lnTo>
                <a:lnTo>
                  <a:pt x="2581097" y="331101"/>
                </a:lnTo>
                <a:lnTo>
                  <a:pt x="2583777" y="318452"/>
                </a:lnTo>
                <a:lnTo>
                  <a:pt x="2586698" y="318452"/>
                </a:lnTo>
                <a:lnTo>
                  <a:pt x="2582037" y="305701"/>
                </a:lnTo>
                <a:lnTo>
                  <a:pt x="2591371" y="318452"/>
                </a:lnTo>
                <a:lnTo>
                  <a:pt x="2593657" y="305701"/>
                </a:lnTo>
                <a:lnTo>
                  <a:pt x="2584361" y="305701"/>
                </a:lnTo>
                <a:lnTo>
                  <a:pt x="2586164" y="293001"/>
                </a:lnTo>
                <a:lnTo>
                  <a:pt x="2594203" y="293001"/>
                </a:lnTo>
                <a:lnTo>
                  <a:pt x="2600629" y="280301"/>
                </a:lnTo>
                <a:lnTo>
                  <a:pt x="2613571" y="280301"/>
                </a:lnTo>
                <a:lnTo>
                  <a:pt x="2619692" y="267779"/>
                </a:lnTo>
                <a:lnTo>
                  <a:pt x="2619756" y="267627"/>
                </a:lnTo>
                <a:lnTo>
                  <a:pt x="2623159" y="267627"/>
                </a:lnTo>
                <a:lnTo>
                  <a:pt x="2626169" y="254965"/>
                </a:lnTo>
                <a:lnTo>
                  <a:pt x="2625153" y="254965"/>
                </a:lnTo>
                <a:lnTo>
                  <a:pt x="2615196" y="254965"/>
                </a:lnTo>
                <a:lnTo>
                  <a:pt x="2610180" y="242201"/>
                </a:lnTo>
                <a:lnTo>
                  <a:pt x="2616111" y="242201"/>
                </a:lnTo>
                <a:lnTo>
                  <a:pt x="2625153" y="254965"/>
                </a:lnTo>
                <a:lnTo>
                  <a:pt x="2625064" y="254165"/>
                </a:lnTo>
                <a:lnTo>
                  <a:pt x="2624340" y="242201"/>
                </a:lnTo>
                <a:lnTo>
                  <a:pt x="2622258" y="242201"/>
                </a:lnTo>
                <a:lnTo>
                  <a:pt x="2625610" y="229501"/>
                </a:lnTo>
                <a:lnTo>
                  <a:pt x="2629674" y="229501"/>
                </a:lnTo>
                <a:lnTo>
                  <a:pt x="2636647" y="216801"/>
                </a:lnTo>
                <a:lnTo>
                  <a:pt x="2634323" y="204101"/>
                </a:lnTo>
                <a:lnTo>
                  <a:pt x="2640126" y="204101"/>
                </a:lnTo>
                <a:lnTo>
                  <a:pt x="2639542" y="216801"/>
                </a:lnTo>
                <a:lnTo>
                  <a:pt x="2648839" y="216801"/>
                </a:lnTo>
                <a:lnTo>
                  <a:pt x="2644775" y="204101"/>
                </a:lnTo>
                <a:lnTo>
                  <a:pt x="2637802" y="191401"/>
                </a:lnTo>
                <a:lnTo>
                  <a:pt x="2644190" y="191401"/>
                </a:lnTo>
                <a:lnTo>
                  <a:pt x="2648254" y="204101"/>
                </a:lnTo>
                <a:lnTo>
                  <a:pt x="2650007" y="191401"/>
                </a:lnTo>
                <a:lnTo>
                  <a:pt x="2656967" y="191401"/>
                </a:lnTo>
                <a:lnTo>
                  <a:pt x="2647683" y="178701"/>
                </a:lnTo>
                <a:lnTo>
                  <a:pt x="2655227" y="178701"/>
                </a:lnTo>
                <a:lnTo>
                  <a:pt x="2652598" y="166001"/>
                </a:lnTo>
                <a:lnTo>
                  <a:pt x="2655151" y="166001"/>
                </a:lnTo>
                <a:lnTo>
                  <a:pt x="2649423" y="153301"/>
                </a:lnTo>
                <a:lnTo>
                  <a:pt x="2673235" y="153301"/>
                </a:lnTo>
                <a:lnTo>
                  <a:pt x="2672080" y="140601"/>
                </a:lnTo>
                <a:lnTo>
                  <a:pt x="2670111" y="140601"/>
                </a:lnTo>
                <a:lnTo>
                  <a:pt x="2669387" y="128397"/>
                </a:lnTo>
                <a:lnTo>
                  <a:pt x="2669349" y="127914"/>
                </a:lnTo>
                <a:lnTo>
                  <a:pt x="2679687" y="127914"/>
                </a:lnTo>
                <a:lnTo>
                  <a:pt x="2677210" y="115201"/>
                </a:lnTo>
                <a:lnTo>
                  <a:pt x="2675305" y="115201"/>
                </a:lnTo>
                <a:lnTo>
                  <a:pt x="2674861" y="103352"/>
                </a:lnTo>
                <a:lnTo>
                  <a:pt x="2674518" y="93370"/>
                </a:lnTo>
                <a:lnTo>
                  <a:pt x="2674391" y="89801"/>
                </a:lnTo>
                <a:lnTo>
                  <a:pt x="2679357" y="89801"/>
                </a:lnTo>
                <a:lnTo>
                  <a:pt x="2681948" y="77101"/>
                </a:lnTo>
                <a:lnTo>
                  <a:pt x="2688336" y="77101"/>
                </a:lnTo>
                <a:lnTo>
                  <a:pt x="2690660" y="89801"/>
                </a:lnTo>
                <a:lnTo>
                  <a:pt x="2690622" y="77101"/>
                </a:lnTo>
                <a:lnTo>
                  <a:pt x="2692984" y="77101"/>
                </a:lnTo>
                <a:lnTo>
                  <a:pt x="2694914" y="64401"/>
                </a:lnTo>
                <a:lnTo>
                  <a:pt x="2696476" y="64401"/>
                </a:lnTo>
                <a:lnTo>
                  <a:pt x="2699943" y="51727"/>
                </a:lnTo>
                <a:lnTo>
                  <a:pt x="2701721" y="51727"/>
                </a:lnTo>
                <a:close/>
              </a:path>
              <a:path w="2703829" h="1283970">
                <a:moveTo>
                  <a:pt x="2703207" y="39001"/>
                </a:moveTo>
                <a:lnTo>
                  <a:pt x="2696133" y="31127"/>
                </a:lnTo>
                <a:lnTo>
                  <a:pt x="2698419" y="39001"/>
                </a:lnTo>
                <a:lnTo>
                  <a:pt x="2698216" y="39001"/>
                </a:lnTo>
                <a:lnTo>
                  <a:pt x="2702864" y="51727"/>
                </a:lnTo>
                <a:lnTo>
                  <a:pt x="2701112" y="39001"/>
                </a:lnTo>
                <a:lnTo>
                  <a:pt x="2703207" y="3900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17360686" y="3178162"/>
            <a:ext cx="927735" cy="1873250"/>
          </a:xfrm>
          <a:custGeom>
            <a:avLst/>
            <a:gdLst/>
            <a:ahLst/>
            <a:cxnLst/>
            <a:rect l="l" t="t" r="r" b="b"/>
            <a:pathLst>
              <a:path w="927734" h="1873250">
                <a:moveTo>
                  <a:pt x="927314" y="1588271"/>
                </a:moveTo>
                <a:lnTo>
                  <a:pt x="881979" y="1593631"/>
                </a:lnTo>
                <a:lnTo>
                  <a:pt x="831699" y="1605524"/>
                </a:lnTo>
                <a:lnTo>
                  <a:pt x="781444" y="1611470"/>
                </a:lnTo>
                <a:lnTo>
                  <a:pt x="731223" y="1623363"/>
                </a:lnTo>
                <a:lnTo>
                  <a:pt x="630914" y="1641202"/>
                </a:lnTo>
                <a:lnTo>
                  <a:pt x="580843" y="1653095"/>
                </a:lnTo>
                <a:lnTo>
                  <a:pt x="540649" y="1670934"/>
                </a:lnTo>
                <a:lnTo>
                  <a:pt x="511359" y="1706612"/>
                </a:lnTo>
                <a:lnTo>
                  <a:pt x="496653" y="1748237"/>
                </a:lnTo>
                <a:lnTo>
                  <a:pt x="500210" y="1795808"/>
                </a:lnTo>
                <a:lnTo>
                  <a:pt x="522196" y="1837433"/>
                </a:lnTo>
                <a:lnTo>
                  <a:pt x="555154" y="1861218"/>
                </a:lnTo>
                <a:lnTo>
                  <a:pt x="596140" y="1873111"/>
                </a:lnTo>
                <a:lnTo>
                  <a:pt x="642209" y="1873111"/>
                </a:lnTo>
                <a:lnTo>
                  <a:pt x="691582" y="1867165"/>
                </a:lnTo>
                <a:lnTo>
                  <a:pt x="790409" y="1843379"/>
                </a:lnTo>
                <a:lnTo>
                  <a:pt x="839863" y="1837433"/>
                </a:lnTo>
                <a:lnTo>
                  <a:pt x="889345" y="1825540"/>
                </a:lnTo>
                <a:lnTo>
                  <a:pt x="927314" y="1820979"/>
                </a:lnTo>
                <a:lnTo>
                  <a:pt x="927314" y="1588271"/>
                </a:lnTo>
                <a:close/>
              </a:path>
              <a:path w="927734" h="1873250">
                <a:moveTo>
                  <a:pt x="927314" y="890245"/>
                </a:moveTo>
                <a:lnTo>
                  <a:pt x="895389" y="897904"/>
                </a:lnTo>
                <a:lnTo>
                  <a:pt x="845848" y="903850"/>
                </a:lnTo>
                <a:lnTo>
                  <a:pt x="745148" y="927636"/>
                </a:lnTo>
                <a:lnTo>
                  <a:pt x="694021" y="933582"/>
                </a:lnTo>
                <a:lnTo>
                  <a:pt x="135395" y="1064402"/>
                </a:lnTo>
                <a:lnTo>
                  <a:pt x="51477" y="1094134"/>
                </a:lnTo>
                <a:lnTo>
                  <a:pt x="23993" y="1123866"/>
                </a:lnTo>
                <a:lnTo>
                  <a:pt x="0" y="1189277"/>
                </a:lnTo>
                <a:lnTo>
                  <a:pt x="7046" y="1224955"/>
                </a:lnTo>
                <a:lnTo>
                  <a:pt x="24261" y="1260633"/>
                </a:lnTo>
                <a:lnTo>
                  <a:pt x="50574" y="1290365"/>
                </a:lnTo>
                <a:lnTo>
                  <a:pt x="283627" y="1337936"/>
                </a:lnTo>
                <a:lnTo>
                  <a:pt x="383059" y="1349829"/>
                </a:lnTo>
                <a:lnTo>
                  <a:pt x="482540" y="1367668"/>
                </a:lnTo>
                <a:lnTo>
                  <a:pt x="582067" y="1379561"/>
                </a:lnTo>
                <a:lnTo>
                  <a:pt x="681640" y="1397400"/>
                </a:lnTo>
                <a:lnTo>
                  <a:pt x="781258" y="1409293"/>
                </a:lnTo>
                <a:lnTo>
                  <a:pt x="880917" y="1427132"/>
                </a:lnTo>
                <a:lnTo>
                  <a:pt x="927314" y="1432666"/>
                </a:lnTo>
                <a:lnTo>
                  <a:pt x="927314" y="1302258"/>
                </a:lnTo>
                <a:lnTo>
                  <a:pt x="146994" y="1302258"/>
                </a:lnTo>
                <a:lnTo>
                  <a:pt x="146994" y="1076295"/>
                </a:lnTo>
                <a:lnTo>
                  <a:pt x="927314" y="1076295"/>
                </a:lnTo>
                <a:lnTo>
                  <a:pt x="927314" y="890245"/>
                </a:lnTo>
                <a:close/>
              </a:path>
              <a:path w="927734" h="1873250">
                <a:moveTo>
                  <a:pt x="146994" y="1076295"/>
                </a:moveTo>
                <a:lnTo>
                  <a:pt x="146994" y="1302258"/>
                </a:lnTo>
                <a:lnTo>
                  <a:pt x="196521" y="1290365"/>
                </a:lnTo>
                <a:lnTo>
                  <a:pt x="246115" y="1272526"/>
                </a:lnTo>
                <a:lnTo>
                  <a:pt x="594972" y="1189277"/>
                </a:lnTo>
                <a:lnTo>
                  <a:pt x="645029" y="1183330"/>
                </a:lnTo>
                <a:lnTo>
                  <a:pt x="709058" y="1168147"/>
                </a:lnTo>
                <a:lnTo>
                  <a:pt x="694230" y="1165491"/>
                </a:lnTo>
                <a:lnTo>
                  <a:pt x="544947" y="1141706"/>
                </a:lnTo>
                <a:lnTo>
                  <a:pt x="445442" y="1129813"/>
                </a:lnTo>
                <a:lnTo>
                  <a:pt x="146994" y="1076295"/>
                </a:lnTo>
                <a:close/>
              </a:path>
              <a:path w="927734" h="1873250">
                <a:moveTo>
                  <a:pt x="709058" y="1168147"/>
                </a:moveTo>
                <a:lnTo>
                  <a:pt x="645029" y="1183330"/>
                </a:lnTo>
                <a:lnTo>
                  <a:pt x="594972" y="1189277"/>
                </a:lnTo>
                <a:lnTo>
                  <a:pt x="246115" y="1272526"/>
                </a:lnTo>
                <a:lnTo>
                  <a:pt x="196521" y="1290365"/>
                </a:lnTo>
                <a:lnTo>
                  <a:pt x="146994" y="1302258"/>
                </a:lnTo>
                <a:lnTo>
                  <a:pt x="927314" y="1302258"/>
                </a:lnTo>
                <a:lnTo>
                  <a:pt x="927314" y="1199312"/>
                </a:lnTo>
                <a:lnTo>
                  <a:pt x="793828" y="1183330"/>
                </a:lnTo>
                <a:lnTo>
                  <a:pt x="709058" y="1168147"/>
                </a:lnTo>
                <a:close/>
              </a:path>
              <a:path w="927734" h="1873250">
                <a:moveTo>
                  <a:pt x="927314" y="1076295"/>
                </a:moveTo>
                <a:lnTo>
                  <a:pt x="146994" y="1076295"/>
                </a:lnTo>
                <a:lnTo>
                  <a:pt x="445442" y="1129813"/>
                </a:lnTo>
                <a:lnTo>
                  <a:pt x="544947" y="1141706"/>
                </a:lnTo>
                <a:lnTo>
                  <a:pt x="694230" y="1165491"/>
                </a:lnTo>
                <a:lnTo>
                  <a:pt x="709058" y="1168147"/>
                </a:lnTo>
                <a:lnTo>
                  <a:pt x="795489" y="1147652"/>
                </a:lnTo>
                <a:lnTo>
                  <a:pt x="845732" y="1141706"/>
                </a:lnTo>
                <a:lnTo>
                  <a:pt x="927314" y="1122418"/>
                </a:lnTo>
                <a:lnTo>
                  <a:pt x="927314" y="1076295"/>
                </a:lnTo>
                <a:close/>
              </a:path>
              <a:path w="927734" h="1873250">
                <a:moveTo>
                  <a:pt x="927314" y="373871"/>
                </a:moveTo>
                <a:lnTo>
                  <a:pt x="151275" y="541121"/>
                </a:lnTo>
                <a:lnTo>
                  <a:pt x="113557" y="558960"/>
                </a:lnTo>
                <a:lnTo>
                  <a:pt x="86073" y="588692"/>
                </a:lnTo>
                <a:lnTo>
                  <a:pt x="70497" y="630316"/>
                </a:lnTo>
                <a:lnTo>
                  <a:pt x="68502" y="671941"/>
                </a:lnTo>
                <a:lnTo>
                  <a:pt x="81413" y="707619"/>
                </a:lnTo>
                <a:lnTo>
                  <a:pt x="106499" y="743298"/>
                </a:lnTo>
                <a:lnTo>
                  <a:pt x="140951" y="761137"/>
                </a:lnTo>
                <a:lnTo>
                  <a:pt x="181959" y="767083"/>
                </a:lnTo>
                <a:lnTo>
                  <a:pt x="384433" y="773030"/>
                </a:lnTo>
                <a:lnTo>
                  <a:pt x="927314" y="773030"/>
                </a:lnTo>
                <a:lnTo>
                  <a:pt x="927314" y="761137"/>
                </a:lnTo>
                <a:lnTo>
                  <a:pt x="214783" y="761137"/>
                </a:lnTo>
                <a:lnTo>
                  <a:pt x="184099" y="535174"/>
                </a:lnTo>
                <a:lnTo>
                  <a:pt x="927314" y="535174"/>
                </a:lnTo>
                <a:lnTo>
                  <a:pt x="927314" y="373871"/>
                </a:lnTo>
                <a:close/>
              </a:path>
              <a:path w="927734" h="1873250">
                <a:moveTo>
                  <a:pt x="580867" y="535174"/>
                </a:moveTo>
                <a:lnTo>
                  <a:pt x="184099" y="535174"/>
                </a:lnTo>
                <a:lnTo>
                  <a:pt x="214783" y="761137"/>
                </a:lnTo>
                <a:lnTo>
                  <a:pt x="927314" y="608730"/>
                </a:lnTo>
                <a:lnTo>
                  <a:pt x="927314" y="541121"/>
                </a:lnTo>
                <a:lnTo>
                  <a:pt x="680090" y="541121"/>
                </a:lnTo>
                <a:lnTo>
                  <a:pt x="580867" y="535174"/>
                </a:lnTo>
                <a:close/>
              </a:path>
              <a:path w="927734" h="1873250">
                <a:moveTo>
                  <a:pt x="927314" y="608730"/>
                </a:moveTo>
                <a:lnTo>
                  <a:pt x="214783" y="761137"/>
                </a:lnTo>
                <a:lnTo>
                  <a:pt x="927314" y="761137"/>
                </a:lnTo>
                <a:lnTo>
                  <a:pt x="927314" y="608730"/>
                </a:lnTo>
                <a:close/>
              </a:path>
              <a:path w="927734" h="1873250">
                <a:moveTo>
                  <a:pt x="927314" y="535174"/>
                </a:moveTo>
                <a:lnTo>
                  <a:pt x="580867" y="535174"/>
                </a:lnTo>
                <a:lnTo>
                  <a:pt x="680090" y="541121"/>
                </a:lnTo>
                <a:lnTo>
                  <a:pt x="927314" y="541121"/>
                </a:lnTo>
                <a:lnTo>
                  <a:pt x="927314" y="535174"/>
                </a:lnTo>
                <a:close/>
              </a:path>
              <a:path w="927734" h="1873250">
                <a:moveTo>
                  <a:pt x="927314" y="0"/>
                </a:moveTo>
                <a:lnTo>
                  <a:pt x="724982" y="47571"/>
                </a:lnTo>
                <a:lnTo>
                  <a:pt x="684789" y="65410"/>
                </a:lnTo>
                <a:lnTo>
                  <a:pt x="655499" y="101088"/>
                </a:lnTo>
                <a:lnTo>
                  <a:pt x="640793" y="142713"/>
                </a:lnTo>
                <a:lnTo>
                  <a:pt x="644349" y="190284"/>
                </a:lnTo>
                <a:lnTo>
                  <a:pt x="664385" y="231909"/>
                </a:lnTo>
                <a:lnTo>
                  <a:pt x="696529" y="261640"/>
                </a:lnTo>
                <a:lnTo>
                  <a:pt x="737370" y="273533"/>
                </a:lnTo>
                <a:lnTo>
                  <a:pt x="783495" y="273533"/>
                </a:lnTo>
                <a:lnTo>
                  <a:pt x="880784" y="249748"/>
                </a:lnTo>
                <a:lnTo>
                  <a:pt x="927314" y="241224"/>
                </a:lnTo>
                <a:lnTo>
                  <a:pt x="92731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1" name="object 16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2595" y="9150349"/>
            <a:ext cx="2097108" cy="1136650"/>
          </a:xfrm>
          <a:prstGeom prst="rect">
            <a:avLst/>
          </a:prstGeom>
        </p:spPr>
      </p:pic>
      <p:sp>
        <p:nvSpPr>
          <p:cNvPr id="162" name="object 162" descr=""/>
          <p:cNvSpPr/>
          <p:nvPr/>
        </p:nvSpPr>
        <p:spPr>
          <a:xfrm>
            <a:off x="17065367" y="6838"/>
            <a:ext cx="1223010" cy="2654300"/>
          </a:xfrm>
          <a:custGeom>
            <a:avLst/>
            <a:gdLst/>
            <a:ahLst/>
            <a:cxnLst/>
            <a:rect l="l" t="t" r="r" b="b"/>
            <a:pathLst>
              <a:path w="1223009" h="2654300">
                <a:moveTo>
                  <a:pt x="591959" y="2603500"/>
                </a:moveTo>
                <a:lnTo>
                  <a:pt x="468712" y="2603500"/>
                </a:lnTo>
                <a:lnTo>
                  <a:pt x="468712" y="2654300"/>
                </a:lnTo>
                <a:lnTo>
                  <a:pt x="510718" y="2654300"/>
                </a:lnTo>
                <a:lnTo>
                  <a:pt x="550557" y="2641600"/>
                </a:lnTo>
                <a:lnTo>
                  <a:pt x="580284" y="2628900"/>
                </a:lnTo>
                <a:lnTo>
                  <a:pt x="591959" y="2603500"/>
                </a:lnTo>
                <a:close/>
              </a:path>
              <a:path w="1223009" h="2654300">
                <a:moveTo>
                  <a:pt x="429169" y="2636936"/>
                </a:moveTo>
                <a:lnTo>
                  <a:pt x="426340" y="2641600"/>
                </a:lnTo>
                <a:lnTo>
                  <a:pt x="440243" y="2641600"/>
                </a:lnTo>
                <a:lnTo>
                  <a:pt x="429169" y="2636936"/>
                </a:lnTo>
                <a:close/>
              </a:path>
              <a:path w="1223009" h="2654300">
                <a:moveTo>
                  <a:pt x="929972" y="1663700"/>
                </a:moveTo>
                <a:lnTo>
                  <a:pt x="907946" y="1663700"/>
                </a:lnTo>
                <a:lnTo>
                  <a:pt x="892400" y="1689100"/>
                </a:lnTo>
                <a:lnTo>
                  <a:pt x="862569" y="1752600"/>
                </a:lnTo>
                <a:lnTo>
                  <a:pt x="841498" y="1778000"/>
                </a:lnTo>
                <a:lnTo>
                  <a:pt x="815359" y="1790700"/>
                </a:lnTo>
                <a:lnTo>
                  <a:pt x="793583" y="1828800"/>
                </a:lnTo>
                <a:lnTo>
                  <a:pt x="782043" y="1866900"/>
                </a:lnTo>
                <a:lnTo>
                  <a:pt x="764439" y="1905000"/>
                </a:lnTo>
                <a:lnTo>
                  <a:pt x="738318" y="1943100"/>
                </a:lnTo>
                <a:lnTo>
                  <a:pt x="683071" y="2019300"/>
                </a:lnTo>
                <a:lnTo>
                  <a:pt x="669000" y="2044700"/>
                </a:lnTo>
                <a:lnTo>
                  <a:pt x="649266" y="2082800"/>
                </a:lnTo>
                <a:lnTo>
                  <a:pt x="604006" y="2146300"/>
                </a:lnTo>
                <a:lnTo>
                  <a:pt x="541435" y="2247900"/>
                </a:lnTo>
                <a:lnTo>
                  <a:pt x="438169" y="2476500"/>
                </a:lnTo>
                <a:lnTo>
                  <a:pt x="398825" y="2552700"/>
                </a:lnTo>
                <a:lnTo>
                  <a:pt x="396486" y="2616200"/>
                </a:lnTo>
                <a:lnTo>
                  <a:pt x="410089" y="2628900"/>
                </a:lnTo>
                <a:lnTo>
                  <a:pt x="429169" y="2636936"/>
                </a:lnTo>
                <a:lnTo>
                  <a:pt x="449452" y="2603500"/>
                </a:lnTo>
                <a:lnTo>
                  <a:pt x="599170" y="2603500"/>
                </a:lnTo>
                <a:lnTo>
                  <a:pt x="559216" y="2590800"/>
                </a:lnTo>
                <a:lnTo>
                  <a:pt x="542131" y="2590800"/>
                </a:lnTo>
                <a:lnTo>
                  <a:pt x="545747" y="2565400"/>
                </a:lnTo>
                <a:lnTo>
                  <a:pt x="616149" y="2552700"/>
                </a:lnTo>
                <a:lnTo>
                  <a:pt x="646956" y="2552700"/>
                </a:lnTo>
                <a:lnTo>
                  <a:pt x="669340" y="2514600"/>
                </a:lnTo>
                <a:lnTo>
                  <a:pt x="684383" y="2451100"/>
                </a:lnTo>
                <a:lnTo>
                  <a:pt x="704393" y="2413000"/>
                </a:lnTo>
                <a:lnTo>
                  <a:pt x="755903" y="2324100"/>
                </a:lnTo>
                <a:lnTo>
                  <a:pt x="784530" y="2286000"/>
                </a:lnTo>
                <a:lnTo>
                  <a:pt x="792253" y="2286000"/>
                </a:lnTo>
                <a:lnTo>
                  <a:pt x="819694" y="2247900"/>
                </a:lnTo>
                <a:lnTo>
                  <a:pt x="826196" y="2235200"/>
                </a:lnTo>
                <a:lnTo>
                  <a:pt x="831253" y="2171700"/>
                </a:lnTo>
                <a:lnTo>
                  <a:pt x="815359" y="2133600"/>
                </a:lnTo>
                <a:lnTo>
                  <a:pt x="869542" y="2120900"/>
                </a:lnTo>
                <a:lnTo>
                  <a:pt x="907831" y="2095500"/>
                </a:lnTo>
                <a:lnTo>
                  <a:pt x="934559" y="2057400"/>
                </a:lnTo>
                <a:lnTo>
                  <a:pt x="954059" y="2019300"/>
                </a:lnTo>
                <a:lnTo>
                  <a:pt x="959934" y="1993900"/>
                </a:lnTo>
                <a:lnTo>
                  <a:pt x="966545" y="1981200"/>
                </a:lnTo>
                <a:lnTo>
                  <a:pt x="974604" y="1968500"/>
                </a:lnTo>
                <a:lnTo>
                  <a:pt x="984824" y="1955800"/>
                </a:lnTo>
                <a:lnTo>
                  <a:pt x="1027941" y="1917700"/>
                </a:lnTo>
                <a:lnTo>
                  <a:pt x="1058044" y="1879600"/>
                </a:lnTo>
                <a:lnTo>
                  <a:pt x="1108141" y="1790700"/>
                </a:lnTo>
                <a:lnTo>
                  <a:pt x="1111898" y="1778000"/>
                </a:lnTo>
                <a:lnTo>
                  <a:pt x="1117062" y="1752600"/>
                </a:lnTo>
                <a:lnTo>
                  <a:pt x="1120770" y="1727200"/>
                </a:lnTo>
                <a:lnTo>
                  <a:pt x="1077312" y="1727200"/>
                </a:lnTo>
                <a:lnTo>
                  <a:pt x="1046483" y="1701800"/>
                </a:lnTo>
                <a:lnTo>
                  <a:pt x="984824" y="1701800"/>
                </a:lnTo>
                <a:lnTo>
                  <a:pt x="956318" y="1676400"/>
                </a:lnTo>
                <a:lnTo>
                  <a:pt x="929972" y="1663700"/>
                </a:lnTo>
                <a:close/>
              </a:path>
              <a:path w="1223009" h="2654300">
                <a:moveTo>
                  <a:pt x="1159488" y="1676400"/>
                </a:moveTo>
                <a:lnTo>
                  <a:pt x="1054206" y="1676400"/>
                </a:lnTo>
                <a:lnTo>
                  <a:pt x="1064306" y="1689100"/>
                </a:lnTo>
                <a:lnTo>
                  <a:pt x="1071527" y="1701800"/>
                </a:lnTo>
                <a:lnTo>
                  <a:pt x="1077312" y="1727200"/>
                </a:lnTo>
                <a:lnTo>
                  <a:pt x="1120770" y="1727200"/>
                </a:lnTo>
                <a:lnTo>
                  <a:pt x="1123524" y="1701800"/>
                </a:lnTo>
                <a:lnTo>
                  <a:pt x="1154353" y="1701800"/>
                </a:lnTo>
                <a:lnTo>
                  <a:pt x="1159488" y="1676400"/>
                </a:lnTo>
                <a:close/>
              </a:path>
              <a:path w="1223009" h="2654300">
                <a:moveTo>
                  <a:pt x="1222633" y="1333500"/>
                </a:moveTo>
                <a:lnTo>
                  <a:pt x="1119780" y="1333500"/>
                </a:lnTo>
                <a:lnTo>
                  <a:pt x="1062445" y="1422400"/>
                </a:lnTo>
                <a:lnTo>
                  <a:pt x="1000255" y="1536700"/>
                </a:lnTo>
                <a:lnTo>
                  <a:pt x="999045" y="1663700"/>
                </a:lnTo>
                <a:lnTo>
                  <a:pt x="992780" y="1676400"/>
                </a:lnTo>
                <a:lnTo>
                  <a:pt x="984824" y="1701800"/>
                </a:lnTo>
                <a:lnTo>
                  <a:pt x="1046483" y="1701800"/>
                </a:lnTo>
                <a:lnTo>
                  <a:pt x="1015653" y="1676400"/>
                </a:lnTo>
                <a:lnTo>
                  <a:pt x="1159488" y="1676400"/>
                </a:lnTo>
                <a:lnTo>
                  <a:pt x="1177459" y="1587500"/>
                </a:lnTo>
                <a:lnTo>
                  <a:pt x="1054206" y="1587500"/>
                </a:lnTo>
                <a:lnTo>
                  <a:pt x="1054100" y="1549400"/>
                </a:lnTo>
                <a:lnTo>
                  <a:pt x="1054064" y="1536700"/>
                </a:lnTo>
                <a:lnTo>
                  <a:pt x="1070546" y="1524000"/>
                </a:lnTo>
                <a:lnTo>
                  <a:pt x="1094256" y="1524000"/>
                </a:lnTo>
                <a:lnTo>
                  <a:pt x="1115800" y="1511300"/>
                </a:lnTo>
                <a:lnTo>
                  <a:pt x="1222633" y="1511300"/>
                </a:lnTo>
                <a:lnTo>
                  <a:pt x="1222633" y="1498600"/>
                </a:lnTo>
                <a:lnTo>
                  <a:pt x="1192842" y="1485900"/>
                </a:lnTo>
                <a:lnTo>
                  <a:pt x="1222633" y="1473200"/>
                </a:lnTo>
                <a:lnTo>
                  <a:pt x="1222633" y="1333500"/>
                </a:lnTo>
                <a:close/>
              </a:path>
              <a:path w="1223009" h="2654300">
                <a:moveTo>
                  <a:pt x="1222633" y="1511300"/>
                </a:moveTo>
                <a:lnTo>
                  <a:pt x="1115800" y="1511300"/>
                </a:lnTo>
                <a:lnTo>
                  <a:pt x="1117001" y="1549400"/>
                </a:lnTo>
                <a:lnTo>
                  <a:pt x="1096540" y="1562100"/>
                </a:lnTo>
                <a:lnTo>
                  <a:pt x="1070311" y="1574800"/>
                </a:lnTo>
                <a:lnTo>
                  <a:pt x="1054206" y="1587500"/>
                </a:lnTo>
                <a:lnTo>
                  <a:pt x="1138906" y="1587500"/>
                </a:lnTo>
                <a:lnTo>
                  <a:pt x="1169680" y="1562100"/>
                </a:lnTo>
                <a:lnTo>
                  <a:pt x="1222633" y="1549400"/>
                </a:lnTo>
                <a:lnTo>
                  <a:pt x="1222633" y="1511300"/>
                </a:lnTo>
                <a:close/>
              </a:path>
              <a:path w="1223009" h="2654300">
                <a:moveTo>
                  <a:pt x="1222633" y="1016000"/>
                </a:moveTo>
                <a:lnTo>
                  <a:pt x="1128375" y="1016000"/>
                </a:lnTo>
                <a:lnTo>
                  <a:pt x="1100418" y="1022350"/>
                </a:lnTo>
                <a:lnTo>
                  <a:pt x="1105297" y="1028700"/>
                </a:lnTo>
                <a:lnTo>
                  <a:pt x="1120462" y="1028700"/>
                </a:lnTo>
                <a:lnTo>
                  <a:pt x="926984" y="1054100"/>
                </a:lnTo>
                <a:lnTo>
                  <a:pt x="812856" y="1054100"/>
                </a:lnTo>
                <a:lnTo>
                  <a:pt x="773966" y="1060450"/>
                </a:lnTo>
                <a:lnTo>
                  <a:pt x="742305" y="1079500"/>
                </a:lnTo>
                <a:lnTo>
                  <a:pt x="722935" y="1123950"/>
                </a:lnTo>
                <a:lnTo>
                  <a:pt x="728712" y="1130300"/>
                </a:lnTo>
                <a:lnTo>
                  <a:pt x="57277" y="1130299"/>
                </a:lnTo>
                <a:lnTo>
                  <a:pt x="25036" y="1142999"/>
                </a:lnTo>
                <a:lnTo>
                  <a:pt x="2638" y="1168399"/>
                </a:lnTo>
                <a:lnTo>
                  <a:pt x="0" y="1308099"/>
                </a:lnTo>
                <a:lnTo>
                  <a:pt x="98934" y="1308099"/>
                </a:lnTo>
                <a:lnTo>
                  <a:pt x="199366" y="1333500"/>
                </a:lnTo>
                <a:lnTo>
                  <a:pt x="521715" y="1333500"/>
                </a:lnTo>
                <a:lnTo>
                  <a:pt x="793313" y="1327150"/>
                </a:lnTo>
                <a:lnTo>
                  <a:pt x="888581" y="1320800"/>
                </a:lnTo>
                <a:lnTo>
                  <a:pt x="1222633" y="1320800"/>
                </a:lnTo>
                <a:lnTo>
                  <a:pt x="1222633" y="1244600"/>
                </a:lnTo>
                <a:lnTo>
                  <a:pt x="961718" y="1244600"/>
                </a:lnTo>
                <a:lnTo>
                  <a:pt x="925804" y="1231900"/>
                </a:lnTo>
                <a:lnTo>
                  <a:pt x="905294" y="1231900"/>
                </a:lnTo>
                <a:lnTo>
                  <a:pt x="907467" y="1225415"/>
                </a:lnTo>
                <a:lnTo>
                  <a:pt x="889890" y="1219200"/>
                </a:lnTo>
                <a:lnTo>
                  <a:pt x="909549" y="1219200"/>
                </a:lnTo>
                <a:lnTo>
                  <a:pt x="915223" y="1202266"/>
                </a:lnTo>
                <a:lnTo>
                  <a:pt x="915272" y="1202119"/>
                </a:lnTo>
                <a:lnTo>
                  <a:pt x="902022" y="1193800"/>
                </a:lnTo>
                <a:lnTo>
                  <a:pt x="1222633" y="1193800"/>
                </a:lnTo>
                <a:lnTo>
                  <a:pt x="1222633" y="1168400"/>
                </a:lnTo>
                <a:lnTo>
                  <a:pt x="807700" y="1168400"/>
                </a:lnTo>
                <a:lnTo>
                  <a:pt x="786636" y="1104900"/>
                </a:lnTo>
                <a:lnTo>
                  <a:pt x="1222633" y="1104900"/>
                </a:lnTo>
                <a:lnTo>
                  <a:pt x="1222633" y="1016000"/>
                </a:lnTo>
                <a:close/>
              </a:path>
              <a:path w="1223009" h="2654300">
                <a:moveTo>
                  <a:pt x="793313" y="1327150"/>
                </a:moveTo>
                <a:lnTo>
                  <a:pt x="521715" y="1333500"/>
                </a:lnTo>
                <a:lnTo>
                  <a:pt x="698045" y="1333500"/>
                </a:lnTo>
                <a:lnTo>
                  <a:pt x="793313" y="1327150"/>
                </a:lnTo>
                <a:close/>
              </a:path>
              <a:path w="1223009" h="2654300">
                <a:moveTo>
                  <a:pt x="1127425" y="1320800"/>
                </a:moveTo>
                <a:lnTo>
                  <a:pt x="1064911" y="1320800"/>
                </a:lnTo>
                <a:lnTo>
                  <a:pt x="793313" y="1327150"/>
                </a:lnTo>
                <a:lnTo>
                  <a:pt x="698045" y="1333500"/>
                </a:lnTo>
                <a:lnTo>
                  <a:pt x="1119780" y="1333500"/>
                </a:lnTo>
                <a:lnTo>
                  <a:pt x="1127425" y="1320800"/>
                </a:lnTo>
                <a:close/>
              </a:path>
              <a:path w="1223009" h="2654300">
                <a:moveTo>
                  <a:pt x="1222633" y="1231900"/>
                </a:moveTo>
                <a:lnTo>
                  <a:pt x="969441" y="1231900"/>
                </a:lnTo>
                <a:lnTo>
                  <a:pt x="961718" y="1244600"/>
                </a:lnTo>
                <a:lnTo>
                  <a:pt x="1222633" y="1244600"/>
                </a:lnTo>
                <a:lnTo>
                  <a:pt x="1222633" y="1231900"/>
                </a:lnTo>
                <a:close/>
              </a:path>
              <a:path w="1223009" h="2654300">
                <a:moveTo>
                  <a:pt x="907467" y="1225415"/>
                </a:moveTo>
                <a:lnTo>
                  <a:pt x="905294" y="1231900"/>
                </a:lnTo>
                <a:lnTo>
                  <a:pt x="925804" y="1231900"/>
                </a:lnTo>
                <a:lnTo>
                  <a:pt x="907467" y="1225415"/>
                </a:lnTo>
                <a:close/>
              </a:path>
              <a:path w="1223009" h="2654300">
                <a:moveTo>
                  <a:pt x="915272" y="1202119"/>
                </a:moveTo>
                <a:lnTo>
                  <a:pt x="907467" y="1225415"/>
                </a:lnTo>
                <a:lnTo>
                  <a:pt x="925804" y="1231900"/>
                </a:lnTo>
                <a:lnTo>
                  <a:pt x="969441" y="1231900"/>
                </a:lnTo>
                <a:lnTo>
                  <a:pt x="942474" y="1219200"/>
                </a:lnTo>
                <a:lnTo>
                  <a:pt x="910400" y="1219200"/>
                </a:lnTo>
                <a:lnTo>
                  <a:pt x="915506" y="1202266"/>
                </a:lnTo>
                <a:lnTo>
                  <a:pt x="915272" y="1202119"/>
                </a:lnTo>
                <a:close/>
              </a:path>
              <a:path w="1223009" h="2654300">
                <a:moveTo>
                  <a:pt x="915506" y="1202266"/>
                </a:moveTo>
                <a:lnTo>
                  <a:pt x="910400" y="1219200"/>
                </a:lnTo>
                <a:lnTo>
                  <a:pt x="942474" y="1219200"/>
                </a:lnTo>
                <a:lnTo>
                  <a:pt x="915506" y="1202266"/>
                </a:lnTo>
                <a:close/>
              </a:path>
              <a:path w="1223009" h="2654300">
                <a:moveTo>
                  <a:pt x="1222633" y="1193800"/>
                </a:moveTo>
                <a:lnTo>
                  <a:pt x="918059" y="1193800"/>
                </a:lnTo>
                <a:lnTo>
                  <a:pt x="915551" y="1202119"/>
                </a:lnTo>
                <a:lnTo>
                  <a:pt x="915506" y="1202266"/>
                </a:lnTo>
                <a:lnTo>
                  <a:pt x="942474" y="1219200"/>
                </a:lnTo>
                <a:lnTo>
                  <a:pt x="1222633" y="1219200"/>
                </a:lnTo>
                <a:lnTo>
                  <a:pt x="1222633" y="1193800"/>
                </a:lnTo>
                <a:close/>
              </a:path>
              <a:path w="1223009" h="2654300">
                <a:moveTo>
                  <a:pt x="918059" y="1193800"/>
                </a:moveTo>
                <a:lnTo>
                  <a:pt x="915272" y="1202119"/>
                </a:lnTo>
                <a:lnTo>
                  <a:pt x="915506" y="1202266"/>
                </a:lnTo>
                <a:lnTo>
                  <a:pt x="918059" y="1193800"/>
                </a:lnTo>
                <a:close/>
              </a:path>
              <a:path w="1223009" h="2654300">
                <a:moveTo>
                  <a:pt x="918059" y="1193800"/>
                </a:moveTo>
                <a:lnTo>
                  <a:pt x="902022" y="1193800"/>
                </a:lnTo>
                <a:lnTo>
                  <a:pt x="915272" y="1202119"/>
                </a:lnTo>
                <a:lnTo>
                  <a:pt x="918059" y="1193800"/>
                </a:lnTo>
                <a:close/>
              </a:path>
              <a:path w="1223009" h="2654300">
                <a:moveTo>
                  <a:pt x="1070888" y="1130300"/>
                </a:moveTo>
                <a:lnTo>
                  <a:pt x="863154" y="1130300"/>
                </a:lnTo>
                <a:lnTo>
                  <a:pt x="853912" y="1136650"/>
                </a:lnTo>
                <a:lnTo>
                  <a:pt x="865476" y="1143000"/>
                </a:lnTo>
                <a:lnTo>
                  <a:pt x="844669" y="1143000"/>
                </a:lnTo>
                <a:lnTo>
                  <a:pt x="807700" y="1168400"/>
                </a:lnTo>
                <a:lnTo>
                  <a:pt x="969441" y="1168400"/>
                </a:lnTo>
                <a:lnTo>
                  <a:pt x="1024416" y="1143000"/>
                </a:lnTo>
                <a:lnTo>
                  <a:pt x="1070888" y="1130300"/>
                </a:lnTo>
                <a:close/>
              </a:path>
              <a:path w="1223009" h="2654300">
                <a:moveTo>
                  <a:pt x="1222633" y="1130300"/>
                </a:moveTo>
                <a:lnTo>
                  <a:pt x="1111447" y="1130300"/>
                </a:lnTo>
                <a:lnTo>
                  <a:pt x="1148683" y="1143000"/>
                </a:lnTo>
                <a:lnTo>
                  <a:pt x="1185183" y="1168400"/>
                </a:lnTo>
                <a:lnTo>
                  <a:pt x="1222633" y="1168400"/>
                </a:lnTo>
                <a:lnTo>
                  <a:pt x="1222633" y="1130300"/>
                </a:lnTo>
                <a:close/>
              </a:path>
              <a:path w="1223009" h="2654300">
                <a:moveTo>
                  <a:pt x="1111447" y="1130300"/>
                </a:moveTo>
                <a:lnTo>
                  <a:pt x="1070888" y="1130300"/>
                </a:lnTo>
                <a:lnTo>
                  <a:pt x="1024416" y="1143000"/>
                </a:lnTo>
                <a:lnTo>
                  <a:pt x="1148683" y="1143000"/>
                </a:lnTo>
                <a:lnTo>
                  <a:pt x="1111447" y="1130300"/>
                </a:lnTo>
                <a:close/>
              </a:path>
              <a:path w="1223009" h="2654300">
                <a:moveTo>
                  <a:pt x="1222633" y="1104900"/>
                </a:moveTo>
                <a:lnTo>
                  <a:pt x="796093" y="1104900"/>
                </a:lnTo>
                <a:lnTo>
                  <a:pt x="853912" y="1136650"/>
                </a:lnTo>
                <a:lnTo>
                  <a:pt x="863154" y="1130300"/>
                </a:lnTo>
                <a:lnTo>
                  <a:pt x="1222633" y="1130300"/>
                </a:lnTo>
                <a:lnTo>
                  <a:pt x="1222633" y="1104900"/>
                </a:lnTo>
                <a:close/>
              </a:path>
              <a:path w="1223009" h="2654300">
                <a:moveTo>
                  <a:pt x="682500" y="1079500"/>
                </a:moveTo>
                <a:lnTo>
                  <a:pt x="672270" y="1079500"/>
                </a:lnTo>
                <a:lnTo>
                  <a:pt x="578924" y="1085758"/>
                </a:lnTo>
                <a:lnTo>
                  <a:pt x="529717" y="1092200"/>
                </a:lnTo>
                <a:lnTo>
                  <a:pt x="482845" y="1092200"/>
                </a:lnTo>
                <a:lnTo>
                  <a:pt x="293420" y="1104900"/>
                </a:lnTo>
                <a:lnTo>
                  <a:pt x="340376" y="1104900"/>
                </a:lnTo>
                <a:lnTo>
                  <a:pt x="148480" y="1130299"/>
                </a:lnTo>
                <a:lnTo>
                  <a:pt x="720168" y="1130300"/>
                </a:lnTo>
                <a:lnTo>
                  <a:pt x="722935" y="1123950"/>
                </a:lnTo>
                <a:lnTo>
                  <a:pt x="682500" y="1079500"/>
                </a:lnTo>
                <a:close/>
              </a:path>
              <a:path w="1223009" h="2654300">
                <a:moveTo>
                  <a:pt x="722935" y="1123950"/>
                </a:moveTo>
                <a:lnTo>
                  <a:pt x="720168" y="1130300"/>
                </a:lnTo>
                <a:lnTo>
                  <a:pt x="728712" y="1130300"/>
                </a:lnTo>
                <a:lnTo>
                  <a:pt x="722935" y="1123950"/>
                </a:lnTo>
                <a:close/>
              </a:path>
              <a:path w="1223009" h="2654300">
                <a:moveTo>
                  <a:pt x="742305" y="1079500"/>
                </a:moveTo>
                <a:lnTo>
                  <a:pt x="682500" y="1079500"/>
                </a:lnTo>
                <a:lnTo>
                  <a:pt x="694053" y="1092200"/>
                </a:lnTo>
                <a:lnTo>
                  <a:pt x="736771" y="1092200"/>
                </a:lnTo>
                <a:lnTo>
                  <a:pt x="742305" y="1079500"/>
                </a:lnTo>
                <a:close/>
              </a:path>
              <a:path w="1223009" h="2654300">
                <a:moveTo>
                  <a:pt x="672270" y="1079500"/>
                </a:moveTo>
                <a:lnTo>
                  <a:pt x="626731" y="1079500"/>
                </a:lnTo>
                <a:lnTo>
                  <a:pt x="578924" y="1085758"/>
                </a:lnTo>
                <a:lnTo>
                  <a:pt x="672270" y="1079500"/>
                </a:lnTo>
                <a:close/>
              </a:path>
              <a:path w="1223009" h="2654300">
                <a:moveTo>
                  <a:pt x="812856" y="1054100"/>
                </a:moveTo>
                <a:lnTo>
                  <a:pt x="784520" y="1054100"/>
                </a:lnTo>
                <a:lnTo>
                  <a:pt x="773966" y="1060450"/>
                </a:lnTo>
                <a:lnTo>
                  <a:pt x="812856" y="1054100"/>
                </a:lnTo>
                <a:close/>
              </a:path>
              <a:path w="1223009" h="2654300">
                <a:moveTo>
                  <a:pt x="1061613" y="622300"/>
                </a:moveTo>
                <a:lnTo>
                  <a:pt x="869294" y="622300"/>
                </a:lnTo>
                <a:lnTo>
                  <a:pt x="846188" y="698500"/>
                </a:lnTo>
                <a:lnTo>
                  <a:pt x="1000271" y="774700"/>
                </a:lnTo>
                <a:lnTo>
                  <a:pt x="964328" y="812800"/>
                </a:lnTo>
                <a:lnTo>
                  <a:pt x="958938" y="838200"/>
                </a:lnTo>
                <a:lnTo>
                  <a:pt x="1100418" y="1022350"/>
                </a:lnTo>
                <a:lnTo>
                  <a:pt x="1128375" y="1016000"/>
                </a:lnTo>
                <a:lnTo>
                  <a:pt x="1222633" y="1016000"/>
                </a:lnTo>
                <a:lnTo>
                  <a:pt x="1222633" y="927100"/>
                </a:lnTo>
                <a:lnTo>
                  <a:pt x="1169736" y="927100"/>
                </a:lnTo>
                <a:lnTo>
                  <a:pt x="1169736" y="914400"/>
                </a:lnTo>
                <a:lnTo>
                  <a:pt x="1222633" y="914400"/>
                </a:lnTo>
                <a:lnTo>
                  <a:pt x="1222633" y="876300"/>
                </a:lnTo>
                <a:lnTo>
                  <a:pt x="1162012" y="876300"/>
                </a:lnTo>
                <a:lnTo>
                  <a:pt x="1145866" y="838200"/>
                </a:lnTo>
                <a:lnTo>
                  <a:pt x="1145046" y="800100"/>
                </a:lnTo>
                <a:lnTo>
                  <a:pt x="1152530" y="787400"/>
                </a:lnTo>
                <a:lnTo>
                  <a:pt x="1169736" y="749300"/>
                </a:lnTo>
                <a:lnTo>
                  <a:pt x="1148323" y="711200"/>
                </a:lnTo>
                <a:lnTo>
                  <a:pt x="1113902" y="673100"/>
                </a:lnTo>
                <a:lnTo>
                  <a:pt x="1076584" y="647700"/>
                </a:lnTo>
                <a:lnTo>
                  <a:pt x="1061613" y="622300"/>
                </a:lnTo>
                <a:close/>
              </a:path>
              <a:path w="1223009" h="2654300">
                <a:moveTo>
                  <a:pt x="1222633" y="914400"/>
                </a:moveTo>
                <a:lnTo>
                  <a:pt x="1196703" y="914400"/>
                </a:lnTo>
                <a:lnTo>
                  <a:pt x="1222633" y="927100"/>
                </a:lnTo>
                <a:lnTo>
                  <a:pt x="1222633" y="914400"/>
                </a:lnTo>
                <a:close/>
              </a:path>
              <a:path w="1223009" h="2654300">
                <a:moveTo>
                  <a:pt x="1222633" y="863600"/>
                </a:moveTo>
                <a:lnTo>
                  <a:pt x="1162012" y="876300"/>
                </a:lnTo>
                <a:lnTo>
                  <a:pt x="1222633" y="876300"/>
                </a:lnTo>
                <a:lnTo>
                  <a:pt x="1222633" y="863600"/>
                </a:lnTo>
                <a:close/>
              </a:path>
              <a:path w="1223009" h="2654300">
                <a:moveTo>
                  <a:pt x="749030" y="215900"/>
                </a:moveTo>
                <a:lnTo>
                  <a:pt x="655137" y="215900"/>
                </a:lnTo>
                <a:lnTo>
                  <a:pt x="627409" y="228600"/>
                </a:lnTo>
                <a:lnTo>
                  <a:pt x="591959" y="241300"/>
                </a:lnTo>
                <a:lnTo>
                  <a:pt x="566808" y="266700"/>
                </a:lnTo>
                <a:lnTo>
                  <a:pt x="567342" y="317500"/>
                </a:lnTo>
                <a:lnTo>
                  <a:pt x="582353" y="330200"/>
                </a:lnTo>
                <a:lnTo>
                  <a:pt x="616187" y="368300"/>
                </a:lnTo>
                <a:lnTo>
                  <a:pt x="649823" y="419100"/>
                </a:lnTo>
                <a:lnTo>
                  <a:pt x="673394" y="457200"/>
                </a:lnTo>
                <a:lnTo>
                  <a:pt x="778809" y="609600"/>
                </a:lnTo>
                <a:lnTo>
                  <a:pt x="803649" y="647700"/>
                </a:lnTo>
                <a:lnTo>
                  <a:pt x="807700" y="647700"/>
                </a:lnTo>
                <a:lnTo>
                  <a:pt x="869294" y="622300"/>
                </a:lnTo>
                <a:lnTo>
                  <a:pt x="1061613" y="622300"/>
                </a:lnTo>
                <a:lnTo>
                  <a:pt x="1021691" y="571500"/>
                </a:lnTo>
                <a:lnTo>
                  <a:pt x="1003994" y="558800"/>
                </a:lnTo>
                <a:lnTo>
                  <a:pt x="872741" y="558800"/>
                </a:lnTo>
                <a:lnTo>
                  <a:pt x="877018" y="552450"/>
                </a:lnTo>
                <a:lnTo>
                  <a:pt x="807700" y="419100"/>
                </a:lnTo>
                <a:lnTo>
                  <a:pt x="897023" y="419100"/>
                </a:lnTo>
                <a:lnTo>
                  <a:pt x="897448" y="406400"/>
                </a:lnTo>
                <a:lnTo>
                  <a:pt x="781977" y="406400"/>
                </a:lnTo>
                <a:lnTo>
                  <a:pt x="793080" y="398558"/>
                </a:lnTo>
                <a:lnTo>
                  <a:pt x="769863" y="381000"/>
                </a:lnTo>
                <a:lnTo>
                  <a:pt x="751818" y="368300"/>
                </a:lnTo>
                <a:lnTo>
                  <a:pt x="745564" y="355600"/>
                </a:lnTo>
                <a:lnTo>
                  <a:pt x="745140" y="330200"/>
                </a:lnTo>
                <a:lnTo>
                  <a:pt x="726781" y="330200"/>
                </a:lnTo>
                <a:lnTo>
                  <a:pt x="823083" y="298450"/>
                </a:lnTo>
                <a:lnTo>
                  <a:pt x="817793" y="292100"/>
                </a:lnTo>
                <a:lnTo>
                  <a:pt x="675766" y="292100"/>
                </a:lnTo>
                <a:lnTo>
                  <a:pt x="680553" y="266700"/>
                </a:lnTo>
                <a:lnTo>
                  <a:pt x="692106" y="241300"/>
                </a:lnTo>
                <a:lnTo>
                  <a:pt x="775477" y="241300"/>
                </a:lnTo>
                <a:lnTo>
                  <a:pt x="763135" y="228600"/>
                </a:lnTo>
                <a:lnTo>
                  <a:pt x="759609" y="228600"/>
                </a:lnTo>
                <a:lnTo>
                  <a:pt x="749030" y="215900"/>
                </a:lnTo>
                <a:close/>
              </a:path>
              <a:path w="1223009" h="2654300">
                <a:moveTo>
                  <a:pt x="877018" y="552450"/>
                </a:moveTo>
                <a:lnTo>
                  <a:pt x="872741" y="558800"/>
                </a:lnTo>
                <a:lnTo>
                  <a:pt x="880319" y="558800"/>
                </a:lnTo>
                <a:lnTo>
                  <a:pt x="877018" y="552450"/>
                </a:lnTo>
                <a:close/>
              </a:path>
              <a:path w="1223009" h="2654300">
                <a:moveTo>
                  <a:pt x="915506" y="495300"/>
                </a:moveTo>
                <a:lnTo>
                  <a:pt x="877018" y="552450"/>
                </a:lnTo>
                <a:lnTo>
                  <a:pt x="880319" y="558800"/>
                </a:lnTo>
                <a:lnTo>
                  <a:pt x="1003994" y="558800"/>
                </a:lnTo>
                <a:lnTo>
                  <a:pt x="915506" y="495300"/>
                </a:lnTo>
                <a:close/>
              </a:path>
              <a:path w="1223009" h="2654300">
                <a:moveTo>
                  <a:pt x="897023" y="419100"/>
                </a:moveTo>
                <a:lnTo>
                  <a:pt x="807700" y="419100"/>
                </a:lnTo>
                <a:lnTo>
                  <a:pt x="884677" y="457200"/>
                </a:lnTo>
                <a:lnTo>
                  <a:pt x="896384" y="431800"/>
                </a:lnTo>
                <a:lnTo>
                  <a:pt x="897023" y="419100"/>
                </a:lnTo>
                <a:close/>
              </a:path>
              <a:path w="1223009" h="2654300">
                <a:moveTo>
                  <a:pt x="793080" y="398558"/>
                </a:moveTo>
                <a:lnTo>
                  <a:pt x="781977" y="406400"/>
                </a:lnTo>
                <a:lnTo>
                  <a:pt x="803448" y="406400"/>
                </a:lnTo>
                <a:lnTo>
                  <a:pt x="793080" y="398558"/>
                </a:lnTo>
                <a:close/>
              </a:path>
              <a:path w="1223009" h="2654300">
                <a:moveTo>
                  <a:pt x="869294" y="355600"/>
                </a:moveTo>
                <a:lnTo>
                  <a:pt x="853912" y="355600"/>
                </a:lnTo>
                <a:lnTo>
                  <a:pt x="793080" y="398558"/>
                </a:lnTo>
                <a:lnTo>
                  <a:pt x="803448" y="406400"/>
                </a:lnTo>
                <a:lnTo>
                  <a:pt x="894917" y="406400"/>
                </a:lnTo>
                <a:lnTo>
                  <a:pt x="887962" y="381000"/>
                </a:lnTo>
                <a:lnTo>
                  <a:pt x="875517" y="368300"/>
                </a:lnTo>
                <a:lnTo>
                  <a:pt x="869294" y="355600"/>
                </a:lnTo>
                <a:close/>
              </a:path>
              <a:path w="1223009" h="2654300">
                <a:moveTo>
                  <a:pt x="823083" y="298450"/>
                </a:moveTo>
                <a:lnTo>
                  <a:pt x="803822" y="304800"/>
                </a:lnTo>
                <a:lnTo>
                  <a:pt x="828372" y="304800"/>
                </a:lnTo>
                <a:lnTo>
                  <a:pt x="823083" y="298450"/>
                </a:lnTo>
                <a:close/>
              </a:path>
              <a:path w="1223009" h="2654300">
                <a:moveTo>
                  <a:pt x="1222633" y="292100"/>
                </a:moveTo>
                <a:lnTo>
                  <a:pt x="842343" y="292100"/>
                </a:lnTo>
                <a:lnTo>
                  <a:pt x="823083" y="298450"/>
                </a:lnTo>
                <a:lnTo>
                  <a:pt x="828372" y="304800"/>
                </a:lnTo>
                <a:lnTo>
                  <a:pt x="1222633" y="304800"/>
                </a:lnTo>
                <a:lnTo>
                  <a:pt x="1222633" y="292100"/>
                </a:lnTo>
                <a:close/>
              </a:path>
              <a:path w="1223009" h="2654300">
                <a:moveTo>
                  <a:pt x="775477" y="241300"/>
                </a:moveTo>
                <a:lnTo>
                  <a:pt x="692106" y="241300"/>
                </a:lnTo>
                <a:lnTo>
                  <a:pt x="707553" y="266700"/>
                </a:lnTo>
                <a:lnTo>
                  <a:pt x="678590" y="292100"/>
                </a:lnTo>
                <a:lnTo>
                  <a:pt x="817793" y="292100"/>
                </a:lnTo>
                <a:lnTo>
                  <a:pt x="775477" y="241300"/>
                </a:lnTo>
                <a:close/>
              </a:path>
              <a:path w="1223009" h="2654300">
                <a:moveTo>
                  <a:pt x="605435" y="190500"/>
                </a:moveTo>
                <a:lnTo>
                  <a:pt x="544266" y="190500"/>
                </a:lnTo>
                <a:lnTo>
                  <a:pt x="547071" y="196850"/>
                </a:lnTo>
                <a:lnTo>
                  <a:pt x="593653" y="203200"/>
                </a:lnTo>
                <a:lnTo>
                  <a:pt x="549876" y="203200"/>
                </a:lnTo>
                <a:lnTo>
                  <a:pt x="555487" y="215900"/>
                </a:lnTo>
                <a:lnTo>
                  <a:pt x="561130" y="222250"/>
                </a:lnTo>
                <a:lnTo>
                  <a:pt x="599682" y="228600"/>
                </a:lnTo>
                <a:lnTo>
                  <a:pt x="605435" y="190500"/>
                </a:lnTo>
                <a:close/>
              </a:path>
              <a:path w="1223009" h="2654300">
                <a:moveTo>
                  <a:pt x="655137" y="215900"/>
                </a:moveTo>
                <a:lnTo>
                  <a:pt x="601600" y="215900"/>
                </a:lnTo>
                <a:lnTo>
                  <a:pt x="599682" y="228600"/>
                </a:lnTo>
                <a:lnTo>
                  <a:pt x="627409" y="228600"/>
                </a:lnTo>
                <a:lnTo>
                  <a:pt x="655137" y="215900"/>
                </a:lnTo>
                <a:close/>
              </a:path>
              <a:path w="1223009" h="2654300">
                <a:moveTo>
                  <a:pt x="725469" y="177800"/>
                </a:moveTo>
                <a:lnTo>
                  <a:pt x="652496" y="177800"/>
                </a:lnTo>
                <a:lnTo>
                  <a:pt x="672301" y="215900"/>
                </a:lnTo>
                <a:lnTo>
                  <a:pt x="749030" y="215900"/>
                </a:lnTo>
                <a:lnTo>
                  <a:pt x="759609" y="228600"/>
                </a:lnTo>
                <a:lnTo>
                  <a:pt x="763135" y="228600"/>
                </a:lnTo>
                <a:lnTo>
                  <a:pt x="738451" y="203200"/>
                </a:lnTo>
                <a:lnTo>
                  <a:pt x="730598" y="190500"/>
                </a:lnTo>
                <a:lnTo>
                  <a:pt x="725469" y="177800"/>
                </a:lnTo>
                <a:close/>
              </a:path>
              <a:path w="1223009" h="2654300">
                <a:moveTo>
                  <a:pt x="1222633" y="215900"/>
                </a:moveTo>
                <a:lnTo>
                  <a:pt x="750793" y="215900"/>
                </a:lnTo>
                <a:lnTo>
                  <a:pt x="763135" y="228600"/>
                </a:lnTo>
                <a:lnTo>
                  <a:pt x="1222633" y="228600"/>
                </a:lnTo>
                <a:lnTo>
                  <a:pt x="1222633" y="215900"/>
                </a:lnTo>
                <a:close/>
              </a:path>
              <a:path w="1223009" h="2654300">
                <a:moveTo>
                  <a:pt x="555487" y="215900"/>
                </a:moveTo>
                <a:lnTo>
                  <a:pt x="522577" y="215900"/>
                </a:lnTo>
                <a:lnTo>
                  <a:pt x="561130" y="222250"/>
                </a:lnTo>
                <a:lnTo>
                  <a:pt x="555487" y="215900"/>
                </a:lnTo>
                <a:close/>
              </a:path>
              <a:path w="1223009" h="2654300">
                <a:moveTo>
                  <a:pt x="659098" y="190500"/>
                </a:moveTo>
                <a:lnTo>
                  <a:pt x="605435" y="190500"/>
                </a:lnTo>
                <a:lnTo>
                  <a:pt x="603517" y="203200"/>
                </a:lnTo>
                <a:lnTo>
                  <a:pt x="665699" y="203200"/>
                </a:lnTo>
                <a:lnTo>
                  <a:pt x="659098" y="190500"/>
                </a:lnTo>
                <a:close/>
              </a:path>
              <a:path w="1223009" h="2654300">
                <a:moveTo>
                  <a:pt x="568853" y="0"/>
                </a:moveTo>
                <a:lnTo>
                  <a:pt x="433425" y="0"/>
                </a:lnTo>
                <a:lnTo>
                  <a:pt x="422488" y="38099"/>
                </a:lnTo>
                <a:lnTo>
                  <a:pt x="416902" y="76199"/>
                </a:lnTo>
                <a:lnTo>
                  <a:pt x="450415" y="127000"/>
                </a:lnTo>
                <a:lnTo>
                  <a:pt x="478149" y="165100"/>
                </a:lnTo>
                <a:lnTo>
                  <a:pt x="500489" y="190500"/>
                </a:lnTo>
                <a:lnTo>
                  <a:pt x="547071" y="196850"/>
                </a:lnTo>
                <a:lnTo>
                  <a:pt x="544266" y="190500"/>
                </a:lnTo>
                <a:lnTo>
                  <a:pt x="605435" y="190500"/>
                </a:lnTo>
                <a:lnTo>
                  <a:pt x="618198" y="177800"/>
                </a:lnTo>
                <a:lnTo>
                  <a:pt x="617475" y="177800"/>
                </a:lnTo>
                <a:lnTo>
                  <a:pt x="629515" y="165100"/>
                </a:lnTo>
                <a:lnTo>
                  <a:pt x="630962" y="165100"/>
                </a:lnTo>
                <a:lnTo>
                  <a:pt x="645894" y="152400"/>
                </a:lnTo>
                <a:lnTo>
                  <a:pt x="654426" y="139700"/>
                </a:lnTo>
                <a:lnTo>
                  <a:pt x="653380" y="127000"/>
                </a:lnTo>
                <a:lnTo>
                  <a:pt x="601253" y="127000"/>
                </a:lnTo>
                <a:lnTo>
                  <a:pt x="607574" y="118302"/>
                </a:lnTo>
                <a:lnTo>
                  <a:pt x="601613" y="88900"/>
                </a:lnTo>
                <a:lnTo>
                  <a:pt x="595821" y="76200"/>
                </a:lnTo>
                <a:lnTo>
                  <a:pt x="539467" y="76200"/>
                </a:lnTo>
                <a:lnTo>
                  <a:pt x="538043" y="69850"/>
                </a:lnTo>
                <a:lnTo>
                  <a:pt x="468712" y="38100"/>
                </a:lnTo>
                <a:lnTo>
                  <a:pt x="473844" y="25400"/>
                </a:lnTo>
                <a:lnTo>
                  <a:pt x="578023" y="25400"/>
                </a:lnTo>
                <a:lnTo>
                  <a:pt x="568853" y="0"/>
                </a:lnTo>
                <a:close/>
              </a:path>
              <a:path w="1223009" h="2654300">
                <a:moveTo>
                  <a:pt x="630962" y="165100"/>
                </a:moveTo>
                <a:lnTo>
                  <a:pt x="629515" y="165100"/>
                </a:lnTo>
                <a:lnTo>
                  <a:pt x="617475" y="177800"/>
                </a:lnTo>
                <a:lnTo>
                  <a:pt x="618198" y="177800"/>
                </a:lnTo>
                <a:lnTo>
                  <a:pt x="630962" y="165100"/>
                </a:lnTo>
                <a:close/>
              </a:path>
              <a:path w="1223009" h="2654300">
                <a:moveTo>
                  <a:pt x="645894" y="165100"/>
                </a:moveTo>
                <a:lnTo>
                  <a:pt x="630962" y="165100"/>
                </a:lnTo>
                <a:lnTo>
                  <a:pt x="618198" y="177800"/>
                </a:lnTo>
                <a:lnTo>
                  <a:pt x="652496" y="177800"/>
                </a:lnTo>
                <a:lnTo>
                  <a:pt x="645894" y="165100"/>
                </a:lnTo>
                <a:close/>
              </a:path>
              <a:path w="1223009" h="2654300">
                <a:moveTo>
                  <a:pt x="1222633" y="165100"/>
                </a:moveTo>
                <a:lnTo>
                  <a:pt x="720341" y="165100"/>
                </a:lnTo>
                <a:lnTo>
                  <a:pt x="725469" y="177800"/>
                </a:lnTo>
                <a:lnTo>
                  <a:pt x="1222633" y="177800"/>
                </a:lnTo>
                <a:lnTo>
                  <a:pt x="1222633" y="165100"/>
                </a:lnTo>
                <a:close/>
              </a:path>
              <a:path w="1223009" h="2654300">
                <a:moveTo>
                  <a:pt x="715212" y="152400"/>
                </a:moveTo>
                <a:lnTo>
                  <a:pt x="645894" y="165100"/>
                </a:lnTo>
                <a:lnTo>
                  <a:pt x="720341" y="165100"/>
                </a:lnTo>
                <a:lnTo>
                  <a:pt x="715212" y="152400"/>
                </a:lnTo>
                <a:close/>
              </a:path>
              <a:path w="1223009" h="2654300">
                <a:moveTo>
                  <a:pt x="607574" y="118302"/>
                </a:moveTo>
                <a:lnTo>
                  <a:pt x="601253" y="127000"/>
                </a:lnTo>
                <a:lnTo>
                  <a:pt x="609337" y="127000"/>
                </a:lnTo>
                <a:lnTo>
                  <a:pt x="607574" y="118302"/>
                </a:lnTo>
                <a:close/>
              </a:path>
              <a:path w="1223009" h="2654300">
                <a:moveTo>
                  <a:pt x="638171" y="76200"/>
                </a:moveTo>
                <a:lnTo>
                  <a:pt x="607574" y="118302"/>
                </a:lnTo>
                <a:lnTo>
                  <a:pt x="609337" y="127000"/>
                </a:lnTo>
                <a:lnTo>
                  <a:pt x="653380" y="127000"/>
                </a:lnTo>
                <a:lnTo>
                  <a:pt x="651289" y="88900"/>
                </a:lnTo>
                <a:lnTo>
                  <a:pt x="638171" y="76200"/>
                </a:lnTo>
                <a:close/>
              </a:path>
              <a:path w="1223009" h="2654300">
                <a:moveTo>
                  <a:pt x="638171" y="76200"/>
                </a:moveTo>
                <a:lnTo>
                  <a:pt x="595821" y="76200"/>
                </a:lnTo>
                <a:lnTo>
                  <a:pt x="601613" y="88900"/>
                </a:lnTo>
                <a:lnTo>
                  <a:pt x="625865" y="88900"/>
                </a:lnTo>
                <a:lnTo>
                  <a:pt x="638171" y="76200"/>
                </a:lnTo>
                <a:close/>
              </a:path>
              <a:path w="1223009" h="2654300">
                <a:moveTo>
                  <a:pt x="1222633" y="76200"/>
                </a:moveTo>
                <a:lnTo>
                  <a:pt x="638171" y="76200"/>
                </a:lnTo>
                <a:lnTo>
                  <a:pt x="651289" y="88900"/>
                </a:lnTo>
                <a:lnTo>
                  <a:pt x="1222633" y="88900"/>
                </a:lnTo>
                <a:lnTo>
                  <a:pt x="1222633" y="76200"/>
                </a:lnTo>
                <a:close/>
              </a:path>
              <a:path w="1223009" h="2654300">
                <a:moveTo>
                  <a:pt x="538043" y="69850"/>
                </a:moveTo>
                <a:lnTo>
                  <a:pt x="539467" y="76200"/>
                </a:lnTo>
                <a:lnTo>
                  <a:pt x="551909" y="76200"/>
                </a:lnTo>
                <a:lnTo>
                  <a:pt x="538043" y="69850"/>
                </a:lnTo>
                <a:close/>
              </a:path>
              <a:path w="1223009" h="2654300">
                <a:moveTo>
                  <a:pt x="576562" y="25400"/>
                </a:moveTo>
                <a:lnTo>
                  <a:pt x="522695" y="25400"/>
                </a:lnTo>
                <a:lnTo>
                  <a:pt x="530921" y="38100"/>
                </a:lnTo>
                <a:lnTo>
                  <a:pt x="538043" y="69850"/>
                </a:lnTo>
                <a:lnTo>
                  <a:pt x="551909" y="76200"/>
                </a:lnTo>
                <a:lnTo>
                  <a:pt x="595821" y="76200"/>
                </a:lnTo>
                <a:lnTo>
                  <a:pt x="584236" y="50800"/>
                </a:lnTo>
                <a:lnTo>
                  <a:pt x="579687" y="38100"/>
                </a:lnTo>
                <a:lnTo>
                  <a:pt x="576562" y="25400"/>
                </a:lnTo>
                <a:close/>
              </a:path>
              <a:path w="1223009" h="2654300">
                <a:moveTo>
                  <a:pt x="1222633" y="25400"/>
                </a:moveTo>
                <a:lnTo>
                  <a:pt x="576562" y="25400"/>
                </a:lnTo>
                <a:lnTo>
                  <a:pt x="579687" y="38100"/>
                </a:lnTo>
                <a:lnTo>
                  <a:pt x="1222633" y="38100"/>
                </a:lnTo>
                <a:lnTo>
                  <a:pt x="1222633" y="2540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 txBox="1"/>
          <p:nvPr/>
        </p:nvSpPr>
        <p:spPr>
          <a:xfrm>
            <a:off x="4099052" y="2364485"/>
            <a:ext cx="10091420" cy="3862070"/>
          </a:xfrm>
          <a:prstGeom prst="rect">
            <a:avLst/>
          </a:prstGeom>
        </p:spPr>
        <p:txBody>
          <a:bodyPr wrap="square" lIns="0" tIns="623570" rIns="0" bIns="0" rtlCol="0" vert="horz">
            <a:spAutoFit/>
          </a:bodyPr>
          <a:lstStyle/>
          <a:p>
            <a:pPr marL="12700" marR="5080" indent="397510">
              <a:lnSpc>
                <a:spcPct val="72500"/>
              </a:lnSpc>
              <a:spcBef>
                <a:spcPts val="4910"/>
              </a:spcBef>
            </a:pPr>
            <a:r>
              <a:rPr dirty="0" sz="14600" spc="250" b="1">
                <a:latin typeface="Century Gothic"/>
                <a:cs typeface="Century Gothic"/>
              </a:rPr>
              <a:t>Thank</a:t>
            </a:r>
            <a:r>
              <a:rPr dirty="0" sz="14600" spc="-615" b="1">
                <a:latin typeface="Century Gothic"/>
                <a:cs typeface="Century Gothic"/>
              </a:rPr>
              <a:t> </a:t>
            </a:r>
            <a:r>
              <a:rPr dirty="0" sz="14600" spc="-25" b="1">
                <a:latin typeface="Century Gothic"/>
                <a:cs typeface="Century Gothic"/>
              </a:rPr>
              <a:t>you </a:t>
            </a:r>
            <a:r>
              <a:rPr dirty="0" sz="14600" spc="150" b="1">
                <a:latin typeface="Century Gothic"/>
                <a:cs typeface="Century Gothic"/>
              </a:rPr>
              <a:t>very</a:t>
            </a:r>
            <a:r>
              <a:rPr dirty="0" sz="14600" spc="-605" b="1">
                <a:latin typeface="Century Gothic"/>
                <a:cs typeface="Century Gothic"/>
              </a:rPr>
              <a:t> </a:t>
            </a:r>
            <a:r>
              <a:rPr dirty="0" sz="14600" spc="-55" b="1">
                <a:latin typeface="Century Gothic"/>
                <a:cs typeface="Century Gothic"/>
              </a:rPr>
              <a:t>much!</a:t>
            </a:r>
            <a:endParaRPr sz="14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2714" y="150954"/>
            <a:ext cx="2315536" cy="221444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5504517" y="8559797"/>
            <a:ext cx="2783840" cy="1727200"/>
          </a:xfrm>
          <a:custGeom>
            <a:avLst/>
            <a:gdLst/>
            <a:ahLst/>
            <a:cxnLst/>
            <a:rect l="l" t="t" r="r" b="b"/>
            <a:pathLst>
              <a:path w="2783840" h="1727200">
                <a:moveTo>
                  <a:pt x="181951" y="1562099"/>
                </a:moveTo>
                <a:lnTo>
                  <a:pt x="66342" y="1562099"/>
                </a:lnTo>
                <a:lnTo>
                  <a:pt x="60504" y="1574799"/>
                </a:lnTo>
                <a:lnTo>
                  <a:pt x="46104" y="1600199"/>
                </a:lnTo>
                <a:lnTo>
                  <a:pt x="39795" y="1612899"/>
                </a:lnTo>
                <a:lnTo>
                  <a:pt x="35458" y="1625599"/>
                </a:lnTo>
                <a:lnTo>
                  <a:pt x="28615" y="1650999"/>
                </a:lnTo>
                <a:lnTo>
                  <a:pt x="19802" y="1663699"/>
                </a:lnTo>
                <a:lnTo>
                  <a:pt x="10800" y="1689099"/>
                </a:lnTo>
                <a:lnTo>
                  <a:pt x="3394" y="1714499"/>
                </a:lnTo>
                <a:lnTo>
                  <a:pt x="0" y="1727199"/>
                </a:lnTo>
                <a:lnTo>
                  <a:pt x="105585" y="1727199"/>
                </a:lnTo>
                <a:lnTo>
                  <a:pt x="113118" y="1714499"/>
                </a:lnTo>
                <a:lnTo>
                  <a:pt x="120743" y="1701799"/>
                </a:lnTo>
                <a:lnTo>
                  <a:pt x="128554" y="1676399"/>
                </a:lnTo>
                <a:lnTo>
                  <a:pt x="136646" y="1663699"/>
                </a:lnTo>
                <a:lnTo>
                  <a:pt x="144754" y="1638299"/>
                </a:lnTo>
                <a:lnTo>
                  <a:pt x="160594" y="1612899"/>
                </a:lnTo>
                <a:lnTo>
                  <a:pt x="168702" y="1587499"/>
                </a:lnTo>
                <a:lnTo>
                  <a:pt x="173621" y="1587499"/>
                </a:lnTo>
                <a:lnTo>
                  <a:pt x="177974" y="1574799"/>
                </a:lnTo>
                <a:lnTo>
                  <a:pt x="181951" y="1562099"/>
                </a:lnTo>
                <a:close/>
              </a:path>
              <a:path w="2783840" h="1727200">
                <a:moveTo>
                  <a:pt x="811948" y="1435099"/>
                </a:moveTo>
                <a:lnTo>
                  <a:pt x="673525" y="1435099"/>
                </a:lnTo>
                <a:lnTo>
                  <a:pt x="670894" y="1447799"/>
                </a:lnTo>
                <a:lnTo>
                  <a:pt x="668641" y="1460499"/>
                </a:lnTo>
                <a:lnTo>
                  <a:pt x="665638" y="1460499"/>
                </a:lnTo>
                <a:lnTo>
                  <a:pt x="663179" y="1473199"/>
                </a:lnTo>
                <a:lnTo>
                  <a:pt x="661754" y="1485899"/>
                </a:lnTo>
                <a:lnTo>
                  <a:pt x="659015" y="1485899"/>
                </a:lnTo>
                <a:lnTo>
                  <a:pt x="651611" y="1498599"/>
                </a:lnTo>
                <a:lnTo>
                  <a:pt x="652614" y="1498599"/>
                </a:lnTo>
                <a:lnTo>
                  <a:pt x="652614" y="1511299"/>
                </a:lnTo>
                <a:lnTo>
                  <a:pt x="649606" y="1511299"/>
                </a:lnTo>
                <a:lnTo>
                  <a:pt x="645863" y="1523999"/>
                </a:lnTo>
                <a:lnTo>
                  <a:pt x="642216" y="1536699"/>
                </a:lnTo>
                <a:lnTo>
                  <a:pt x="638758" y="1536699"/>
                </a:lnTo>
                <a:lnTo>
                  <a:pt x="635579" y="1549399"/>
                </a:lnTo>
                <a:lnTo>
                  <a:pt x="629941" y="1562099"/>
                </a:lnTo>
                <a:lnTo>
                  <a:pt x="623554" y="1587499"/>
                </a:lnTo>
                <a:lnTo>
                  <a:pt x="616416" y="1600199"/>
                </a:lnTo>
                <a:lnTo>
                  <a:pt x="608527" y="1625599"/>
                </a:lnTo>
                <a:lnTo>
                  <a:pt x="604205" y="1638299"/>
                </a:lnTo>
                <a:lnTo>
                  <a:pt x="600261" y="1650999"/>
                </a:lnTo>
                <a:lnTo>
                  <a:pt x="596692" y="1663699"/>
                </a:lnTo>
                <a:lnTo>
                  <a:pt x="593498" y="1663699"/>
                </a:lnTo>
                <a:lnTo>
                  <a:pt x="581476" y="1701799"/>
                </a:lnTo>
                <a:lnTo>
                  <a:pt x="576985" y="1714499"/>
                </a:lnTo>
                <a:lnTo>
                  <a:pt x="572586" y="1727199"/>
                </a:lnTo>
                <a:lnTo>
                  <a:pt x="692648" y="1727199"/>
                </a:lnTo>
                <a:lnTo>
                  <a:pt x="695655" y="1714499"/>
                </a:lnTo>
                <a:lnTo>
                  <a:pt x="694653" y="1714499"/>
                </a:lnTo>
                <a:lnTo>
                  <a:pt x="695655" y="1701799"/>
                </a:lnTo>
                <a:lnTo>
                  <a:pt x="699666" y="1701799"/>
                </a:lnTo>
                <a:lnTo>
                  <a:pt x="704991" y="1689099"/>
                </a:lnTo>
                <a:lnTo>
                  <a:pt x="708939" y="1676399"/>
                </a:lnTo>
                <a:lnTo>
                  <a:pt x="712510" y="1663699"/>
                </a:lnTo>
                <a:lnTo>
                  <a:pt x="715706" y="1650999"/>
                </a:lnTo>
                <a:lnTo>
                  <a:pt x="719074" y="1638299"/>
                </a:lnTo>
                <a:lnTo>
                  <a:pt x="723100" y="1625599"/>
                </a:lnTo>
                <a:lnTo>
                  <a:pt x="727689" y="1612899"/>
                </a:lnTo>
                <a:lnTo>
                  <a:pt x="732749" y="1600199"/>
                </a:lnTo>
                <a:lnTo>
                  <a:pt x="832166" y="1600199"/>
                </a:lnTo>
                <a:lnTo>
                  <a:pt x="829910" y="1574799"/>
                </a:lnTo>
                <a:lnTo>
                  <a:pt x="829550" y="1562099"/>
                </a:lnTo>
                <a:lnTo>
                  <a:pt x="828532" y="1536699"/>
                </a:lnTo>
                <a:lnTo>
                  <a:pt x="826950" y="1523999"/>
                </a:lnTo>
                <a:lnTo>
                  <a:pt x="824898" y="1511299"/>
                </a:lnTo>
                <a:lnTo>
                  <a:pt x="823159" y="1485899"/>
                </a:lnTo>
                <a:lnTo>
                  <a:pt x="822266" y="1473199"/>
                </a:lnTo>
                <a:lnTo>
                  <a:pt x="819682" y="1460499"/>
                </a:lnTo>
                <a:lnTo>
                  <a:pt x="811948" y="1447799"/>
                </a:lnTo>
                <a:lnTo>
                  <a:pt x="811948" y="1435099"/>
                </a:lnTo>
                <a:close/>
              </a:path>
              <a:path w="2783840" h="1727200">
                <a:moveTo>
                  <a:pt x="832166" y="1600199"/>
                </a:moveTo>
                <a:lnTo>
                  <a:pt x="732749" y="1600199"/>
                </a:lnTo>
                <a:lnTo>
                  <a:pt x="737260" y="1625599"/>
                </a:lnTo>
                <a:lnTo>
                  <a:pt x="741772" y="1663699"/>
                </a:lnTo>
                <a:lnTo>
                  <a:pt x="741772" y="1676399"/>
                </a:lnTo>
                <a:lnTo>
                  <a:pt x="742257" y="1689099"/>
                </a:lnTo>
                <a:lnTo>
                  <a:pt x="743401" y="1701799"/>
                </a:lnTo>
                <a:lnTo>
                  <a:pt x="744732" y="1714499"/>
                </a:lnTo>
                <a:lnTo>
                  <a:pt x="745801" y="1727199"/>
                </a:lnTo>
                <a:lnTo>
                  <a:pt x="841330" y="1727199"/>
                </a:lnTo>
                <a:lnTo>
                  <a:pt x="840813" y="1714499"/>
                </a:lnTo>
                <a:lnTo>
                  <a:pt x="840108" y="1701799"/>
                </a:lnTo>
                <a:lnTo>
                  <a:pt x="838933" y="1676399"/>
                </a:lnTo>
                <a:lnTo>
                  <a:pt x="832166" y="1600199"/>
                </a:lnTo>
                <a:close/>
              </a:path>
              <a:path w="2783840" h="1727200">
                <a:moveTo>
                  <a:pt x="2110430" y="1612899"/>
                </a:moveTo>
                <a:lnTo>
                  <a:pt x="1949065" y="1612899"/>
                </a:lnTo>
                <a:lnTo>
                  <a:pt x="1909966" y="1650999"/>
                </a:lnTo>
                <a:lnTo>
                  <a:pt x="1845805" y="1701799"/>
                </a:lnTo>
                <a:lnTo>
                  <a:pt x="1831880" y="1727199"/>
                </a:lnTo>
                <a:lnTo>
                  <a:pt x="2017113" y="1727199"/>
                </a:lnTo>
                <a:lnTo>
                  <a:pt x="2022793" y="1714499"/>
                </a:lnTo>
                <a:lnTo>
                  <a:pt x="2026850" y="1714499"/>
                </a:lnTo>
                <a:lnTo>
                  <a:pt x="2031189" y="1701799"/>
                </a:lnTo>
                <a:lnTo>
                  <a:pt x="2041808" y="1676399"/>
                </a:lnTo>
                <a:lnTo>
                  <a:pt x="2055991" y="1663699"/>
                </a:lnTo>
                <a:lnTo>
                  <a:pt x="2088249" y="1638299"/>
                </a:lnTo>
                <a:lnTo>
                  <a:pt x="2110430" y="1612899"/>
                </a:lnTo>
                <a:close/>
              </a:path>
              <a:path w="2783840" h="1727200">
                <a:moveTo>
                  <a:pt x="2133363" y="1600199"/>
                </a:moveTo>
                <a:lnTo>
                  <a:pt x="1958088" y="1600199"/>
                </a:lnTo>
                <a:lnTo>
                  <a:pt x="1954078" y="1612899"/>
                </a:lnTo>
                <a:lnTo>
                  <a:pt x="2121661" y="1612899"/>
                </a:lnTo>
                <a:lnTo>
                  <a:pt x="2133363" y="1600199"/>
                </a:lnTo>
                <a:close/>
              </a:path>
              <a:path w="2783840" h="1727200">
                <a:moveTo>
                  <a:pt x="2113322" y="101599"/>
                </a:moveTo>
                <a:lnTo>
                  <a:pt x="1930016" y="101599"/>
                </a:lnTo>
                <a:lnTo>
                  <a:pt x="1959919" y="114299"/>
                </a:lnTo>
                <a:lnTo>
                  <a:pt x="1987589" y="126999"/>
                </a:lnTo>
                <a:lnTo>
                  <a:pt x="2033193" y="165099"/>
                </a:lnTo>
                <a:lnTo>
                  <a:pt x="2066893" y="215899"/>
                </a:lnTo>
                <a:lnTo>
                  <a:pt x="2089251" y="279399"/>
                </a:lnTo>
                <a:lnTo>
                  <a:pt x="2110304" y="342899"/>
                </a:lnTo>
                <a:lnTo>
                  <a:pt x="2115207" y="355599"/>
                </a:lnTo>
                <a:lnTo>
                  <a:pt x="2119452" y="380999"/>
                </a:lnTo>
                <a:lnTo>
                  <a:pt x="2123133" y="393699"/>
                </a:lnTo>
                <a:lnTo>
                  <a:pt x="2126345" y="406399"/>
                </a:lnTo>
                <a:lnTo>
                  <a:pt x="2130652" y="444499"/>
                </a:lnTo>
                <a:lnTo>
                  <a:pt x="2134490" y="482599"/>
                </a:lnTo>
                <a:lnTo>
                  <a:pt x="2137764" y="507999"/>
                </a:lnTo>
                <a:lnTo>
                  <a:pt x="2142135" y="571499"/>
                </a:lnTo>
                <a:lnTo>
                  <a:pt x="2143137" y="596899"/>
                </a:lnTo>
                <a:lnTo>
                  <a:pt x="2144390" y="660399"/>
                </a:lnTo>
                <a:lnTo>
                  <a:pt x="2145502" y="685799"/>
                </a:lnTo>
                <a:lnTo>
                  <a:pt x="2145769" y="711199"/>
                </a:lnTo>
                <a:lnTo>
                  <a:pt x="2145095" y="749299"/>
                </a:lnTo>
                <a:lnTo>
                  <a:pt x="2143388" y="774699"/>
                </a:lnTo>
                <a:lnTo>
                  <a:pt x="2142636" y="787399"/>
                </a:lnTo>
                <a:lnTo>
                  <a:pt x="2143388" y="812799"/>
                </a:lnTo>
                <a:lnTo>
                  <a:pt x="2143388" y="825499"/>
                </a:lnTo>
                <a:lnTo>
                  <a:pt x="2140380" y="850899"/>
                </a:lnTo>
                <a:lnTo>
                  <a:pt x="2138375" y="850899"/>
                </a:lnTo>
                <a:lnTo>
                  <a:pt x="2137373" y="863599"/>
                </a:lnTo>
                <a:lnTo>
                  <a:pt x="2137373" y="876299"/>
                </a:lnTo>
                <a:lnTo>
                  <a:pt x="2136777" y="876299"/>
                </a:lnTo>
                <a:lnTo>
                  <a:pt x="2135963" y="888999"/>
                </a:lnTo>
                <a:lnTo>
                  <a:pt x="2135368" y="901699"/>
                </a:lnTo>
                <a:lnTo>
                  <a:pt x="2132188" y="927099"/>
                </a:lnTo>
                <a:lnTo>
                  <a:pt x="2128726" y="965199"/>
                </a:lnTo>
                <a:lnTo>
                  <a:pt x="2125076" y="990599"/>
                </a:lnTo>
                <a:lnTo>
                  <a:pt x="2121332" y="1015999"/>
                </a:lnTo>
                <a:lnTo>
                  <a:pt x="2119061" y="1041399"/>
                </a:lnTo>
                <a:lnTo>
                  <a:pt x="2116696" y="1054099"/>
                </a:lnTo>
                <a:lnTo>
                  <a:pt x="2114142" y="1066799"/>
                </a:lnTo>
                <a:lnTo>
                  <a:pt x="2107532" y="1104899"/>
                </a:lnTo>
                <a:lnTo>
                  <a:pt x="2103663" y="1117599"/>
                </a:lnTo>
                <a:lnTo>
                  <a:pt x="2099606" y="1142999"/>
                </a:lnTo>
                <a:lnTo>
                  <a:pt x="2095267" y="1168399"/>
                </a:lnTo>
                <a:lnTo>
                  <a:pt x="2091223" y="1181099"/>
                </a:lnTo>
                <a:lnTo>
                  <a:pt x="2087664" y="1206499"/>
                </a:lnTo>
                <a:lnTo>
                  <a:pt x="2083918" y="1231899"/>
                </a:lnTo>
                <a:lnTo>
                  <a:pt x="2079310" y="1244599"/>
                </a:lnTo>
                <a:lnTo>
                  <a:pt x="2072057" y="1282699"/>
                </a:lnTo>
                <a:lnTo>
                  <a:pt x="2064147" y="1308099"/>
                </a:lnTo>
                <a:lnTo>
                  <a:pt x="2056048" y="1333499"/>
                </a:lnTo>
                <a:lnTo>
                  <a:pt x="2048231" y="1358899"/>
                </a:lnTo>
                <a:lnTo>
                  <a:pt x="2047229" y="1371599"/>
                </a:lnTo>
                <a:lnTo>
                  <a:pt x="2047229" y="1384299"/>
                </a:lnTo>
                <a:lnTo>
                  <a:pt x="2041214" y="1384299"/>
                </a:lnTo>
                <a:lnTo>
                  <a:pt x="2032191" y="1396999"/>
                </a:lnTo>
                <a:lnTo>
                  <a:pt x="2028181" y="1396999"/>
                </a:lnTo>
                <a:lnTo>
                  <a:pt x="2024171" y="1422399"/>
                </a:lnTo>
                <a:lnTo>
                  <a:pt x="2010481" y="1460499"/>
                </a:lnTo>
                <a:lnTo>
                  <a:pt x="1994356" y="1511299"/>
                </a:lnTo>
                <a:lnTo>
                  <a:pt x="1977119" y="1549399"/>
                </a:lnTo>
                <a:lnTo>
                  <a:pt x="1960093" y="1600199"/>
                </a:lnTo>
                <a:lnTo>
                  <a:pt x="2140130" y="1600199"/>
                </a:lnTo>
                <a:lnTo>
                  <a:pt x="2146897" y="1587499"/>
                </a:lnTo>
                <a:lnTo>
                  <a:pt x="2153664" y="1587499"/>
                </a:lnTo>
                <a:lnTo>
                  <a:pt x="2160431" y="1574799"/>
                </a:lnTo>
                <a:lnTo>
                  <a:pt x="2170362" y="1574799"/>
                </a:lnTo>
                <a:lnTo>
                  <a:pt x="2190601" y="1562099"/>
                </a:lnTo>
                <a:lnTo>
                  <a:pt x="2200532" y="1549399"/>
                </a:lnTo>
                <a:lnTo>
                  <a:pt x="2206707" y="1549399"/>
                </a:lnTo>
                <a:lnTo>
                  <a:pt x="2213147" y="1536699"/>
                </a:lnTo>
                <a:lnTo>
                  <a:pt x="2232937" y="1536699"/>
                </a:lnTo>
                <a:lnTo>
                  <a:pt x="2238043" y="1523999"/>
                </a:lnTo>
                <a:lnTo>
                  <a:pt x="2243150" y="1523999"/>
                </a:lnTo>
                <a:lnTo>
                  <a:pt x="2249572" y="1511299"/>
                </a:lnTo>
                <a:lnTo>
                  <a:pt x="2266866" y="1511299"/>
                </a:lnTo>
                <a:lnTo>
                  <a:pt x="2274949" y="1498599"/>
                </a:lnTo>
                <a:lnTo>
                  <a:pt x="2282656" y="1498599"/>
                </a:lnTo>
                <a:lnTo>
                  <a:pt x="2289673" y="1485899"/>
                </a:lnTo>
                <a:lnTo>
                  <a:pt x="2302706" y="1485899"/>
                </a:lnTo>
                <a:lnTo>
                  <a:pt x="2313216" y="1473199"/>
                </a:lnTo>
                <a:lnTo>
                  <a:pt x="2117322" y="1473199"/>
                </a:lnTo>
                <a:lnTo>
                  <a:pt x="2122586" y="1460499"/>
                </a:lnTo>
                <a:lnTo>
                  <a:pt x="2127849" y="1435099"/>
                </a:lnTo>
                <a:lnTo>
                  <a:pt x="2133112" y="1422399"/>
                </a:lnTo>
                <a:lnTo>
                  <a:pt x="2138375" y="1396999"/>
                </a:lnTo>
                <a:lnTo>
                  <a:pt x="2144532" y="1384299"/>
                </a:lnTo>
                <a:lnTo>
                  <a:pt x="2150782" y="1358899"/>
                </a:lnTo>
                <a:lnTo>
                  <a:pt x="2156844" y="1346199"/>
                </a:lnTo>
                <a:lnTo>
                  <a:pt x="2162436" y="1320799"/>
                </a:lnTo>
                <a:lnTo>
                  <a:pt x="2169031" y="1295399"/>
                </a:lnTo>
                <a:lnTo>
                  <a:pt x="2175344" y="1257299"/>
                </a:lnTo>
                <a:lnTo>
                  <a:pt x="2181468" y="1231899"/>
                </a:lnTo>
                <a:lnTo>
                  <a:pt x="2187499" y="1206499"/>
                </a:lnTo>
                <a:lnTo>
                  <a:pt x="2194940" y="1168399"/>
                </a:lnTo>
                <a:lnTo>
                  <a:pt x="2201910" y="1130299"/>
                </a:lnTo>
                <a:lnTo>
                  <a:pt x="2207941" y="1104899"/>
                </a:lnTo>
                <a:lnTo>
                  <a:pt x="2212562" y="1066799"/>
                </a:lnTo>
                <a:lnTo>
                  <a:pt x="2215851" y="1041399"/>
                </a:lnTo>
                <a:lnTo>
                  <a:pt x="2219632" y="1003299"/>
                </a:lnTo>
                <a:lnTo>
                  <a:pt x="2223617" y="977899"/>
                </a:lnTo>
                <a:lnTo>
                  <a:pt x="2227517" y="952499"/>
                </a:lnTo>
                <a:lnTo>
                  <a:pt x="2232216" y="914399"/>
                </a:lnTo>
                <a:lnTo>
                  <a:pt x="2235787" y="888999"/>
                </a:lnTo>
                <a:lnTo>
                  <a:pt x="2238231" y="850899"/>
                </a:lnTo>
                <a:lnTo>
                  <a:pt x="2239547" y="825499"/>
                </a:lnTo>
                <a:lnTo>
                  <a:pt x="2239672" y="787399"/>
                </a:lnTo>
                <a:lnTo>
                  <a:pt x="2240549" y="749299"/>
                </a:lnTo>
                <a:lnTo>
                  <a:pt x="2240863" y="736599"/>
                </a:lnTo>
                <a:lnTo>
                  <a:pt x="2242241" y="711199"/>
                </a:lnTo>
                <a:lnTo>
                  <a:pt x="2242554" y="698499"/>
                </a:lnTo>
                <a:lnTo>
                  <a:pt x="2241646" y="685799"/>
                </a:lnTo>
                <a:lnTo>
                  <a:pt x="2239453" y="634999"/>
                </a:lnTo>
                <a:lnTo>
                  <a:pt x="2238544" y="622299"/>
                </a:lnTo>
                <a:lnTo>
                  <a:pt x="2237040" y="571499"/>
                </a:lnTo>
                <a:lnTo>
                  <a:pt x="2234033" y="520699"/>
                </a:lnTo>
                <a:lnTo>
                  <a:pt x="2223506" y="431799"/>
                </a:lnTo>
                <a:lnTo>
                  <a:pt x="2218256" y="393699"/>
                </a:lnTo>
                <a:lnTo>
                  <a:pt x="2211518" y="355599"/>
                </a:lnTo>
                <a:lnTo>
                  <a:pt x="2203276" y="317499"/>
                </a:lnTo>
                <a:lnTo>
                  <a:pt x="2193514" y="292099"/>
                </a:lnTo>
                <a:lnTo>
                  <a:pt x="2186951" y="266699"/>
                </a:lnTo>
                <a:lnTo>
                  <a:pt x="2179353" y="241299"/>
                </a:lnTo>
                <a:lnTo>
                  <a:pt x="2170816" y="215899"/>
                </a:lnTo>
                <a:lnTo>
                  <a:pt x="2161433" y="203199"/>
                </a:lnTo>
                <a:lnTo>
                  <a:pt x="2159428" y="190499"/>
                </a:lnTo>
                <a:lnTo>
                  <a:pt x="2156420" y="190499"/>
                </a:lnTo>
                <a:lnTo>
                  <a:pt x="2155841" y="177799"/>
                </a:lnTo>
                <a:lnTo>
                  <a:pt x="2153288" y="177799"/>
                </a:lnTo>
                <a:lnTo>
                  <a:pt x="2149794" y="165099"/>
                </a:lnTo>
                <a:lnTo>
                  <a:pt x="2146395" y="165099"/>
                </a:lnTo>
                <a:lnTo>
                  <a:pt x="2144390" y="152399"/>
                </a:lnTo>
                <a:lnTo>
                  <a:pt x="2137372" y="152399"/>
                </a:lnTo>
                <a:lnTo>
                  <a:pt x="2126095" y="126999"/>
                </a:lnTo>
                <a:lnTo>
                  <a:pt x="2113322" y="101599"/>
                </a:lnTo>
                <a:close/>
              </a:path>
              <a:path w="2783840" h="1727200">
                <a:moveTo>
                  <a:pt x="520484" y="1142999"/>
                </a:moveTo>
                <a:lnTo>
                  <a:pt x="336037" y="1142999"/>
                </a:lnTo>
                <a:lnTo>
                  <a:pt x="327129" y="1155699"/>
                </a:lnTo>
                <a:lnTo>
                  <a:pt x="318408" y="1168399"/>
                </a:lnTo>
                <a:lnTo>
                  <a:pt x="309966" y="1168399"/>
                </a:lnTo>
                <a:lnTo>
                  <a:pt x="281541" y="1206499"/>
                </a:lnTo>
                <a:lnTo>
                  <a:pt x="267562" y="1219199"/>
                </a:lnTo>
                <a:lnTo>
                  <a:pt x="253867" y="1231899"/>
                </a:lnTo>
                <a:lnTo>
                  <a:pt x="243519" y="1257299"/>
                </a:lnTo>
                <a:lnTo>
                  <a:pt x="233453" y="1269999"/>
                </a:lnTo>
                <a:lnTo>
                  <a:pt x="223575" y="1282699"/>
                </a:lnTo>
                <a:lnTo>
                  <a:pt x="198514" y="1320799"/>
                </a:lnTo>
                <a:lnTo>
                  <a:pt x="184734" y="1346199"/>
                </a:lnTo>
                <a:lnTo>
                  <a:pt x="175154" y="1358899"/>
                </a:lnTo>
                <a:lnTo>
                  <a:pt x="165949" y="1371599"/>
                </a:lnTo>
                <a:lnTo>
                  <a:pt x="157121" y="1384299"/>
                </a:lnTo>
                <a:lnTo>
                  <a:pt x="148668" y="1396999"/>
                </a:lnTo>
                <a:lnTo>
                  <a:pt x="142924" y="1409699"/>
                </a:lnTo>
                <a:lnTo>
                  <a:pt x="136521" y="1422399"/>
                </a:lnTo>
                <a:lnTo>
                  <a:pt x="129930" y="1435099"/>
                </a:lnTo>
                <a:lnTo>
                  <a:pt x="123622" y="1447799"/>
                </a:lnTo>
                <a:lnTo>
                  <a:pt x="117580" y="1460499"/>
                </a:lnTo>
                <a:lnTo>
                  <a:pt x="111349" y="1473199"/>
                </a:lnTo>
                <a:lnTo>
                  <a:pt x="104742" y="1485899"/>
                </a:lnTo>
                <a:lnTo>
                  <a:pt x="97573" y="1498599"/>
                </a:lnTo>
                <a:lnTo>
                  <a:pt x="92690" y="1511299"/>
                </a:lnTo>
                <a:lnTo>
                  <a:pt x="88557" y="1523999"/>
                </a:lnTo>
                <a:lnTo>
                  <a:pt x="85175" y="1523999"/>
                </a:lnTo>
                <a:lnTo>
                  <a:pt x="82543" y="1536699"/>
                </a:lnTo>
                <a:lnTo>
                  <a:pt x="78397" y="1549399"/>
                </a:lnTo>
                <a:lnTo>
                  <a:pt x="72652" y="1562099"/>
                </a:lnTo>
                <a:lnTo>
                  <a:pt x="185737" y="1562099"/>
                </a:lnTo>
                <a:lnTo>
                  <a:pt x="192299" y="1536699"/>
                </a:lnTo>
                <a:lnTo>
                  <a:pt x="199892" y="1523999"/>
                </a:lnTo>
                <a:lnTo>
                  <a:pt x="208424" y="1511299"/>
                </a:lnTo>
                <a:lnTo>
                  <a:pt x="217801" y="1485899"/>
                </a:lnTo>
                <a:lnTo>
                  <a:pt x="229663" y="1473199"/>
                </a:lnTo>
                <a:lnTo>
                  <a:pt x="253019" y="1422399"/>
                </a:lnTo>
                <a:lnTo>
                  <a:pt x="264886" y="1409699"/>
                </a:lnTo>
                <a:lnTo>
                  <a:pt x="273636" y="1384299"/>
                </a:lnTo>
                <a:lnTo>
                  <a:pt x="283044" y="1371599"/>
                </a:lnTo>
                <a:lnTo>
                  <a:pt x="292640" y="1358899"/>
                </a:lnTo>
                <a:lnTo>
                  <a:pt x="301955" y="1346199"/>
                </a:lnTo>
                <a:lnTo>
                  <a:pt x="313774" y="1333499"/>
                </a:lnTo>
                <a:lnTo>
                  <a:pt x="326625" y="1308099"/>
                </a:lnTo>
                <a:lnTo>
                  <a:pt x="340416" y="1295399"/>
                </a:lnTo>
                <a:lnTo>
                  <a:pt x="355055" y="1282699"/>
                </a:lnTo>
                <a:lnTo>
                  <a:pt x="364369" y="1269999"/>
                </a:lnTo>
                <a:lnTo>
                  <a:pt x="373965" y="1257299"/>
                </a:lnTo>
                <a:lnTo>
                  <a:pt x="383373" y="1244599"/>
                </a:lnTo>
                <a:lnTo>
                  <a:pt x="392123" y="1244599"/>
                </a:lnTo>
                <a:lnTo>
                  <a:pt x="408621" y="1219199"/>
                </a:lnTo>
                <a:lnTo>
                  <a:pt x="426435" y="1206499"/>
                </a:lnTo>
                <a:lnTo>
                  <a:pt x="445376" y="1193799"/>
                </a:lnTo>
                <a:lnTo>
                  <a:pt x="465258" y="1181099"/>
                </a:lnTo>
                <a:lnTo>
                  <a:pt x="482915" y="1168399"/>
                </a:lnTo>
                <a:lnTo>
                  <a:pt x="501324" y="1155699"/>
                </a:lnTo>
                <a:lnTo>
                  <a:pt x="520484" y="1142999"/>
                </a:lnTo>
                <a:close/>
              </a:path>
              <a:path w="2783840" h="1727200">
                <a:moveTo>
                  <a:pt x="2333828" y="1460499"/>
                </a:moveTo>
                <a:lnTo>
                  <a:pt x="2148667" y="1460499"/>
                </a:lnTo>
                <a:lnTo>
                  <a:pt x="2140380" y="1473199"/>
                </a:lnTo>
                <a:lnTo>
                  <a:pt x="2323624" y="1473199"/>
                </a:lnTo>
                <a:lnTo>
                  <a:pt x="2333828" y="1460499"/>
                </a:lnTo>
                <a:close/>
              </a:path>
              <a:path w="2783840" h="1727200">
                <a:moveTo>
                  <a:pt x="2683416" y="1282699"/>
                </a:moveTo>
                <a:lnTo>
                  <a:pt x="2433954" y="1282699"/>
                </a:lnTo>
                <a:lnTo>
                  <a:pt x="2366424" y="1320799"/>
                </a:lnTo>
                <a:lnTo>
                  <a:pt x="2344729" y="1333499"/>
                </a:lnTo>
                <a:lnTo>
                  <a:pt x="2320059" y="1358899"/>
                </a:lnTo>
                <a:lnTo>
                  <a:pt x="2242555" y="1396999"/>
                </a:lnTo>
                <a:lnTo>
                  <a:pt x="2174466" y="1447799"/>
                </a:lnTo>
                <a:lnTo>
                  <a:pt x="2165616" y="1447799"/>
                </a:lnTo>
                <a:lnTo>
                  <a:pt x="2157048" y="1460499"/>
                </a:lnTo>
                <a:lnTo>
                  <a:pt x="2343726" y="1460499"/>
                </a:lnTo>
                <a:lnTo>
                  <a:pt x="2356869" y="1447799"/>
                </a:lnTo>
                <a:lnTo>
                  <a:pt x="2370669" y="1435099"/>
                </a:lnTo>
                <a:lnTo>
                  <a:pt x="2385034" y="1422399"/>
                </a:lnTo>
                <a:lnTo>
                  <a:pt x="2399868" y="1422399"/>
                </a:lnTo>
                <a:lnTo>
                  <a:pt x="2413966" y="1409699"/>
                </a:lnTo>
                <a:lnTo>
                  <a:pt x="2427688" y="1409699"/>
                </a:lnTo>
                <a:lnTo>
                  <a:pt x="2441034" y="1396999"/>
                </a:lnTo>
                <a:lnTo>
                  <a:pt x="2454004" y="1396999"/>
                </a:lnTo>
                <a:lnTo>
                  <a:pt x="2558184" y="1346199"/>
                </a:lnTo>
                <a:lnTo>
                  <a:pt x="2572468" y="1333499"/>
                </a:lnTo>
                <a:lnTo>
                  <a:pt x="2601006" y="1320799"/>
                </a:lnTo>
                <a:lnTo>
                  <a:pt x="2615244" y="1308099"/>
                </a:lnTo>
                <a:lnTo>
                  <a:pt x="2638302" y="1308099"/>
                </a:lnTo>
                <a:lnTo>
                  <a:pt x="2683416" y="1282699"/>
                </a:lnTo>
                <a:close/>
              </a:path>
              <a:path w="2783840" h="1727200">
                <a:moveTo>
                  <a:pt x="602516" y="1028699"/>
                </a:moveTo>
                <a:lnTo>
                  <a:pt x="529789" y="1028699"/>
                </a:lnTo>
                <a:lnTo>
                  <a:pt x="512351" y="1041399"/>
                </a:lnTo>
                <a:lnTo>
                  <a:pt x="476343" y="1054099"/>
                </a:lnTo>
                <a:lnTo>
                  <a:pt x="442968" y="1066799"/>
                </a:lnTo>
                <a:lnTo>
                  <a:pt x="411473" y="1092199"/>
                </a:lnTo>
                <a:lnTo>
                  <a:pt x="381104" y="1104899"/>
                </a:lnTo>
                <a:lnTo>
                  <a:pt x="363071" y="1130299"/>
                </a:lnTo>
                <a:lnTo>
                  <a:pt x="577216" y="1130299"/>
                </a:lnTo>
                <a:lnTo>
                  <a:pt x="595345" y="1142999"/>
                </a:lnTo>
                <a:lnTo>
                  <a:pt x="617542" y="1142999"/>
                </a:lnTo>
                <a:lnTo>
                  <a:pt x="621552" y="1155699"/>
                </a:lnTo>
                <a:lnTo>
                  <a:pt x="628561" y="1155699"/>
                </a:lnTo>
                <a:lnTo>
                  <a:pt x="634576" y="1168399"/>
                </a:lnTo>
                <a:lnTo>
                  <a:pt x="644593" y="1181099"/>
                </a:lnTo>
                <a:lnTo>
                  <a:pt x="648603" y="1181099"/>
                </a:lnTo>
                <a:lnTo>
                  <a:pt x="664736" y="1219199"/>
                </a:lnTo>
                <a:lnTo>
                  <a:pt x="678514" y="1257299"/>
                </a:lnTo>
                <a:lnTo>
                  <a:pt x="689852" y="1295399"/>
                </a:lnTo>
                <a:lnTo>
                  <a:pt x="698663" y="1333499"/>
                </a:lnTo>
                <a:lnTo>
                  <a:pt x="702046" y="1371599"/>
                </a:lnTo>
                <a:lnTo>
                  <a:pt x="699368" y="1371599"/>
                </a:lnTo>
                <a:lnTo>
                  <a:pt x="692648" y="1396999"/>
                </a:lnTo>
                <a:lnTo>
                  <a:pt x="689171" y="1409699"/>
                </a:lnTo>
                <a:lnTo>
                  <a:pt x="686639" y="1409699"/>
                </a:lnTo>
                <a:lnTo>
                  <a:pt x="683364" y="1422399"/>
                </a:lnTo>
                <a:lnTo>
                  <a:pt x="677660" y="1435099"/>
                </a:lnTo>
                <a:lnTo>
                  <a:pt x="814373" y="1435099"/>
                </a:lnTo>
                <a:lnTo>
                  <a:pt x="814382" y="1422399"/>
                </a:lnTo>
                <a:lnTo>
                  <a:pt x="812903" y="1422399"/>
                </a:lnTo>
                <a:lnTo>
                  <a:pt x="809943" y="1409699"/>
                </a:lnTo>
                <a:lnTo>
                  <a:pt x="807938" y="1396999"/>
                </a:lnTo>
                <a:lnTo>
                  <a:pt x="808941" y="1396999"/>
                </a:lnTo>
                <a:lnTo>
                  <a:pt x="812260" y="1384299"/>
                </a:lnTo>
                <a:lnTo>
                  <a:pt x="816261" y="1371599"/>
                </a:lnTo>
                <a:lnTo>
                  <a:pt x="820842" y="1358899"/>
                </a:lnTo>
                <a:lnTo>
                  <a:pt x="825900" y="1346199"/>
                </a:lnTo>
                <a:lnTo>
                  <a:pt x="835487" y="1320799"/>
                </a:lnTo>
                <a:lnTo>
                  <a:pt x="844698" y="1308099"/>
                </a:lnTo>
                <a:lnTo>
                  <a:pt x="853532" y="1282699"/>
                </a:lnTo>
                <a:lnTo>
                  <a:pt x="861991" y="1257299"/>
                </a:lnTo>
                <a:lnTo>
                  <a:pt x="868179" y="1244599"/>
                </a:lnTo>
                <a:lnTo>
                  <a:pt x="874648" y="1231899"/>
                </a:lnTo>
                <a:lnTo>
                  <a:pt x="883587" y="1206499"/>
                </a:lnTo>
                <a:lnTo>
                  <a:pt x="764830" y="1206499"/>
                </a:lnTo>
                <a:lnTo>
                  <a:pt x="763827" y="1193799"/>
                </a:lnTo>
                <a:lnTo>
                  <a:pt x="757593" y="1181099"/>
                </a:lnTo>
                <a:lnTo>
                  <a:pt x="751546" y="1168399"/>
                </a:lnTo>
                <a:lnTo>
                  <a:pt x="744372" y="1142999"/>
                </a:lnTo>
                <a:lnTo>
                  <a:pt x="734754" y="1130299"/>
                </a:lnTo>
                <a:lnTo>
                  <a:pt x="724728" y="1117599"/>
                </a:lnTo>
                <a:lnTo>
                  <a:pt x="720718" y="1117599"/>
                </a:lnTo>
                <a:lnTo>
                  <a:pt x="714562" y="1104899"/>
                </a:lnTo>
                <a:lnTo>
                  <a:pt x="706808" y="1092199"/>
                </a:lnTo>
                <a:lnTo>
                  <a:pt x="697739" y="1079499"/>
                </a:lnTo>
                <a:lnTo>
                  <a:pt x="687635" y="1066799"/>
                </a:lnTo>
                <a:lnTo>
                  <a:pt x="677123" y="1066799"/>
                </a:lnTo>
                <a:lnTo>
                  <a:pt x="666506" y="1054099"/>
                </a:lnTo>
                <a:lnTo>
                  <a:pt x="655692" y="1054099"/>
                </a:lnTo>
                <a:lnTo>
                  <a:pt x="644593" y="1041399"/>
                </a:lnTo>
                <a:lnTo>
                  <a:pt x="612629" y="1041399"/>
                </a:lnTo>
                <a:lnTo>
                  <a:pt x="602516" y="1028699"/>
                </a:lnTo>
                <a:close/>
              </a:path>
              <a:path w="2783840" h="1727200">
                <a:moveTo>
                  <a:pt x="2712740" y="1269999"/>
                </a:moveTo>
                <a:lnTo>
                  <a:pt x="2454996" y="1269999"/>
                </a:lnTo>
                <a:lnTo>
                  <a:pt x="2444479" y="1282699"/>
                </a:lnTo>
                <a:lnTo>
                  <a:pt x="2693191" y="1282699"/>
                </a:lnTo>
                <a:lnTo>
                  <a:pt x="2712740" y="1269999"/>
                </a:lnTo>
                <a:close/>
              </a:path>
              <a:path w="2783840" h="1727200">
                <a:moveTo>
                  <a:pt x="2783484" y="1130299"/>
                </a:moveTo>
                <a:lnTo>
                  <a:pt x="2760039" y="1142999"/>
                </a:lnTo>
                <a:lnTo>
                  <a:pt x="2665370" y="1181099"/>
                </a:lnTo>
                <a:lnTo>
                  <a:pt x="2642815" y="1181099"/>
                </a:lnTo>
                <a:lnTo>
                  <a:pt x="2575227" y="1219199"/>
                </a:lnTo>
                <a:lnTo>
                  <a:pt x="2475976" y="1269999"/>
                </a:lnTo>
                <a:lnTo>
                  <a:pt x="2732820" y="1269999"/>
                </a:lnTo>
                <a:lnTo>
                  <a:pt x="2742868" y="1257299"/>
                </a:lnTo>
                <a:lnTo>
                  <a:pt x="2752743" y="1257299"/>
                </a:lnTo>
                <a:lnTo>
                  <a:pt x="2773983" y="1244599"/>
                </a:lnTo>
                <a:lnTo>
                  <a:pt x="2783484" y="1244599"/>
                </a:lnTo>
                <a:lnTo>
                  <a:pt x="2783484" y="1130299"/>
                </a:lnTo>
                <a:close/>
              </a:path>
              <a:path w="2783840" h="1727200">
                <a:moveTo>
                  <a:pt x="1006820" y="939799"/>
                </a:moveTo>
                <a:lnTo>
                  <a:pt x="886647" y="939799"/>
                </a:lnTo>
                <a:lnTo>
                  <a:pt x="880788" y="952499"/>
                </a:lnTo>
                <a:lnTo>
                  <a:pt x="865077" y="990599"/>
                </a:lnTo>
                <a:lnTo>
                  <a:pt x="856336" y="1015999"/>
                </a:lnTo>
                <a:lnTo>
                  <a:pt x="851966" y="1028699"/>
                </a:lnTo>
                <a:lnTo>
                  <a:pt x="845575" y="1028699"/>
                </a:lnTo>
                <a:lnTo>
                  <a:pt x="842943" y="1041399"/>
                </a:lnTo>
                <a:lnTo>
                  <a:pt x="839936" y="1041399"/>
                </a:lnTo>
                <a:lnTo>
                  <a:pt x="836364" y="1054099"/>
                </a:lnTo>
                <a:lnTo>
                  <a:pt x="833168" y="1054099"/>
                </a:lnTo>
                <a:lnTo>
                  <a:pt x="830349" y="1066799"/>
                </a:lnTo>
                <a:lnTo>
                  <a:pt x="827905" y="1066799"/>
                </a:lnTo>
                <a:lnTo>
                  <a:pt x="825321" y="1079499"/>
                </a:lnTo>
                <a:lnTo>
                  <a:pt x="823018" y="1092199"/>
                </a:lnTo>
                <a:lnTo>
                  <a:pt x="820151" y="1092199"/>
                </a:lnTo>
                <a:lnTo>
                  <a:pt x="815875" y="1104899"/>
                </a:lnTo>
                <a:lnTo>
                  <a:pt x="806791" y="1117599"/>
                </a:lnTo>
                <a:lnTo>
                  <a:pt x="801537" y="1130299"/>
                </a:lnTo>
                <a:lnTo>
                  <a:pt x="797207" y="1142999"/>
                </a:lnTo>
                <a:lnTo>
                  <a:pt x="790895" y="1155699"/>
                </a:lnTo>
                <a:lnTo>
                  <a:pt x="785068" y="1168399"/>
                </a:lnTo>
                <a:lnTo>
                  <a:pt x="779617" y="1181099"/>
                </a:lnTo>
                <a:lnTo>
                  <a:pt x="774542" y="1193799"/>
                </a:lnTo>
                <a:lnTo>
                  <a:pt x="769842" y="1206499"/>
                </a:lnTo>
                <a:lnTo>
                  <a:pt x="883587" y="1206499"/>
                </a:lnTo>
                <a:lnTo>
                  <a:pt x="888057" y="1193799"/>
                </a:lnTo>
                <a:lnTo>
                  <a:pt x="888636" y="1193799"/>
                </a:lnTo>
                <a:lnTo>
                  <a:pt x="891942" y="1181099"/>
                </a:lnTo>
                <a:lnTo>
                  <a:pt x="895059" y="1181099"/>
                </a:lnTo>
                <a:lnTo>
                  <a:pt x="898082" y="1168399"/>
                </a:lnTo>
                <a:lnTo>
                  <a:pt x="903768" y="1168399"/>
                </a:lnTo>
                <a:lnTo>
                  <a:pt x="908985" y="1155699"/>
                </a:lnTo>
                <a:lnTo>
                  <a:pt x="914013" y="1142999"/>
                </a:lnTo>
                <a:lnTo>
                  <a:pt x="919135" y="1130299"/>
                </a:lnTo>
                <a:lnTo>
                  <a:pt x="922143" y="1117599"/>
                </a:lnTo>
                <a:lnTo>
                  <a:pt x="926153" y="1117599"/>
                </a:lnTo>
                <a:lnTo>
                  <a:pt x="929160" y="1104899"/>
                </a:lnTo>
                <a:lnTo>
                  <a:pt x="932934" y="1104899"/>
                </a:lnTo>
                <a:lnTo>
                  <a:pt x="936794" y="1092199"/>
                </a:lnTo>
                <a:lnTo>
                  <a:pt x="940827" y="1079499"/>
                </a:lnTo>
                <a:lnTo>
                  <a:pt x="966170" y="1028699"/>
                </a:lnTo>
                <a:lnTo>
                  <a:pt x="975036" y="1003299"/>
                </a:lnTo>
                <a:lnTo>
                  <a:pt x="992393" y="977899"/>
                </a:lnTo>
                <a:lnTo>
                  <a:pt x="1001259" y="952499"/>
                </a:lnTo>
                <a:lnTo>
                  <a:pt x="1006820" y="939799"/>
                </a:lnTo>
                <a:close/>
              </a:path>
              <a:path w="2783840" h="1727200">
                <a:moveTo>
                  <a:pt x="558712" y="1130299"/>
                </a:moveTo>
                <a:lnTo>
                  <a:pt x="354055" y="1130299"/>
                </a:lnTo>
                <a:lnTo>
                  <a:pt x="345038" y="1142999"/>
                </a:lnTo>
                <a:lnTo>
                  <a:pt x="540397" y="1142999"/>
                </a:lnTo>
                <a:lnTo>
                  <a:pt x="558712" y="1130299"/>
                </a:lnTo>
                <a:close/>
              </a:path>
              <a:path w="2783840" h="1727200">
                <a:moveTo>
                  <a:pt x="1520750" y="253999"/>
                </a:moveTo>
                <a:lnTo>
                  <a:pt x="1359035" y="253999"/>
                </a:lnTo>
                <a:lnTo>
                  <a:pt x="1353506" y="266699"/>
                </a:lnTo>
                <a:lnTo>
                  <a:pt x="1350890" y="279399"/>
                </a:lnTo>
                <a:lnTo>
                  <a:pt x="1334849" y="279399"/>
                </a:lnTo>
                <a:lnTo>
                  <a:pt x="1315192" y="304799"/>
                </a:lnTo>
                <a:lnTo>
                  <a:pt x="1297578" y="317499"/>
                </a:lnTo>
                <a:lnTo>
                  <a:pt x="1281077" y="342899"/>
                </a:lnTo>
                <a:lnTo>
                  <a:pt x="1264756" y="355599"/>
                </a:lnTo>
                <a:lnTo>
                  <a:pt x="1238440" y="393699"/>
                </a:lnTo>
                <a:lnTo>
                  <a:pt x="1225564" y="406399"/>
                </a:lnTo>
                <a:lnTo>
                  <a:pt x="1213627" y="419099"/>
                </a:lnTo>
                <a:lnTo>
                  <a:pt x="1190862" y="444499"/>
                </a:lnTo>
                <a:lnTo>
                  <a:pt x="1179863" y="457199"/>
                </a:lnTo>
                <a:lnTo>
                  <a:pt x="1169600" y="482599"/>
                </a:lnTo>
                <a:lnTo>
                  <a:pt x="1164885" y="482599"/>
                </a:lnTo>
                <a:lnTo>
                  <a:pt x="1159700" y="495299"/>
                </a:lnTo>
                <a:lnTo>
                  <a:pt x="1153951" y="507999"/>
                </a:lnTo>
                <a:lnTo>
                  <a:pt x="1147544" y="507999"/>
                </a:lnTo>
                <a:lnTo>
                  <a:pt x="1135796" y="520699"/>
                </a:lnTo>
                <a:lnTo>
                  <a:pt x="1126491" y="533399"/>
                </a:lnTo>
                <a:lnTo>
                  <a:pt x="1117938" y="546099"/>
                </a:lnTo>
                <a:lnTo>
                  <a:pt x="1108446" y="558799"/>
                </a:lnTo>
                <a:lnTo>
                  <a:pt x="1101099" y="571499"/>
                </a:lnTo>
                <a:lnTo>
                  <a:pt x="1094034" y="584199"/>
                </a:lnTo>
                <a:lnTo>
                  <a:pt x="1087158" y="596899"/>
                </a:lnTo>
                <a:lnTo>
                  <a:pt x="1080375" y="596899"/>
                </a:lnTo>
                <a:lnTo>
                  <a:pt x="1065792" y="622299"/>
                </a:lnTo>
                <a:lnTo>
                  <a:pt x="1052127" y="647699"/>
                </a:lnTo>
                <a:lnTo>
                  <a:pt x="1039573" y="660399"/>
                </a:lnTo>
                <a:lnTo>
                  <a:pt x="1028327" y="685799"/>
                </a:lnTo>
                <a:lnTo>
                  <a:pt x="1025116" y="698499"/>
                </a:lnTo>
                <a:lnTo>
                  <a:pt x="1021435" y="698499"/>
                </a:lnTo>
                <a:lnTo>
                  <a:pt x="1017190" y="711199"/>
                </a:lnTo>
                <a:lnTo>
                  <a:pt x="1012287" y="711199"/>
                </a:lnTo>
                <a:lnTo>
                  <a:pt x="1002136" y="723899"/>
                </a:lnTo>
                <a:lnTo>
                  <a:pt x="992737" y="749299"/>
                </a:lnTo>
                <a:lnTo>
                  <a:pt x="984090" y="761999"/>
                </a:lnTo>
                <a:lnTo>
                  <a:pt x="976196" y="774699"/>
                </a:lnTo>
                <a:lnTo>
                  <a:pt x="953075" y="812799"/>
                </a:lnTo>
                <a:lnTo>
                  <a:pt x="937960" y="850899"/>
                </a:lnTo>
                <a:lnTo>
                  <a:pt x="928649" y="863599"/>
                </a:lnTo>
                <a:lnTo>
                  <a:pt x="920826" y="876299"/>
                </a:lnTo>
                <a:lnTo>
                  <a:pt x="917130" y="901699"/>
                </a:lnTo>
                <a:lnTo>
                  <a:pt x="908154" y="901699"/>
                </a:lnTo>
                <a:lnTo>
                  <a:pt x="902719" y="914399"/>
                </a:lnTo>
                <a:lnTo>
                  <a:pt x="898223" y="927099"/>
                </a:lnTo>
                <a:lnTo>
                  <a:pt x="893069" y="939799"/>
                </a:lnTo>
                <a:lnTo>
                  <a:pt x="1012663" y="939799"/>
                </a:lnTo>
                <a:lnTo>
                  <a:pt x="1018317" y="927099"/>
                </a:lnTo>
                <a:lnTo>
                  <a:pt x="1023314" y="914399"/>
                </a:lnTo>
                <a:lnTo>
                  <a:pt x="1033434" y="901699"/>
                </a:lnTo>
                <a:lnTo>
                  <a:pt x="1044117" y="876299"/>
                </a:lnTo>
                <a:lnTo>
                  <a:pt x="1055176" y="850899"/>
                </a:lnTo>
                <a:lnTo>
                  <a:pt x="1066423" y="838199"/>
                </a:lnTo>
                <a:lnTo>
                  <a:pt x="1077340" y="812799"/>
                </a:lnTo>
                <a:lnTo>
                  <a:pt x="1098484" y="774699"/>
                </a:lnTo>
                <a:lnTo>
                  <a:pt x="1109448" y="761999"/>
                </a:lnTo>
                <a:lnTo>
                  <a:pt x="1115463" y="749299"/>
                </a:lnTo>
                <a:lnTo>
                  <a:pt x="1119473" y="736599"/>
                </a:lnTo>
                <a:lnTo>
                  <a:pt x="1131629" y="723899"/>
                </a:lnTo>
                <a:lnTo>
                  <a:pt x="1143785" y="698499"/>
                </a:lnTo>
                <a:lnTo>
                  <a:pt x="1155564" y="685799"/>
                </a:lnTo>
                <a:lnTo>
                  <a:pt x="1173687" y="660399"/>
                </a:lnTo>
                <a:lnTo>
                  <a:pt x="1181244" y="647699"/>
                </a:lnTo>
                <a:lnTo>
                  <a:pt x="1188973" y="634999"/>
                </a:lnTo>
                <a:lnTo>
                  <a:pt x="1196584" y="622299"/>
                </a:lnTo>
                <a:lnTo>
                  <a:pt x="1206798" y="609599"/>
                </a:lnTo>
                <a:lnTo>
                  <a:pt x="1226472" y="584199"/>
                </a:lnTo>
                <a:lnTo>
                  <a:pt x="1236685" y="558799"/>
                </a:lnTo>
                <a:lnTo>
                  <a:pt x="1242278" y="558799"/>
                </a:lnTo>
                <a:lnTo>
                  <a:pt x="1248340" y="546099"/>
                </a:lnTo>
                <a:lnTo>
                  <a:pt x="1254590" y="546099"/>
                </a:lnTo>
                <a:lnTo>
                  <a:pt x="1260746" y="533399"/>
                </a:lnTo>
                <a:lnTo>
                  <a:pt x="1270348" y="520699"/>
                </a:lnTo>
                <a:lnTo>
                  <a:pt x="1279669" y="507999"/>
                </a:lnTo>
                <a:lnTo>
                  <a:pt x="1288801" y="495299"/>
                </a:lnTo>
                <a:lnTo>
                  <a:pt x="1297840" y="482599"/>
                </a:lnTo>
                <a:lnTo>
                  <a:pt x="1306563" y="469899"/>
                </a:lnTo>
                <a:lnTo>
                  <a:pt x="1314997" y="469899"/>
                </a:lnTo>
                <a:lnTo>
                  <a:pt x="1323604" y="457199"/>
                </a:lnTo>
                <a:lnTo>
                  <a:pt x="1332844" y="444499"/>
                </a:lnTo>
                <a:lnTo>
                  <a:pt x="1342979" y="431799"/>
                </a:lnTo>
                <a:lnTo>
                  <a:pt x="1353020" y="419099"/>
                </a:lnTo>
                <a:lnTo>
                  <a:pt x="1361745" y="406399"/>
                </a:lnTo>
                <a:lnTo>
                  <a:pt x="1367933" y="393699"/>
                </a:lnTo>
                <a:lnTo>
                  <a:pt x="1374951" y="393699"/>
                </a:lnTo>
                <a:lnTo>
                  <a:pt x="1380198" y="380999"/>
                </a:lnTo>
                <a:lnTo>
                  <a:pt x="1390317" y="380999"/>
                </a:lnTo>
                <a:lnTo>
                  <a:pt x="1395001" y="368299"/>
                </a:lnTo>
                <a:lnTo>
                  <a:pt x="1399700" y="368299"/>
                </a:lnTo>
                <a:lnTo>
                  <a:pt x="1404776" y="355599"/>
                </a:lnTo>
                <a:lnTo>
                  <a:pt x="1416054" y="355599"/>
                </a:lnTo>
                <a:lnTo>
                  <a:pt x="1434525" y="330199"/>
                </a:lnTo>
                <a:lnTo>
                  <a:pt x="1451853" y="317499"/>
                </a:lnTo>
                <a:lnTo>
                  <a:pt x="1469556" y="292099"/>
                </a:lnTo>
                <a:lnTo>
                  <a:pt x="1489155" y="279399"/>
                </a:lnTo>
                <a:lnTo>
                  <a:pt x="1510208" y="266699"/>
                </a:lnTo>
                <a:lnTo>
                  <a:pt x="1520750" y="253999"/>
                </a:lnTo>
                <a:close/>
              </a:path>
              <a:path w="2783840" h="1727200">
                <a:moveTo>
                  <a:pt x="1589324" y="203199"/>
                </a:moveTo>
                <a:lnTo>
                  <a:pt x="1414049" y="203199"/>
                </a:lnTo>
                <a:lnTo>
                  <a:pt x="1403413" y="215899"/>
                </a:lnTo>
                <a:lnTo>
                  <a:pt x="1393623" y="228599"/>
                </a:lnTo>
                <a:lnTo>
                  <a:pt x="1384020" y="241299"/>
                </a:lnTo>
                <a:lnTo>
                  <a:pt x="1373948" y="241299"/>
                </a:lnTo>
                <a:lnTo>
                  <a:pt x="1366257" y="253999"/>
                </a:lnTo>
                <a:lnTo>
                  <a:pt x="1531387" y="253999"/>
                </a:lnTo>
                <a:lnTo>
                  <a:pt x="1542211" y="241299"/>
                </a:lnTo>
                <a:lnTo>
                  <a:pt x="1553317" y="228599"/>
                </a:lnTo>
                <a:lnTo>
                  <a:pt x="1562338" y="228599"/>
                </a:lnTo>
                <a:lnTo>
                  <a:pt x="1580350" y="215899"/>
                </a:lnTo>
                <a:lnTo>
                  <a:pt x="1589324" y="203199"/>
                </a:lnTo>
                <a:close/>
              </a:path>
              <a:path w="2783840" h="1727200">
                <a:moveTo>
                  <a:pt x="1603187" y="190499"/>
                </a:moveTo>
                <a:lnTo>
                  <a:pt x="1429463" y="190499"/>
                </a:lnTo>
                <a:lnTo>
                  <a:pt x="1421897" y="203199"/>
                </a:lnTo>
                <a:lnTo>
                  <a:pt x="1592332" y="203199"/>
                </a:lnTo>
                <a:lnTo>
                  <a:pt x="1603187" y="190499"/>
                </a:lnTo>
                <a:close/>
              </a:path>
              <a:path w="2783840" h="1727200">
                <a:moveTo>
                  <a:pt x="1625901" y="177799"/>
                </a:moveTo>
                <a:lnTo>
                  <a:pt x="1453475" y="177799"/>
                </a:lnTo>
                <a:lnTo>
                  <a:pt x="1447132" y="190499"/>
                </a:lnTo>
                <a:lnTo>
                  <a:pt x="1614262" y="190499"/>
                </a:lnTo>
                <a:lnTo>
                  <a:pt x="1625901" y="177799"/>
                </a:lnTo>
                <a:close/>
              </a:path>
              <a:path w="2783840" h="1727200">
                <a:moveTo>
                  <a:pt x="1961561" y="0"/>
                </a:moveTo>
                <a:lnTo>
                  <a:pt x="1812033" y="0"/>
                </a:lnTo>
                <a:lnTo>
                  <a:pt x="1781339" y="12699"/>
                </a:lnTo>
                <a:lnTo>
                  <a:pt x="1750819" y="12699"/>
                </a:lnTo>
                <a:lnTo>
                  <a:pt x="1720572" y="25399"/>
                </a:lnTo>
                <a:lnTo>
                  <a:pt x="1687333" y="38099"/>
                </a:lnTo>
                <a:lnTo>
                  <a:pt x="1655105" y="50799"/>
                </a:lnTo>
                <a:lnTo>
                  <a:pt x="1593334" y="76199"/>
                </a:lnTo>
                <a:lnTo>
                  <a:pt x="1536601" y="114299"/>
                </a:lnTo>
                <a:lnTo>
                  <a:pt x="1505039" y="139699"/>
                </a:lnTo>
                <a:lnTo>
                  <a:pt x="1491661" y="152399"/>
                </a:lnTo>
                <a:lnTo>
                  <a:pt x="1479036" y="152399"/>
                </a:lnTo>
                <a:lnTo>
                  <a:pt x="1468102" y="165099"/>
                </a:lnTo>
                <a:lnTo>
                  <a:pt x="1463968" y="177799"/>
                </a:lnTo>
                <a:lnTo>
                  <a:pt x="1637446" y="177799"/>
                </a:lnTo>
                <a:lnTo>
                  <a:pt x="1656759" y="165099"/>
                </a:lnTo>
                <a:lnTo>
                  <a:pt x="1676910" y="152399"/>
                </a:lnTo>
                <a:lnTo>
                  <a:pt x="1697609" y="139699"/>
                </a:lnTo>
                <a:lnTo>
                  <a:pt x="1718567" y="139699"/>
                </a:lnTo>
                <a:lnTo>
                  <a:pt x="1736205" y="126999"/>
                </a:lnTo>
                <a:lnTo>
                  <a:pt x="1754407" y="114299"/>
                </a:lnTo>
                <a:lnTo>
                  <a:pt x="1791751" y="114299"/>
                </a:lnTo>
                <a:lnTo>
                  <a:pt x="1814467" y="101599"/>
                </a:lnTo>
                <a:lnTo>
                  <a:pt x="2113322" y="101599"/>
                </a:lnTo>
                <a:lnTo>
                  <a:pt x="2099061" y="88899"/>
                </a:lnTo>
                <a:lnTo>
                  <a:pt x="2083319" y="76199"/>
                </a:lnTo>
                <a:lnTo>
                  <a:pt x="2064365" y="50799"/>
                </a:lnTo>
                <a:lnTo>
                  <a:pt x="2043720" y="38099"/>
                </a:lnTo>
                <a:lnTo>
                  <a:pt x="2021570" y="25399"/>
                </a:lnTo>
                <a:lnTo>
                  <a:pt x="1998105" y="12699"/>
                </a:lnTo>
                <a:lnTo>
                  <a:pt x="19615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98"/>
            <a:ext cx="4216969" cy="198606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9166338" y="9289198"/>
            <a:ext cx="3578225" cy="998219"/>
          </a:xfrm>
          <a:custGeom>
            <a:avLst/>
            <a:gdLst/>
            <a:ahLst/>
            <a:cxnLst/>
            <a:rect l="l" t="t" r="r" b="b"/>
            <a:pathLst>
              <a:path w="3578225" h="998220">
                <a:moveTo>
                  <a:pt x="2123575" y="91014"/>
                </a:moveTo>
                <a:lnTo>
                  <a:pt x="2086807" y="116619"/>
                </a:lnTo>
                <a:lnTo>
                  <a:pt x="2069883" y="158258"/>
                </a:lnTo>
                <a:lnTo>
                  <a:pt x="2064575" y="213178"/>
                </a:lnTo>
                <a:lnTo>
                  <a:pt x="2064522" y="213736"/>
                </a:lnTo>
                <a:lnTo>
                  <a:pt x="2063481" y="268975"/>
                </a:lnTo>
                <a:lnTo>
                  <a:pt x="2066282" y="323735"/>
                </a:lnTo>
                <a:lnTo>
                  <a:pt x="2072421" y="377578"/>
                </a:lnTo>
                <a:lnTo>
                  <a:pt x="2080777" y="431180"/>
                </a:lnTo>
                <a:lnTo>
                  <a:pt x="2090462" y="484229"/>
                </a:lnTo>
                <a:lnTo>
                  <a:pt x="2101570" y="536993"/>
                </a:lnTo>
                <a:lnTo>
                  <a:pt x="2114172" y="589545"/>
                </a:lnTo>
                <a:lnTo>
                  <a:pt x="2128338" y="641955"/>
                </a:lnTo>
                <a:lnTo>
                  <a:pt x="2144140" y="694295"/>
                </a:lnTo>
                <a:lnTo>
                  <a:pt x="2149421" y="713463"/>
                </a:lnTo>
                <a:lnTo>
                  <a:pt x="2153742" y="732620"/>
                </a:lnTo>
                <a:lnTo>
                  <a:pt x="2157103" y="751769"/>
                </a:lnTo>
                <a:lnTo>
                  <a:pt x="2159504" y="770914"/>
                </a:lnTo>
                <a:lnTo>
                  <a:pt x="2165305" y="805254"/>
                </a:lnTo>
                <a:lnTo>
                  <a:pt x="2189391" y="871062"/>
                </a:lnTo>
                <a:lnTo>
                  <a:pt x="2212836" y="906837"/>
                </a:lnTo>
                <a:lnTo>
                  <a:pt x="2225079" y="918324"/>
                </a:lnTo>
                <a:lnTo>
                  <a:pt x="2231201" y="924067"/>
                </a:lnTo>
                <a:lnTo>
                  <a:pt x="2266809" y="908672"/>
                </a:lnTo>
                <a:lnTo>
                  <a:pt x="2295216" y="883226"/>
                </a:lnTo>
                <a:lnTo>
                  <a:pt x="2314020" y="850123"/>
                </a:lnTo>
                <a:lnTo>
                  <a:pt x="2320822" y="811755"/>
                </a:lnTo>
                <a:lnTo>
                  <a:pt x="2323222" y="802621"/>
                </a:lnTo>
                <a:lnTo>
                  <a:pt x="2326583" y="794206"/>
                </a:lnTo>
                <a:lnTo>
                  <a:pt x="2330904" y="786269"/>
                </a:lnTo>
                <a:lnTo>
                  <a:pt x="2336185" y="778571"/>
                </a:lnTo>
                <a:lnTo>
                  <a:pt x="2355310" y="745860"/>
                </a:lnTo>
                <a:lnTo>
                  <a:pt x="2372033" y="712184"/>
                </a:lnTo>
                <a:lnTo>
                  <a:pt x="2379902" y="686637"/>
                </a:lnTo>
                <a:lnTo>
                  <a:pt x="2256807" y="686637"/>
                </a:lnTo>
                <a:lnTo>
                  <a:pt x="2244884" y="672319"/>
                </a:lnTo>
                <a:lnTo>
                  <a:pt x="2231475" y="633033"/>
                </a:lnTo>
                <a:lnTo>
                  <a:pt x="2231246" y="617718"/>
                </a:lnTo>
                <a:lnTo>
                  <a:pt x="2231641" y="595463"/>
                </a:lnTo>
                <a:lnTo>
                  <a:pt x="2228960" y="571134"/>
                </a:lnTo>
                <a:lnTo>
                  <a:pt x="2222919" y="547762"/>
                </a:lnTo>
                <a:lnTo>
                  <a:pt x="2213276" y="525826"/>
                </a:lnTo>
                <a:lnTo>
                  <a:pt x="2208475" y="517729"/>
                </a:lnTo>
                <a:lnTo>
                  <a:pt x="2205595" y="508915"/>
                </a:lnTo>
                <a:lnTo>
                  <a:pt x="2204634" y="499622"/>
                </a:lnTo>
                <a:lnTo>
                  <a:pt x="2205595" y="490090"/>
                </a:lnTo>
                <a:lnTo>
                  <a:pt x="2206515" y="464804"/>
                </a:lnTo>
                <a:lnTo>
                  <a:pt x="2201634" y="413274"/>
                </a:lnTo>
                <a:lnTo>
                  <a:pt x="2188551" y="364616"/>
                </a:lnTo>
                <a:lnTo>
                  <a:pt x="2181269" y="340766"/>
                </a:lnTo>
                <a:lnTo>
                  <a:pt x="2175908" y="316915"/>
                </a:lnTo>
                <a:lnTo>
                  <a:pt x="2174867" y="293543"/>
                </a:lnTo>
                <a:lnTo>
                  <a:pt x="2174864" y="253979"/>
                </a:lnTo>
                <a:lnTo>
                  <a:pt x="2169746" y="217286"/>
                </a:lnTo>
                <a:lnTo>
                  <a:pt x="2162624" y="180473"/>
                </a:lnTo>
                <a:lnTo>
                  <a:pt x="2157016" y="143421"/>
                </a:lnTo>
                <a:lnTo>
                  <a:pt x="2156943" y="142943"/>
                </a:lnTo>
                <a:lnTo>
                  <a:pt x="2156063" y="134886"/>
                </a:lnTo>
                <a:lnTo>
                  <a:pt x="2153742" y="126351"/>
                </a:lnTo>
                <a:lnTo>
                  <a:pt x="2150462" y="117816"/>
                </a:lnTo>
                <a:lnTo>
                  <a:pt x="2146701" y="109759"/>
                </a:lnTo>
                <a:lnTo>
                  <a:pt x="2144140" y="102102"/>
                </a:lnTo>
                <a:lnTo>
                  <a:pt x="2139019" y="96997"/>
                </a:lnTo>
                <a:lnTo>
                  <a:pt x="2133898" y="94444"/>
                </a:lnTo>
                <a:lnTo>
                  <a:pt x="2123575" y="91014"/>
                </a:lnTo>
                <a:close/>
              </a:path>
              <a:path w="3578225" h="998220">
                <a:moveTo>
                  <a:pt x="2508225" y="202728"/>
                </a:moveTo>
                <a:lnTo>
                  <a:pt x="2467096" y="218562"/>
                </a:lnTo>
                <a:lnTo>
                  <a:pt x="2443490" y="253979"/>
                </a:lnTo>
                <a:lnTo>
                  <a:pt x="2433728" y="276952"/>
                </a:lnTo>
                <a:lnTo>
                  <a:pt x="2428367" y="288438"/>
                </a:lnTo>
                <a:lnTo>
                  <a:pt x="2403918" y="334838"/>
                </a:lnTo>
                <a:lnTo>
                  <a:pt x="2381081" y="382086"/>
                </a:lnTo>
                <a:lnTo>
                  <a:pt x="2359902" y="430094"/>
                </a:lnTo>
                <a:lnTo>
                  <a:pt x="2340425" y="478771"/>
                </a:lnTo>
                <a:lnTo>
                  <a:pt x="2322695" y="528029"/>
                </a:lnTo>
                <a:lnTo>
                  <a:pt x="2306757" y="577777"/>
                </a:lnTo>
                <a:lnTo>
                  <a:pt x="2292655" y="627928"/>
                </a:lnTo>
                <a:lnTo>
                  <a:pt x="2287414" y="644639"/>
                </a:lnTo>
                <a:lnTo>
                  <a:pt x="2279532" y="660154"/>
                </a:lnTo>
                <a:lnTo>
                  <a:pt x="2269249" y="674233"/>
                </a:lnTo>
                <a:lnTo>
                  <a:pt x="2256807" y="686637"/>
                </a:lnTo>
                <a:lnTo>
                  <a:pt x="2379902" y="686637"/>
                </a:lnTo>
                <a:lnTo>
                  <a:pt x="2382996" y="676593"/>
                </a:lnTo>
                <a:lnTo>
                  <a:pt x="2384800" y="638896"/>
                </a:lnTo>
                <a:lnTo>
                  <a:pt x="2384836" y="633033"/>
                </a:lnTo>
                <a:lnTo>
                  <a:pt x="2392518" y="625376"/>
                </a:lnTo>
                <a:lnTo>
                  <a:pt x="2395079" y="617718"/>
                </a:lnTo>
                <a:lnTo>
                  <a:pt x="2409962" y="590078"/>
                </a:lnTo>
                <a:lnTo>
                  <a:pt x="2423886" y="561243"/>
                </a:lnTo>
                <a:lnTo>
                  <a:pt x="2436849" y="531928"/>
                </a:lnTo>
                <a:lnTo>
                  <a:pt x="2448851" y="502853"/>
                </a:lnTo>
                <a:lnTo>
                  <a:pt x="2463695" y="460776"/>
                </a:lnTo>
                <a:lnTo>
                  <a:pt x="2481179" y="418938"/>
                </a:lnTo>
                <a:lnTo>
                  <a:pt x="2500968" y="377778"/>
                </a:lnTo>
                <a:lnTo>
                  <a:pt x="2523109" y="336937"/>
                </a:lnTo>
                <a:lnTo>
                  <a:pt x="2534551" y="312688"/>
                </a:lnTo>
                <a:lnTo>
                  <a:pt x="2541673" y="286524"/>
                </a:lnTo>
                <a:lnTo>
                  <a:pt x="2543994" y="259403"/>
                </a:lnTo>
                <a:lnTo>
                  <a:pt x="2541033" y="232282"/>
                </a:lnTo>
                <a:lnTo>
                  <a:pt x="2538472" y="229729"/>
                </a:lnTo>
                <a:lnTo>
                  <a:pt x="2538472" y="224624"/>
                </a:lnTo>
                <a:lnTo>
                  <a:pt x="2530950" y="213178"/>
                </a:lnTo>
                <a:lnTo>
                  <a:pt x="2520548" y="205799"/>
                </a:lnTo>
                <a:lnTo>
                  <a:pt x="2508225" y="202728"/>
                </a:lnTo>
                <a:close/>
              </a:path>
              <a:path w="3578225" h="998220">
                <a:moveTo>
                  <a:pt x="1082332" y="900895"/>
                </a:moveTo>
                <a:lnTo>
                  <a:pt x="1040523" y="922153"/>
                </a:lnTo>
                <a:lnTo>
                  <a:pt x="1030280" y="954698"/>
                </a:lnTo>
                <a:lnTo>
                  <a:pt x="1030280" y="970013"/>
                </a:lnTo>
                <a:lnTo>
                  <a:pt x="1032841" y="977671"/>
                </a:lnTo>
                <a:lnTo>
                  <a:pt x="1036943" y="997800"/>
                </a:lnTo>
                <a:lnTo>
                  <a:pt x="1134020" y="997800"/>
                </a:lnTo>
                <a:lnTo>
                  <a:pt x="1133824" y="994940"/>
                </a:lnTo>
                <a:lnTo>
                  <a:pt x="1122302" y="953860"/>
                </a:lnTo>
                <a:lnTo>
                  <a:pt x="1093975" y="909071"/>
                </a:lnTo>
                <a:lnTo>
                  <a:pt x="1082332" y="900895"/>
                </a:lnTo>
                <a:close/>
              </a:path>
              <a:path w="3578225" h="998220">
                <a:moveTo>
                  <a:pt x="1178795" y="0"/>
                </a:moveTo>
                <a:lnTo>
                  <a:pt x="1164991" y="4985"/>
                </a:lnTo>
                <a:lnTo>
                  <a:pt x="1154789" y="14996"/>
                </a:lnTo>
                <a:lnTo>
                  <a:pt x="1148908" y="28357"/>
                </a:lnTo>
                <a:lnTo>
                  <a:pt x="1148067" y="43393"/>
                </a:lnTo>
                <a:lnTo>
                  <a:pt x="1148295" y="48139"/>
                </a:lnTo>
                <a:lnTo>
                  <a:pt x="1148404" y="50412"/>
                </a:lnTo>
                <a:lnTo>
                  <a:pt x="1167201" y="129282"/>
                </a:lnTo>
                <a:lnTo>
                  <a:pt x="1179079" y="180002"/>
                </a:lnTo>
                <a:lnTo>
                  <a:pt x="1189677" y="231006"/>
                </a:lnTo>
                <a:lnTo>
                  <a:pt x="1199849" y="282010"/>
                </a:lnTo>
                <a:lnTo>
                  <a:pt x="1210447" y="332730"/>
                </a:lnTo>
                <a:lnTo>
                  <a:pt x="1222325" y="382883"/>
                </a:lnTo>
                <a:lnTo>
                  <a:pt x="1236459" y="431892"/>
                </a:lnTo>
                <a:lnTo>
                  <a:pt x="1251208" y="480901"/>
                </a:lnTo>
                <a:lnTo>
                  <a:pt x="1266572" y="529910"/>
                </a:lnTo>
                <a:lnTo>
                  <a:pt x="1282550" y="578919"/>
                </a:lnTo>
                <a:lnTo>
                  <a:pt x="1299143" y="627928"/>
                </a:lnTo>
                <a:lnTo>
                  <a:pt x="1328590" y="661111"/>
                </a:lnTo>
                <a:lnTo>
                  <a:pt x="1350275" y="666695"/>
                </a:lnTo>
                <a:lnTo>
                  <a:pt x="1373400" y="663664"/>
                </a:lnTo>
                <a:lnTo>
                  <a:pt x="1383643" y="658559"/>
                </a:lnTo>
                <a:lnTo>
                  <a:pt x="1388764" y="653454"/>
                </a:lnTo>
                <a:lnTo>
                  <a:pt x="1402087" y="643363"/>
                </a:lnTo>
                <a:lnTo>
                  <a:pt x="1414690" y="632076"/>
                </a:lnTo>
                <a:lnTo>
                  <a:pt x="1425852" y="619353"/>
                </a:lnTo>
                <a:lnTo>
                  <a:pt x="1434855" y="604955"/>
                </a:lnTo>
                <a:lnTo>
                  <a:pt x="1448338" y="580506"/>
                </a:lnTo>
                <a:lnTo>
                  <a:pt x="1462061" y="556776"/>
                </a:lnTo>
                <a:lnTo>
                  <a:pt x="1476264" y="533523"/>
                </a:lnTo>
                <a:lnTo>
                  <a:pt x="1491188" y="510511"/>
                </a:lnTo>
                <a:lnTo>
                  <a:pt x="1368279" y="510511"/>
                </a:lnTo>
                <a:lnTo>
                  <a:pt x="1348274" y="486142"/>
                </a:lnTo>
                <a:lnTo>
                  <a:pt x="1331150" y="459140"/>
                </a:lnTo>
                <a:lnTo>
                  <a:pt x="1317867" y="429746"/>
                </a:lnTo>
                <a:lnTo>
                  <a:pt x="1309385" y="398198"/>
                </a:lnTo>
                <a:lnTo>
                  <a:pt x="1300623" y="367528"/>
                </a:lnTo>
                <a:lnTo>
                  <a:pt x="1293061" y="336618"/>
                </a:lnTo>
                <a:lnTo>
                  <a:pt x="1285980" y="305229"/>
                </a:lnTo>
                <a:lnTo>
                  <a:pt x="1278658" y="273123"/>
                </a:lnTo>
                <a:lnTo>
                  <a:pt x="1274777" y="260121"/>
                </a:lnTo>
                <a:lnTo>
                  <a:pt x="1270656" y="247597"/>
                </a:lnTo>
                <a:lnTo>
                  <a:pt x="1266055" y="235074"/>
                </a:lnTo>
                <a:lnTo>
                  <a:pt x="1260734" y="222072"/>
                </a:lnTo>
                <a:lnTo>
                  <a:pt x="1258173" y="214414"/>
                </a:lnTo>
                <a:lnTo>
                  <a:pt x="1250491" y="206756"/>
                </a:lnTo>
                <a:lnTo>
                  <a:pt x="1250491" y="201651"/>
                </a:lnTo>
                <a:lnTo>
                  <a:pt x="1247935" y="170383"/>
                </a:lnTo>
                <a:lnTo>
                  <a:pt x="1247811" y="168867"/>
                </a:lnTo>
                <a:lnTo>
                  <a:pt x="1238649" y="138476"/>
                </a:lnTo>
                <a:lnTo>
                  <a:pt x="1227086" y="109041"/>
                </a:lnTo>
                <a:lnTo>
                  <a:pt x="1217204" y="79129"/>
                </a:lnTo>
                <a:lnTo>
                  <a:pt x="1199279" y="40840"/>
                </a:lnTo>
                <a:lnTo>
                  <a:pt x="1193558" y="31228"/>
                </a:lnTo>
                <a:lnTo>
                  <a:pt x="1188077" y="21377"/>
                </a:lnTo>
                <a:lnTo>
                  <a:pt x="1183076" y="11047"/>
                </a:lnTo>
                <a:lnTo>
                  <a:pt x="1178795" y="0"/>
                </a:lnTo>
                <a:close/>
              </a:path>
              <a:path w="3578225" h="998220">
                <a:moveTo>
                  <a:pt x="1724522" y="638"/>
                </a:moveTo>
                <a:lnTo>
                  <a:pt x="1707358" y="9891"/>
                </a:lnTo>
                <a:lnTo>
                  <a:pt x="1690914" y="30630"/>
                </a:lnTo>
                <a:lnTo>
                  <a:pt x="1560324" y="222072"/>
                </a:lnTo>
                <a:lnTo>
                  <a:pt x="1543080" y="246999"/>
                </a:lnTo>
                <a:lnTo>
                  <a:pt x="1526076" y="272166"/>
                </a:lnTo>
                <a:lnTo>
                  <a:pt x="1509552" y="297811"/>
                </a:lnTo>
                <a:lnTo>
                  <a:pt x="1493748" y="324174"/>
                </a:lnTo>
                <a:lnTo>
                  <a:pt x="1465782" y="368206"/>
                </a:lnTo>
                <a:lnTo>
                  <a:pt x="1439016" y="412237"/>
                </a:lnTo>
                <a:lnTo>
                  <a:pt x="1412729" y="456269"/>
                </a:lnTo>
                <a:lnTo>
                  <a:pt x="1386203" y="500300"/>
                </a:lnTo>
                <a:lnTo>
                  <a:pt x="1383643" y="502853"/>
                </a:lnTo>
                <a:lnTo>
                  <a:pt x="1378521" y="502853"/>
                </a:lnTo>
                <a:lnTo>
                  <a:pt x="1368279" y="510511"/>
                </a:lnTo>
                <a:lnTo>
                  <a:pt x="1491188" y="510511"/>
                </a:lnTo>
                <a:lnTo>
                  <a:pt x="1511192" y="484108"/>
                </a:lnTo>
                <a:lnTo>
                  <a:pt x="1553122" y="432259"/>
                </a:lnTo>
                <a:lnTo>
                  <a:pt x="1591811" y="380450"/>
                </a:lnTo>
                <a:lnTo>
                  <a:pt x="1625339" y="325809"/>
                </a:lnTo>
                <a:lnTo>
                  <a:pt x="1639702" y="296096"/>
                </a:lnTo>
                <a:lnTo>
                  <a:pt x="1653586" y="271208"/>
                </a:lnTo>
                <a:lnTo>
                  <a:pt x="1668189" y="246321"/>
                </a:lnTo>
                <a:lnTo>
                  <a:pt x="1683273" y="221434"/>
                </a:lnTo>
                <a:lnTo>
                  <a:pt x="1698596" y="196546"/>
                </a:lnTo>
                <a:lnTo>
                  <a:pt x="1714000" y="185618"/>
                </a:lnTo>
                <a:lnTo>
                  <a:pt x="1721962" y="170383"/>
                </a:lnTo>
                <a:lnTo>
                  <a:pt x="1728483" y="154190"/>
                </a:lnTo>
                <a:lnTo>
                  <a:pt x="1739566" y="140390"/>
                </a:lnTo>
                <a:lnTo>
                  <a:pt x="1763531" y="112192"/>
                </a:lnTo>
                <a:lnTo>
                  <a:pt x="1775734" y="81362"/>
                </a:lnTo>
                <a:lnTo>
                  <a:pt x="1778815" y="48139"/>
                </a:lnTo>
                <a:lnTo>
                  <a:pt x="1775414" y="12762"/>
                </a:lnTo>
                <a:lnTo>
                  <a:pt x="1746007" y="1914"/>
                </a:lnTo>
                <a:lnTo>
                  <a:pt x="1724522" y="638"/>
                </a:lnTo>
                <a:close/>
              </a:path>
              <a:path w="3578225" h="998220">
                <a:moveTo>
                  <a:pt x="2930244" y="433934"/>
                </a:moveTo>
                <a:lnTo>
                  <a:pt x="2914200" y="440834"/>
                </a:lnTo>
                <a:lnTo>
                  <a:pt x="2901757" y="452759"/>
                </a:lnTo>
                <a:lnTo>
                  <a:pt x="2894595" y="468034"/>
                </a:lnTo>
                <a:lnTo>
                  <a:pt x="2894395" y="484985"/>
                </a:lnTo>
                <a:lnTo>
                  <a:pt x="2894395" y="490090"/>
                </a:lnTo>
                <a:lnTo>
                  <a:pt x="2896956" y="492643"/>
                </a:lnTo>
                <a:lnTo>
                  <a:pt x="2896956" y="495195"/>
                </a:lnTo>
                <a:lnTo>
                  <a:pt x="2912320" y="541141"/>
                </a:lnTo>
                <a:lnTo>
                  <a:pt x="2926763" y="588923"/>
                </a:lnTo>
                <a:lnTo>
                  <a:pt x="2943367" y="636229"/>
                </a:lnTo>
                <a:lnTo>
                  <a:pt x="2962371" y="682587"/>
                </a:lnTo>
                <a:lnTo>
                  <a:pt x="2984016" y="727520"/>
                </a:lnTo>
                <a:lnTo>
                  <a:pt x="2999380" y="753963"/>
                </a:lnTo>
                <a:lnTo>
                  <a:pt x="3014744" y="780167"/>
                </a:lnTo>
                <a:lnTo>
                  <a:pt x="3030107" y="806849"/>
                </a:lnTo>
                <a:lnTo>
                  <a:pt x="3066076" y="864760"/>
                </a:lnTo>
                <a:lnTo>
                  <a:pt x="3114967" y="919082"/>
                </a:lnTo>
                <a:lnTo>
                  <a:pt x="3157097" y="951467"/>
                </a:lnTo>
                <a:lnTo>
                  <a:pt x="3189584" y="958088"/>
                </a:lnTo>
                <a:lnTo>
                  <a:pt x="3206788" y="954698"/>
                </a:lnTo>
                <a:lnTo>
                  <a:pt x="3253239" y="926699"/>
                </a:lnTo>
                <a:lnTo>
                  <a:pt x="3300810" y="869307"/>
                </a:lnTo>
                <a:lnTo>
                  <a:pt x="3333538" y="823560"/>
                </a:lnTo>
                <a:lnTo>
                  <a:pt x="3341246" y="811755"/>
                </a:lnTo>
                <a:lnTo>
                  <a:pt x="3188864" y="811755"/>
                </a:lnTo>
                <a:lnTo>
                  <a:pt x="3179841" y="800787"/>
                </a:lnTo>
                <a:lnTo>
                  <a:pt x="3171580" y="790058"/>
                </a:lnTo>
                <a:lnTo>
                  <a:pt x="3164379" y="779449"/>
                </a:lnTo>
                <a:lnTo>
                  <a:pt x="3158137" y="768361"/>
                </a:lnTo>
                <a:lnTo>
                  <a:pt x="3130724" y="726611"/>
                </a:lnTo>
                <a:lnTo>
                  <a:pt x="3103446" y="684509"/>
                </a:lnTo>
                <a:lnTo>
                  <a:pt x="3076437" y="642009"/>
                </a:lnTo>
                <a:lnTo>
                  <a:pt x="3049830" y="599064"/>
                </a:lnTo>
                <a:lnTo>
                  <a:pt x="3023762" y="555631"/>
                </a:lnTo>
                <a:lnTo>
                  <a:pt x="2998365" y="511664"/>
                </a:lnTo>
                <a:lnTo>
                  <a:pt x="2973774" y="467117"/>
                </a:lnTo>
                <a:lnTo>
                  <a:pt x="2971013" y="459898"/>
                </a:lnTo>
                <a:lnTo>
                  <a:pt x="2967052" y="453397"/>
                </a:lnTo>
                <a:lnTo>
                  <a:pt x="2962611" y="447375"/>
                </a:lnTo>
                <a:lnTo>
                  <a:pt x="2958410" y="441592"/>
                </a:lnTo>
                <a:lnTo>
                  <a:pt x="2952209" y="438241"/>
                </a:lnTo>
                <a:lnTo>
                  <a:pt x="2945287" y="435848"/>
                </a:lnTo>
                <a:lnTo>
                  <a:pt x="2937886" y="434412"/>
                </a:lnTo>
                <a:lnTo>
                  <a:pt x="2930244" y="433934"/>
                </a:lnTo>
                <a:close/>
              </a:path>
              <a:path w="3578225" h="998220">
                <a:moveTo>
                  <a:pt x="3538706" y="435609"/>
                </a:moveTo>
                <a:lnTo>
                  <a:pt x="3488454" y="458502"/>
                </a:lnTo>
                <a:lnTo>
                  <a:pt x="3457727" y="487538"/>
                </a:lnTo>
                <a:lnTo>
                  <a:pt x="3432801" y="514379"/>
                </a:lnTo>
                <a:lnTo>
                  <a:pt x="3383910" y="569020"/>
                </a:lnTo>
                <a:lnTo>
                  <a:pt x="3297690" y="672284"/>
                </a:lnTo>
                <a:lnTo>
                  <a:pt x="3268243" y="711103"/>
                </a:lnTo>
                <a:lnTo>
                  <a:pt x="3242637" y="753046"/>
                </a:lnTo>
                <a:lnTo>
                  <a:pt x="3233155" y="771193"/>
                </a:lnTo>
                <a:lnTo>
                  <a:pt x="3220552" y="787186"/>
                </a:lnTo>
                <a:lnTo>
                  <a:pt x="3205548" y="800787"/>
                </a:lnTo>
                <a:lnTo>
                  <a:pt x="3188864" y="811755"/>
                </a:lnTo>
                <a:lnTo>
                  <a:pt x="3341246" y="811755"/>
                </a:lnTo>
                <a:lnTo>
                  <a:pt x="3364345" y="776378"/>
                </a:lnTo>
                <a:lnTo>
                  <a:pt x="3393712" y="727520"/>
                </a:lnTo>
                <a:lnTo>
                  <a:pt x="3405595" y="711760"/>
                </a:lnTo>
                <a:lnTo>
                  <a:pt x="3417718" y="695273"/>
                </a:lnTo>
                <a:lnTo>
                  <a:pt x="3429360" y="678308"/>
                </a:lnTo>
                <a:lnTo>
                  <a:pt x="3439803" y="661111"/>
                </a:lnTo>
                <a:lnTo>
                  <a:pt x="3444604" y="648628"/>
                </a:lnTo>
                <a:lnTo>
                  <a:pt x="3451325" y="637819"/>
                </a:lnTo>
                <a:lnTo>
                  <a:pt x="3459968" y="628447"/>
                </a:lnTo>
                <a:lnTo>
                  <a:pt x="3470530" y="620270"/>
                </a:lnTo>
                <a:lnTo>
                  <a:pt x="3478132" y="615564"/>
                </a:lnTo>
                <a:lnTo>
                  <a:pt x="3485253" y="609422"/>
                </a:lnTo>
                <a:lnTo>
                  <a:pt x="3491415" y="602323"/>
                </a:lnTo>
                <a:lnTo>
                  <a:pt x="3496136" y="594745"/>
                </a:lnTo>
                <a:lnTo>
                  <a:pt x="3506658" y="577994"/>
                </a:lnTo>
                <a:lnTo>
                  <a:pt x="3518861" y="562200"/>
                </a:lnTo>
                <a:lnTo>
                  <a:pt x="3532504" y="547363"/>
                </a:lnTo>
                <a:lnTo>
                  <a:pt x="3547348" y="533484"/>
                </a:lnTo>
                <a:lnTo>
                  <a:pt x="3559351" y="519205"/>
                </a:lnTo>
                <a:lnTo>
                  <a:pt x="3568473" y="503491"/>
                </a:lnTo>
                <a:lnTo>
                  <a:pt x="3574714" y="486820"/>
                </a:lnTo>
                <a:lnTo>
                  <a:pt x="3578075" y="469670"/>
                </a:lnTo>
                <a:lnTo>
                  <a:pt x="3578075" y="462012"/>
                </a:lnTo>
                <a:lnTo>
                  <a:pt x="3575514" y="454354"/>
                </a:lnTo>
                <a:lnTo>
                  <a:pt x="3570393" y="449249"/>
                </a:lnTo>
                <a:lnTo>
                  <a:pt x="3561431" y="441193"/>
                </a:lnTo>
                <a:lnTo>
                  <a:pt x="3550549" y="436486"/>
                </a:lnTo>
                <a:lnTo>
                  <a:pt x="3538706" y="435609"/>
                </a:lnTo>
                <a:close/>
              </a:path>
              <a:path w="3578225" h="998220">
                <a:moveTo>
                  <a:pt x="31647" y="522635"/>
                </a:moveTo>
                <a:lnTo>
                  <a:pt x="600" y="546565"/>
                </a:lnTo>
                <a:lnTo>
                  <a:pt x="0" y="556736"/>
                </a:lnTo>
                <a:lnTo>
                  <a:pt x="3480" y="566667"/>
                </a:lnTo>
                <a:lnTo>
                  <a:pt x="6041" y="574324"/>
                </a:lnTo>
                <a:lnTo>
                  <a:pt x="11162" y="581982"/>
                </a:lnTo>
                <a:lnTo>
                  <a:pt x="13723" y="589640"/>
                </a:lnTo>
                <a:lnTo>
                  <a:pt x="27526" y="621787"/>
                </a:lnTo>
                <a:lnTo>
                  <a:pt x="55132" y="685139"/>
                </a:lnTo>
                <a:lnTo>
                  <a:pt x="78978" y="750254"/>
                </a:lnTo>
                <a:lnTo>
                  <a:pt x="100983" y="817099"/>
                </a:lnTo>
                <a:lnTo>
                  <a:pt x="111025" y="850043"/>
                </a:lnTo>
                <a:lnTo>
                  <a:pt x="115347" y="861490"/>
                </a:lnTo>
                <a:lnTo>
                  <a:pt x="138392" y="899100"/>
                </a:lnTo>
                <a:lnTo>
                  <a:pt x="157116" y="911304"/>
                </a:lnTo>
                <a:lnTo>
                  <a:pt x="174000" y="910866"/>
                </a:lnTo>
                <a:lnTo>
                  <a:pt x="223692" y="906199"/>
                </a:lnTo>
                <a:lnTo>
                  <a:pt x="254419" y="878121"/>
                </a:lnTo>
                <a:lnTo>
                  <a:pt x="260260" y="868310"/>
                </a:lnTo>
                <a:lnTo>
                  <a:pt x="266582" y="858977"/>
                </a:lnTo>
                <a:lnTo>
                  <a:pt x="273864" y="851558"/>
                </a:lnTo>
                <a:lnTo>
                  <a:pt x="282586" y="847490"/>
                </a:lnTo>
                <a:lnTo>
                  <a:pt x="311832" y="835605"/>
                </a:lnTo>
                <a:lnTo>
                  <a:pt x="336038" y="817498"/>
                </a:lnTo>
                <a:lnTo>
                  <a:pt x="357843" y="796519"/>
                </a:lnTo>
                <a:lnTo>
                  <a:pt x="374398" y="781124"/>
                </a:lnTo>
                <a:lnTo>
                  <a:pt x="195525" y="781124"/>
                </a:lnTo>
                <a:lnTo>
                  <a:pt x="174880" y="747695"/>
                </a:lnTo>
                <a:lnTo>
                  <a:pt x="155196" y="712822"/>
                </a:lnTo>
                <a:lnTo>
                  <a:pt x="136471" y="676992"/>
                </a:lnTo>
                <a:lnTo>
                  <a:pt x="118707" y="640691"/>
                </a:lnTo>
                <a:lnTo>
                  <a:pt x="72616" y="548799"/>
                </a:lnTo>
                <a:lnTo>
                  <a:pt x="42129" y="524071"/>
                </a:lnTo>
                <a:lnTo>
                  <a:pt x="31647" y="522635"/>
                </a:lnTo>
                <a:close/>
              </a:path>
              <a:path w="3578225" h="998220">
                <a:moveTo>
                  <a:pt x="464388" y="523273"/>
                </a:moveTo>
                <a:lnTo>
                  <a:pt x="417898" y="548799"/>
                </a:lnTo>
                <a:lnTo>
                  <a:pt x="378608" y="596420"/>
                </a:lnTo>
                <a:lnTo>
                  <a:pt x="324835" y="667094"/>
                </a:lnTo>
                <a:lnTo>
                  <a:pt x="297949" y="701952"/>
                </a:lnTo>
                <a:lnTo>
                  <a:pt x="275824" y="725827"/>
                </a:lnTo>
                <a:lnTo>
                  <a:pt x="251538" y="747297"/>
                </a:lnTo>
                <a:lnTo>
                  <a:pt x="224852" y="765888"/>
                </a:lnTo>
                <a:lnTo>
                  <a:pt x="195525" y="781124"/>
                </a:lnTo>
                <a:lnTo>
                  <a:pt x="374398" y="781124"/>
                </a:lnTo>
                <a:lnTo>
                  <a:pt x="379888" y="776019"/>
                </a:lnTo>
                <a:lnTo>
                  <a:pt x="390611" y="763336"/>
                </a:lnTo>
                <a:lnTo>
                  <a:pt x="410135" y="735098"/>
                </a:lnTo>
                <a:lnTo>
                  <a:pt x="441023" y="698460"/>
                </a:lnTo>
                <a:lnTo>
                  <a:pt x="459267" y="672603"/>
                </a:lnTo>
                <a:lnTo>
                  <a:pt x="475591" y="644839"/>
                </a:lnTo>
                <a:lnTo>
                  <a:pt x="489994" y="615165"/>
                </a:lnTo>
                <a:lnTo>
                  <a:pt x="500396" y="587167"/>
                </a:lnTo>
                <a:lnTo>
                  <a:pt x="500302" y="574324"/>
                </a:lnTo>
                <a:lnTo>
                  <a:pt x="500236" y="565390"/>
                </a:lnTo>
                <a:lnTo>
                  <a:pt x="488554" y="545528"/>
                </a:lnTo>
                <a:lnTo>
                  <a:pt x="464388" y="52327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063295" y="95402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5808" y="0"/>
                </a:moveTo>
                <a:lnTo>
                  <a:pt x="4066" y="575"/>
                </a:lnTo>
                <a:lnTo>
                  <a:pt x="0" y="12183"/>
                </a:lnTo>
                <a:lnTo>
                  <a:pt x="3485" y="9862"/>
                </a:lnTo>
                <a:lnTo>
                  <a:pt x="4646" y="6960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023285" y="694632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1161" y="0"/>
                </a:moveTo>
                <a:lnTo>
                  <a:pt x="0" y="4643"/>
                </a:lnTo>
                <a:lnTo>
                  <a:pt x="5808" y="8125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856574" y="843767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5227" y="0"/>
                </a:moveTo>
                <a:lnTo>
                  <a:pt x="0" y="1160"/>
                </a:lnTo>
                <a:lnTo>
                  <a:pt x="1161" y="1160"/>
                </a:lnTo>
                <a:lnTo>
                  <a:pt x="3485" y="58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131278" y="605848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2323" y="0"/>
                </a:moveTo>
                <a:lnTo>
                  <a:pt x="0" y="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207302" y="100450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5227" y="1160"/>
                </a:lnTo>
                <a:lnTo>
                  <a:pt x="0" y="3481"/>
                </a:lnTo>
                <a:lnTo>
                  <a:pt x="5808" y="2901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112102" y="594245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4">
                <a:moveTo>
                  <a:pt x="2324" y="26695"/>
                </a:moveTo>
                <a:lnTo>
                  <a:pt x="1739" y="25539"/>
                </a:lnTo>
                <a:lnTo>
                  <a:pt x="1168" y="25539"/>
                </a:lnTo>
                <a:lnTo>
                  <a:pt x="0" y="24955"/>
                </a:lnTo>
                <a:lnTo>
                  <a:pt x="584" y="25539"/>
                </a:lnTo>
                <a:lnTo>
                  <a:pt x="1739" y="26111"/>
                </a:lnTo>
                <a:lnTo>
                  <a:pt x="2324" y="26695"/>
                </a:lnTo>
                <a:close/>
              </a:path>
              <a:path w="35559" h="27304">
                <a:moveTo>
                  <a:pt x="35433" y="3479"/>
                </a:moveTo>
                <a:lnTo>
                  <a:pt x="34277" y="1739"/>
                </a:lnTo>
                <a:lnTo>
                  <a:pt x="32537" y="0"/>
                </a:lnTo>
                <a:lnTo>
                  <a:pt x="35433" y="347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190524" y="547826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5">
                <a:moveTo>
                  <a:pt x="2908" y="9867"/>
                </a:moveTo>
                <a:lnTo>
                  <a:pt x="0" y="6959"/>
                </a:lnTo>
                <a:lnTo>
                  <a:pt x="1739" y="9283"/>
                </a:lnTo>
                <a:lnTo>
                  <a:pt x="2324" y="10439"/>
                </a:lnTo>
                <a:lnTo>
                  <a:pt x="2908" y="10439"/>
                </a:lnTo>
                <a:lnTo>
                  <a:pt x="2908" y="9867"/>
                </a:lnTo>
                <a:close/>
              </a:path>
              <a:path w="17145" h="10795">
                <a:moveTo>
                  <a:pt x="16840" y="1155"/>
                </a:moveTo>
                <a:lnTo>
                  <a:pt x="16256" y="571"/>
                </a:lnTo>
                <a:lnTo>
                  <a:pt x="16256" y="0"/>
                </a:lnTo>
                <a:lnTo>
                  <a:pt x="15684" y="0"/>
                </a:lnTo>
                <a:lnTo>
                  <a:pt x="15684" y="1155"/>
                </a:lnTo>
                <a:lnTo>
                  <a:pt x="16840" y="115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837405" y="849571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0" y="0"/>
                </a:moveTo>
                <a:lnTo>
                  <a:pt x="0" y="580"/>
                </a:lnTo>
                <a:lnTo>
                  <a:pt x="580" y="1741"/>
                </a:lnTo>
                <a:lnTo>
                  <a:pt x="580" y="2902"/>
                </a:lnTo>
                <a:lnTo>
                  <a:pt x="6389" y="4643"/>
                </a:lnTo>
                <a:lnTo>
                  <a:pt x="3485" y="1741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186460" y="555370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36" y="8318"/>
                </a:moveTo>
                <a:lnTo>
                  <a:pt x="1155" y="7543"/>
                </a:lnTo>
                <a:lnTo>
                  <a:pt x="0" y="6388"/>
                </a:lnTo>
                <a:lnTo>
                  <a:pt x="1536" y="8318"/>
                </a:lnTo>
                <a:close/>
              </a:path>
              <a:path w="8254" h="8890">
                <a:moveTo>
                  <a:pt x="8128" y="2324"/>
                </a:moveTo>
                <a:lnTo>
                  <a:pt x="6972" y="0"/>
                </a:lnTo>
                <a:lnTo>
                  <a:pt x="6972" y="2895"/>
                </a:lnTo>
                <a:lnTo>
                  <a:pt x="7543" y="2895"/>
                </a:lnTo>
                <a:lnTo>
                  <a:pt x="8128" y="3479"/>
                </a:lnTo>
                <a:lnTo>
                  <a:pt x="8128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050508" y="948232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895"/>
                </a:moveTo>
                <a:lnTo>
                  <a:pt x="5803" y="1155"/>
                </a:lnTo>
                <a:lnTo>
                  <a:pt x="5232" y="0"/>
                </a:lnTo>
                <a:lnTo>
                  <a:pt x="2908" y="4635"/>
                </a:lnTo>
                <a:lnTo>
                  <a:pt x="1168" y="10439"/>
                </a:lnTo>
                <a:lnTo>
                  <a:pt x="0" y="16827"/>
                </a:lnTo>
                <a:lnTo>
                  <a:pt x="4064" y="7531"/>
                </a:lnTo>
                <a:lnTo>
                  <a:pt x="4648" y="9271"/>
                </a:lnTo>
                <a:lnTo>
                  <a:pt x="7556" y="2895"/>
                </a:lnTo>
                <a:close/>
              </a:path>
              <a:path w="14604" h="17144">
                <a:moveTo>
                  <a:pt x="11036" y="5803"/>
                </a:moveTo>
                <a:lnTo>
                  <a:pt x="10693" y="6375"/>
                </a:lnTo>
                <a:lnTo>
                  <a:pt x="10452" y="6959"/>
                </a:lnTo>
                <a:lnTo>
                  <a:pt x="11036" y="6375"/>
                </a:lnTo>
                <a:lnTo>
                  <a:pt x="11036" y="5803"/>
                </a:lnTo>
                <a:close/>
              </a:path>
              <a:path w="14604" h="17144">
                <a:moveTo>
                  <a:pt x="11811" y="5600"/>
                </a:moveTo>
                <a:lnTo>
                  <a:pt x="11696" y="4635"/>
                </a:lnTo>
                <a:lnTo>
                  <a:pt x="11620" y="4064"/>
                </a:lnTo>
                <a:lnTo>
                  <a:pt x="11137" y="5270"/>
                </a:lnTo>
                <a:lnTo>
                  <a:pt x="11811" y="5600"/>
                </a:lnTo>
                <a:close/>
              </a:path>
              <a:path w="14604" h="17144">
                <a:moveTo>
                  <a:pt x="14528" y="4635"/>
                </a:moveTo>
                <a:lnTo>
                  <a:pt x="12204" y="5803"/>
                </a:lnTo>
                <a:lnTo>
                  <a:pt x="12585" y="5600"/>
                </a:lnTo>
                <a:lnTo>
                  <a:pt x="11811" y="5600"/>
                </a:lnTo>
                <a:lnTo>
                  <a:pt x="12204" y="8699"/>
                </a:lnTo>
                <a:lnTo>
                  <a:pt x="13855" y="5803"/>
                </a:lnTo>
                <a:lnTo>
                  <a:pt x="14528" y="463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7190527" y="53100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0"/>
                </a:moveTo>
                <a:lnTo>
                  <a:pt x="1161" y="580"/>
                </a:lnTo>
                <a:lnTo>
                  <a:pt x="580" y="580"/>
                </a:lnTo>
                <a:lnTo>
                  <a:pt x="0" y="0"/>
                </a:lnTo>
                <a:lnTo>
                  <a:pt x="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7323499" y="42710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0" y="0"/>
                </a:moveTo>
                <a:lnTo>
                  <a:pt x="5808" y="4643"/>
                </a:lnTo>
                <a:lnTo>
                  <a:pt x="4646" y="9866"/>
                </a:lnTo>
                <a:lnTo>
                  <a:pt x="8132" y="5223"/>
                </a:lnTo>
                <a:lnTo>
                  <a:pt x="5227" y="4062"/>
                </a:lnTo>
                <a:lnTo>
                  <a:pt x="2904" y="174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7208535" y="519972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0" y="0"/>
                </a:moveTo>
                <a:lnTo>
                  <a:pt x="0" y="2321"/>
                </a:lnTo>
                <a:lnTo>
                  <a:pt x="8132" y="12188"/>
                </a:lnTo>
                <a:lnTo>
                  <a:pt x="7551" y="7545"/>
                </a:lnTo>
                <a:lnTo>
                  <a:pt x="5808" y="522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7469879" y="25767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0"/>
                </a:moveTo>
                <a:lnTo>
                  <a:pt x="1161" y="1741"/>
                </a:lnTo>
                <a:lnTo>
                  <a:pt x="2323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451802" y="99232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1161" y="0"/>
                </a:moveTo>
                <a:lnTo>
                  <a:pt x="0" y="1741"/>
                </a:lnTo>
                <a:lnTo>
                  <a:pt x="580" y="116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473946" y="247229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0" y="1741"/>
                </a:lnTo>
                <a:lnTo>
                  <a:pt x="580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986689" y="719004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3485" y="0"/>
                </a:moveTo>
                <a:lnTo>
                  <a:pt x="0" y="0"/>
                </a:lnTo>
                <a:lnTo>
                  <a:pt x="0" y="2321"/>
                </a:lnTo>
                <a:lnTo>
                  <a:pt x="2323" y="2902"/>
                </a:lnTo>
                <a:lnTo>
                  <a:pt x="2904" y="2321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6861802" y="843187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0" y="580"/>
                </a:moveTo>
                <a:lnTo>
                  <a:pt x="580" y="0"/>
                </a:lnTo>
                <a:lnTo>
                  <a:pt x="580" y="580"/>
                </a:lnTo>
                <a:lnTo>
                  <a:pt x="0" y="580"/>
                </a:lnTo>
                <a:lnTo>
                  <a:pt x="580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6989013" y="713200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0" y="0"/>
                </a:moveTo>
                <a:lnTo>
                  <a:pt x="580" y="2321"/>
                </a:lnTo>
                <a:lnTo>
                  <a:pt x="1161" y="4062"/>
                </a:lnTo>
                <a:lnTo>
                  <a:pt x="580" y="5804"/>
                </a:lnTo>
                <a:lnTo>
                  <a:pt x="2323" y="5804"/>
                </a:lnTo>
                <a:lnTo>
                  <a:pt x="3485" y="522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190524" y="51649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40" y="28435"/>
                </a:moveTo>
                <a:lnTo>
                  <a:pt x="15100" y="26123"/>
                </a:lnTo>
                <a:lnTo>
                  <a:pt x="15595" y="29095"/>
                </a:lnTo>
                <a:lnTo>
                  <a:pt x="15100" y="29591"/>
                </a:lnTo>
                <a:lnTo>
                  <a:pt x="15684" y="30746"/>
                </a:lnTo>
                <a:lnTo>
                  <a:pt x="15684" y="29591"/>
                </a:lnTo>
                <a:lnTo>
                  <a:pt x="15684" y="29006"/>
                </a:lnTo>
                <a:lnTo>
                  <a:pt x="15684" y="28435"/>
                </a:lnTo>
                <a:lnTo>
                  <a:pt x="16840" y="28435"/>
                </a:lnTo>
                <a:close/>
              </a:path>
              <a:path w="19050" h="31115">
                <a:moveTo>
                  <a:pt x="18580" y="11607"/>
                </a:moveTo>
                <a:lnTo>
                  <a:pt x="13360" y="5219"/>
                </a:lnTo>
                <a:lnTo>
                  <a:pt x="4648" y="0"/>
                </a:lnTo>
                <a:lnTo>
                  <a:pt x="2324" y="1739"/>
                </a:lnTo>
                <a:lnTo>
                  <a:pt x="5803" y="9867"/>
                </a:lnTo>
                <a:lnTo>
                  <a:pt x="3479" y="8128"/>
                </a:lnTo>
                <a:lnTo>
                  <a:pt x="1739" y="5803"/>
                </a:lnTo>
                <a:lnTo>
                  <a:pt x="0" y="4064"/>
                </a:lnTo>
                <a:lnTo>
                  <a:pt x="2717" y="8978"/>
                </a:lnTo>
                <a:lnTo>
                  <a:pt x="6527" y="14655"/>
                </a:lnTo>
                <a:lnTo>
                  <a:pt x="11430" y="20548"/>
                </a:lnTo>
                <a:lnTo>
                  <a:pt x="17424" y="26123"/>
                </a:lnTo>
                <a:lnTo>
                  <a:pt x="13893" y="20688"/>
                </a:lnTo>
                <a:lnTo>
                  <a:pt x="12268" y="17487"/>
                </a:lnTo>
                <a:lnTo>
                  <a:pt x="10312" y="13957"/>
                </a:lnTo>
                <a:lnTo>
                  <a:pt x="5803" y="7543"/>
                </a:lnTo>
                <a:lnTo>
                  <a:pt x="6972" y="5219"/>
                </a:lnTo>
                <a:lnTo>
                  <a:pt x="11620" y="8128"/>
                </a:lnTo>
                <a:lnTo>
                  <a:pt x="14516" y="11607"/>
                </a:lnTo>
                <a:lnTo>
                  <a:pt x="12776" y="8712"/>
                </a:lnTo>
                <a:lnTo>
                  <a:pt x="18580" y="1160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6058648" y="938354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2323" y="0"/>
                </a:moveTo>
                <a:lnTo>
                  <a:pt x="1742" y="1160"/>
                </a:lnTo>
                <a:lnTo>
                  <a:pt x="580" y="2321"/>
                </a:lnTo>
                <a:lnTo>
                  <a:pt x="0" y="4062"/>
                </a:lnTo>
                <a:lnTo>
                  <a:pt x="774" y="4062"/>
                </a:lnTo>
                <a:lnTo>
                  <a:pt x="1161" y="2902"/>
                </a:lnTo>
                <a:lnTo>
                  <a:pt x="1742" y="1741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480775" y="21414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469158" y="355765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5">
                <a:moveTo>
                  <a:pt x="3485" y="0"/>
                </a:moveTo>
                <a:lnTo>
                  <a:pt x="1742" y="3482"/>
                </a:lnTo>
                <a:lnTo>
                  <a:pt x="580" y="5175"/>
                </a:lnTo>
                <a:lnTo>
                  <a:pt x="0" y="6916"/>
                </a:lnTo>
                <a:lnTo>
                  <a:pt x="580" y="6336"/>
                </a:lnTo>
                <a:lnTo>
                  <a:pt x="1161" y="5175"/>
                </a:lnTo>
                <a:lnTo>
                  <a:pt x="1161" y="4594"/>
                </a:lnTo>
                <a:lnTo>
                  <a:pt x="2323" y="2902"/>
                </a:lnTo>
                <a:lnTo>
                  <a:pt x="2904" y="1741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484841" y="224012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0"/>
                </a:moveTo>
                <a:lnTo>
                  <a:pt x="0" y="1160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251374" y="16865"/>
            <a:ext cx="25400" cy="10795"/>
          </a:xfrm>
          <a:custGeom>
            <a:avLst/>
            <a:gdLst/>
            <a:ahLst/>
            <a:cxnLst/>
            <a:rect l="l" t="t" r="r" b="b"/>
            <a:pathLst>
              <a:path w="25400" h="10795">
                <a:moveTo>
                  <a:pt x="1155" y="0"/>
                </a:moveTo>
                <a:lnTo>
                  <a:pt x="0" y="0"/>
                </a:lnTo>
                <a:lnTo>
                  <a:pt x="571" y="571"/>
                </a:lnTo>
                <a:lnTo>
                  <a:pt x="1155" y="0"/>
                </a:lnTo>
                <a:close/>
              </a:path>
              <a:path w="25400" h="10795">
                <a:moveTo>
                  <a:pt x="24968" y="9283"/>
                </a:moveTo>
                <a:lnTo>
                  <a:pt x="24384" y="9283"/>
                </a:lnTo>
                <a:lnTo>
                  <a:pt x="22644" y="9867"/>
                </a:lnTo>
                <a:lnTo>
                  <a:pt x="21475" y="9867"/>
                </a:lnTo>
                <a:lnTo>
                  <a:pt x="20320" y="10439"/>
                </a:lnTo>
                <a:lnTo>
                  <a:pt x="23228" y="9867"/>
                </a:lnTo>
                <a:lnTo>
                  <a:pt x="24968" y="9867"/>
                </a:lnTo>
                <a:lnTo>
                  <a:pt x="24968" y="928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285638" y="80123"/>
            <a:ext cx="6985" cy="16510"/>
          </a:xfrm>
          <a:custGeom>
            <a:avLst/>
            <a:gdLst/>
            <a:ahLst/>
            <a:cxnLst/>
            <a:rect l="l" t="t" r="r" b="b"/>
            <a:pathLst>
              <a:path w="6985" h="16509">
                <a:moveTo>
                  <a:pt x="2324" y="0"/>
                </a:moveTo>
                <a:lnTo>
                  <a:pt x="1739" y="0"/>
                </a:lnTo>
                <a:lnTo>
                  <a:pt x="0" y="584"/>
                </a:lnTo>
                <a:lnTo>
                  <a:pt x="2324" y="0"/>
                </a:lnTo>
                <a:close/>
              </a:path>
              <a:path w="6985" h="16509">
                <a:moveTo>
                  <a:pt x="6972" y="12192"/>
                </a:moveTo>
                <a:lnTo>
                  <a:pt x="4648" y="16256"/>
                </a:lnTo>
                <a:lnTo>
                  <a:pt x="5219" y="15671"/>
                </a:lnTo>
                <a:lnTo>
                  <a:pt x="6972" y="1219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274023" y="2498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4" y="0"/>
                </a:moveTo>
                <a:lnTo>
                  <a:pt x="0" y="0"/>
                </a:lnTo>
                <a:lnTo>
                  <a:pt x="580" y="580"/>
                </a:lnTo>
                <a:lnTo>
                  <a:pt x="1161" y="580"/>
                </a:lnTo>
                <a:lnTo>
                  <a:pt x="1742" y="1160"/>
                </a:lnTo>
                <a:lnTo>
                  <a:pt x="2904" y="1160"/>
                </a:lnTo>
                <a:lnTo>
                  <a:pt x="3485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5468577" y="35170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0"/>
                </a:moveTo>
                <a:lnTo>
                  <a:pt x="1742" y="4062"/>
                </a:lnTo>
                <a:lnTo>
                  <a:pt x="1742" y="2321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5348351" y="247230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4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4">
                <a:moveTo>
                  <a:pt x="8712" y="2908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92"/>
                </a:lnTo>
                <a:lnTo>
                  <a:pt x="5232" y="5232"/>
                </a:lnTo>
                <a:lnTo>
                  <a:pt x="7556" y="5232"/>
                </a:lnTo>
                <a:lnTo>
                  <a:pt x="8712" y="290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6017400" y="940104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03" y="18567"/>
                </a:moveTo>
                <a:lnTo>
                  <a:pt x="3835" y="19304"/>
                </a:lnTo>
                <a:lnTo>
                  <a:pt x="2692" y="16243"/>
                </a:lnTo>
                <a:lnTo>
                  <a:pt x="1638" y="13182"/>
                </a:lnTo>
                <a:lnTo>
                  <a:pt x="0" y="13931"/>
                </a:lnTo>
                <a:lnTo>
                  <a:pt x="1155" y="15087"/>
                </a:lnTo>
                <a:lnTo>
                  <a:pt x="1739" y="23202"/>
                </a:lnTo>
                <a:lnTo>
                  <a:pt x="4648" y="21463"/>
                </a:lnTo>
                <a:lnTo>
                  <a:pt x="5803" y="18567"/>
                </a:lnTo>
                <a:close/>
              </a:path>
              <a:path w="48895" h="27305">
                <a:moveTo>
                  <a:pt x="27876" y="24955"/>
                </a:moveTo>
                <a:lnTo>
                  <a:pt x="26720" y="26111"/>
                </a:lnTo>
                <a:lnTo>
                  <a:pt x="27305" y="26695"/>
                </a:lnTo>
                <a:lnTo>
                  <a:pt x="27305" y="26111"/>
                </a:lnTo>
                <a:lnTo>
                  <a:pt x="27876" y="25527"/>
                </a:lnTo>
                <a:lnTo>
                  <a:pt x="27876" y="24955"/>
                </a:lnTo>
                <a:close/>
              </a:path>
              <a:path w="48895" h="27305">
                <a:moveTo>
                  <a:pt x="29044" y="23787"/>
                </a:moveTo>
                <a:lnTo>
                  <a:pt x="28460" y="24371"/>
                </a:lnTo>
                <a:lnTo>
                  <a:pt x="29044" y="24371"/>
                </a:lnTo>
                <a:lnTo>
                  <a:pt x="29044" y="23787"/>
                </a:lnTo>
                <a:close/>
              </a:path>
              <a:path w="48895" h="27305">
                <a:moveTo>
                  <a:pt x="31953" y="22047"/>
                </a:moveTo>
                <a:lnTo>
                  <a:pt x="29629" y="24371"/>
                </a:lnTo>
                <a:lnTo>
                  <a:pt x="30200" y="24371"/>
                </a:lnTo>
                <a:lnTo>
                  <a:pt x="30784" y="24955"/>
                </a:lnTo>
                <a:lnTo>
                  <a:pt x="31953" y="22047"/>
                </a:lnTo>
                <a:close/>
              </a:path>
              <a:path w="48895" h="27305">
                <a:moveTo>
                  <a:pt x="48793" y="2324"/>
                </a:moveTo>
                <a:lnTo>
                  <a:pt x="47053" y="0"/>
                </a:lnTo>
                <a:lnTo>
                  <a:pt x="42989" y="4064"/>
                </a:lnTo>
                <a:lnTo>
                  <a:pt x="42989" y="4635"/>
                </a:lnTo>
                <a:lnTo>
                  <a:pt x="43561" y="4635"/>
                </a:lnTo>
                <a:lnTo>
                  <a:pt x="43561" y="5219"/>
                </a:lnTo>
                <a:lnTo>
                  <a:pt x="44145" y="5219"/>
                </a:lnTo>
                <a:lnTo>
                  <a:pt x="44145" y="6388"/>
                </a:lnTo>
                <a:lnTo>
                  <a:pt x="44729" y="7543"/>
                </a:lnTo>
                <a:lnTo>
                  <a:pt x="45313" y="9283"/>
                </a:lnTo>
                <a:lnTo>
                  <a:pt x="46469" y="11023"/>
                </a:lnTo>
                <a:lnTo>
                  <a:pt x="47637" y="12192"/>
                </a:lnTo>
                <a:lnTo>
                  <a:pt x="47637" y="11607"/>
                </a:lnTo>
                <a:lnTo>
                  <a:pt x="48209" y="11607"/>
                </a:lnTo>
                <a:lnTo>
                  <a:pt x="48209" y="11023"/>
                </a:lnTo>
                <a:lnTo>
                  <a:pt x="48793" y="232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7181815" y="564069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6970" y="0"/>
                </a:moveTo>
                <a:lnTo>
                  <a:pt x="6616" y="1838"/>
                </a:lnTo>
                <a:lnTo>
                  <a:pt x="3267" y="1230"/>
                </a:lnTo>
                <a:lnTo>
                  <a:pt x="27" y="731"/>
                </a:lnTo>
                <a:lnTo>
                  <a:pt x="0" y="2897"/>
                </a:lnTo>
                <a:lnTo>
                  <a:pt x="1742" y="2321"/>
                </a:lnTo>
                <a:lnTo>
                  <a:pt x="8713" y="5799"/>
                </a:lnTo>
                <a:lnTo>
                  <a:pt x="8713" y="2321"/>
                </a:lnTo>
                <a:lnTo>
                  <a:pt x="69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133480" y="244907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4" y="0"/>
                </a:moveTo>
                <a:lnTo>
                  <a:pt x="1161" y="0"/>
                </a:lnTo>
                <a:lnTo>
                  <a:pt x="0" y="580"/>
                </a:lnTo>
                <a:lnTo>
                  <a:pt x="2323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806016" y="84144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2" y="0"/>
                </a:moveTo>
                <a:lnTo>
                  <a:pt x="0" y="580"/>
                </a:lnTo>
                <a:lnTo>
                  <a:pt x="0" y="2902"/>
                </a:lnTo>
                <a:lnTo>
                  <a:pt x="1161" y="3482"/>
                </a:lnTo>
                <a:lnTo>
                  <a:pt x="2904" y="2902"/>
                </a:lnTo>
                <a:lnTo>
                  <a:pt x="2323" y="1741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113147" y="122452"/>
            <a:ext cx="24765" cy="55244"/>
          </a:xfrm>
          <a:custGeom>
            <a:avLst/>
            <a:gdLst/>
            <a:ahLst/>
            <a:cxnLst/>
            <a:rect l="l" t="t" r="r" b="b"/>
            <a:pathLst>
              <a:path w="24764" h="55244">
                <a:moveTo>
                  <a:pt x="2324" y="11607"/>
                </a:moveTo>
                <a:lnTo>
                  <a:pt x="1739" y="11607"/>
                </a:lnTo>
                <a:lnTo>
                  <a:pt x="0" y="12179"/>
                </a:lnTo>
                <a:lnTo>
                  <a:pt x="2324" y="11607"/>
                </a:lnTo>
                <a:close/>
              </a:path>
              <a:path w="24764" h="55244">
                <a:moveTo>
                  <a:pt x="11988" y="53568"/>
                </a:moveTo>
                <a:lnTo>
                  <a:pt x="9017" y="53568"/>
                </a:lnTo>
                <a:lnTo>
                  <a:pt x="4064" y="54546"/>
                </a:lnTo>
                <a:lnTo>
                  <a:pt x="11988" y="53568"/>
                </a:lnTo>
                <a:close/>
              </a:path>
              <a:path w="24764" h="55244">
                <a:moveTo>
                  <a:pt x="14516" y="0"/>
                </a:moveTo>
                <a:lnTo>
                  <a:pt x="13360" y="571"/>
                </a:lnTo>
                <a:lnTo>
                  <a:pt x="14516" y="571"/>
                </a:lnTo>
                <a:lnTo>
                  <a:pt x="14516" y="0"/>
                </a:lnTo>
                <a:close/>
              </a:path>
              <a:path w="24764" h="55244">
                <a:moveTo>
                  <a:pt x="24726" y="54063"/>
                </a:moveTo>
                <a:lnTo>
                  <a:pt x="13652" y="53568"/>
                </a:lnTo>
                <a:lnTo>
                  <a:pt x="16256" y="55130"/>
                </a:lnTo>
                <a:lnTo>
                  <a:pt x="22669" y="54063"/>
                </a:lnTo>
                <a:lnTo>
                  <a:pt x="24726" y="5406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360558" y="54665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580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646276" y="731773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4066" y="0"/>
                </a:moveTo>
                <a:lnTo>
                  <a:pt x="3485" y="580"/>
                </a:lnTo>
                <a:lnTo>
                  <a:pt x="2323" y="580"/>
                </a:lnTo>
                <a:lnTo>
                  <a:pt x="1742" y="1160"/>
                </a:lnTo>
                <a:lnTo>
                  <a:pt x="0" y="6960"/>
                </a:lnTo>
                <a:lnTo>
                  <a:pt x="2323" y="4062"/>
                </a:lnTo>
                <a:lnTo>
                  <a:pt x="3485" y="1741"/>
                </a:lnTo>
                <a:lnTo>
                  <a:pt x="40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158453" y="28959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2" y="0"/>
                </a:moveTo>
                <a:lnTo>
                  <a:pt x="580" y="0"/>
                </a:lnTo>
                <a:lnTo>
                  <a:pt x="0" y="580"/>
                </a:lnTo>
                <a:lnTo>
                  <a:pt x="580" y="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349522" y="5420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160"/>
                </a:lnTo>
                <a:lnTo>
                  <a:pt x="580" y="2321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121868" y="8534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3" y="0"/>
                </a:moveTo>
                <a:lnTo>
                  <a:pt x="1161" y="0"/>
                </a:lnTo>
                <a:lnTo>
                  <a:pt x="0" y="580"/>
                </a:lnTo>
                <a:lnTo>
                  <a:pt x="1161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657312" y="74976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0" y="0"/>
                </a:moveTo>
                <a:lnTo>
                  <a:pt x="1161" y="3482"/>
                </a:lnTo>
                <a:lnTo>
                  <a:pt x="2323" y="464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6110878" y="997545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0"/>
                </a:moveTo>
                <a:lnTo>
                  <a:pt x="0" y="580"/>
                </a:lnTo>
                <a:lnTo>
                  <a:pt x="580" y="0"/>
                </a:lnTo>
                <a:lnTo>
                  <a:pt x="0" y="580"/>
                </a:lnTo>
                <a:lnTo>
                  <a:pt x="0" y="17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6029592" y="943584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24" y="15087"/>
                </a:moveTo>
                <a:lnTo>
                  <a:pt x="1752" y="15671"/>
                </a:lnTo>
                <a:lnTo>
                  <a:pt x="1168" y="15671"/>
                </a:lnTo>
                <a:lnTo>
                  <a:pt x="584" y="16243"/>
                </a:lnTo>
                <a:lnTo>
                  <a:pt x="584" y="16827"/>
                </a:lnTo>
                <a:lnTo>
                  <a:pt x="0" y="17983"/>
                </a:lnTo>
                <a:lnTo>
                  <a:pt x="584" y="17411"/>
                </a:lnTo>
                <a:lnTo>
                  <a:pt x="1752" y="16827"/>
                </a:lnTo>
                <a:lnTo>
                  <a:pt x="2324" y="15087"/>
                </a:lnTo>
                <a:close/>
              </a:path>
              <a:path w="22225" h="18415">
                <a:moveTo>
                  <a:pt x="22085" y="0"/>
                </a:moveTo>
                <a:lnTo>
                  <a:pt x="21501" y="0"/>
                </a:lnTo>
                <a:lnTo>
                  <a:pt x="22085" y="1155"/>
                </a:lnTo>
                <a:lnTo>
                  <a:pt x="220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6441927" y="996965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0" y="0"/>
                </a:moveTo>
                <a:lnTo>
                  <a:pt x="0" y="2320"/>
                </a:lnTo>
                <a:lnTo>
                  <a:pt x="580" y="232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5731664" y="811850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5" y="0"/>
                </a:moveTo>
                <a:lnTo>
                  <a:pt x="0" y="0"/>
                </a:lnTo>
                <a:lnTo>
                  <a:pt x="1161" y="58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6029604" y="95576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2323" y="0"/>
                </a:moveTo>
                <a:lnTo>
                  <a:pt x="580" y="3482"/>
                </a:lnTo>
                <a:lnTo>
                  <a:pt x="0" y="4062"/>
                </a:lnTo>
                <a:lnTo>
                  <a:pt x="1161" y="4062"/>
                </a:lnTo>
                <a:lnTo>
                  <a:pt x="1742" y="2321"/>
                </a:lnTo>
                <a:lnTo>
                  <a:pt x="2323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5808920" y="84144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5227" y="0"/>
                </a:moveTo>
                <a:lnTo>
                  <a:pt x="1742" y="2321"/>
                </a:lnTo>
                <a:lnTo>
                  <a:pt x="0" y="2902"/>
                </a:lnTo>
                <a:lnTo>
                  <a:pt x="580" y="4062"/>
                </a:lnTo>
                <a:lnTo>
                  <a:pt x="1742" y="5223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5961634" y="927912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30">
                <a:moveTo>
                  <a:pt x="1739" y="4648"/>
                </a:moveTo>
                <a:lnTo>
                  <a:pt x="1168" y="2324"/>
                </a:lnTo>
                <a:lnTo>
                  <a:pt x="0" y="0"/>
                </a:lnTo>
                <a:lnTo>
                  <a:pt x="1739" y="4648"/>
                </a:lnTo>
                <a:close/>
              </a:path>
              <a:path w="15875" h="11430">
                <a:moveTo>
                  <a:pt x="15684" y="6972"/>
                </a:moveTo>
                <a:lnTo>
                  <a:pt x="14528" y="9283"/>
                </a:lnTo>
                <a:lnTo>
                  <a:pt x="13944" y="11023"/>
                </a:lnTo>
                <a:lnTo>
                  <a:pt x="15684" y="697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6837986" y="58205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3485" y="0"/>
                </a:moveTo>
                <a:lnTo>
                  <a:pt x="580" y="0"/>
                </a:lnTo>
                <a:lnTo>
                  <a:pt x="0" y="1160"/>
                </a:lnTo>
                <a:lnTo>
                  <a:pt x="580" y="3482"/>
                </a:lnTo>
                <a:lnTo>
                  <a:pt x="1742" y="2902"/>
                </a:lnTo>
                <a:lnTo>
                  <a:pt x="3485" y="2321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5706097" y="45300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40">
                <a:moveTo>
                  <a:pt x="7556" y="13347"/>
                </a:moveTo>
                <a:lnTo>
                  <a:pt x="3492" y="13347"/>
                </a:lnTo>
                <a:lnTo>
                  <a:pt x="0" y="14516"/>
                </a:lnTo>
                <a:lnTo>
                  <a:pt x="584" y="14516"/>
                </a:lnTo>
                <a:lnTo>
                  <a:pt x="1739" y="15087"/>
                </a:lnTo>
                <a:lnTo>
                  <a:pt x="2908" y="15087"/>
                </a:lnTo>
                <a:lnTo>
                  <a:pt x="7556" y="13347"/>
                </a:lnTo>
                <a:close/>
              </a:path>
              <a:path w="10160" h="15240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5791494" y="593079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5" y="0"/>
                </a:moveTo>
                <a:lnTo>
                  <a:pt x="1742" y="0"/>
                </a:lnTo>
                <a:lnTo>
                  <a:pt x="0" y="580"/>
                </a:lnTo>
                <a:lnTo>
                  <a:pt x="1742" y="580"/>
                </a:lnTo>
                <a:lnTo>
                  <a:pt x="2323" y="116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704363" y="316877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1161" y="0"/>
                </a:moveTo>
                <a:lnTo>
                  <a:pt x="0" y="0"/>
                </a:lnTo>
                <a:lnTo>
                  <a:pt x="580" y="580"/>
                </a:lnTo>
                <a:lnTo>
                  <a:pt x="2323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5767678" y="593079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580" y="0"/>
                </a:moveTo>
                <a:lnTo>
                  <a:pt x="0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5701449" y="32849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5">
                <a:moveTo>
                  <a:pt x="1752" y="0"/>
                </a:moveTo>
                <a:lnTo>
                  <a:pt x="0" y="0"/>
                </a:lnTo>
                <a:lnTo>
                  <a:pt x="1168" y="571"/>
                </a:lnTo>
                <a:lnTo>
                  <a:pt x="1752" y="0"/>
                </a:lnTo>
                <a:close/>
              </a:path>
              <a:path w="6985" h="6985">
                <a:moveTo>
                  <a:pt x="6388" y="6375"/>
                </a:moveTo>
                <a:lnTo>
                  <a:pt x="3492" y="6375"/>
                </a:lnTo>
                <a:lnTo>
                  <a:pt x="5816" y="6959"/>
                </a:lnTo>
                <a:lnTo>
                  <a:pt x="6388" y="637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5837377" y="424204"/>
            <a:ext cx="31750" cy="13970"/>
          </a:xfrm>
          <a:custGeom>
            <a:avLst/>
            <a:gdLst/>
            <a:ahLst/>
            <a:cxnLst/>
            <a:rect l="l" t="t" r="r" b="b"/>
            <a:pathLst>
              <a:path w="31750" h="13970">
                <a:moveTo>
                  <a:pt x="1155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55" y="4064"/>
                </a:lnTo>
                <a:close/>
              </a:path>
              <a:path w="31750" h="13970">
                <a:moveTo>
                  <a:pt x="2908" y="4648"/>
                </a:moveTo>
                <a:lnTo>
                  <a:pt x="2324" y="4064"/>
                </a:lnTo>
                <a:lnTo>
                  <a:pt x="1155" y="4648"/>
                </a:lnTo>
                <a:lnTo>
                  <a:pt x="2908" y="4648"/>
                </a:lnTo>
                <a:close/>
              </a:path>
              <a:path w="31750" h="13970">
                <a:moveTo>
                  <a:pt x="5803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03" y="4648"/>
                </a:lnTo>
                <a:close/>
              </a:path>
              <a:path w="31750" h="13970">
                <a:moveTo>
                  <a:pt x="21437" y="10452"/>
                </a:moveTo>
                <a:lnTo>
                  <a:pt x="19697" y="9867"/>
                </a:lnTo>
                <a:lnTo>
                  <a:pt x="7505" y="12776"/>
                </a:lnTo>
                <a:lnTo>
                  <a:pt x="10985" y="13360"/>
                </a:lnTo>
                <a:lnTo>
                  <a:pt x="14478" y="12776"/>
                </a:lnTo>
                <a:lnTo>
                  <a:pt x="21437" y="10452"/>
                </a:lnTo>
                <a:close/>
              </a:path>
              <a:path w="31750" h="13970">
                <a:moveTo>
                  <a:pt x="31318" y="0"/>
                </a:moveTo>
                <a:lnTo>
                  <a:pt x="25831" y="673"/>
                </a:lnTo>
                <a:lnTo>
                  <a:pt x="19202" y="1892"/>
                </a:lnTo>
                <a:lnTo>
                  <a:pt x="11811" y="3759"/>
                </a:lnTo>
                <a:lnTo>
                  <a:pt x="4064" y="6388"/>
                </a:lnTo>
                <a:lnTo>
                  <a:pt x="10248" y="5270"/>
                </a:lnTo>
                <a:lnTo>
                  <a:pt x="17411" y="4356"/>
                </a:lnTo>
                <a:lnTo>
                  <a:pt x="24930" y="2908"/>
                </a:lnTo>
                <a:lnTo>
                  <a:pt x="26670" y="3492"/>
                </a:lnTo>
                <a:lnTo>
                  <a:pt x="21437" y="5803"/>
                </a:lnTo>
                <a:lnTo>
                  <a:pt x="17373" y="6972"/>
                </a:lnTo>
                <a:lnTo>
                  <a:pt x="20281" y="6388"/>
                </a:lnTo>
                <a:lnTo>
                  <a:pt x="15049" y="9296"/>
                </a:lnTo>
                <a:lnTo>
                  <a:pt x="22606" y="7556"/>
                </a:lnTo>
                <a:lnTo>
                  <a:pt x="31318" y="3492"/>
                </a:lnTo>
                <a:lnTo>
                  <a:pt x="31318" y="1752"/>
                </a:lnTo>
                <a:lnTo>
                  <a:pt x="23190" y="2324"/>
                </a:lnTo>
                <a:lnTo>
                  <a:pt x="25514" y="1168"/>
                </a:lnTo>
                <a:lnTo>
                  <a:pt x="28994" y="584"/>
                </a:lnTo>
                <a:lnTo>
                  <a:pt x="3131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5958737" y="746278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323" y="0"/>
                </a:moveTo>
                <a:lnTo>
                  <a:pt x="0" y="5223"/>
                </a:lnTo>
                <a:lnTo>
                  <a:pt x="1742" y="4062"/>
                </a:lnTo>
                <a:lnTo>
                  <a:pt x="2904" y="2321"/>
                </a:lnTo>
                <a:lnTo>
                  <a:pt x="4646" y="1741"/>
                </a:lnTo>
                <a:lnTo>
                  <a:pt x="3485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5790324" y="594245"/>
            <a:ext cx="35560" cy="44450"/>
          </a:xfrm>
          <a:custGeom>
            <a:avLst/>
            <a:gdLst/>
            <a:ahLst/>
            <a:cxnLst/>
            <a:rect l="l" t="t" r="r" b="b"/>
            <a:pathLst>
              <a:path w="35560" h="44450">
                <a:moveTo>
                  <a:pt x="1739" y="1155"/>
                </a:moveTo>
                <a:lnTo>
                  <a:pt x="584" y="1739"/>
                </a:lnTo>
                <a:lnTo>
                  <a:pt x="0" y="2324"/>
                </a:lnTo>
                <a:lnTo>
                  <a:pt x="1739" y="1155"/>
                </a:lnTo>
                <a:close/>
              </a:path>
              <a:path w="35560" h="44450">
                <a:moveTo>
                  <a:pt x="3492" y="0"/>
                </a:moveTo>
                <a:lnTo>
                  <a:pt x="2908" y="0"/>
                </a:lnTo>
                <a:lnTo>
                  <a:pt x="1739" y="1155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5560" h="44450">
                <a:moveTo>
                  <a:pt x="35433" y="42367"/>
                </a:moveTo>
                <a:lnTo>
                  <a:pt x="33693" y="43522"/>
                </a:lnTo>
                <a:lnTo>
                  <a:pt x="33426" y="44030"/>
                </a:lnTo>
                <a:lnTo>
                  <a:pt x="35433" y="423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5962803" y="747439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904" y="0"/>
                </a:moveTo>
                <a:lnTo>
                  <a:pt x="1742" y="0"/>
                </a:lnTo>
                <a:lnTo>
                  <a:pt x="0" y="580"/>
                </a:lnTo>
                <a:lnTo>
                  <a:pt x="580" y="1741"/>
                </a:lnTo>
                <a:lnTo>
                  <a:pt x="1742" y="3482"/>
                </a:lnTo>
                <a:lnTo>
                  <a:pt x="2904" y="2321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5877996" y="570448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11036" y="0"/>
                </a:moveTo>
                <a:lnTo>
                  <a:pt x="4646" y="3482"/>
                </a:lnTo>
                <a:lnTo>
                  <a:pt x="0" y="580"/>
                </a:lnTo>
                <a:lnTo>
                  <a:pt x="2904" y="5223"/>
                </a:lnTo>
                <a:lnTo>
                  <a:pt x="5227" y="3482"/>
                </a:lnTo>
                <a:lnTo>
                  <a:pt x="1103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5773487" y="175258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39">
                <a:moveTo>
                  <a:pt x="6970" y="0"/>
                </a:moveTo>
                <a:lnTo>
                  <a:pt x="4066" y="0"/>
                </a:lnTo>
                <a:lnTo>
                  <a:pt x="0" y="2321"/>
                </a:lnTo>
                <a:lnTo>
                  <a:pt x="3485" y="1741"/>
                </a:lnTo>
                <a:lnTo>
                  <a:pt x="69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6441346" y="308172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0" y="0"/>
                </a:moveTo>
                <a:lnTo>
                  <a:pt x="1161" y="4643"/>
                </a:lnTo>
                <a:lnTo>
                  <a:pt x="1742" y="2902"/>
                </a:lnTo>
                <a:lnTo>
                  <a:pt x="1161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5774068" y="185705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1742" y="0"/>
                </a:moveTo>
                <a:lnTo>
                  <a:pt x="0" y="1741"/>
                </a:lnTo>
                <a:lnTo>
                  <a:pt x="580" y="2902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6447155" y="322101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4646" y="0"/>
                </a:moveTo>
                <a:lnTo>
                  <a:pt x="2323" y="2902"/>
                </a:lnTo>
                <a:lnTo>
                  <a:pt x="0" y="6384"/>
                </a:lnTo>
                <a:lnTo>
                  <a:pt x="580" y="5804"/>
                </a:lnTo>
                <a:lnTo>
                  <a:pt x="1161" y="5804"/>
                </a:lnTo>
                <a:lnTo>
                  <a:pt x="2323" y="5223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6484911" y="12212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0" y="0"/>
                </a:moveTo>
                <a:lnTo>
                  <a:pt x="2323" y="4643"/>
                </a:lnTo>
                <a:lnTo>
                  <a:pt x="3717" y="3598"/>
                </a:lnTo>
                <a:lnTo>
                  <a:pt x="4151" y="3598"/>
                </a:lnTo>
                <a:lnTo>
                  <a:pt x="0" y="0"/>
                </a:lnTo>
                <a:close/>
              </a:path>
              <a:path w="11429" h="5079">
                <a:moveTo>
                  <a:pt x="11036" y="1160"/>
                </a:moveTo>
                <a:lnTo>
                  <a:pt x="8132" y="1741"/>
                </a:lnTo>
                <a:lnTo>
                  <a:pt x="4646" y="2902"/>
                </a:lnTo>
                <a:lnTo>
                  <a:pt x="3717" y="3598"/>
                </a:lnTo>
                <a:lnTo>
                  <a:pt x="11036" y="116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815891" y="27741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3485" y="0"/>
                </a:moveTo>
                <a:lnTo>
                  <a:pt x="1742" y="0"/>
                </a:lnTo>
                <a:lnTo>
                  <a:pt x="0" y="1160"/>
                </a:lnTo>
                <a:lnTo>
                  <a:pt x="580" y="1741"/>
                </a:lnTo>
                <a:lnTo>
                  <a:pt x="1742" y="2321"/>
                </a:lnTo>
                <a:lnTo>
                  <a:pt x="2323" y="116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5830405" y="376033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92" y="0"/>
                </a:moveTo>
                <a:lnTo>
                  <a:pt x="0" y="2324"/>
                </a:lnTo>
                <a:lnTo>
                  <a:pt x="2324" y="1739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12064" h="44450">
                <a:moveTo>
                  <a:pt x="5232" y="9867"/>
                </a:moveTo>
                <a:lnTo>
                  <a:pt x="2908" y="10452"/>
                </a:lnTo>
                <a:lnTo>
                  <a:pt x="4064" y="10452"/>
                </a:lnTo>
                <a:lnTo>
                  <a:pt x="5232" y="9867"/>
                </a:lnTo>
                <a:close/>
              </a:path>
              <a:path w="12064" h="44450">
                <a:moveTo>
                  <a:pt x="8128" y="44119"/>
                </a:moveTo>
                <a:lnTo>
                  <a:pt x="7556" y="43535"/>
                </a:lnTo>
                <a:lnTo>
                  <a:pt x="6388" y="43535"/>
                </a:lnTo>
                <a:lnTo>
                  <a:pt x="5816" y="44119"/>
                </a:lnTo>
                <a:lnTo>
                  <a:pt x="8128" y="44119"/>
                </a:lnTo>
                <a:close/>
              </a:path>
              <a:path w="12064" h="44450">
                <a:moveTo>
                  <a:pt x="11620" y="42367"/>
                </a:moveTo>
                <a:lnTo>
                  <a:pt x="8712" y="42951"/>
                </a:lnTo>
                <a:lnTo>
                  <a:pt x="6972" y="42951"/>
                </a:lnTo>
                <a:lnTo>
                  <a:pt x="7556" y="43535"/>
                </a:lnTo>
                <a:lnTo>
                  <a:pt x="9296" y="42951"/>
                </a:lnTo>
                <a:lnTo>
                  <a:pt x="10452" y="42951"/>
                </a:lnTo>
                <a:lnTo>
                  <a:pt x="11620" y="423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5789171" y="237362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0" y="0"/>
                </a:moveTo>
                <a:lnTo>
                  <a:pt x="1161" y="580"/>
                </a:lnTo>
                <a:lnTo>
                  <a:pt x="2904" y="116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5774068" y="188607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5816472" y="279151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2323" y="0"/>
                </a:moveTo>
                <a:lnTo>
                  <a:pt x="1161" y="0"/>
                </a:lnTo>
                <a:lnTo>
                  <a:pt x="580" y="1160"/>
                </a:lnTo>
                <a:lnTo>
                  <a:pt x="0" y="1741"/>
                </a:lnTo>
                <a:lnTo>
                  <a:pt x="6389" y="580"/>
                </a:lnTo>
                <a:lnTo>
                  <a:pt x="4646" y="58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859408" y="42246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580" y="0"/>
                </a:moveTo>
                <a:lnTo>
                  <a:pt x="0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6389648" y="245487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1742" y="0"/>
                </a:moveTo>
                <a:lnTo>
                  <a:pt x="0" y="0"/>
                </a:lnTo>
                <a:lnTo>
                  <a:pt x="0" y="580"/>
                </a:lnTo>
                <a:lnTo>
                  <a:pt x="2904" y="580"/>
                </a:lnTo>
                <a:lnTo>
                  <a:pt x="174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6300242" y="48197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23" y="0"/>
                </a:moveTo>
                <a:lnTo>
                  <a:pt x="1742" y="0"/>
                </a:lnTo>
                <a:lnTo>
                  <a:pt x="580" y="580"/>
                </a:lnTo>
                <a:lnTo>
                  <a:pt x="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6340855" y="18744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1161" y="0"/>
                </a:moveTo>
                <a:lnTo>
                  <a:pt x="0" y="3482"/>
                </a:lnTo>
                <a:lnTo>
                  <a:pt x="2323" y="3482"/>
                </a:lnTo>
                <a:lnTo>
                  <a:pt x="4066" y="1741"/>
                </a:lnTo>
                <a:lnTo>
                  <a:pt x="2904" y="580"/>
                </a:lnTo>
                <a:lnTo>
                  <a:pt x="116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6295595" y="11631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4646" y="0"/>
                </a:moveTo>
                <a:lnTo>
                  <a:pt x="2904" y="0"/>
                </a:lnTo>
                <a:lnTo>
                  <a:pt x="1161" y="580"/>
                </a:lnTo>
                <a:lnTo>
                  <a:pt x="0" y="580"/>
                </a:lnTo>
                <a:lnTo>
                  <a:pt x="46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6336208" y="185125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08" y="0"/>
                </a:moveTo>
                <a:lnTo>
                  <a:pt x="0" y="2321"/>
                </a:lnTo>
                <a:lnTo>
                  <a:pt x="4066" y="2321"/>
                </a:lnTo>
                <a:lnTo>
                  <a:pt x="5808" y="2902"/>
                </a:lnTo>
                <a:lnTo>
                  <a:pt x="58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6324058" y="674902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20">
                <a:moveTo>
                  <a:pt x="0" y="0"/>
                </a:moveTo>
                <a:lnTo>
                  <a:pt x="1161" y="3482"/>
                </a:lnTo>
                <a:lnTo>
                  <a:pt x="2323" y="5804"/>
                </a:lnTo>
                <a:lnTo>
                  <a:pt x="3485" y="7545"/>
                </a:lnTo>
                <a:lnTo>
                  <a:pt x="3485" y="6964"/>
                </a:lnTo>
                <a:lnTo>
                  <a:pt x="4066" y="5804"/>
                </a:lnTo>
                <a:lnTo>
                  <a:pt x="4066" y="464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6516278" y="2211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580" y="0"/>
                </a:moveTo>
                <a:lnTo>
                  <a:pt x="0" y="580"/>
                </a:lnTo>
                <a:lnTo>
                  <a:pt x="580" y="1160"/>
                </a:lnTo>
                <a:lnTo>
                  <a:pt x="1742" y="116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6131208" y="495014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8713" y="0"/>
                </a:moveTo>
                <a:lnTo>
                  <a:pt x="0" y="2902"/>
                </a:lnTo>
                <a:lnTo>
                  <a:pt x="4646" y="5804"/>
                </a:lnTo>
                <a:lnTo>
                  <a:pt x="871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6724764" y="20079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0"/>
                </a:moveTo>
                <a:lnTo>
                  <a:pt x="1161" y="1160"/>
                </a:lnTo>
                <a:lnTo>
                  <a:pt x="1742" y="580"/>
                </a:lnTo>
                <a:lnTo>
                  <a:pt x="1161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6231118" y="61919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0" y="0"/>
                </a:moveTo>
                <a:lnTo>
                  <a:pt x="580" y="580"/>
                </a:lnTo>
                <a:lnTo>
                  <a:pt x="1161" y="580"/>
                </a:lnTo>
                <a:lnTo>
                  <a:pt x="3485" y="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6155605" y="547237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79">
                <a:moveTo>
                  <a:pt x="0" y="0"/>
                </a:moveTo>
                <a:lnTo>
                  <a:pt x="0" y="4062"/>
                </a:lnTo>
                <a:lnTo>
                  <a:pt x="2323" y="4643"/>
                </a:lnTo>
                <a:lnTo>
                  <a:pt x="2904" y="1741"/>
                </a:lnTo>
                <a:lnTo>
                  <a:pt x="1742" y="5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5737156" y="474700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09">
                <a:moveTo>
                  <a:pt x="6416" y="1741"/>
                </a:moveTo>
                <a:lnTo>
                  <a:pt x="3802" y="1741"/>
                </a:lnTo>
                <a:lnTo>
                  <a:pt x="7287" y="3482"/>
                </a:lnTo>
                <a:lnTo>
                  <a:pt x="6416" y="1741"/>
                </a:lnTo>
                <a:close/>
              </a:path>
              <a:path w="7620" h="3809">
                <a:moveTo>
                  <a:pt x="5544" y="0"/>
                </a:moveTo>
                <a:lnTo>
                  <a:pt x="0" y="3324"/>
                </a:lnTo>
                <a:lnTo>
                  <a:pt x="3802" y="1741"/>
                </a:lnTo>
                <a:lnTo>
                  <a:pt x="6416" y="1741"/>
                </a:lnTo>
                <a:lnTo>
                  <a:pt x="554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5835060" y="414338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485" y="0"/>
                </a:moveTo>
                <a:lnTo>
                  <a:pt x="0" y="1160"/>
                </a:lnTo>
                <a:lnTo>
                  <a:pt x="580" y="1160"/>
                </a:lnTo>
                <a:lnTo>
                  <a:pt x="1742" y="580"/>
                </a:lnTo>
                <a:lnTo>
                  <a:pt x="348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5796140" y="597153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4">
                <a:moveTo>
                  <a:pt x="1943" y="2501"/>
                </a:moveTo>
                <a:lnTo>
                  <a:pt x="1155" y="2895"/>
                </a:lnTo>
                <a:lnTo>
                  <a:pt x="0" y="4064"/>
                </a:lnTo>
                <a:lnTo>
                  <a:pt x="1943" y="2501"/>
                </a:lnTo>
                <a:close/>
              </a:path>
              <a:path w="8889" h="8254">
                <a:moveTo>
                  <a:pt x="8712" y="0"/>
                </a:moveTo>
                <a:lnTo>
                  <a:pt x="5219" y="0"/>
                </a:lnTo>
                <a:lnTo>
                  <a:pt x="2895" y="1739"/>
                </a:lnTo>
                <a:lnTo>
                  <a:pt x="4483" y="1917"/>
                </a:lnTo>
                <a:lnTo>
                  <a:pt x="3340" y="4927"/>
                </a:lnTo>
                <a:lnTo>
                  <a:pt x="2413" y="7937"/>
                </a:lnTo>
                <a:lnTo>
                  <a:pt x="4635" y="8115"/>
                </a:lnTo>
                <a:lnTo>
                  <a:pt x="4064" y="6375"/>
                </a:lnTo>
                <a:lnTo>
                  <a:pt x="87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5930855" y="720745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0" y="6964"/>
                </a:lnTo>
                <a:lnTo>
                  <a:pt x="4066" y="6384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6149215" y="54376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227" y="0"/>
                </a:moveTo>
                <a:lnTo>
                  <a:pt x="0" y="2887"/>
                </a:lnTo>
                <a:lnTo>
                  <a:pt x="4646" y="2887"/>
                </a:lnTo>
                <a:lnTo>
                  <a:pt x="5808" y="3467"/>
                </a:lnTo>
                <a:lnTo>
                  <a:pt x="5808" y="1726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5829251" y="411436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7551" y="0"/>
                </a:moveTo>
                <a:lnTo>
                  <a:pt x="6970" y="1160"/>
                </a:lnTo>
                <a:lnTo>
                  <a:pt x="0" y="4643"/>
                </a:lnTo>
                <a:lnTo>
                  <a:pt x="2904" y="5223"/>
                </a:lnTo>
                <a:lnTo>
                  <a:pt x="5808" y="4062"/>
                </a:lnTo>
                <a:lnTo>
                  <a:pt x="4528" y="3754"/>
                </a:lnTo>
                <a:lnTo>
                  <a:pt x="6897" y="2031"/>
                </a:lnTo>
                <a:lnTo>
                  <a:pt x="9157" y="308"/>
                </a:lnTo>
                <a:lnTo>
                  <a:pt x="755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6300242" y="594240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2323" y="0"/>
                </a:moveTo>
                <a:lnTo>
                  <a:pt x="0" y="1741"/>
                </a:lnTo>
                <a:lnTo>
                  <a:pt x="1161" y="2321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6727668" y="209502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4" y="0"/>
                </a:moveTo>
                <a:lnTo>
                  <a:pt x="0" y="0"/>
                </a:lnTo>
                <a:lnTo>
                  <a:pt x="2904" y="580"/>
                </a:lnTo>
                <a:lnTo>
                  <a:pt x="290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5754306" y="569873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32" y="584"/>
                </a:moveTo>
                <a:lnTo>
                  <a:pt x="16268" y="0"/>
                </a:lnTo>
                <a:lnTo>
                  <a:pt x="13360" y="1155"/>
                </a:lnTo>
                <a:lnTo>
                  <a:pt x="6972" y="5803"/>
                </a:lnTo>
                <a:lnTo>
                  <a:pt x="9296" y="6388"/>
                </a:lnTo>
                <a:lnTo>
                  <a:pt x="20332" y="584"/>
                </a:lnTo>
                <a:close/>
              </a:path>
              <a:path w="34289" h="22859">
                <a:moveTo>
                  <a:pt x="27889" y="9283"/>
                </a:moveTo>
                <a:lnTo>
                  <a:pt x="21932" y="11861"/>
                </a:lnTo>
                <a:lnTo>
                  <a:pt x="18592" y="12915"/>
                </a:lnTo>
                <a:lnTo>
                  <a:pt x="14820" y="14185"/>
                </a:lnTo>
                <a:lnTo>
                  <a:pt x="7556" y="17411"/>
                </a:lnTo>
                <a:lnTo>
                  <a:pt x="5232" y="16827"/>
                </a:lnTo>
                <a:lnTo>
                  <a:pt x="9296" y="12763"/>
                </a:lnTo>
                <a:lnTo>
                  <a:pt x="13360" y="10452"/>
                </a:lnTo>
                <a:lnTo>
                  <a:pt x="10464" y="11607"/>
                </a:lnTo>
                <a:lnTo>
                  <a:pt x="13944" y="6959"/>
                </a:lnTo>
                <a:lnTo>
                  <a:pt x="6972" y="10452"/>
                </a:lnTo>
                <a:lnTo>
                  <a:pt x="0" y="17411"/>
                </a:lnTo>
                <a:lnTo>
                  <a:pt x="1168" y="20320"/>
                </a:lnTo>
                <a:lnTo>
                  <a:pt x="9880" y="17995"/>
                </a:lnTo>
                <a:lnTo>
                  <a:pt x="8140" y="20320"/>
                </a:lnTo>
                <a:lnTo>
                  <a:pt x="4648" y="21475"/>
                </a:lnTo>
                <a:lnTo>
                  <a:pt x="2908" y="22631"/>
                </a:lnTo>
                <a:lnTo>
                  <a:pt x="8280" y="20878"/>
                </a:lnTo>
                <a:lnTo>
                  <a:pt x="14528" y="18135"/>
                </a:lnTo>
                <a:lnTo>
                  <a:pt x="21209" y="14312"/>
                </a:lnTo>
                <a:lnTo>
                  <a:pt x="27889" y="9283"/>
                </a:lnTo>
                <a:close/>
              </a:path>
              <a:path w="34289" h="22859">
                <a:moveTo>
                  <a:pt x="30213" y="11607"/>
                </a:moveTo>
                <a:lnTo>
                  <a:pt x="29629" y="11023"/>
                </a:lnTo>
                <a:lnTo>
                  <a:pt x="29629" y="10452"/>
                </a:lnTo>
                <a:lnTo>
                  <a:pt x="26720" y="11607"/>
                </a:lnTo>
                <a:lnTo>
                  <a:pt x="30213" y="11607"/>
                </a:lnTo>
                <a:close/>
              </a:path>
              <a:path w="34289" h="22859">
                <a:moveTo>
                  <a:pt x="31953" y="11607"/>
                </a:moveTo>
                <a:lnTo>
                  <a:pt x="30213" y="11607"/>
                </a:lnTo>
                <a:lnTo>
                  <a:pt x="30213" y="12192"/>
                </a:lnTo>
                <a:lnTo>
                  <a:pt x="30797" y="12192"/>
                </a:lnTo>
                <a:lnTo>
                  <a:pt x="31953" y="11607"/>
                </a:lnTo>
                <a:close/>
              </a:path>
              <a:path w="34289" h="22859">
                <a:moveTo>
                  <a:pt x="33693" y="11023"/>
                </a:moveTo>
                <a:lnTo>
                  <a:pt x="32537" y="11023"/>
                </a:lnTo>
                <a:lnTo>
                  <a:pt x="31953" y="11607"/>
                </a:lnTo>
                <a:lnTo>
                  <a:pt x="33693" y="11607"/>
                </a:lnTo>
                <a:lnTo>
                  <a:pt x="33693" y="1102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5811244" y="301206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5227" y="0"/>
                </a:moveTo>
                <a:lnTo>
                  <a:pt x="0" y="1741"/>
                </a:lnTo>
                <a:lnTo>
                  <a:pt x="8132" y="1160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6316507" y="5994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2323" y="0"/>
                </a:moveTo>
                <a:lnTo>
                  <a:pt x="0" y="580"/>
                </a:lnTo>
                <a:lnTo>
                  <a:pt x="580" y="1160"/>
                </a:lnTo>
                <a:lnTo>
                  <a:pt x="1161" y="1160"/>
                </a:lnTo>
                <a:lnTo>
                  <a:pt x="232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6512213" y="21240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580" y="0"/>
                </a:moveTo>
                <a:lnTo>
                  <a:pt x="0" y="580"/>
                </a:lnTo>
                <a:lnTo>
                  <a:pt x="2904" y="580"/>
                </a:lnTo>
                <a:lnTo>
                  <a:pt x="5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5241493" y="24"/>
            <a:ext cx="44450" cy="40005"/>
          </a:xfrm>
          <a:custGeom>
            <a:avLst/>
            <a:gdLst/>
            <a:ahLst/>
            <a:cxnLst/>
            <a:rect l="l" t="t" r="r" b="b"/>
            <a:pathLst>
              <a:path w="44450" h="40005">
                <a:moveTo>
                  <a:pt x="28460" y="6972"/>
                </a:moveTo>
                <a:lnTo>
                  <a:pt x="22250" y="7721"/>
                </a:lnTo>
                <a:lnTo>
                  <a:pt x="18808" y="7772"/>
                </a:lnTo>
                <a:lnTo>
                  <a:pt x="14820" y="7708"/>
                </a:lnTo>
                <a:lnTo>
                  <a:pt x="6972" y="8128"/>
                </a:lnTo>
                <a:lnTo>
                  <a:pt x="5232" y="6972"/>
                </a:lnTo>
                <a:lnTo>
                  <a:pt x="9880" y="4064"/>
                </a:lnTo>
                <a:lnTo>
                  <a:pt x="14516" y="3492"/>
                </a:lnTo>
                <a:lnTo>
                  <a:pt x="11036" y="3492"/>
                </a:lnTo>
                <a:lnTo>
                  <a:pt x="16268" y="0"/>
                </a:lnTo>
                <a:lnTo>
                  <a:pt x="8712" y="1168"/>
                </a:lnTo>
                <a:lnTo>
                  <a:pt x="0" y="5803"/>
                </a:lnTo>
                <a:lnTo>
                  <a:pt x="0" y="8712"/>
                </a:lnTo>
                <a:lnTo>
                  <a:pt x="8712" y="9296"/>
                </a:lnTo>
                <a:lnTo>
                  <a:pt x="6388" y="10452"/>
                </a:lnTo>
                <a:lnTo>
                  <a:pt x="2908" y="11036"/>
                </a:lnTo>
                <a:lnTo>
                  <a:pt x="584" y="11607"/>
                </a:lnTo>
                <a:lnTo>
                  <a:pt x="6172" y="11785"/>
                </a:lnTo>
                <a:lnTo>
                  <a:pt x="13004" y="11252"/>
                </a:lnTo>
                <a:lnTo>
                  <a:pt x="20599" y="9740"/>
                </a:lnTo>
                <a:lnTo>
                  <a:pt x="28460" y="6972"/>
                </a:lnTo>
                <a:close/>
              </a:path>
              <a:path w="44450" h="40005">
                <a:moveTo>
                  <a:pt x="33108" y="11036"/>
                </a:moveTo>
                <a:lnTo>
                  <a:pt x="32524" y="11036"/>
                </a:lnTo>
                <a:lnTo>
                  <a:pt x="31940" y="11607"/>
                </a:lnTo>
                <a:lnTo>
                  <a:pt x="33108" y="11607"/>
                </a:lnTo>
                <a:lnTo>
                  <a:pt x="33108" y="11036"/>
                </a:lnTo>
                <a:close/>
              </a:path>
              <a:path w="44450" h="40005">
                <a:moveTo>
                  <a:pt x="44145" y="33667"/>
                </a:moveTo>
                <a:lnTo>
                  <a:pt x="41236" y="31927"/>
                </a:lnTo>
                <a:lnTo>
                  <a:pt x="37757" y="32512"/>
                </a:lnTo>
                <a:lnTo>
                  <a:pt x="39128" y="33350"/>
                </a:lnTo>
                <a:lnTo>
                  <a:pt x="37033" y="35775"/>
                </a:lnTo>
                <a:lnTo>
                  <a:pt x="35140" y="38303"/>
                </a:lnTo>
                <a:lnTo>
                  <a:pt x="37172" y="39471"/>
                </a:lnTo>
                <a:lnTo>
                  <a:pt x="37757" y="37731"/>
                </a:lnTo>
                <a:lnTo>
                  <a:pt x="44145" y="336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5111991" y="104507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3479" y="571"/>
                </a:moveTo>
                <a:lnTo>
                  <a:pt x="1739" y="0"/>
                </a:lnTo>
                <a:lnTo>
                  <a:pt x="0" y="0"/>
                </a:lnTo>
                <a:lnTo>
                  <a:pt x="3479" y="571"/>
                </a:lnTo>
                <a:close/>
              </a:path>
              <a:path w="17145" h="47625">
                <a:moveTo>
                  <a:pt x="15671" y="46380"/>
                </a:moveTo>
                <a:lnTo>
                  <a:pt x="12192" y="46380"/>
                </a:lnTo>
                <a:lnTo>
                  <a:pt x="7543" y="46964"/>
                </a:lnTo>
                <a:lnTo>
                  <a:pt x="11036" y="46964"/>
                </a:lnTo>
                <a:lnTo>
                  <a:pt x="15100" y="47536"/>
                </a:lnTo>
                <a:lnTo>
                  <a:pt x="15100" y="46964"/>
                </a:lnTo>
                <a:lnTo>
                  <a:pt x="15671" y="46380"/>
                </a:lnTo>
                <a:close/>
              </a:path>
              <a:path w="17145" h="47625">
                <a:moveTo>
                  <a:pt x="16840" y="44056"/>
                </a:moveTo>
                <a:lnTo>
                  <a:pt x="12192" y="44640"/>
                </a:lnTo>
                <a:lnTo>
                  <a:pt x="13931" y="45212"/>
                </a:lnTo>
                <a:lnTo>
                  <a:pt x="16256" y="45212"/>
                </a:lnTo>
                <a:lnTo>
                  <a:pt x="16256" y="44640"/>
                </a:lnTo>
                <a:lnTo>
                  <a:pt x="16840" y="44640"/>
                </a:lnTo>
                <a:lnTo>
                  <a:pt x="16840" y="4405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5836802" y="868139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5227" y="0"/>
                </a:moveTo>
                <a:lnTo>
                  <a:pt x="1161" y="580"/>
                </a:lnTo>
                <a:lnTo>
                  <a:pt x="0" y="6964"/>
                </a:lnTo>
                <a:lnTo>
                  <a:pt x="52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5204333" y="368485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0" y="0"/>
                </a:moveTo>
                <a:lnTo>
                  <a:pt x="3485" y="4643"/>
                </a:lnTo>
                <a:lnTo>
                  <a:pt x="5227" y="2902"/>
                </a:lnTo>
                <a:lnTo>
                  <a:pt x="0" y="0"/>
                </a:lnTo>
                <a:close/>
              </a:path>
              <a:path w="8254" h="5079">
                <a:moveTo>
                  <a:pt x="8132" y="580"/>
                </a:moveTo>
                <a:lnTo>
                  <a:pt x="5808" y="2321"/>
                </a:lnTo>
                <a:lnTo>
                  <a:pt x="5227" y="2902"/>
                </a:lnTo>
                <a:lnTo>
                  <a:pt x="8132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5123610" y="159006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3" y="580"/>
                </a:moveTo>
                <a:lnTo>
                  <a:pt x="2323" y="0"/>
                </a:lnTo>
                <a:lnTo>
                  <a:pt x="0" y="0"/>
                </a:lnTo>
                <a:lnTo>
                  <a:pt x="1161" y="0"/>
                </a:lnTo>
                <a:lnTo>
                  <a:pt x="2323" y="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5112574" y="213565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5">
                <a:moveTo>
                  <a:pt x="4066" y="0"/>
                </a:moveTo>
                <a:lnTo>
                  <a:pt x="0" y="0"/>
                </a:lnTo>
                <a:lnTo>
                  <a:pt x="2904" y="580"/>
                </a:lnTo>
                <a:lnTo>
                  <a:pt x="40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5502267" y="0"/>
            <a:ext cx="10160" cy="2540"/>
          </a:xfrm>
          <a:custGeom>
            <a:avLst/>
            <a:gdLst/>
            <a:ahLst/>
            <a:cxnLst/>
            <a:rect l="l" t="t" r="r" b="b"/>
            <a:pathLst>
              <a:path w="10160" h="2540">
                <a:moveTo>
                  <a:pt x="1734" y="0"/>
                </a:moveTo>
                <a:lnTo>
                  <a:pt x="234" y="0"/>
                </a:lnTo>
                <a:lnTo>
                  <a:pt x="43" y="1909"/>
                </a:lnTo>
                <a:lnTo>
                  <a:pt x="0" y="2345"/>
                </a:lnTo>
                <a:lnTo>
                  <a:pt x="2613" y="1909"/>
                </a:lnTo>
                <a:lnTo>
                  <a:pt x="2371" y="1909"/>
                </a:lnTo>
                <a:lnTo>
                  <a:pt x="1734" y="0"/>
                </a:lnTo>
                <a:close/>
              </a:path>
              <a:path w="10160" h="2540">
                <a:moveTo>
                  <a:pt x="4211" y="1909"/>
                </a:moveTo>
                <a:lnTo>
                  <a:pt x="6389" y="2345"/>
                </a:lnTo>
                <a:lnTo>
                  <a:pt x="9874" y="2345"/>
                </a:lnTo>
                <a:lnTo>
                  <a:pt x="4211" y="190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338490" y="21124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8127" y="0"/>
                </a:moveTo>
                <a:lnTo>
                  <a:pt x="0" y="2902"/>
                </a:lnTo>
                <a:lnTo>
                  <a:pt x="4066" y="4643"/>
                </a:lnTo>
                <a:lnTo>
                  <a:pt x="812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5082362" y="1167"/>
            <a:ext cx="2558415" cy="1017269"/>
          </a:xfrm>
          <a:custGeom>
            <a:avLst/>
            <a:gdLst/>
            <a:ahLst/>
            <a:cxnLst/>
            <a:rect l="l" t="t" r="r" b="b"/>
            <a:pathLst>
              <a:path w="2558415" h="1017269">
                <a:moveTo>
                  <a:pt x="35763" y="234950"/>
                </a:moveTo>
                <a:lnTo>
                  <a:pt x="35598" y="234670"/>
                </a:lnTo>
                <a:lnTo>
                  <a:pt x="34963" y="234950"/>
                </a:lnTo>
                <a:lnTo>
                  <a:pt x="35763" y="234950"/>
                </a:lnTo>
                <a:close/>
              </a:path>
              <a:path w="2558415" h="1017269">
                <a:moveTo>
                  <a:pt x="41097" y="149860"/>
                </a:moveTo>
                <a:lnTo>
                  <a:pt x="36017" y="152400"/>
                </a:lnTo>
                <a:lnTo>
                  <a:pt x="40081" y="152400"/>
                </a:lnTo>
                <a:lnTo>
                  <a:pt x="41097" y="149860"/>
                </a:lnTo>
                <a:close/>
              </a:path>
              <a:path w="2558415" h="1017269">
                <a:moveTo>
                  <a:pt x="52311" y="258775"/>
                </a:moveTo>
                <a:lnTo>
                  <a:pt x="51104" y="259232"/>
                </a:lnTo>
                <a:lnTo>
                  <a:pt x="52006" y="259232"/>
                </a:lnTo>
                <a:lnTo>
                  <a:pt x="52311" y="258775"/>
                </a:lnTo>
                <a:close/>
              </a:path>
              <a:path w="2558415" h="1017269">
                <a:moveTo>
                  <a:pt x="54152" y="255955"/>
                </a:moveTo>
                <a:lnTo>
                  <a:pt x="54089" y="255778"/>
                </a:lnTo>
                <a:lnTo>
                  <a:pt x="53327" y="256540"/>
                </a:lnTo>
                <a:lnTo>
                  <a:pt x="53771" y="256540"/>
                </a:lnTo>
                <a:lnTo>
                  <a:pt x="54152" y="255955"/>
                </a:lnTo>
                <a:close/>
              </a:path>
              <a:path w="2558415" h="1017269">
                <a:moveTo>
                  <a:pt x="54597" y="255270"/>
                </a:moveTo>
                <a:lnTo>
                  <a:pt x="53441" y="254000"/>
                </a:lnTo>
                <a:lnTo>
                  <a:pt x="54089" y="255778"/>
                </a:lnTo>
                <a:lnTo>
                  <a:pt x="54597" y="255270"/>
                </a:lnTo>
                <a:close/>
              </a:path>
              <a:path w="2558415" h="1017269">
                <a:moveTo>
                  <a:pt x="88252" y="288315"/>
                </a:moveTo>
                <a:lnTo>
                  <a:pt x="82232" y="288315"/>
                </a:lnTo>
                <a:lnTo>
                  <a:pt x="78409" y="292100"/>
                </a:lnTo>
                <a:lnTo>
                  <a:pt x="88252" y="288315"/>
                </a:lnTo>
                <a:close/>
              </a:path>
              <a:path w="2558415" h="1017269">
                <a:moveTo>
                  <a:pt x="98310" y="331470"/>
                </a:moveTo>
                <a:lnTo>
                  <a:pt x="97320" y="331470"/>
                </a:lnTo>
                <a:lnTo>
                  <a:pt x="91401" y="335953"/>
                </a:lnTo>
                <a:lnTo>
                  <a:pt x="91884" y="335711"/>
                </a:lnTo>
                <a:lnTo>
                  <a:pt x="98310" y="331470"/>
                </a:lnTo>
                <a:close/>
              </a:path>
              <a:path w="2558415" h="1017269">
                <a:moveTo>
                  <a:pt x="100723" y="353060"/>
                </a:moveTo>
                <a:lnTo>
                  <a:pt x="95834" y="350520"/>
                </a:lnTo>
                <a:lnTo>
                  <a:pt x="98920" y="355600"/>
                </a:lnTo>
                <a:lnTo>
                  <a:pt x="100723" y="353060"/>
                </a:lnTo>
                <a:close/>
              </a:path>
              <a:path w="2558415" h="1017269">
                <a:moveTo>
                  <a:pt x="107442" y="350520"/>
                </a:moveTo>
                <a:lnTo>
                  <a:pt x="105625" y="349250"/>
                </a:lnTo>
                <a:lnTo>
                  <a:pt x="104038" y="350520"/>
                </a:lnTo>
                <a:lnTo>
                  <a:pt x="100723" y="353060"/>
                </a:lnTo>
                <a:lnTo>
                  <a:pt x="103378" y="355600"/>
                </a:lnTo>
                <a:lnTo>
                  <a:pt x="107442" y="350520"/>
                </a:lnTo>
                <a:close/>
              </a:path>
              <a:path w="2558415" h="1017269">
                <a:moveTo>
                  <a:pt x="107810" y="336550"/>
                </a:moveTo>
                <a:lnTo>
                  <a:pt x="105410" y="336550"/>
                </a:lnTo>
                <a:lnTo>
                  <a:pt x="99898" y="341363"/>
                </a:lnTo>
                <a:lnTo>
                  <a:pt x="107810" y="336550"/>
                </a:lnTo>
                <a:close/>
              </a:path>
              <a:path w="2558415" h="1017269">
                <a:moveTo>
                  <a:pt x="108343" y="346710"/>
                </a:moveTo>
                <a:lnTo>
                  <a:pt x="101307" y="346710"/>
                </a:lnTo>
                <a:lnTo>
                  <a:pt x="105625" y="349250"/>
                </a:lnTo>
                <a:lnTo>
                  <a:pt x="108343" y="346710"/>
                </a:lnTo>
                <a:close/>
              </a:path>
              <a:path w="2558415" h="1017269">
                <a:moveTo>
                  <a:pt x="135699" y="368300"/>
                </a:moveTo>
                <a:lnTo>
                  <a:pt x="133591" y="370903"/>
                </a:lnTo>
                <a:lnTo>
                  <a:pt x="135153" y="370903"/>
                </a:lnTo>
                <a:lnTo>
                  <a:pt x="135699" y="368300"/>
                </a:lnTo>
                <a:close/>
              </a:path>
              <a:path w="2558415" h="1017269">
                <a:moveTo>
                  <a:pt x="164731" y="412915"/>
                </a:moveTo>
                <a:lnTo>
                  <a:pt x="157340" y="412915"/>
                </a:lnTo>
                <a:lnTo>
                  <a:pt x="155841" y="417830"/>
                </a:lnTo>
                <a:lnTo>
                  <a:pt x="159346" y="417830"/>
                </a:lnTo>
                <a:lnTo>
                  <a:pt x="164731" y="412915"/>
                </a:lnTo>
                <a:close/>
              </a:path>
              <a:path w="2558415" h="1017269">
                <a:moveTo>
                  <a:pt x="178612" y="30480"/>
                </a:moveTo>
                <a:lnTo>
                  <a:pt x="177787" y="29210"/>
                </a:lnTo>
                <a:lnTo>
                  <a:pt x="175971" y="31750"/>
                </a:lnTo>
                <a:lnTo>
                  <a:pt x="178612" y="30480"/>
                </a:lnTo>
                <a:close/>
              </a:path>
              <a:path w="2558415" h="1017269">
                <a:moveTo>
                  <a:pt x="181203" y="11430"/>
                </a:moveTo>
                <a:lnTo>
                  <a:pt x="175399" y="11430"/>
                </a:lnTo>
                <a:lnTo>
                  <a:pt x="172872" y="16548"/>
                </a:lnTo>
                <a:lnTo>
                  <a:pt x="174917" y="16548"/>
                </a:lnTo>
                <a:lnTo>
                  <a:pt x="181203" y="11430"/>
                </a:lnTo>
                <a:close/>
              </a:path>
              <a:path w="2558415" h="1017269">
                <a:moveTo>
                  <a:pt x="189331" y="8153"/>
                </a:moveTo>
                <a:lnTo>
                  <a:pt x="186436" y="8724"/>
                </a:lnTo>
                <a:lnTo>
                  <a:pt x="189331" y="9893"/>
                </a:lnTo>
                <a:lnTo>
                  <a:pt x="189331" y="8153"/>
                </a:lnTo>
                <a:close/>
              </a:path>
              <a:path w="2558415" h="1017269">
                <a:moveTo>
                  <a:pt x="191071" y="9893"/>
                </a:moveTo>
                <a:lnTo>
                  <a:pt x="189915" y="9309"/>
                </a:lnTo>
                <a:lnTo>
                  <a:pt x="189331" y="9893"/>
                </a:lnTo>
                <a:lnTo>
                  <a:pt x="189915" y="10464"/>
                </a:lnTo>
                <a:lnTo>
                  <a:pt x="191071" y="9893"/>
                </a:lnTo>
                <a:close/>
              </a:path>
              <a:path w="2558415" h="1017269">
                <a:moveTo>
                  <a:pt x="193979" y="471170"/>
                </a:moveTo>
                <a:lnTo>
                  <a:pt x="191655" y="471170"/>
                </a:lnTo>
                <a:lnTo>
                  <a:pt x="191071" y="476250"/>
                </a:lnTo>
                <a:lnTo>
                  <a:pt x="193979" y="471170"/>
                </a:lnTo>
                <a:close/>
              </a:path>
              <a:path w="2558415" h="1017269">
                <a:moveTo>
                  <a:pt x="195135" y="26670"/>
                </a:moveTo>
                <a:lnTo>
                  <a:pt x="191528" y="21590"/>
                </a:lnTo>
                <a:lnTo>
                  <a:pt x="193395" y="21590"/>
                </a:lnTo>
                <a:lnTo>
                  <a:pt x="190207" y="16548"/>
                </a:lnTo>
                <a:lnTo>
                  <a:pt x="186740" y="19050"/>
                </a:lnTo>
                <a:lnTo>
                  <a:pt x="189331" y="21590"/>
                </a:lnTo>
                <a:lnTo>
                  <a:pt x="179997" y="21590"/>
                </a:lnTo>
                <a:lnTo>
                  <a:pt x="186740" y="19050"/>
                </a:lnTo>
                <a:lnTo>
                  <a:pt x="185597" y="16548"/>
                </a:lnTo>
                <a:lnTo>
                  <a:pt x="190207" y="16548"/>
                </a:lnTo>
                <a:lnTo>
                  <a:pt x="190017" y="16268"/>
                </a:lnTo>
                <a:lnTo>
                  <a:pt x="185267" y="11430"/>
                </a:lnTo>
                <a:lnTo>
                  <a:pt x="181203" y="11430"/>
                </a:lnTo>
                <a:lnTo>
                  <a:pt x="182384" y="16268"/>
                </a:lnTo>
                <a:lnTo>
                  <a:pt x="182460" y="16548"/>
                </a:lnTo>
                <a:lnTo>
                  <a:pt x="184797" y="16548"/>
                </a:lnTo>
                <a:lnTo>
                  <a:pt x="179463" y="21590"/>
                </a:lnTo>
                <a:lnTo>
                  <a:pt x="173647" y="21590"/>
                </a:lnTo>
                <a:lnTo>
                  <a:pt x="165989" y="26670"/>
                </a:lnTo>
                <a:lnTo>
                  <a:pt x="175691" y="26670"/>
                </a:lnTo>
                <a:lnTo>
                  <a:pt x="177787" y="29210"/>
                </a:lnTo>
                <a:lnTo>
                  <a:pt x="180047" y="26670"/>
                </a:lnTo>
                <a:lnTo>
                  <a:pt x="187591" y="26670"/>
                </a:lnTo>
                <a:lnTo>
                  <a:pt x="195135" y="26670"/>
                </a:lnTo>
                <a:close/>
              </a:path>
              <a:path w="2558415" h="1017269">
                <a:moveTo>
                  <a:pt x="195999" y="31521"/>
                </a:moveTo>
                <a:lnTo>
                  <a:pt x="193395" y="31940"/>
                </a:lnTo>
                <a:lnTo>
                  <a:pt x="195135" y="31940"/>
                </a:lnTo>
                <a:lnTo>
                  <a:pt x="195999" y="31521"/>
                </a:lnTo>
                <a:close/>
              </a:path>
              <a:path w="2558415" h="1017269">
                <a:moveTo>
                  <a:pt x="210820" y="64770"/>
                </a:moveTo>
                <a:lnTo>
                  <a:pt x="207340" y="64770"/>
                </a:lnTo>
                <a:lnTo>
                  <a:pt x="208965" y="67310"/>
                </a:lnTo>
                <a:lnTo>
                  <a:pt x="210820" y="64770"/>
                </a:lnTo>
                <a:close/>
              </a:path>
              <a:path w="2558415" h="1017269">
                <a:moveTo>
                  <a:pt x="214884" y="88900"/>
                </a:moveTo>
                <a:lnTo>
                  <a:pt x="212559" y="93980"/>
                </a:lnTo>
                <a:lnTo>
                  <a:pt x="211404" y="93980"/>
                </a:lnTo>
                <a:lnTo>
                  <a:pt x="211404" y="99060"/>
                </a:lnTo>
                <a:lnTo>
                  <a:pt x="214884" y="88900"/>
                </a:lnTo>
                <a:close/>
              </a:path>
              <a:path w="2558415" h="1017269">
                <a:moveTo>
                  <a:pt x="215328" y="114300"/>
                </a:moveTo>
                <a:lnTo>
                  <a:pt x="211404" y="118110"/>
                </a:lnTo>
                <a:lnTo>
                  <a:pt x="213144" y="118110"/>
                </a:lnTo>
                <a:lnTo>
                  <a:pt x="215328" y="114300"/>
                </a:lnTo>
                <a:close/>
              </a:path>
              <a:path w="2558415" h="1017269">
                <a:moveTo>
                  <a:pt x="216623" y="64770"/>
                </a:moveTo>
                <a:lnTo>
                  <a:pt x="212559" y="59690"/>
                </a:lnTo>
                <a:lnTo>
                  <a:pt x="210820" y="64770"/>
                </a:lnTo>
                <a:lnTo>
                  <a:pt x="216623" y="64770"/>
                </a:lnTo>
                <a:close/>
              </a:path>
              <a:path w="2558415" h="1017269">
                <a:moveTo>
                  <a:pt x="268312" y="229870"/>
                </a:moveTo>
                <a:lnTo>
                  <a:pt x="266573" y="229870"/>
                </a:lnTo>
                <a:lnTo>
                  <a:pt x="262737" y="232752"/>
                </a:lnTo>
                <a:lnTo>
                  <a:pt x="268312" y="229870"/>
                </a:lnTo>
                <a:close/>
              </a:path>
              <a:path w="2558415" h="1017269">
                <a:moveTo>
                  <a:pt x="307225" y="283210"/>
                </a:moveTo>
                <a:lnTo>
                  <a:pt x="306692" y="278168"/>
                </a:lnTo>
                <a:lnTo>
                  <a:pt x="305460" y="280670"/>
                </a:lnTo>
                <a:lnTo>
                  <a:pt x="307225" y="283210"/>
                </a:lnTo>
                <a:close/>
              </a:path>
              <a:path w="2558415" h="1017269">
                <a:moveTo>
                  <a:pt x="319951" y="290830"/>
                </a:moveTo>
                <a:lnTo>
                  <a:pt x="318020" y="292100"/>
                </a:lnTo>
                <a:lnTo>
                  <a:pt x="318846" y="292100"/>
                </a:lnTo>
                <a:lnTo>
                  <a:pt x="319951" y="290830"/>
                </a:lnTo>
                <a:close/>
              </a:path>
              <a:path w="2558415" h="1017269">
                <a:moveTo>
                  <a:pt x="323684" y="288315"/>
                </a:moveTo>
                <a:lnTo>
                  <a:pt x="322110" y="288315"/>
                </a:lnTo>
                <a:lnTo>
                  <a:pt x="320586" y="289560"/>
                </a:lnTo>
                <a:lnTo>
                  <a:pt x="323684" y="288315"/>
                </a:lnTo>
                <a:close/>
              </a:path>
              <a:path w="2558415" h="1017269">
                <a:moveTo>
                  <a:pt x="340258" y="575310"/>
                </a:moveTo>
                <a:lnTo>
                  <a:pt x="336257" y="577850"/>
                </a:lnTo>
                <a:lnTo>
                  <a:pt x="338874" y="577850"/>
                </a:lnTo>
                <a:lnTo>
                  <a:pt x="340258" y="575310"/>
                </a:lnTo>
                <a:close/>
              </a:path>
              <a:path w="2558415" h="1017269">
                <a:moveTo>
                  <a:pt x="340753" y="602094"/>
                </a:moveTo>
                <a:lnTo>
                  <a:pt x="340588" y="601624"/>
                </a:lnTo>
                <a:lnTo>
                  <a:pt x="340118" y="602094"/>
                </a:lnTo>
                <a:lnTo>
                  <a:pt x="340753" y="602094"/>
                </a:lnTo>
                <a:close/>
              </a:path>
              <a:path w="2558415" h="1017269">
                <a:moveTo>
                  <a:pt x="341490" y="577850"/>
                </a:moveTo>
                <a:lnTo>
                  <a:pt x="338874" y="577850"/>
                </a:lnTo>
                <a:lnTo>
                  <a:pt x="336257" y="582930"/>
                </a:lnTo>
                <a:lnTo>
                  <a:pt x="341490" y="577850"/>
                </a:lnTo>
                <a:close/>
              </a:path>
              <a:path w="2558415" h="1017269">
                <a:moveTo>
                  <a:pt x="353593" y="607085"/>
                </a:moveTo>
                <a:lnTo>
                  <a:pt x="352539" y="606488"/>
                </a:lnTo>
                <a:lnTo>
                  <a:pt x="351815" y="607085"/>
                </a:lnTo>
                <a:lnTo>
                  <a:pt x="353593" y="607085"/>
                </a:lnTo>
                <a:close/>
              </a:path>
              <a:path w="2558415" h="1017269">
                <a:moveTo>
                  <a:pt x="362394" y="326390"/>
                </a:moveTo>
                <a:lnTo>
                  <a:pt x="351942" y="326390"/>
                </a:lnTo>
                <a:lnTo>
                  <a:pt x="355371" y="331470"/>
                </a:lnTo>
                <a:lnTo>
                  <a:pt x="362394" y="326390"/>
                </a:lnTo>
                <a:close/>
              </a:path>
              <a:path w="2558415" h="1017269">
                <a:moveTo>
                  <a:pt x="366153" y="607085"/>
                </a:moveTo>
                <a:lnTo>
                  <a:pt x="365302" y="606488"/>
                </a:lnTo>
                <a:lnTo>
                  <a:pt x="365023" y="607085"/>
                </a:lnTo>
                <a:lnTo>
                  <a:pt x="366153" y="607085"/>
                </a:lnTo>
                <a:close/>
              </a:path>
              <a:path w="2558415" h="1017269">
                <a:moveTo>
                  <a:pt x="400202" y="353060"/>
                </a:moveTo>
                <a:lnTo>
                  <a:pt x="399351" y="350520"/>
                </a:lnTo>
                <a:lnTo>
                  <a:pt x="398805" y="349250"/>
                </a:lnTo>
                <a:lnTo>
                  <a:pt x="398691" y="350520"/>
                </a:lnTo>
                <a:lnTo>
                  <a:pt x="400202" y="353060"/>
                </a:lnTo>
                <a:close/>
              </a:path>
              <a:path w="2558415" h="1017269">
                <a:moveTo>
                  <a:pt x="403999" y="114300"/>
                </a:moveTo>
                <a:lnTo>
                  <a:pt x="402475" y="109220"/>
                </a:lnTo>
                <a:lnTo>
                  <a:pt x="397560" y="114300"/>
                </a:lnTo>
                <a:lnTo>
                  <a:pt x="403999" y="114300"/>
                </a:lnTo>
                <a:close/>
              </a:path>
              <a:path w="2558415" h="1017269">
                <a:moveTo>
                  <a:pt x="407695" y="219710"/>
                </a:moveTo>
                <a:lnTo>
                  <a:pt x="399567" y="219710"/>
                </a:lnTo>
                <a:lnTo>
                  <a:pt x="402475" y="224790"/>
                </a:lnTo>
                <a:lnTo>
                  <a:pt x="403059" y="224790"/>
                </a:lnTo>
                <a:lnTo>
                  <a:pt x="407695" y="219710"/>
                </a:lnTo>
                <a:close/>
              </a:path>
              <a:path w="2558415" h="1017269">
                <a:moveTo>
                  <a:pt x="411175" y="365836"/>
                </a:moveTo>
                <a:lnTo>
                  <a:pt x="410616" y="365404"/>
                </a:lnTo>
                <a:lnTo>
                  <a:pt x="409270" y="364528"/>
                </a:lnTo>
                <a:lnTo>
                  <a:pt x="408546" y="364528"/>
                </a:lnTo>
                <a:lnTo>
                  <a:pt x="407657" y="363321"/>
                </a:lnTo>
                <a:lnTo>
                  <a:pt x="407746" y="364528"/>
                </a:lnTo>
                <a:lnTo>
                  <a:pt x="408711" y="365404"/>
                </a:lnTo>
                <a:lnTo>
                  <a:pt x="409130" y="365836"/>
                </a:lnTo>
                <a:lnTo>
                  <a:pt x="409613" y="367753"/>
                </a:lnTo>
                <a:lnTo>
                  <a:pt x="409943" y="368300"/>
                </a:lnTo>
                <a:lnTo>
                  <a:pt x="410756" y="368300"/>
                </a:lnTo>
                <a:lnTo>
                  <a:pt x="410984" y="366953"/>
                </a:lnTo>
                <a:lnTo>
                  <a:pt x="411086" y="366395"/>
                </a:lnTo>
                <a:lnTo>
                  <a:pt x="411175" y="365836"/>
                </a:lnTo>
                <a:close/>
              </a:path>
              <a:path w="2558415" h="1017269">
                <a:moveTo>
                  <a:pt x="412330" y="365836"/>
                </a:moveTo>
                <a:lnTo>
                  <a:pt x="411213" y="365315"/>
                </a:lnTo>
                <a:lnTo>
                  <a:pt x="411187" y="364528"/>
                </a:lnTo>
                <a:lnTo>
                  <a:pt x="410514" y="364528"/>
                </a:lnTo>
                <a:lnTo>
                  <a:pt x="407746" y="360756"/>
                </a:lnTo>
                <a:lnTo>
                  <a:pt x="406933" y="360756"/>
                </a:lnTo>
                <a:lnTo>
                  <a:pt x="402475" y="355600"/>
                </a:lnTo>
                <a:lnTo>
                  <a:pt x="405460" y="360756"/>
                </a:lnTo>
                <a:lnTo>
                  <a:pt x="405739" y="361162"/>
                </a:lnTo>
                <a:lnTo>
                  <a:pt x="406349" y="361950"/>
                </a:lnTo>
                <a:lnTo>
                  <a:pt x="406920" y="361950"/>
                </a:lnTo>
                <a:lnTo>
                  <a:pt x="407530" y="362559"/>
                </a:lnTo>
                <a:lnTo>
                  <a:pt x="408508" y="363321"/>
                </a:lnTo>
                <a:lnTo>
                  <a:pt x="408305" y="363321"/>
                </a:lnTo>
                <a:lnTo>
                  <a:pt x="409536" y="364528"/>
                </a:lnTo>
                <a:lnTo>
                  <a:pt x="409422" y="364261"/>
                </a:lnTo>
                <a:lnTo>
                  <a:pt x="409359" y="364070"/>
                </a:lnTo>
                <a:lnTo>
                  <a:pt x="409422" y="364261"/>
                </a:lnTo>
                <a:lnTo>
                  <a:pt x="409587" y="364528"/>
                </a:lnTo>
                <a:lnTo>
                  <a:pt x="410603" y="365010"/>
                </a:lnTo>
                <a:lnTo>
                  <a:pt x="409956" y="364528"/>
                </a:lnTo>
                <a:lnTo>
                  <a:pt x="409638" y="364274"/>
                </a:lnTo>
                <a:lnTo>
                  <a:pt x="410730" y="365010"/>
                </a:lnTo>
                <a:lnTo>
                  <a:pt x="410921" y="365163"/>
                </a:lnTo>
                <a:lnTo>
                  <a:pt x="410603" y="365010"/>
                </a:lnTo>
                <a:lnTo>
                  <a:pt x="411213" y="365442"/>
                </a:lnTo>
                <a:lnTo>
                  <a:pt x="411187" y="365836"/>
                </a:lnTo>
                <a:lnTo>
                  <a:pt x="411797" y="365836"/>
                </a:lnTo>
                <a:lnTo>
                  <a:pt x="412254" y="365836"/>
                </a:lnTo>
                <a:close/>
              </a:path>
              <a:path w="2558415" h="1017269">
                <a:moveTo>
                  <a:pt x="414947" y="368300"/>
                </a:moveTo>
                <a:lnTo>
                  <a:pt x="412254" y="365836"/>
                </a:lnTo>
                <a:lnTo>
                  <a:pt x="412445" y="366179"/>
                </a:lnTo>
                <a:lnTo>
                  <a:pt x="413778" y="368300"/>
                </a:lnTo>
                <a:lnTo>
                  <a:pt x="414629" y="369735"/>
                </a:lnTo>
                <a:lnTo>
                  <a:pt x="413969" y="368300"/>
                </a:lnTo>
                <a:lnTo>
                  <a:pt x="414947" y="368300"/>
                </a:lnTo>
                <a:close/>
              </a:path>
              <a:path w="2558415" h="1017269">
                <a:moveTo>
                  <a:pt x="415251" y="365836"/>
                </a:moveTo>
                <a:lnTo>
                  <a:pt x="414896" y="365188"/>
                </a:lnTo>
                <a:lnTo>
                  <a:pt x="414820" y="365010"/>
                </a:lnTo>
                <a:lnTo>
                  <a:pt x="414032" y="364528"/>
                </a:lnTo>
                <a:lnTo>
                  <a:pt x="414426" y="365010"/>
                </a:lnTo>
                <a:lnTo>
                  <a:pt x="415251" y="365836"/>
                </a:lnTo>
                <a:close/>
              </a:path>
              <a:path w="2558415" h="1017269">
                <a:moveTo>
                  <a:pt x="415823" y="366395"/>
                </a:moveTo>
                <a:lnTo>
                  <a:pt x="415721" y="365836"/>
                </a:lnTo>
                <a:lnTo>
                  <a:pt x="415213" y="365404"/>
                </a:lnTo>
                <a:lnTo>
                  <a:pt x="415074" y="365404"/>
                </a:lnTo>
                <a:lnTo>
                  <a:pt x="415251" y="365836"/>
                </a:lnTo>
                <a:lnTo>
                  <a:pt x="415823" y="366395"/>
                </a:lnTo>
                <a:close/>
              </a:path>
              <a:path w="2558415" h="1017269">
                <a:moveTo>
                  <a:pt x="462457" y="636270"/>
                </a:moveTo>
                <a:lnTo>
                  <a:pt x="462343" y="635787"/>
                </a:lnTo>
                <a:lnTo>
                  <a:pt x="462178" y="635787"/>
                </a:lnTo>
                <a:lnTo>
                  <a:pt x="461835" y="636270"/>
                </a:lnTo>
                <a:lnTo>
                  <a:pt x="462457" y="636270"/>
                </a:lnTo>
                <a:close/>
              </a:path>
              <a:path w="2558415" h="1017269">
                <a:moveTo>
                  <a:pt x="484263" y="636270"/>
                </a:moveTo>
                <a:lnTo>
                  <a:pt x="483882" y="635787"/>
                </a:lnTo>
                <a:lnTo>
                  <a:pt x="483666" y="635787"/>
                </a:lnTo>
                <a:lnTo>
                  <a:pt x="483095" y="636270"/>
                </a:lnTo>
                <a:lnTo>
                  <a:pt x="484263" y="636270"/>
                </a:lnTo>
                <a:close/>
              </a:path>
              <a:path w="2558415" h="1017269">
                <a:moveTo>
                  <a:pt x="612609" y="335711"/>
                </a:moveTo>
                <a:lnTo>
                  <a:pt x="611962" y="335953"/>
                </a:lnTo>
                <a:lnTo>
                  <a:pt x="612114" y="336550"/>
                </a:lnTo>
                <a:lnTo>
                  <a:pt x="612609" y="335711"/>
                </a:lnTo>
                <a:close/>
              </a:path>
              <a:path w="2558415" h="1017269">
                <a:moveTo>
                  <a:pt x="623735" y="331470"/>
                </a:moveTo>
                <a:lnTo>
                  <a:pt x="615022" y="331470"/>
                </a:lnTo>
                <a:lnTo>
                  <a:pt x="612609" y="335711"/>
                </a:lnTo>
                <a:lnTo>
                  <a:pt x="623735" y="331470"/>
                </a:lnTo>
                <a:close/>
              </a:path>
              <a:path w="2558415" h="1017269">
                <a:moveTo>
                  <a:pt x="642912" y="398780"/>
                </a:moveTo>
                <a:lnTo>
                  <a:pt x="637362" y="403860"/>
                </a:lnTo>
                <a:lnTo>
                  <a:pt x="639216" y="403860"/>
                </a:lnTo>
                <a:lnTo>
                  <a:pt x="642912" y="398780"/>
                </a:lnTo>
                <a:close/>
              </a:path>
              <a:path w="2558415" h="1017269">
                <a:moveTo>
                  <a:pt x="646861" y="447040"/>
                </a:moveTo>
                <a:lnTo>
                  <a:pt x="642912" y="447040"/>
                </a:lnTo>
                <a:lnTo>
                  <a:pt x="642912" y="452120"/>
                </a:lnTo>
                <a:lnTo>
                  <a:pt x="646861" y="447040"/>
                </a:lnTo>
                <a:close/>
              </a:path>
              <a:path w="2558415" h="1017269">
                <a:moveTo>
                  <a:pt x="669620" y="495300"/>
                </a:moveTo>
                <a:lnTo>
                  <a:pt x="669048" y="495300"/>
                </a:lnTo>
                <a:lnTo>
                  <a:pt x="668553" y="496570"/>
                </a:lnTo>
                <a:lnTo>
                  <a:pt x="669620" y="495300"/>
                </a:lnTo>
                <a:close/>
              </a:path>
              <a:path w="2558415" h="1017269">
                <a:moveTo>
                  <a:pt x="675436" y="490220"/>
                </a:moveTo>
                <a:lnTo>
                  <a:pt x="669620" y="495300"/>
                </a:lnTo>
                <a:lnTo>
                  <a:pt x="670788" y="495300"/>
                </a:lnTo>
                <a:lnTo>
                  <a:pt x="675436" y="490220"/>
                </a:lnTo>
                <a:close/>
              </a:path>
              <a:path w="2558415" h="1017269">
                <a:moveTo>
                  <a:pt x="676592" y="500380"/>
                </a:moveTo>
                <a:lnTo>
                  <a:pt x="668769" y="505460"/>
                </a:lnTo>
                <a:lnTo>
                  <a:pt x="670737" y="505460"/>
                </a:lnTo>
                <a:lnTo>
                  <a:pt x="676592" y="500380"/>
                </a:lnTo>
                <a:close/>
              </a:path>
              <a:path w="2558415" h="1017269">
                <a:moveTo>
                  <a:pt x="682409" y="490220"/>
                </a:moveTo>
                <a:lnTo>
                  <a:pt x="681240" y="486410"/>
                </a:lnTo>
                <a:lnTo>
                  <a:pt x="675436" y="490220"/>
                </a:lnTo>
                <a:lnTo>
                  <a:pt x="682409" y="490220"/>
                </a:lnTo>
                <a:close/>
              </a:path>
              <a:path w="2558415" h="1017269">
                <a:moveTo>
                  <a:pt x="683564" y="819150"/>
                </a:moveTo>
                <a:lnTo>
                  <a:pt x="682980" y="819150"/>
                </a:lnTo>
                <a:lnTo>
                  <a:pt x="676021" y="824230"/>
                </a:lnTo>
                <a:lnTo>
                  <a:pt x="681240" y="824230"/>
                </a:lnTo>
                <a:lnTo>
                  <a:pt x="683564" y="819150"/>
                </a:lnTo>
                <a:close/>
              </a:path>
              <a:path w="2558415" h="1017269">
                <a:moveTo>
                  <a:pt x="684149" y="505460"/>
                </a:moveTo>
                <a:lnTo>
                  <a:pt x="677608" y="505460"/>
                </a:lnTo>
                <a:lnTo>
                  <a:pt x="668223" y="510540"/>
                </a:lnTo>
                <a:lnTo>
                  <a:pt x="676186" y="510540"/>
                </a:lnTo>
                <a:lnTo>
                  <a:pt x="684149" y="505460"/>
                </a:lnTo>
                <a:close/>
              </a:path>
              <a:path w="2558415" h="1017269">
                <a:moveTo>
                  <a:pt x="696226" y="543572"/>
                </a:moveTo>
                <a:lnTo>
                  <a:pt x="692734" y="546100"/>
                </a:lnTo>
                <a:lnTo>
                  <a:pt x="688644" y="548386"/>
                </a:lnTo>
                <a:lnTo>
                  <a:pt x="688187" y="548640"/>
                </a:lnTo>
                <a:lnTo>
                  <a:pt x="687158" y="548640"/>
                </a:lnTo>
                <a:lnTo>
                  <a:pt x="681824" y="553720"/>
                </a:lnTo>
                <a:lnTo>
                  <a:pt x="685076" y="552450"/>
                </a:lnTo>
                <a:lnTo>
                  <a:pt x="688416" y="548640"/>
                </a:lnTo>
                <a:lnTo>
                  <a:pt x="693839" y="548640"/>
                </a:lnTo>
                <a:lnTo>
                  <a:pt x="696226" y="543572"/>
                </a:lnTo>
                <a:close/>
              </a:path>
              <a:path w="2558415" h="1017269">
                <a:moveTo>
                  <a:pt x="697268" y="589280"/>
                </a:moveTo>
                <a:lnTo>
                  <a:pt x="694601" y="588010"/>
                </a:lnTo>
                <a:lnTo>
                  <a:pt x="685888" y="591820"/>
                </a:lnTo>
                <a:lnTo>
                  <a:pt x="692861" y="591820"/>
                </a:lnTo>
                <a:lnTo>
                  <a:pt x="697268" y="589280"/>
                </a:lnTo>
                <a:close/>
              </a:path>
              <a:path w="2558415" h="1017269">
                <a:moveTo>
                  <a:pt x="697509" y="552450"/>
                </a:moveTo>
                <a:lnTo>
                  <a:pt x="695769" y="553720"/>
                </a:lnTo>
                <a:lnTo>
                  <a:pt x="696341" y="553720"/>
                </a:lnTo>
                <a:lnTo>
                  <a:pt x="697509" y="552450"/>
                </a:lnTo>
                <a:close/>
              </a:path>
              <a:path w="2558415" h="1017269">
                <a:moveTo>
                  <a:pt x="700417" y="591820"/>
                </a:moveTo>
                <a:lnTo>
                  <a:pt x="698258" y="590550"/>
                </a:lnTo>
                <a:lnTo>
                  <a:pt x="696633" y="591820"/>
                </a:lnTo>
                <a:lnTo>
                  <a:pt x="700417" y="591820"/>
                </a:lnTo>
                <a:close/>
              </a:path>
              <a:path w="2558415" h="1017269">
                <a:moveTo>
                  <a:pt x="700989" y="588010"/>
                </a:moveTo>
                <a:lnTo>
                  <a:pt x="697268" y="589280"/>
                </a:lnTo>
                <a:lnTo>
                  <a:pt x="698258" y="590550"/>
                </a:lnTo>
                <a:lnTo>
                  <a:pt x="700989" y="588010"/>
                </a:lnTo>
                <a:close/>
              </a:path>
              <a:path w="2558415" h="1017269">
                <a:moveTo>
                  <a:pt x="707186" y="214630"/>
                </a:moveTo>
                <a:lnTo>
                  <a:pt x="705205" y="209550"/>
                </a:lnTo>
                <a:lnTo>
                  <a:pt x="694601" y="209550"/>
                </a:lnTo>
                <a:lnTo>
                  <a:pt x="701268" y="214630"/>
                </a:lnTo>
                <a:lnTo>
                  <a:pt x="707186" y="214630"/>
                </a:lnTo>
                <a:close/>
              </a:path>
              <a:path w="2558415" h="1017269">
                <a:moveTo>
                  <a:pt x="740498" y="621030"/>
                </a:moveTo>
                <a:lnTo>
                  <a:pt x="736422" y="621030"/>
                </a:lnTo>
                <a:lnTo>
                  <a:pt x="736422" y="626110"/>
                </a:lnTo>
                <a:lnTo>
                  <a:pt x="740498" y="621030"/>
                </a:lnTo>
                <a:close/>
              </a:path>
              <a:path w="2558415" h="1017269">
                <a:moveTo>
                  <a:pt x="743394" y="311150"/>
                </a:moveTo>
                <a:lnTo>
                  <a:pt x="742238" y="311150"/>
                </a:lnTo>
                <a:lnTo>
                  <a:pt x="741070" y="316230"/>
                </a:lnTo>
                <a:lnTo>
                  <a:pt x="743394" y="311150"/>
                </a:lnTo>
                <a:close/>
              </a:path>
              <a:path w="2558415" h="1017269">
                <a:moveTo>
                  <a:pt x="744080" y="396240"/>
                </a:moveTo>
                <a:lnTo>
                  <a:pt x="739330" y="398780"/>
                </a:lnTo>
                <a:lnTo>
                  <a:pt x="742810" y="398780"/>
                </a:lnTo>
                <a:lnTo>
                  <a:pt x="744080" y="396240"/>
                </a:lnTo>
                <a:close/>
              </a:path>
              <a:path w="2558415" h="1017269">
                <a:moveTo>
                  <a:pt x="747153" y="857250"/>
                </a:moveTo>
                <a:lnTo>
                  <a:pt x="746302" y="858520"/>
                </a:lnTo>
                <a:lnTo>
                  <a:pt x="746887" y="858520"/>
                </a:lnTo>
                <a:lnTo>
                  <a:pt x="747153" y="857250"/>
                </a:lnTo>
                <a:close/>
              </a:path>
              <a:path w="2558415" h="1017269">
                <a:moveTo>
                  <a:pt x="750074" y="665480"/>
                </a:moveTo>
                <a:lnTo>
                  <a:pt x="746950" y="665480"/>
                </a:lnTo>
                <a:lnTo>
                  <a:pt x="746747" y="665480"/>
                </a:lnTo>
                <a:lnTo>
                  <a:pt x="745718" y="669290"/>
                </a:lnTo>
                <a:lnTo>
                  <a:pt x="750074" y="665480"/>
                </a:lnTo>
                <a:close/>
              </a:path>
              <a:path w="2558415" h="1017269">
                <a:moveTo>
                  <a:pt x="762279" y="464820"/>
                </a:moveTo>
                <a:lnTo>
                  <a:pt x="759498" y="467360"/>
                </a:lnTo>
                <a:lnTo>
                  <a:pt x="752424" y="467360"/>
                </a:lnTo>
                <a:lnTo>
                  <a:pt x="750366" y="471170"/>
                </a:lnTo>
                <a:lnTo>
                  <a:pt x="758494" y="471170"/>
                </a:lnTo>
                <a:lnTo>
                  <a:pt x="762279" y="464820"/>
                </a:lnTo>
                <a:close/>
              </a:path>
              <a:path w="2558415" h="1017269">
                <a:moveTo>
                  <a:pt x="765175" y="364528"/>
                </a:moveTo>
                <a:lnTo>
                  <a:pt x="764628" y="364528"/>
                </a:lnTo>
                <a:lnTo>
                  <a:pt x="763676" y="365010"/>
                </a:lnTo>
                <a:lnTo>
                  <a:pt x="765175" y="364528"/>
                </a:lnTo>
                <a:close/>
              </a:path>
              <a:path w="2558415" h="1017269">
                <a:moveTo>
                  <a:pt x="767168" y="422910"/>
                </a:moveTo>
                <a:lnTo>
                  <a:pt x="764260" y="422910"/>
                </a:lnTo>
                <a:lnTo>
                  <a:pt x="757923" y="422910"/>
                </a:lnTo>
                <a:lnTo>
                  <a:pt x="759815" y="425704"/>
                </a:lnTo>
                <a:lnTo>
                  <a:pt x="756170" y="427990"/>
                </a:lnTo>
                <a:lnTo>
                  <a:pt x="758926" y="426720"/>
                </a:lnTo>
                <a:lnTo>
                  <a:pt x="759993" y="425983"/>
                </a:lnTo>
                <a:lnTo>
                  <a:pt x="760120" y="426173"/>
                </a:lnTo>
                <a:lnTo>
                  <a:pt x="767168" y="422910"/>
                </a:lnTo>
                <a:close/>
              </a:path>
              <a:path w="2558415" h="1017269">
                <a:moveTo>
                  <a:pt x="771232" y="422910"/>
                </a:moveTo>
                <a:lnTo>
                  <a:pt x="768324" y="422910"/>
                </a:lnTo>
                <a:lnTo>
                  <a:pt x="767740" y="421640"/>
                </a:lnTo>
                <a:lnTo>
                  <a:pt x="767168" y="422910"/>
                </a:lnTo>
                <a:lnTo>
                  <a:pt x="760387" y="426580"/>
                </a:lnTo>
                <a:lnTo>
                  <a:pt x="760120" y="426173"/>
                </a:lnTo>
                <a:lnTo>
                  <a:pt x="758926" y="426720"/>
                </a:lnTo>
                <a:lnTo>
                  <a:pt x="760120" y="426720"/>
                </a:lnTo>
                <a:lnTo>
                  <a:pt x="760501" y="426720"/>
                </a:lnTo>
                <a:lnTo>
                  <a:pt x="761352" y="427990"/>
                </a:lnTo>
                <a:lnTo>
                  <a:pt x="764895" y="426720"/>
                </a:lnTo>
                <a:lnTo>
                  <a:pt x="771232" y="422910"/>
                </a:lnTo>
                <a:close/>
              </a:path>
              <a:path w="2558415" h="1017269">
                <a:moveTo>
                  <a:pt x="773798" y="529615"/>
                </a:moveTo>
                <a:lnTo>
                  <a:pt x="772210" y="529615"/>
                </a:lnTo>
                <a:lnTo>
                  <a:pt x="766000" y="534670"/>
                </a:lnTo>
                <a:lnTo>
                  <a:pt x="773798" y="529615"/>
                </a:lnTo>
                <a:close/>
              </a:path>
              <a:path w="2558415" h="1017269">
                <a:moveTo>
                  <a:pt x="783145" y="548640"/>
                </a:moveTo>
                <a:lnTo>
                  <a:pt x="781354" y="548640"/>
                </a:lnTo>
                <a:lnTo>
                  <a:pt x="777621" y="553720"/>
                </a:lnTo>
                <a:lnTo>
                  <a:pt x="779056" y="552450"/>
                </a:lnTo>
                <a:lnTo>
                  <a:pt x="782523" y="549910"/>
                </a:lnTo>
                <a:lnTo>
                  <a:pt x="783145" y="548640"/>
                </a:lnTo>
                <a:close/>
              </a:path>
              <a:path w="2558415" h="1017269">
                <a:moveTo>
                  <a:pt x="807377" y="571500"/>
                </a:moveTo>
                <a:lnTo>
                  <a:pt x="806081" y="572770"/>
                </a:lnTo>
                <a:lnTo>
                  <a:pt x="807250" y="572770"/>
                </a:lnTo>
                <a:lnTo>
                  <a:pt x="807377" y="571500"/>
                </a:lnTo>
                <a:close/>
              </a:path>
              <a:path w="2558415" h="1017269">
                <a:moveTo>
                  <a:pt x="823353" y="704024"/>
                </a:moveTo>
                <a:lnTo>
                  <a:pt x="821245" y="707390"/>
                </a:lnTo>
                <a:lnTo>
                  <a:pt x="821766" y="708660"/>
                </a:lnTo>
                <a:lnTo>
                  <a:pt x="823353" y="704024"/>
                </a:lnTo>
                <a:close/>
              </a:path>
              <a:path w="2558415" h="1017269">
                <a:moveTo>
                  <a:pt x="853490" y="679488"/>
                </a:moveTo>
                <a:lnTo>
                  <a:pt x="851319" y="679488"/>
                </a:lnTo>
                <a:lnTo>
                  <a:pt x="850226" y="684530"/>
                </a:lnTo>
                <a:lnTo>
                  <a:pt x="853490" y="679488"/>
                </a:lnTo>
                <a:close/>
              </a:path>
              <a:path w="2558415" h="1017269">
                <a:moveTo>
                  <a:pt x="879716" y="915670"/>
                </a:moveTo>
                <a:lnTo>
                  <a:pt x="878725" y="906780"/>
                </a:lnTo>
                <a:lnTo>
                  <a:pt x="875601" y="915670"/>
                </a:lnTo>
                <a:lnTo>
                  <a:pt x="875207" y="916940"/>
                </a:lnTo>
                <a:lnTo>
                  <a:pt x="878751" y="916940"/>
                </a:lnTo>
                <a:lnTo>
                  <a:pt x="879716" y="915670"/>
                </a:lnTo>
                <a:close/>
              </a:path>
              <a:path w="2558415" h="1017269">
                <a:moveTo>
                  <a:pt x="911225" y="949960"/>
                </a:moveTo>
                <a:lnTo>
                  <a:pt x="908824" y="946150"/>
                </a:lnTo>
                <a:lnTo>
                  <a:pt x="907161" y="949960"/>
                </a:lnTo>
                <a:lnTo>
                  <a:pt x="911225" y="949960"/>
                </a:lnTo>
                <a:close/>
              </a:path>
              <a:path w="2558415" h="1017269">
                <a:moveTo>
                  <a:pt x="959142" y="941070"/>
                </a:moveTo>
                <a:lnTo>
                  <a:pt x="958481" y="936447"/>
                </a:lnTo>
                <a:lnTo>
                  <a:pt x="958443" y="936231"/>
                </a:lnTo>
                <a:lnTo>
                  <a:pt x="958329" y="936447"/>
                </a:lnTo>
                <a:lnTo>
                  <a:pt x="957491" y="941070"/>
                </a:lnTo>
                <a:lnTo>
                  <a:pt x="959142" y="941070"/>
                </a:lnTo>
                <a:close/>
              </a:path>
              <a:path w="2558415" h="1017269">
                <a:moveTo>
                  <a:pt x="964374" y="955040"/>
                </a:moveTo>
                <a:lnTo>
                  <a:pt x="961758" y="955040"/>
                </a:lnTo>
                <a:lnTo>
                  <a:pt x="959434" y="960120"/>
                </a:lnTo>
                <a:lnTo>
                  <a:pt x="963498" y="960120"/>
                </a:lnTo>
                <a:lnTo>
                  <a:pt x="964374" y="955040"/>
                </a:lnTo>
                <a:close/>
              </a:path>
              <a:path w="2558415" h="1017269">
                <a:moveTo>
                  <a:pt x="966304" y="946150"/>
                </a:moveTo>
                <a:lnTo>
                  <a:pt x="965238" y="949960"/>
                </a:lnTo>
                <a:lnTo>
                  <a:pt x="964374" y="955040"/>
                </a:lnTo>
                <a:lnTo>
                  <a:pt x="965238" y="955040"/>
                </a:lnTo>
                <a:lnTo>
                  <a:pt x="966304" y="946150"/>
                </a:lnTo>
                <a:close/>
              </a:path>
              <a:path w="2558415" h="1017269">
                <a:moveTo>
                  <a:pt x="969314" y="944880"/>
                </a:moveTo>
                <a:lnTo>
                  <a:pt x="969264" y="936015"/>
                </a:lnTo>
                <a:lnTo>
                  <a:pt x="964615" y="936015"/>
                </a:lnTo>
                <a:lnTo>
                  <a:pt x="960247" y="941070"/>
                </a:lnTo>
                <a:lnTo>
                  <a:pt x="959142" y="941070"/>
                </a:lnTo>
                <a:lnTo>
                  <a:pt x="960018" y="944880"/>
                </a:lnTo>
                <a:lnTo>
                  <a:pt x="958265" y="949960"/>
                </a:lnTo>
                <a:lnTo>
                  <a:pt x="955954" y="955040"/>
                </a:lnTo>
                <a:lnTo>
                  <a:pt x="957694" y="955040"/>
                </a:lnTo>
                <a:lnTo>
                  <a:pt x="962342" y="949960"/>
                </a:lnTo>
                <a:lnTo>
                  <a:pt x="966406" y="944880"/>
                </a:lnTo>
                <a:lnTo>
                  <a:pt x="969314" y="944880"/>
                </a:lnTo>
                <a:close/>
              </a:path>
              <a:path w="2558415" h="1017269">
                <a:moveTo>
                  <a:pt x="973378" y="944880"/>
                </a:moveTo>
                <a:lnTo>
                  <a:pt x="972210" y="944880"/>
                </a:lnTo>
                <a:lnTo>
                  <a:pt x="969886" y="949960"/>
                </a:lnTo>
                <a:lnTo>
                  <a:pt x="968730" y="955040"/>
                </a:lnTo>
                <a:lnTo>
                  <a:pt x="964082" y="958850"/>
                </a:lnTo>
                <a:lnTo>
                  <a:pt x="969886" y="955040"/>
                </a:lnTo>
                <a:lnTo>
                  <a:pt x="973378" y="944880"/>
                </a:lnTo>
                <a:close/>
              </a:path>
              <a:path w="2558415" h="1017269">
                <a:moveTo>
                  <a:pt x="1000671" y="984250"/>
                </a:moveTo>
                <a:lnTo>
                  <a:pt x="996607" y="984250"/>
                </a:lnTo>
                <a:lnTo>
                  <a:pt x="997191" y="993140"/>
                </a:lnTo>
                <a:lnTo>
                  <a:pt x="1000671" y="984250"/>
                </a:lnTo>
                <a:close/>
              </a:path>
              <a:path w="2558415" h="1017269">
                <a:moveTo>
                  <a:pt x="1001255" y="982980"/>
                </a:moveTo>
                <a:lnTo>
                  <a:pt x="1000671" y="984250"/>
                </a:lnTo>
                <a:lnTo>
                  <a:pt x="1001255" y="984250"/>
                </a:lnTo>
                <a:lnTo>
                  <a:pt x="1001255" y="982980"/>
                </a:lnTo>
                <a:close/>
              </a:path>
              <a:path w="2558415" h="1017269">
                <a:moveTo>
                  <a:pt x="1012012" y="977912"/>
                </a:moveTo>
                <a:lnTo>
                  <a:pt x="1011097" y="979233"/>
                </a:lnTo>
                <a:lnTo>
                  <a:pt x="1011809" y="981710"/>
                </a:lnTo>
                <a:lnTo>
                  <a:pt x="1011936" y="979233"/>
                </a:lnTo>
                <a:lnTo>
                  <a:pt x="1012012" y="977912"/>
                </a:lnTo>
                <a:close/>
              </a:path>
              <a:path w="2558415" h="1017269">
                <a:moveTo>
                  <a:pt x="1013993" y="989330"/>
                </a:moveTo>
                <a:lnTo>
                  <a:pt x="1011809" y="981710"/>
                </a:lnTo>
                <a:lnTo>
                  <a:pt x="1011732" y="982980"/>
                </a:lnTo>
                <a:lnTo>
                  <a:pt x="1011669" y="984250"/>
                </a:lnTo>
                <a:lnTo>
                  <a:pt x="1007021" y="989330"/>
                </a:lnTo>
                <a:lnTo>
                  <a:pt x="1009916" y="993140"/>
                </a:lnTo>
                <a:lnTo>
                  <a:pt x="1013993" y="989330"/>
                </a:lnTo>
                <a:close/>
              </a:path>
              <a:path w="2558415" h="1017269">
                <a:moveTo>
                  <a:pt x="1015809" y="364528"/>
                </a:moveTo>
                <a:lnTo>
                  <a:pt x="1014006" y="360756"/>
                </a:lnTo>
                <a:lnTo>
                  <a:pt x="1013574" y="361162"/>
                </a:lnTo>
                <a:lnTo>
                  <a:pt x="1010704" y="364528"/>
                </a:lnTo>
                <a:lnTo>
                  <a:pt x="1015809" y="364528"/>
                </a:lnTo>
                <a:close/>
              </a:path>
              <a:path w="2558415" h="1017269">
                <a:moveTo>
                  <a:pt x="1034313" y="452120"/>
                </a:moveTo>
                <a:lnTo>
                  <a:pt x="1031379" y="453390"/>
                </a:lnTo>
                <a:lnTo>
                  <a:pt x="1031989" y="457200"/>
                </a:lnTo>
                <a:lnTo>
                  <a:pt x="1034313" y="452120"/>
                </a:lnTo>
                <a:close/>
              </a:path>
              <a:path w="2558415" h="1017269">
                <a:moveTo>
                  <a:pt x="1048461" y="422910"/>
                </a:moveTo>
                <a:lnTo>
                  <a:pt x="1043025" y="422910"/>
                </a:lnTo>
                <a:lnTo>
                  <a:pt x="1040701" y="417830"/>
                </a:lnTo>
                <a:lnTo>
                  <a:pt x="1040218" y="421640"/>
                </a:lnTo>
                <a:lnTo>
                  <a:pt x="1040130" y="422910"/>
                </a:lnTo>
                <a:lnTo>
                  <a:pt x="1039418" y="427990"/>
                </a:lnTo>
                <a:lnTo>
                  <a:pt x="1043178" y="427990"/>
                </a:lnTo>
                <a:lnTo>
                  <a:pt x="1048461" y="422910"/>
                </a:lnTo>
                <a:close/>
              </a:path>
              <a:path w="2558415" h="1017269">
                <a:moveTo>
                  <a:pt x="1097876" y="496570"/>
                </a:moveTo>
                <a:lnTo>
                  <a:pt x="1095311" y="500380"/>
                </a:lnTo>
                <a:lnTo>
                  <a:pt x="1092987" y="500380"/>
                </a:lnTo>
                <a:lnTo>
                  <a:pt x="1093571" y="505460"/>
                </a:lnTo>
                <a:lnTo>
                  <a:pt x="1097876" y="496570"/>
                </a:lnTo>
                <a:close/>
              </a:path>
              <a:path w="2558415" h="1017269">
                <a:moveTo>
                  <a:pt x="1101115" y="1017270"/>
                </a:moveTo>
                <a:lnTo>
                  <a:pt x="1100594" y="1013460"/>
                </a:lnTo>
                <a:lnTo>
                  <a:pt x="1095895" y="1017270"/>
                </a:lnTo>
                <a:lnTo>
                  <a:pt x="1101115" y="1017270"/>
                </a:lnTo>
                <a:close/>
              </a:path>
              <a:path w="2558415" h="1017269">
                <a:moveTo>
                  <a:pt x="1101293" y="1013460"/>
                </a:moveTo>
                <a:lnTo>
                  <a:pt x="1100416" y="1011034"/>
                </a:lnTo>
                <a:lnTo>
                  <a:pt x="1100556" y="1012977"/>
                </a:lnTo>
                <a:lnTo>
                  <a:pt x="1100594" y="1013460"/>
                </a:lnTo>
                <a:lnTo>
                  <a:pt x="1101293" y="1013460"/>
                </a:lnTo>
                <a:close/>
              </a:path>
              <a:path w="2558415" h="1017269">
                <a:moveTo>
                  <a:pt x="1115644" y="596900"/>
                </a:moveTo>
                <a:lnTo>
                  <a:pt x="1114475" y="591820"/>
                </a:lnTo>
                <a:lnTo>
                  <a:pt x="1113701" y="594360"/>
                </a:lnTo>
                <a:lnTo>
                  <a:pt x="1115644" y="596900"/>
                </a:lnTo>
                <a:close/>
              </a:path>
              <a:path w="2558415" h="1017269">
                <a:moveTo>
                  <a:pt x="1136662" y="982980"/>
                </a:moveTo>
                <a:lnTo>
                  <a:pt x="1135976" y="984250"/>
                </a:lnTo>
                <a:lnTo>
                  <a:pt x="1136548" y="984250"/>
                </a:lnTo>
                <a:lnTo>
                  <a:pt x="1136662" y="982980"/>
                </a:lnTo>
                <a:close/>
              </a:path>
              <a:path w="2558415" h="1017269">
                <a:moveTo>
                  <a:pt x="1147013" y="615950"/>
                </a:moveTo>
                <a:lnTo>
                  <a:pt x="1141196" y="621030"/>
                </a:lnTo>
                <a:lnTo>
                  <a:pt x="1144104" y="621030"/>
                </a:lnTo>
                <a:lnTo>
                  <a:pt x="1146429" y="621030"/>
                </a:lnTo>
                <a:lnTo>
                  <a:pt x="1147013" y="615950"/>
                </a:lnTo>
                <a:close/>
              </a:path>
              <a:path w="2558415" h="1017269">
                <a:moveTo>
                  <a:pt x="1153515" y="1013460"/>
                </a:moveTo>
                <a:lnTo>
                  <a:pt x="1152817" y="1012977"/>
                </a:lnTo>
                <a:lnTo>
                  <a:pt x="1152639" y="1013460"/>
                </a:lnTo>
                <a:lnTo>
                  <a:pt x="1153515" y="1013460"/>
                </a:lnTo>
                <a:close/>
              </a:path>
              <a:path w="2558415" h="1017269">
                <a:moveTo>
                  <a:pt x="1187043" y="1008380"/>
                </a:moveTo>
                <a:lnTo>
                  <a:pt x="1181862" y="1003300"/>
                </a:lnTo>
                <a:lnTo>
                  <a:pt x="1185748" y="1008380"/>
                </a:lnTo>
                <a:lnTo>
                  <a:pt x="1187043" y="1008380"/>
                </a:lnTo>
                <a:close/>
              </a:path>
              <a:path w="2558415" h="1017269">
                <a:moveTo>
                  <a:pt x="1190586" y="1013460"/>
                </a:moveTo>
                <a:lnTo>
                  <a:pt x="1190574" y="1012977"/>
                </a:lnTo>
                <a:lnTo>
                  <a:pt x="1190002" y="1013460"/>
                </a:lnTo>
                <a:lnTo>
                  <a:pt x="1190586" y="1013460"/>
                </a:lnTo>
                <a:close/>
              </a:path>
              <a:path w="2558415" h="1017269">
                <a:moveTo>
                  <a:pt x="1206842" y="35560"/>
                </a:moveTo>
                <a:lnTo>
                  <a:pt x="1205953" y="35560"/>
                </a:lnTo>
                <a:lnTo>
                  <a:pt x="1203223" y="38100"/>
                </a:lnTo>
                <a:lnTo>
                  <a:pt x="1204277" y="38100"/>
                </a:lnTo>
                <a:lnTo>
                  <a:pt x="1206842" y="35560"/>
                </a:lnTo>
                <a:close/>
              </a:path>
              <a:path w="2558415" h="1017269">
                <a:moveTo>
                  <a:pt x="1206881" y="40640"/>
                </a:moveTo>
                <a:lnTo>
                  <a:pt x="1204277" y="38100"/>
                </a:lnTo>
                <a:lnTo>
                  <a:pt x="1202194" y="40640"/>
                </a:lnTo>
                <a:lnTo>
                  <a:pt x="1206881" y="40640"/>
                </a:lnTo>
                <a:close/>
              </a:path>
              <a:path w="2558415" h="1017269">
                <a:moveTo>
                  <a:pt x="1256157" y="1017270"/>
                </a:moveTo>
                <a:lnTo>
                  <a:pt x="1252093" y="1003300"/>
                </a:lnTo>
                <a:lnTo>
                  <a:pt x="1252245" y="1007110"/>
                </a:lnTo>
                <a:lnTo>
                  <a:pt x="1252296" y="1008380"/>
                </a:lnTo>
                <a:lnTo>
                  <a:pt x="1252410" y="1011034"/>
                </a:lnTo>
                <a:lnTo>
                  <a:pt x="1252499" y="1013460"/>
                </a:lnTo>
                <a:lnTo>
                  <a:pt x="1256157" y="1017270"/>
                </a:lnTo>
                <a:close/>
              </a:path>
              <a:path w="2558415" h="1017269">
                <a:moveTo>
                  <a:pt x="1256741" y="147980"/>
                </a:moveTo>
                <a:lnTo>
                  <a:pt x="1248029" y="149720"/>
                </a:lnTo>
                <a:lnTo>
                  <a:pt x="1251521" y="152044"/>
                </a:lnTo>
                <a:lnTo>
                  <a:pt x="1256741" y="147980"/>
                </a:lnTo>
                <a:close/>
              </a:path>
              <a:path w="2558415" h="1017269">
                <a:moveTo>
                  <a:pt x="1256766" y="1008380"/>
                </a:moveTo>
                <a:lnTo>
                  <a:pt x="1256639" y="1007110"/>
                </a:lnTo>
                <a:lnTo>
                  <a:pt x="1255331" y="1008380"/>
                </a:lnTo>
                <a:lnTo>
                  <a:pt x="1256766" y="1008380"/>
                </a:lnTo>
                <a:close/>
              </a:path>
              <a:path w="2558415" h="1017269">
                <a:moveTo>
                  <a:pt x="1266621" y="674370"/>
                </a:moveTo>
                <a:lnTo>
                  <a:pt x="1257325" y="674370"/>
                </a:lnTo>
                <a:lnTo>
                  <a:pt x="1264297" y="679170"/>
                </a:lnTo>
                <a:lnTo>
                  <a:pt x="1266621" y="674370"/>
                </a:lnTo>
                <a:close/>
              </a:path>
              <a:path w="2558415" h="1017269">
                <a:moveTo>
                  <a:pt x="1289494" y="679170"/>
                </a:moveTo>
                <a:lnTo>
                  <a:pt x="1289278" y="674370"/>
                </a:lnTo>
                <a:lnTo>
                  <a:pt x="1285201" y="674370"/>
                </a:lnTo>
                <a:lnTo>
                  <a:pt x="1289278" y="679170"/>
                </a:lnTo>
                <a:lnTo>
                  <a:pt x="1289380" y="679310"/>
                </a:lnTo>
                <a:lnTo>
                  <a:pt x="1289494" y="679170"/>
                </a:lnTo>
                <a:close/>
              </a:path>
              <a:path w="2558415" h="1017269">
                <a:moveTo>
                  <a:pt x="1327035" y="621030"/>
                </a:moveTo>
                <a:lnTo>
                  <a:pt x="1323301" y="626110"/>
                </a:lnTo>
                <a:lnTo>
                  <a:pt x="1327035" y="626110"/>
                </a:lnTo>
                <a:lnTo>
                  <a:pt x="1327035" y="621030"/>
                </a:lnTo>
                <a:close/>
              </a:path>
              <a:path w="2558415" h="1017269">
                <a:moveTo>
                  <a:pt x="1330248" y="626110"/>
                </a:moveTo>
                <a:lnTo>
                  <a:pt x="1327035" y="626110"/>
                </a:lnTo>
                <a:lnTo>
                  <a:pt x="1327035" y="631190"/>
                </a:lnTo>
                <a:lnTo>
                  <a:pt x="1330248" y="626110"/>
                </a:lnTo>
                <a:close/>
              </a:path>
              <a:path w="2558415" h="1017269">
                <a:moveTo>
                  <a:pt x="1334350" y="636270"/>
                </a:moveTo>
                <a:lnTo>
                  <a:pt x="1333347" y="636270"/>
                </a:lnTo>
                <a:lnTo>
                  <a:pt x="1332814" y="641375"/>
                </a:lnTo>
                <a:lnTo>
                  <a:pt x="1334350" y="636270"/>
                </a:lnTo>
                <a:close/>
              </a:path>
              <a:path w="2558415" h="1017269">
                <a:moveTo>
                  <a:pt x="1407147" y="360756"/>
                </a:moveTo>
                <a:lnTo>
                  <a:pt x="1406601" y="360756"/>
                </a:lnTo>
                <a:lnTo>
                  <a:pt x="1406537" y="361162"/>
                </a:lnTo>
                <a:lnTo>
                  <a:pt x="1406410" y="361950"/>
                </a:lnTo>
                <a:lnTo>
                  <a:pt x="1407147" y="360756"/>
                </a:lnTo>
                <a:close/>
              </a:path>
              <a:path w="2558415" h="1017269">
                <a:moveTo>
                  <a:pt x="1413446" y="365836"/>
                </a:moveTo>
                <a:lnTo>
                  <a:pt x="1413256" y="365404"/>
                </a:lnTo>
                <a:lnTo>
                  <a:pt x="1413014" y="364540"/>
                </a:lnTo>
                <a:lnTo>
                  <a:pt x="1411808" y="364540"/>
                </a:lnTo>
                <a:lnTo>
                  <a:pt x="1413446" y="365836"/>
                </a:lnTo>
                <a:close/>
              </a:path>
              <a:path w="2558415" h="1017269">
                <a:moveTo>
                  <a:pt x="1413573" y="372110"/>
                </a:moveTo>
                <a:lnTo>
                  <a:pt x="1412468" y="372110"/>
                </a:lnTo>
                <a:lnTo>
                  <a:pt x="1413573" y="374650"/>
                </a:lnTo>
                <a:lnTo>
                  <a:pt x="1413573" y="372110"/>
                </a:lnTo>
                <a:close/>
              </a:path>
              <a:path w="2558415" h="1017269">
                <a:moveTo>
                  <a:pt x="1416900" y="372110"/>
                </a:moveTo>
                <a:lnTo>
                  <a:pt x="1413395" y="365836"/>
                </a:lnTo>
                <a:lnTo>
                  <a:pt x="1413268" y="366953"/>
                </a:lnTo>
                <a:lnTo>
                  <a:pt x="1413179" y="368300"/>
                </a:lnTo>
                <a:lnTo>
                  <a:pt x="1413078" y="369735"/>
                </a:lnTo>
                <a:lnTo>
                  <a:pt x="1412989" y="370903"/>
                </a:lnTo>
                <a:lnTo>
                  <a:pt x="1413573" y="370903"/>
                </a:lnTo>
                <a:lnTo>
                  <a:pt x="1413573" y="372110"/>
                </a:lnTo>
                <a:lnTo>
                  <a:pt x="1416900" y="372110"/>
                </a:lnTo>
                <a:close/>
              </a:path>
              <a:path w="2558415" h="1017269">
                <a:moveTo>
                  <a:pt x="1431582" y="238760"/>
                </a:moveTo>
                <a:lnTo>
                  <a:pt x="1429943" y="234950"/>
                </a:lnTo>
                <a:lnTo>
                  <a:pt x="1427581" y="234950"/>
                </a:lnTo>
                <a:lnTo>
                  <a:pt x="1428534" y="238760"/>
                </a:lnTo>
                <a:lnTo>
                  <a:pt x="1431582" y="238760"/>
                </a:lnTo>
                <a:close/>
              </a:path>
              <a:path w="2558415" h="1017269">
                <a:moveTo>
                  <a:pt x="1431874" y="971550"/>
                </a:moveTo>
                <a:lnTo>
                  <a:pt x="1430655" y="967740"/>
                </a:lnTo>
                <a:lnTo>
                  <a:pt x="1429842" y="974090"/>
                </a:lnTo>
                <a:lnTo>
                  <a:pt x="1431874" y="971550"/>
                </a:lnTo>
                <a:close/>
              </a:path>
              <a:path w="2558415" h="1017269">
                <a:moveTo>
                  <a:pt x="1433906" y="969010"/>
                </a:moveTo>
                <a:lnTo>
                  <a:pt x="1431874" y="971550"/>
                </a:lnTo>
                <a:lnTo>
                  <a:pt x="1433487" y="977912"/>
                </a:lnTo>
                <a:lnTo>
                  <a:pt x="1433664" y="974090"/>
                </a:lnTo>
                <a:lnTo>
                  <a:pt x="1433791" y="971550"/>
                </a:lnTo>
                <a:lnTo>
                  <a:pt x="1433906" y="969010"/>
                </a:lnTo>
                <a:close/>
              </a:path>
              <a:path w="2558415" h="1017269">
                <a:moveTo>
                  <a:pt x="1434490" y="214630"/>
                </a:moveTo>
                <a:lnTo>
                  <a:pt x="1426362" y="214630"/>
                </a:lnTo>
                <a:lnTo>
                  <a:pt x="1429258" y="219710"/>
                </a:lnTo>
                <a:lnTo>
                  <a:pt x="1429842" y="219710"/>
                </a:lnTo>
                <a:lnTo>
                  <a:pt x="1434490" y="214630"/>
                </a:lnTo>
                <a:close/>
              </a:path>
              <a:path w="2558415" h="1017269">
                <a:moveTo>
                  <a:pt x="1436827" y="979233"/>
                </a:moveTo>
                <a:lnTo>
                  <a:pt x="1436598" y="977912"/>
                </a:lnTo>
                <a:lnTo>
                  <a:pt x="1435608" y="979233"/>
                </a:lnTo>
                <a:lnTo>
                  <a:pt x="1436827" y="979233"/>
                </a:lnTo>
                <a:close/>
              </a:path>
              <a:path w="2558415" h="1017269">
                <a:moveTo>
                  <a:pt x="1595107" y="936015"/>
                </a:moveTo>
                <a:lnTo>
                  <a:pt x="1594281" y="935278"/>
                </a:lnTo>
                <a:lnTo>
                  <a:pt x="1592961" y="936015"/>
                </a:lnTo>
                <a:lnTo>
                  <a:pt x="1595107" y="936015"/>
                </a:lnTo>
                <a:close/>
              </a:path>
              <a:path w="2558415" h="1017269">
                <a:moveTo>
                  <a:pt x="1622640" y="925830"/>
                </a:moveTo>
                <a:lnTo>
                  <a:pt x="1620316" y="920750"/>
                </a:lnTo>
                <a:lnTo>
                  <a:pt x="1617992" y="920750"/>
                </a:lnTo>
                <a:lnTo>
                  <a:pt x="1620316" y="925830"/>
                </a:lnTo>
                <a:lnTo>
                  <a:pt x="1622640" y="925830"/>
                </a:lnTo>
                <a:close/>
              </a:path>
              <a:path w="2558415" h="1017269">
                <a:moveTo>
                  <a:pt x="1631746" y="689610"/>
                </a:moveTo>
                <a:lnTo>
                  <a:pt x="1630718" y="689102"/>
                </a:lnTo>
                <a:lnTo>
                  <a:pt x="1630426" y="689102"/>
                </a:lnTo>
                <a:lnTo>
                  <a:pt x="1630629" y="689610"/>
                </a:lnTo>
                <a:lnTo>
                  <a:pt x="1631746" y="689610"/>
                </a:lnTo>
                <a:close/>
              </a:path>
              <a:path w="2558415" h="1017269">
                <a:moveTo>
                  <a:pt x="1718779" y="612140"/>
                </a:moveTo>
                <a:lnTo>
                  <a:pt x="1714944" y="607085"/>
                </a:lnTo>
                <a:lnTo>
                  <a:pt x="1714436" y="607085"/>
                </a:lnTo>
                <a:lnTo>
                  <a:pt x="1718779" y="612140"/>
                </a:lnTo>
                <a:close/>
              </a:path>
              <a:path w="2558415" h="1017269">
                <a:moveTo>
                  <a:pt x="1723720" y="615950"/>
                </a:moveTo>
                <a:lnTo>
                  <a:pt x="1721904" y="614565"/>
                </a:lnTo>
                <a:lnTo>
                  <a:pt x="1721980" y="613968"/>
                </a:lnTo>
                <a:lnTo>
                  <a:pt x="1720265" y="613295"/>
                </a:lnTo>
                <a:lnTo>
                  <a:pt x="1718779" y="612140"/>
                </a:lnTo>
                <a:lnTo>
                  <a:pt x="1718246" y="612140"/>
                </a:lnTo>
                <a:lnTo>
                  <a:pt x="1718170" y="612457"/>
                </a:lnTo>
                <a:lnTo>
                  <a:pt x="1716163" y="611657"/>
                </a:lnTo>
                <a:lnTo>
                  <a:pt x="1717789" y="614019"/>
                </a:lnTo>
                <a:lnTo>
                  <a:pt x="1717332" y="615950"/>
                </a:lnTo>
                <a:lnTo>
                  <a:pt x="1719135" y="615950"/>
                </a:lnTo>
                <a:lnTo>
                  <a:pt x="1721396" y="619188"/>
                </a:lnTo>
                <a:lnTo>
                  <a:pt x="1721751" y="615950"/>
                </a:lnTo>
                <a:lnTo>
                  <a:pt x="1723720" y="615950"/>
                </a:lnTo>
                <a:close/>
              </a:path>
              <a:path w="2558415" h="1017269">
                <a:moveTo>
                  <a:pt x="1757946" y="590181"/>
                </a:moveTo>
                <a:lnTo>
                  <a:pt x="1757362" y="587857"/>
                </a:lnTo>
                <a:lnTo>
                  <a:pt x="1756194" y="586117"/>
                </a:lnTo>
                <a:lnTo>
                  <a:pt x="1756194" y="584377"/>
                </a:lnTo>
                <a:lnTo>
                  <a:pt x="1754454" y="584962"/>
                </a:lnTo>
                <a:lnTo>
                  <a:pt x="1753298" y="586117"/>
                </a:lnTo>
                <a:lnTo>
                  <a:pt x="1757946" y="590181"/>
                </a:lnTo>
                <a:close/>
              </a:path>
              <a:path w="2558415" h="1017269">
                <a:moveTo>
                  <a:pt x="1761426" y="577850"/>
                </a:moveTo>
                <a:lnTo>
                  <a:pt x="1759686" y="577850"/>
                </a:lnTo>
                <a:lnTo>
                  <a:pt x="1757362" y="572770"/>
                </a:lnTo>
                <a:lnTo>
                  <a:pt x="1753870" y="582930"/>
                </a:lnTo>
                <a:lnTo>
                  <a:pt x="1761426" y="577850"/>
                </a:lnTo>
                <a:close/>
              </a:path>
              <a:path w="2558415" h="1017269">
                <a:moveTo>
                  <a:pt x="1843493" y="50800"/>
                </a:moveTo>
                <a:lnTo>
                  <a:pt x="1843328" y="50380"/>
                </a:lnTo>
                <a:lnTo>
                  <a:pt x="1842579" y="50800"/>
                </a:lnTo>
                <a:lnTo>
                  <a:pt x="1843493" y="50800"/>
                </a:lnTo>
                <a:close/>
              </a:path>
              <a:path w="2558415" h="1017269">
                <a:moveTo>
                  <a:pt x="1875282" y="756920"/>
                </a:moveTo>
                <a:lnTo>
                  <a:pt x="1875028" y="756196"/>
                </a:lnTo>
                <a:lnTo>
                  <a:pt x="1874697" y="756920"/>
                </a:lnTo>
                <a:lnTo>
                  <a:pt x="1875282" y="756920"/>
                </a:lnTo>
                <a:close/>
              </a:path>
              <a:path w="2558415" h="1017269">
                <a:moveTo>
                  <a:pt x="2006701" y="646430"/>
                </a:moveTo>
                <a:lnTo>
                  <a:pt x="2005114" y="645871"/>
                </a:lnTo>
                <a:lnTo>
                  <a:pt x="2004910" y="646430"/>
                </a:lnTo>
                <a:lnTo>
                  <a:pt x="2006701" y="646430"/>
                </a:lnTo>
                <a:close/>
              </a:path>
              <a:path w="2558415" h="1017269">
                <a:moveTo>
                  <a:pt x="2034387" y="606488"/>
                </a:moveTo>
                <a:lnTo>
                  <a:pt x="2034336" y="602094"/>
                </a:lnTo>
                <a:lnTo>
                  <a:pt x="2029714" y="602094"/>
                </a:lnTo>
                <a:lnTo>
                  <a:pt x="2034387" y="606488"/>
                </a:lnTo>
                <a:close/>
              </a:path>
              <a:path w="2558415" h="1017269">
                <a:moveTo>
                  <a:pt x="2035022" y="607085"/>
                </a:moveTo>
                <a:lnTo>
                  <a:pt x="2034387" y="606488"/>
                </a:lnTo>
                <a:lnTo>
                  <a:pt x="2034400" y="607085"/>
                </a:lnTo>
                <a:lnTo>
                  <a:pt x="2035022" y="607085"/>
                </a:lnTo>
                <a:close/>
              </a:path>
              <a:path w="2558415" h="1017269">
                <a:moveTo>
                  <a:pt x="2076208" y="591820"/>
                </a:moveTo>
                <a:lnTo>
                  <a:pt x="2075624" y="588010"/>
                </a:lnTo>
                <a:lnTo>
                  <a:pt x="2073300" y="588010"/>
                </a:lnTo>
                <a:lnTo>
                  <a:pt x="2076208" y="591820"/>
                </a:lnTo>
                <a:close/>
              </a:path>
              <a:path w="2558415" h="1017269">
                <a:moveTo>
                  <a:pt x="2082025" y="588010"/>
                </a:moveTo>
                <a:lnTo>
                  <a:pt x="2075624" y="588010"/>
                </a:lnTo>
                <a:lnTo>
                  <a:pt x="2081441" y="591820"/>
                </a:lnTo>
                <a:lnTo>
                  <a:pt x="2082025" y="588010"/>
                </a:lnTo>
                <a:close/>
              </a:path>
              <a:path w="2558415" h="1017269">
                <a:moveTo>
                  <a:pt x="2097646" y="541020"/>
                </a:moveTo>
                <a:lnTo>
                  <a:pt x="2095906" y="539750"/>
                </a:lnTo>
                <a:lnTo>
                  <a:pt x="2096871" y="541020"/>
                </a:lnTo>
                <a:lnTo>
                  <a:pt x="2097519" y="542290"/>
                </a:lnTo>
                <a:lnTo>
                  <a:pt x="2097646" y="541020"/>
                </a:lnTo>
                <a:close/>
              </a:path>
              <a:path w="2558415" h="1017269">
                <a:moveTo>
                  <a:pt x="2109317" y="548640"/>
                </a:moveTo>
                <a:lnTo>
                  <a:pt x="2107806" y="546100"/>
                </a:lnTo>
                <a:lnTo>
                  <a:pt x="2106561" y="543572"/>
                </a:lnTo>
                <a:lnTo>
                  <a:pt x="2106663" y="542290"/>
                </a:lnTo>
                <a:lnTo>
                  <a:pt x="2106777" y="541020"/>
                </a:lnTo>
                <a:lnTo>
                  <a:pt x="2106892" y="539750"/>
                </a:lnTo>
                <a:lnTo>
                  <a:pt x="2105837" y="538480"/>
                </a:lnTo>
                <a:lnTo>
                  <a:pt x="2105837" y="534670"/>
                </a:lnTo>
                <a:lnTo>
                  <a:pt x="2098789" y="529615"/>
                </a:lnTo>
                <a:lnTo>
                  <a:pt x="2097913" y="529615"/>
                </a:lnTo>
                <a:lnTo>
                  <a:pt x="2096909" y="534670"/>
                </a:lnTo>
                <a:lnTo>
                  <a:pt x="2098078" y="538480"/>
                </a:lnTo>
                <a:lnTo>
                  <a:pt x="2097646" y="541020"/>
                </a:lnTo>
                <a:lnTo>
                  <a:pt x="2101507" y="543572"/>
                </a:lnTo>
                <a:lnTo>
                  <a:pt x="2103615" y="543572"/>
                </a:lnTo>
                <a:lnTo>
                  <a:pt x="2107577" y="553720"/>
                </a:lnTo>
                <a:lnTo>
                  <a:pt x="2109317" y="553720"/>
                </a:lnTo>
                <a:lnTo>
                  <a:pt x="2109317" y="548640"/>
                </a:lnTo>
                <a:close/>
              </a:path>
              <a:path w="2558415" h="1017269">
                <a:moveTo>
                  <a:pt x="2112226" y="543572"/>
                </a:moveTo>
                <a:lnTo>
                  <a:pt x="2110727" y="542290"/>
                </a:lnTo>
                <a:lnTo>
                  <a:pt x="2106993" y="538480"/>
                </a:lnTo>
                <a:lnTo>
                  <a:pt x="2106892" y="539750"/>
                </a:lnTo>
                <a:lnTo>
                  <a:pt x="2112226" y="543572"/>
                </a:lnTo>
                <a:close/>
              </a:path>
              <a:path w="2558415" h="1017269">
                <a:moveTo>
                  <a:pt x="2114854" y="546100"/>
                </a:moveTo>
                <a:lnTo>
                  <a:pt x="2112226" y="543572"/>
                </a:lnTo>
                <a:lnTo>
                  <a:pt x="2112226" y="548640"/>
                </a:lnTo>
                <a:lnTo>
                  <a:pt x="2114499" y="548640"/>
                </a:lnTo>
                <a:lnTo>
                  <a:pt x="2114854" y="546100"/>
                </a:lnTo>
                <a:close/>
              </a:path>
              <a:path w="2558415" h="1017269">
                <a:moveTo>
                  <a:pt x="2117458" y="538480"/>
                </a:moveTo>
                <a:lnTo>
                  <a:pt x="2111387" y="529615"/>
                </a:lnTo>
                <a:lnTo>
                  <a:pt x="2108327" y="529615"/>
                </a:lnTo>
                <a:lnTo>
                  <a:pt x="2109901" y="534670"/>
                </a:lnTo>
                <a:lnTo>
                  <a:pt x="2113965" y="538480"/>
                </a:lnTo>
                <a:lnTo>
                  <a:pt x="2114550" y="538480"/>
                </a:lnTo>
                <a:lnTo>
                  <a:pt x="2115794" y="542290"/>
                </a:lnTo>
                <a:lnTo>
                  <a:pt x="2117458" y="538480"/>
                </a:lnTo>
                <a:close/>
              </a:path>
              <a:path w="2558415" h="1017269">
                <a:moveTo>
                  <a:pt x="2118525" y="548640"/>
                </a:moveTo>
                <a:lnTo>
                  <a:pt x="2117128" y="546100"/>
                </a:lnTo>
                <a:lnTo>
                  <a:pt x="2115794" y="542290"/>
                </a:lnTo>
                <a:lnTo>
                  <a:pt x="2115096" y="543572"/>
                </a:lnTo>
                <a:lnTo>
                  <a:pt x="2114854" y="546100"/>
                </a:lnTo>
                <a:lnTo>
                  <a:pt x="2118525" y="548640"/>
                </a:lnTo>
                <a:close/>
              </a:path>
              <a:path w="2558415" h="1017269">
                <a:moveTo>
                  <a:pt x="2159851" y="514350"/>
                </a:moveTo>
                <a:lnTo>
                  <a:pt x="2154631" y="510540"/>
                </a:lnTo>
                <a:lnTo>
                  <a:pt x="2156803" y="514350"/>
                </a:lnTo>
                <a:lnTo>
                  <a:pt x="2159851" y="514350"/>
                </a:lnTo>
                <a:close/>
              </a:path>
              <a:path w="2558415" h="1017269">
                <a:moveTo>
                  <a:pt x="2161603" y="534670"/>
                </a:moveTo>
                <a:lnTo>
                  <a:pt x="2157933" y="529615"/>
                </a:lnTo>
                <a:lnTo>
                  <a:pt x="2155990" y="525780"/>
                </a:lnTo>
                <a:lnTo>
                  <a:pt x="2153755" y="529615"/>
                </a:lnTo>
                <a:lnTo>
                  <a:pt x="2154796" y="529615"/>
                </a:lnTo>
                <a:lnTo>
                  <a:pt x="2161603" y="534670"/>
                </a:lnTo>
                <a:close/>
              </a:path>
              <a:path w="2558415" h="1017269">
                <a:moveTo>
                  <a:pt x="2168258" y="525780"/>
                </a:moveTo>
                <a:lnTo>
                  <a:pt x="2163927" y="514350"/>
                </a:lnTo>
                <a:lnTo>
                  <a:pt x="2159851" y="514350"/>
                </a:lnTo>
                <a:lnTo>
                  <a:pt x="2162784" y="525157"/>
                </a:lnTo>
                <a:lnTo>
                  <a:pt x="2162899" y="525576"/>
                </a:lnTo>
                <a:lnTo>
                  <a:pt x="2162949" y="525780"/>
                </a:lnTo>
                <a:lnTo>
                  <a:pt x="2168258" y="525780"/>
                </a:lnTo>
                <a:close/>
              </a:path>
              <a:path w="2558415" h="1017269">
                <a:moveTo>
                  <a:pt x="2182507" y="505460"/>
                </a:moveTo>
                <a:lnTo>
                  <a:pt x="2179116" y="502920"/>
                </a:lnTo>
                <a:lnTo>
                  <a:pt x="2180183" y="505460"/>
                </a:lnTo>
                <a:lnTo>
                  <a:pt x="2182507" y="505460"/>
                </a:lnTo>
                <a:close/>
              </a:path>
              <a:path w="2558415" h="1017269">
                <a:moveTo>
                  <a:pt x="2202840" y="200660"/>
                </a:moveTo>
                <a:lnTo>
                  <a:pt x="2202738" y="199732"/>
                </a:lnTo>
                <a:lnTo>
                  <a:pt x="2199716" y="195580"/>
                </a:lnTo>
                <a:lnTo>
                  <a:pt x="2201684" y="200660"/>
                </a:lnTo>
                <a:lnTo>
                  <a:pt x="2202840" y="200660"/>
                </a:lnTo>
                <a:close/>
              </a:path>
              <a:path w="2558415" h="1017269">
                <a:moveTo>
                  <a:pt x="2233599" y="464820"/>
                </a:moveTo>
                <a:lnTo>
                  <a:pt x="2233003" y="462280"/>
                </a:lnTo>
                <a:lnTo>
                  <a:pt x="2227186" y="457200"/>
                </a:lnTo>
                <a:lnTo>
                  <a:pt x="2227275" y="458470"/>
                </a:lnTo>
                <a:lnTo>
                  <a:pt x="2231034" y="462280"/>
                </a:lnTo>
                <a:lnTo>
                  <a:pt x="2233599" y="464820"/>
                </a:lnTo>
                <a:close/>
              </a:path>
              <a:path w="2558415" h="1017269">
                <a:moveTo>
                  <a:pt x="2234768" y="467360"/>
                </a:moveTo>
                <a:lnTo>
                  <a:pt x="2233599" y="464820"/>
                </a:lnTo>
                <a:lnTo>
                  <a:pt x="2234742" y="471170"/>
                </a:lnTo>
                <a:lnTo>
                  <a:pt x="2234768" y="467360"/>
                </a:lnTo>
                <a:close/>
              </a:path>
              <a:path w="2558415" h="1017269">
                <a:moveTo>
                  <a:pt x="2322995" y="342900"/>
                </a:moveTo>
                <a:lnTo>
                  <a:pt x="2322741" y="341630"/>
                </a:lnTo>
                <a:lnTo>
                  <a:pt x="2318855" y="341630"/>
                </a:lnTo>
                <a:lnTo>
                  <a:pt x="2322995" y="342900"/>
                </a:lnTo>
                <a:close/>
              </a:path>
              <a:path w="2558415" h="1017269">
                <a:moveTo>
                  <a:pt x="2330856" y="346710"/>
                </a:moveTo>
                <a:lnTo>
                  <a:pt x="2322995" y="342900"/>
                </a:lnTo>
                <a:lnTo>
                  <a:pt x="2323554" y="345694"/>
                </a:lnTo>
                <a:lnTo>
                  <a:pt x="2323642" y="346151"/>
                </a:lnTo>
                <a:lnTo>
                  <a:pt x="2323757" y="346710"/>
                </a:lnTo>
                <a:lnTo>
                  <a:pt x="2330856" y="346710"/>
                </a:lnTo>
                <a:close/>
              </a:path>
              <a:path w="2558415" h="1017269">
                <a:moveTo>
                  <a:pt x="2390419" y="254000"/>
                </a:moveTo>
                <a:lnTo>
                  <a:pt x="2389860" y="248920"/>
                </a:lnTo>
                <a:lnTo>
                  <a:pt x="2384298" y="248920"/>
                </a:lnTo>
                <a:lnTo>
                  <a:pt x="2390419" y="254000"/>
                </a:lnTo>
                <a:close/>
              </a:path>
              <a:path w="2558415" h="1017269">
                <a:moveTo>
                  <a:pt x="2409317" y="238760"/>
                </a:moveTo>
                <a:lnTo>
                  <a:pt x="2408605" y="235534"/>
                </a:lnTo>
                <a:lnTo>
                  <a:pt x="2408478" y="234950"/>
                </a:lnTo>
                <a:lnTo>
                  <a:pt x="2406561" y="234950"/>
                </a:lnTo>
                <a:lnTo>
                  <a:pt x="2409317" y="238760"/>
                </a:lnTo>
                <a:close/>
              </a:path>
              <a:path w="2558415" h="1017269">
                <a:moveTo>
                  <a:pt x="2419845" y="193040"/>
                </a:moveTo>
                <a:lnTo>
                  <a:pt x="2417813" y="193040"/>
                </a:lnTo>
                <a:lnTo>
                  <a:pt x="2419654" y="195580"/>
                </a:lnTo>
                <a:lnTo>
                  <a:pt x="2419845" y="193040"/>
                </a:lnTo>
                <a:close/>
              </a:path>
              <a:path w="2558415" h="1017269">
                <a:moveTo>
                  <a:pt x="2425306" y="195173"/>
                </a:moveTo>
                <a:lnTo>
                  <a:pt x="2420353" y="190500"/>
                </a:lnTo>
                <a:lnTo>
                  <a:pt x="2419845" y="193040"/>
                </a:lnTo>
                <a:lnTo>
                  <a:pt x="2425306" y="195173"/>
                </a:lnTo>
                <a:close/>
              </a:path>
              <a:path w="2558415" h="1017269">
                <a:moveTo>
                  <a:pt x="2426335" y="195580"/>
                </a:moveTo>
                <a:lnTo>
                  <a:pt x="2425306" y="195173"/>
                </a:lnTo>
                <a:lnTo>
                  <a:pt x="2425738" y="195580"/>
                </a:lnTo>
                <a:lnTo>
                  <a:pt x="2426335" y="195580"/>
                </a:lnTo>
                <a:close/>
              </a:path>
              <a:path w="2558415" h="1017269">
                <a:moveTo>
                  <a:pt x="2558034" y="0"/>
                </a:moveTo>
                <a:lnTo>
                  <a:pt x="2486939" y="0"/>
                </a:lnTo>
                <a:lnTo>
                  <a:pt x="2486939" y="21590"/>
                </a:lnTo>
                <a:lnTo>
                  <a:pt x="2486418" y="26327"/>
                </a:lnTo>
                <a:lnTo>
                  <a:pt x="2483891" y="21590"/>
                </a:lnTo>
                <a:lnTo>
                  <a:pt x="2486939" y="21590"/>
                </a:lnTo>
                <a:lnTo>
                  <a:pt x="2486939" y="0"/>
                </a:lnTo>
                <a:lnTo>
                  <a:pt x="2454173" y="0"/>
                </a:lnTo>
                <a:lnTo>
                  <a:pt x="2454173" y="141033"/>
                </a:lnTo>
                <a:lnTo>
                  <a:pt x="2453995" y="141033"/>
                </a:lnTo>
                <a:lnTo>
                  <a:pt x="2454173" y="141033"/>
                </a:lnTo>
                <a:lnTo>
                  <a:pt x="2454173" y="0"/>
                </a:lnTo>
                <a:lnTo>
                  <a:pt x="2454033" y="0"/>
                </a:lnTo>
                <a:lnTo>
                  <a:pt x="2454033" y="140957"/>
                </a:lnTo>
                <a:lnTo>
                  <a:pt x="2452573" y="142240"/>
                </a:lnTo>
                <a:lnTo>
                  <a:pt x="2448496" y="137160"/>
                </a:lnTo>
                <a:lnTo>
                  <a:pt x="2452205" y="139700"/>
                </a:lnTo>
                <a:lnTo>
                  <a:pt x="2454033" y="140957"/>
                </a:lnTo>
                <a:lnTo>
                  <a:pt x="2454033" y="0"/>
                </a:lnTo>
                <a:lnTo>
                  <a:pt x="2363698" y="0"/>
                </a:lnTo>
                <a:lnTo>
                  <a:pt x="2363698" y="7620"/>
                </a:lnTo>
                <a:lnTo>
                  <a:pt x="2363698" y="11430"/>
                </a:lnTo>
                <a:lnTo>
                  <a:pt x="2358301" y="11430"/>
                </a:lnTo>
                <a:lnTo>
                  <a:pt x="2356294" y="7620"/>
                </a:lnTo>
                <a:lnTo>
                  <a:pt x="2363698" y="7620"/>
                </a:lnTo>
                <a:lnTo>
                  <a:pt x="2363698" y="0"/>
                </a:lnTo>
                <a:lnTo>
                  <a:pt x="2346274" y="0"/>
                </a:lnTo>
                <a:lnTo>
                  <a:pt x="2346274" y="83820"/>
                </a:lnTo>
                <a:lnTo>
                  <a:pt x="2336977" y="83820"/>
                </a:lnTo>
                <a:lnTo>
                  <a:pt x="2337549" y="80010"/>
                </a:lnTo>
                <a:lnTo>
                  <a:pt x="2345105" y="80010"/>
                </a:lnTo>
                <a:lnTo>
                  <a:pt x="2346274" y="83820"/>
                </a:lnTo>
                <a:lnTo>
                  <a:pt x="2346274" y="0"/>
                </a:lnTo>
                <a:lnTo>
                  <a:pt x="2335238" y="0"/>
                </a:lnTo>
                <a:lnTo>
                  <a:pt x="2335238" y="7620"/>
                </a:lnTo>
                <a:lnTo>
                  <a:pt x="2328837" y="7620"/>
                </a:lnTo>
                <a:lnTo>
                  <a:pt x="2328837" y="2540"/>
                </a:lnTo>
                <a:lnTo>
                  <a:pt x="2332329" y="2540"/>
                </a:lnTo>
                <a:lnTo>
                  <a:pt x="2335238" y="7620"/>
                </a:lnTo>
                <a:lnTo>
                  <a:pt x="2335238" y="0"/>
                </a:lnTo>
                <a:lnTo>
                  <a:pt x="2291080" y="0"/>
                </a:lnTo>
                <a:lnTo>
                  <a:pt x="2291080" y="355600"/>
                </a:lnTo>
                <a:lnTo>
                  <a:pt x="2290495" y="360692"/>
                </a:lnTo>
                <a:lnTo>
                  <a:pt x="2284692" y="355600"/>
                </a:lnTo>
                <a:lnTo>
                  <a:pt x="2291080" y="355600"/>
                </a:lnTo>
                <a:lnTo>
                  <a:pt x="2291080" y="0"/>
                </a:lnTo>
                <a:lnTo>
                  <a:pt x="2277148" y="0"/>
                </a:lnTo>
                <a:lnTo>
                  <a:pt x="2277148" y="133350"/>
                </a:lnTo>
                <a:lnTo>
                  <a:pt x="2275979" y="137160"/>
                </a:lnTo>
                <a:lnTo>
                  <a:pt x="2271915" y="137160"/>
                </a:lnTo>
                <a:lnTo>
                  <a:pt x="2269591" y="137160"/>
                </a:lnTo>
                <a:lnTo>
                  <a:pt x="2269591" y="133350"/>
                </a:lnTo>
                <a:lnTo>
                  <a:pt x="2271915" y="137160"/>
                </a:lnTo>
                <a:lnTo>
                  <a:pt x="2277148" y="133350"/>
                </a:lnTo>
                <a:lnTo>
                  <a:pt x="2277148" y="0"/>
                </a:lnTo>
                <a:lnTo>
                  <a:pt x="2265527" y="0"/>
                </a:lnTo>
                <a:lnTo>
                  <a:pt x="2265527" y="195580"/>
                </a:lnTo>
                <a:lnTo>
                  <a:pt x="2265527" y="205740"/>
                </a:lnTo>
                <a:lnTo>
                  <a:pt x="2259723" y="200660"/>
                </a:lnTo>
                <a:lnTo>
                  <a:pt x="2203424" y="200660"/>
                </a:lnTo>
                <a:lnTo>
                  <a:pt x="2202840" y="200660"/>
                </a:lnTo>
                <a:lnTo>
                  <a:pt x="2206333" y="205740"/>
                </a:lnTo>
                <a:lnTo>
                  <a:pt x="2201684" y="200660"/>
                </a:lnTo>
                <a:lnTo>
                  <a:pt x="2199360" y="200660"/>
                </a:lnTo>
                <a:lnTo>
                  <a:pt x="2199360" y="195580"/>
                </a:lnTo>
                <a:lnTo>
                  <a:pt x="2199716" y="195580"/>
                </a:lnTo>
                <a:lnTo>
                  <a:pt x="2202307" y="195580"/>
                </a:lnTo>
                <a:lnTo>
                  <a:pt x="2202738" y="199732"/>
                </a:lnTo>
                <a:lnTo>
                  <a:pt x="2259723" y="199732"/>
                </a:lnTo>
                <a:lnTo>
                  <a:pt x="2259723" y="195580"/>
                </a:lnTo>
                <a:lnTo>
                  <a:pt x="2265527" y="195580"/>
                </a:lnTo>
                <a:lnTo>
                  <a:pt x="2265527" y="0"/>
                </a:lnTo>
                <a:lnTo>
                  <a:pt x="2228926" y="0"/>
                </a:lnTo>
                <a:lnTo>
                  <a:pt x="2228926" y="185420"/>
                </a:lnTo>
                <a:lnTo>
                  <a:pt x="2226030" y="185420"/>
                </a:lnTo>
                <a:lnTo>
                  <a:pt x="2225446" y="181610"/>
                </a:lnTo>
                <a:lnTo>
                  <a:pt x="2224290" y="185420"/>
                </a:lnTo>
                <a:lnTo>
                  <a:pt x="2221966" y="185420"/>
                </a:lnTo>
                <a:lnTo>
                  <a:pt x="2223706" y="181610"/>
                </a:lnTo>
                <a:lnTo>
                  <a:pt x="2225446" y="181610"/>
                </a:lnTo>
                <a:lnTo>
                  <a:pt x="2226614" y="181610"/>
                </a:lnTo>
                <a:lnTo>
                  <a:pt x="2228926" y="185420"/>
                </a:lnTo>
                <a:lnTo>
                  <a:pt x="2228926" y="0"/>
                </a:lnTo>
                <a:lnTo>
                  <a:pt x="2227186" y="0"/>
                </a:lnTo>
                <a:lnTo>
                  <a:pt x="2227186" y="128270"/>
                </a:lnTo>
                <a:lnTo>
                  <a:pt x="2227186" y="133350"/>
                </a:lnTo>
                <a:lnTo>
                  <a:pt x="2223122" y="133350"/>
                </a:lnTo>
                <a:lnTo>
                  <a:pt x="2223122" y="128270"/>
                </a:lnTo>
                <a:lnTo>
                  <a:pt x="2227186" y="128270"/>
                </a:lnTo>
                <a:lnTo>
                  <a:pt x="2227186" y="0"/>
                </a:lnTo>
                <a:lnTo>
                  <a:pt x="2219744" y="0"/>
                </a:lnTo>
                <a:lnTo>
                  <a:pt x="2219744" y="195580"/>
                </a:lnTo>
                <a:lnTo>
                  <a:pt x="2213406" y="195580"/>
                </a:lnTo>
                <a:lnTo>
                  <a:pt x="2212200" y="190500"/>
                </a:lnTo>
                <a:lnTo>
                  <a:pt x="2218550" y="190500"/>
                </a:lnTo>
                <a:lnTo>
                  <a:pt x="2219642" y="195173"/>
                </a:lnTo>
                <a:lnTo>
                  <a:pt x="2219744" y="195580"/>
                </a:lnTo>
                <a:lnTo>
                  <a:pt x="2219744" y="0"/>
                </a:lnTo>
                <a:lnTo>
                  <a:pt x="2194128" y="0"/>
                </a:lnTo>
                <a:lnTo>
                  <a:pt x="2194128" y="64770"/>
                </a:lnTo>
                <a:lnTo>
                  <a:pt x="2193544" y="64770"/>
                </a:lnTo>
                <a:lnTo>
                  <a:pt x="2193544" y="209550"/>
                </a:lnTo>
                <a:lnTo>
                  <a:pt x="2191220" y="214630"/>
                </a:lnTo>
                <a:lnTo>
                  <a:pt x="2191804" y="219710"/>
                </a:lnTo>
                <a:lnTo>
                  <a:pt x="2183092" y="219710"/>
                </a:lnTo>
                <a:lnTo>
                  <a:pt x="2187740" y="209550"/>
                </a:lnTo>
                <a:lnTo>
                  <a:pt x="2193544" y="209550"/>
                </a:lnTo>
                <a:lnTo>
                  <a:pt x="2193544" y="64770"/>
                </a:lnTo>
                <a:lnTo>
                  <a:pt x="2188895" y="64770"/>
                </a:lnTo>
                <a:lnTo>
                  <a:pt x="2190648" y="69850"/>
                </a:lnTo>
                <a:lnTo>
                  <a:pt x="2183092" y="74930"/>
                </a:lnTo>
                <a:lnTo>
                  <a:pt x="2183384" y="69850"/>
                </a:lnTo>
                <a:lnTo>
                  <a:pt x="2183676" y="64770"/>
                </a:lnTo>
                <a:lnTo>
                  <a:pt x="2186571" y="59690"/>
                </a:lnTo>
                <a:lnTo>
                  <a:pt x="2192972" y="59690"/>
                </a:lnTo>
                <a:lnTo>
                  <a:pt x="2194128" y="64770"/>
                </a:lnTo>
                <a:lnTo>
                  <a:pt x="2194128" y="0"/>
                </a:lnTo>
                <a:lnTo>
                  <a:pt x="2176348" y="0"/>
                </a:lnTo>
                <a:lnTo>
                  <a:pt x="2176348" y="243840"/>
                </a:lnTo>
                <a:lnTo>
                  <a:pt x="2169972" y="243840"/>
                </a:lnTo>
                <a:lnTo>
                  <a:pt x="2169972" y="370903"/>
                </a:lnTo>
                <a:lnTo>
                  <a:pt x="2168741" y="370903"/>
                </a:lnTo>
                <a:lnTo>
                  <a:pt x="2168741" y="467360"/>
                </a:lnTo>
                <a:lnTo>
                  <a:pt x="2165667" y="471170"/>
                </a:lnTo>
                <a:lnTo>
                  <a:pt x="2159279" y="471170"/>
                </a:lnTo>
                <a:lnTo>
                  <a:pt x="2158758" y="467360"/>
                </a:lnTo>
                <a:lnTo>
                  <a:pt x="2168741" y="467360"/>
                </a:lnTo>
                <a:lnTo>
                  <a:pt x="2168741" y="370903"/>
                </a:lnTo>
                <a:lnTo>
                  <a:pt x="2168512" y="370903"/>
                </a:lnTo>
                <a:lnTo>
                  <a:pt x="2167991" y="374650"/>
                </a:lnTo>
                <a:lnTo>
                  <a:pt x="2159139" y="370903"/>
                </a:lnTo>
                <a:lnTo>
                  <a:pt x="2155774" y="370903"/>
                </a:lnTo>
                <a:lnTo>
                  <a:pt x="2155748" y="371767"/>
                </a:lnTo>
                <a:lnTo>
                  <a:pt x="2155647" y="374650"/>
                </a:lnTo>
                <a:lnTo>
                  <a:pt x="2154199" y="379730"/>
                </a:lnTo>
                <a:lnTo>
                  <a:pt x="2155139" y="384225"/>
                </a:lnTo>
                <a:lnTo>
                  <a:pt x="2155266" y="384810"/>
                </a:lnTo>
                <a:lnTo>
                  <a:pt x="2156066" y="384810"/>
                </a:lnTo>
                <a:lnTo>
                  <a:pt x="2162175" y="388620"/>
                </a:lnTo>
                <a:lnTo>
                  <a:pt x="2150110" y="388620"/>
                </a:lnTo>
                <a:lnTo>
                  <a:pt x="2148675" y="379730"/>
                </a:lnTo>
                <a:lnTo>
                  <a:pt x="2147951" y="374650"/>
                </a:lnTo>
                <a:lnTo>
                  <a:pt x="2153526" y="365836"/>
                </a:lnTo>
                <a:lnTo>
                  <a:pt x="2158682" y="365836"/>
                </a:lnTo>
                <a:lnTo>
                  <a:pt x="2169972" y="370903"/>
                </a:lnTo>
                <a:lnTo>
                  <a:pt x="2169972" y="243840"/>
                </a:lnTo>
                <a:lnTo>
                  <a:pt x="2165769" y="243840"/>
                </a:lnTo>
                <a:lnTo>
                  <a:pt x="2164448" y="248920"/>
                </a:lnTo>
                <a:lnTo>
                  <a:pt x="2164067" y="248920"/>
                </a:lnTo>
                <a:lnTo>
                  <a:pt x="2156955" y="238760"/>
                </a:lnTo>
                <a:lnTo>
                  <a:pt x="2158111" y="243840"/>
                </a:lnTo>
                <a:lnTo>
                  <a:pt x="2155215" y="243840"/>
                </a:lnTo>
                <a:lnTo>
                  <a:pt x="2154821" y="240436"/>
                </a:lnTo>
                <a:lnTo>
                  <a:pt x="2154821" y="259232"/>
                </a:lnTo>
                <a:lnTo>
                  <a:pt x="2154047" y="259232"/>
                </a:lnTo>
                <a:lnTo>
                  <a:pt x="2154047" y="262902"/>
                </a:lnTo>
                <a:lnTo>
                  <a:pt x="2153462" y="262089"/>
                </a:lnTo>
                <a:lnTo>
                  <a:pt x="2153462" y="263004"/>
                </a:lnTo>
                <a:lnTo>
                  <a:pt x="2153462" y="267970"/>
                </a:lnTo>
                <a:lnTo>
                  <a:pt x="2151189" y="263004"/>
                </a:lnTo>
                <a:lnTo>
                  <a:pt x="2153462" y="263004"/>
                </a:lnTo>
                <a:lnTo>
                  <a:pt x="2153462" y="262089"/>
                </a:lnTo>
                <a:lnTo>
                  <a:pt x="2151418" y="259232"/>
                </a:lnTo>
                <a:lnTo>
                  <a:pt x="2150948" y="258775"/>
                </a:lnTo>
                <a:lnTo>
                  <a:pt x="2149805" y="257810"/>
                </a:lnTo>
                <a:lnTo>
                  <a:pt x="2149411" y="257556"/>
                </a:lnTo>
                <a:lnTo>
                  <a:pt x="2149411" y="263004"/>
                </a:lnTo>
                <a:lnTo>
                  <a:pt x="2146008" y="263004"/>
                </a:lnTo>
                <a:lnTo>
                  <a:pt x="2142756" y="259232"/>
                </a:lnTo>
                <a:lnTo>
                  <a:pt x="2148878" y="259232"/>
                </a:lnTo>
                <a:lnTo>
                  <a:pt x="2149411" y="263004"/>
                </a:lnTo>
                <a:lnTo>
                  <a:pt x="2149411" y="257556"/>
                </a:lnTo>
                <a:lnTo>
                  <a:pt x="2144179" y="254000"/>
                </a:lnTo>
                <a:lnTo>
                  <a:pt x="2145334" y="254000"/>
                </a:lnTo>
                <a:lnTo>
                  <a:pt x="2154821" y="259232"/>
                </a:lnTo>
                <a:lnTo>
                  <a:pt x="2154821" y="240436"/>
                </a:lnTo>
                <a:lnTo>
                  <a:pt x="2154669" y="239102"/>
                </a:lnTo>
                <a:lnTo>
                  <a:pt x="2154631" y="238760"/>
                </a:lnTo>
                <a:lnTo>
                  <a:pt x="2152891" y="238760"/>
                </a:lnTo>
                <a:lnTo>
                  <a:pt x="2152421" y="235534"/>
                </a:lnTo>
                <a:lnTo>
                  <a:pt x="2155215" y="238760"/>
                </a:lnTo>
                <a:lnTo>
                  <a:pt x="2156955" y="238760"/>
                </a:lnTo>
                <a:lnTo>
                  <a:pt x="2172055" y="238760"/>
                </a:lnTo>
                <a:lnTo>
                  <a:pt x="2176348" y="243840"/>
                </a:lnTo>
                <a:lnTo>
                  <a:pt x="2176348" y="0"/>
                </a:lnTo>
                <a:lnTo>
                  <a:pt x="2174379" y="0"/>
                </a:lnTo>
                <a:lnTo>
                  <a:pt x="2174379" y="224790"/>
                </a:lnTo>
                <a:lnTo>
                  <a:pt x="2174379" y="229870"/>
                </a:lnTo>
                <a:lnTo>
                  <a:pt x="2173795" y="229870"/>
                </a:lnTo>
                <a:lnTo>
                  <a:pt x="2173795" y="234950"/>
                </a:lnTo>
                <a:lnTo>
                  <a:pt x="2172665" y="234950"/>
                </a:lnTo>
                <a:lnTo>
                  <a:pt x="2172055" y="229870"/>
                </a:lnTo>
                <a:lnTo>
                  <a:pt x="2173795" y="229870"/>
                </a:lnTo>
                <a:lnTo>
                  <a:pt x="2172639" y="224790"/>
                </a:lnTo>
                <a:lnTo>
                  <a:pt x="2174379" y="224790"/>
                </a:lnTo>
                <a:lnTo>
                  <a:pt x="2174379" y="0"/>
                </a:lnTo>
                <a:lnTo>
                  <a:pt x="2149983" y="0"/>
                </a:lnTo>
                <a:lnTo>
                  <a:pt x="2149983" y="229870"/>
                </a:lnTo>
                <a:lnTo>
                  <a:pt x="2145919" y="229870"/>
                </a:lnTo>
                <a:lnTo>
                  <a:pt x="2142426" y="224790"/>
                </a:lnTo>
                <a:lnTo>
                  <a:pt x="2147074" y="224790"/>
                </a:lnTo>
                <a:lnTo>
                  <a:pt x="2149983" y="229870"/>
                </a:lnTo>
                <a:lnTo>
                  <a:pt x="2149983" y="0"/>
                </a:lnTo>
                <a:lnTo>
                  <a:pt x="2141855" y="0"/>
                </a:lnTo>
                <a:lnTo>
                  <a:pt x="2141855" y="267970"/>
                </a:lnTo>
                <a:lnTo>
                  <a:pt x="2140686" y="267970"/>
                </a:lnTo>
                <a:lnTo>
                  <a:pt x="2140686" y="302260"/>
                </a:lnTo>
                <a:lnTo>
                  <a:pt x="2128494" y="307340"/>
                </a:lnTo>
                <a:lnTo>
                  <a:pt x="2128494" y="316230"/>
                </a:lnTo>
                <a:lnTo>
                  <a:pt x="2126742" y="321310"/>
                </a:lnTo>
                <a:lnTo>
                  <a:pt x="2126742" y="316230"/>
                </a:lnTo>
                <a:lnTo>
                  <a:pt x="2125586" y="316230"/>
                </a:lnTo>
                <a:lnTo>
                  <a:pt x="2125459" y="315683"/>
                </a:lnTo>
                <a:lnTo>
                  <a:pt x="2125459" y="341630"/>
                </a:lnTo>
                <a:lnTo>
                  <a:pt x="2124494" y="342900"/>
                </a:lnTo>
                <a:lnTo>
                  <a:pt x="2123414" y="346151"/>
                </a:lnTo>
                <a:lnTo>
                  <a:pt x="2123338" y="346379"/>
                </a:lnTo>
                <a:lnTo>
                  <a:pt x="2123224" y="346710"/>
                </a:lnTo>
                <a:lnTo>
                  <a:pt x="2122678" y="355600"/>
                </a:lnTo>
                <a:lnTo>
                  <a:pt x="2112810" y="355600"/>
                </a:lnTo>
                <a:lnTo>
                  <a:pt x="2108162" y="350520"/>
                </a:lnTo>
                <a:lnTo>
                  <a:pt x="2113242" y="341630"/>
                </a:lnTo>
                <a:lnTo>
                  <a:pt x="2115134" y="336550"/>
                </a:lnTo>
                <a:lnTo>
                  <a:pt x="2120938" y="336550"/>
                </a:lnTo>
                <a:lnTo>
                  <a:pt x="2120354" y="341363"/>
                </a:lnTo>
                <a:lnTo>
                  <a:pt x="2120328" y="341630"/>
                </a:lnTo>
                <a:lnTo>
                  <a:pt x="2125459" y="341630"/>
                </a:lnTo>
                <a:lnTo>
                  <a:pt x="2125459" y="315683"/>
                </a:lnTo>
                <a:lnTo>
                  <a:pt x="2124418" y="311150"/>
                </a:lnTo>
                <a:lnTo>
                  <a:pt x="2127326" y="311150"/>
                </a:lnTo>
                <a:lnTo>
                  <a:pt x="2128494" y="316230"/>
                </a:lnTo>
                <a:lnTo>
                  <a:pt x="2128494" y="307340"/>
                </a:lnTo>
                <a:lnTo>
                  <a:pt x="2125002" y="302260"/>
                </a:lnTo>
                <a:lnTo>
                  <a:pt x="2125002" y="297180"/>
                </a:lnTo>
                <a:lnTo>
                  <a:pt x="2125395" y="293801"/>
                </a:lnTo>
                <a:lnTo>
                  <a:pt x="2122678" y="297180"/>
                </a:lnTo>
                <a:lnTo>
                  <a:pt x="2122678" y="309245"/>
                </a:lnTo>
                <a:lnTo>
                  <a:pt x="2120938" y="307340"/>
                </a:lnTo>
                <a:lnTo>
                  <a:pt x="2122093" y="307340"/>
                </a:lnTo>
                <a:lnTo>
                  <a:pt x="2122678" y="309245"/>
                </a:lnTo>
                <a:lnTo>
                  <a:pt x="2122678" y="297180"/>
                </a:lnTo>
                <a:lnTo>
                  <a:pt x="2119198" y="297180"/>
                </a:lnTo>
                <a:lnTo>
                  <a:pt x="2119198" y="311150"/>
                </a:lnTo>
                <a:lnTo>
                  <a:pt x="2115705" y="307340"/>
                </a:lnTo>
                <a:lnTo>
                  <a:pt x="2109901" y="307340"/>
                </a:lnTo>
                <a:lnTo>
                  <a:pt x="2105837" y="302260"/>
                </a:lnTo>
                <a:lnTo>
                  <a:pt x="2106993" y="302260"/>
                </a:lnTo>
                <a:lnTo>
                  <a:pt x="2100021" y="297180"/>
                </a:lnTo>
                <a:lnTo>
                  <a:pt x="2108162" y="297180"/>
                </a:lnTo>
                <a:lnTo>
                  <a:pt x="2110486" y="302260"/>
                </a:lnTo>
                <a:lnTo>
                  <a:pt x="2112226" y="302260"/>
                </a:lnTo>
                <a:lnTo>
                  <a:pt x="2119198" y="311150"/>
                </a:lnTo>
                <a:lnTo>
                  <a:pt x="2119198" y="297180"/>
                </a:lnTo>
                <a:lnTo>
                  <a:pt x="2118029" y="297180"/>
                </a:lnTo>
                <a:lnTo>
                  <a:pt x="2116290" y="292100"/>
                </a:lnTo>
                <a:lnTo>
                  <a:pt x="2125586" y="292100"/>
                </a:lnTo>
                <a:lnTo>
                  <a:pt x="2125395" y="293801"/>
                </a:lnTo>
                <a:lnTo>
                  <a:pt x="2126742" y="292100"/>
                </a:lnTo>
                <a:lnTo>
                  <a:pt x="2135454" y="292100"/>
                </a:lnTo>
                <a:lnTo>
                  <a:pt x="2138946" y="297180"/>
                </a:lnTo>
                <a:lnTo>
                  <a:pt x="2140686" y="302260"/>
                </a:lnTo>
                <a:lnTo>
                  <a:pt x="2140686" y="267970"/>
                </a:lnTo>
                <a:lnTo>
                  <a:pt x="2139823" y="267970"/>
                </a:lnTo>
                <a:lnTo>
                  <a:pt x="2139823" y="292100"/>
                </a:lnTo>
                <a:lnTo>
                  <a:pt x="2137206" y="292100"/>
                </a:lnTo>
                <a:lnTo>
                  <a:pt x="2139048" y="288315"/>
                </a:lnTo>
                <a:lnTo>
                  <a:pt x="2139200" y="288315"/>
                </a:lnTo>
                <a:lnTo>
                  <a:pt x="2139823" y="292100"/>
                </a:lnTo>
                <a:lnTo>
                  <a:pt x="2139823" y="267970"/>
                </a:lnTo>
                <a:lnTo>
                  <a:pt x="2135454" y="267970"/>
                </a:lnTo>
                <a:lnTo>
                  <a:pt x="2134324" y="263004"/>
                </a:lnTo>
                <a:lnTo>
                  <a:pt x="2139010" y="263004"/>
                </a:lnTo>
                <a:lnTo>
                  <a:pt x="2141855" y="267970"/>
                </a:lnTo>
                <a:lnTo>
                  <a:pt x="2141855" y="0"/>
                </a:lnTo>
                <a:lnTo>
                  <a:pt x="2119198" y="0"/>
                </a:lnTo>
                <a:lnTo>
                  <a:pt x="2119198" y="273050"/>
                </a:lnTo>
                <a:lnTo>
                  <a:pt x="2119198" y="278180"/>
                </a:lnTo>
                <a:lnTo>
                  <a:pt x="2115134" y="278180"/>
                </a:lnTo>
                <a:lnTo>
                  <a:pt x="2115134" y="273050"/>
                </a:lnTo>
                <a:lnTo>
                  <a:pt x="2119198" y="273050"/>
                </a:lnTo>
                <a:lnTo>
                  <a:pt x="2119198" y="0"/>
                </a:lnTo>
                <a:lnTo>
                  <a:pt x="2113381" y="0"/>
                </a:lnTo>
                <a:lnTo>
                  <a:pt x="2113381" y="302260"/>
                </a:lnTo>
                <a:lnTo>
                  <a:pt x="2112810" y="302260"/>
                </a:lnTo>
                <a:lnTo>
                  <a:pt x="2110486" y="297180"/>
                </a:lnTo>
                <a:lnTo>
                  <a:pt x="2112810" y="297180"/>
                </a:lnTo>
                <a:lnTo>
                  <a:pt x="2113381" y="302260"/>
                </a:lnTo>
                <a:lnTo>
                  <a:pt x="2113381" y="0"/>
                </a:lnTo>
                <a:lnTo>
                  <a:pt x="2102929" y="0"/>
                </a:lnTo>
                <a:lnTo>
                  <a:pt x="2102929" y="69850"/>
                </a:lnTo>
                <a:lnTo>
                  <a:pt x="2095030" y="69850"/>
                </a:lnTo>
                <a:lnTo>
                  <a:pt x="2095030" y="114300"/>
                </a:lnTo>
                <a:lnTo>
                  <a:pt x="2088413" y="114300"/>
                </a:lnTo>
                <a:lnTo>
                  <a:pt x="2088413" y="326390"/>
                </a:lnTo>
                <a:lnTo>
                  <a:pt x="2082901" y="331470"/>
                </a:lnTo>
                <a:lnTo>
                  <a:pt x="2077885" y="336550"/>
                </a:lnTo>
                <a:lnTo>
                  <a:pt x="2077707" y="341363"/>
                </a:lnTo>
                <a:lnTo>
                  <a:pt x="2077656" y="342900"/>
                </a:lnTo>
                <a:lnTo>
                  <a:pt x="2077554" y="345694"/>
                </a:lnTo>
                <a:lnTo>
                  <a:pt x="2077529" y="346710"/>
                </a:lnTo>
                <a:lnTo>
                  <a:pt x="2078558" y="346710"/>
                </a:lnTo>
                <a:lnTo>
                  <a:pt x="2086089" y="350520"/>
                </a:lnTo>
                <a:lnTo>
                  <a:pt x="2075053" y="350520"/>
                </a:lnTo>
                <a:lnTo>
                  <a:pt x="2075053" y="563880"/>
                </a:lnTo>
                <a:lnTo>
                  <a:pt x="2068080" y="558800"/>
                </a:lnTo>
                <a:lnTo>
                  <a:pt x="2073884" y="558800"/>
                </a:lnTo>
                <a:lnTo>
                  <a:pt x="2075053" y="563880"/>
                </a:lnTo>
                <a:lnTo>
                  <a:pt x="2075053" y="350520"/>
                </a:lnTo>
                <a:lnTo>
                  <a:pt x="2074202" y="350520"/>
                </a:lnTo>
                <a:lnTo>
                  <a:pt x="2072081" y="346710"/>
                </a:lnTo>
                <a:lnTo>
                  <a:pt x="2069515" y="341630"/>
                </a:lnTo>
                <a:lnTo>
                  <a:pt x="2070760" y="336550"/>
                </a:lnTo>
                <a:lnTo>
                  <a:pt x="2073503" y="326390"/>
                </a:lnTo>
                <a:lnTo>
                  <a:pt x="2088413" y="326390"/>
                </a:lnTo>
                <a:lnTo>
                  <a:pt x="2088413" y="114300"/>
                </a:lnTo>
                <a:lnTo>
                  <a:pt x="2086063" y="114300"/>
                </a:lnTo>
                <a:lnTo>
                  <a:pt x="2086648" y="104305"/>
                </a:lnTo>
                <a:lnTo>
                  <a:pt x="2086991" y="104305"/>
                </a:lnTo>
                <a:lnTo>
                  <a:pt x="2095030" y="114300"/>
                </a:lnTo>
                <a:lnTo>
                  <a:pt x="2095030" y="69850"/>
                </a:lnTo>
                <a:lnTo>
                  <a:pt x="2092477" y="69850"/>
                </a:lnTo>
                <a:lnTo>
                  <a:pt x="2092477" y="64770"/>
                </a:lnTo>
                <a:lnTo>
                  <a:pt x="2100605" y="64770"/>
                </a:lnTo>
                <a:lnTo>
                  <a:pt x="2102929" y="69850"/>
                </a:lnTo>
                <a:lnTo>
                  <a:pt x="2102929" y="0"/>
                </a:lnTo>
                <a:lnTo>
                  <a:pt x="2079701" y="0"/>
                </a:lnTo>
                <a:lnTo>
                  <a:pt x="2079701" y="185420"/>
                </a:lnTo>
                <a:lnTo>
                  <a:pt x="2079701" y="190500"/>
                </a:lnTo>
                <a:lnTo>
                  <a:pt x="2073338" y="190500"/>
                </a:lnTo>
                <a:lnTo>
                  <a:pt x="2073897" y="195173"/>
                </a:lnTo>
                <a:lnTo>
                  <a:pt x="2073935" y="195580"/>
                </a:lnTo>
                <a:lnTo>
                  <a:pt x="2067191" y="195580"/>
                </a:lnTo>
                <a:lnTo>
                  <a:pt x="2070773" y="190500"/>
                </a:lnTo>
                <a:lnTo>
                  <a:pt x="2071039" y="190500"/>
                </a:lnTo>
                <a:lnTo>
                  <a:pt x="2071560" y="185420"/>
                </a:lnTo>
                <a:lnTo>
                  <a:pt x="2079701" y="185420"/>
                </a:lnTo>
                <a:lnTo>
                  <a:pt x="2079701" y="0"/>
                </a:lnTo>
                <a:lnTo>
                  <a:pt x="2076792" y="0"/>
                </a:lnTo>
                <a:lnTo>
                  <a:pt x="2076792" y="40640"/>
                </a:lnTo>
                <a:lnTo>
                  <a:pt x="2072728" y="40640"/>
                </a:lnTo>
                <a:lnTo>
                  <a:pt x="2073884" y="45720"/>
                </a:lnTo>
                <a:lnTo>
                  <a:pt x="2067496" y="45720"/>
                </a:lnTo>
                <a:lnTo>
                  <a:pt x="2066912" y="40640"/>
                </a:lnTo>
                <a:lnTo>
                  <a:pt x="2065756" y="35560"/>
                </a:lnTo>
                <a:lnTo>
                  <a:pt x="2068664" y="31750"/>
                </a:lnTo>
                <a:lnTo>
                  <a:pt x="2073300" y="31750"/>
                </a:lnTo>
                <a:lnTo>
                  <a:pt x="2076208" y="35560"/>
                </a:lnTo>
                <a:lnTo>
                  <a:pt x="2076792" y="40640"/>
                </a:lnTo>
                <a:lnTo>
                  <a:pt x="2076792" y="0"/>
                </a:lnTo>
                <a:lnTo>
                  <a:pt x="2046008" y="0"/>
                </a:lnTo>
                <a:lnTo>
                  <a:pt x="2046008" y="45720"/>
                </a:lnTo>
                <a:lnTo>
                  <a:pt x="2046008" y="50800"/>
                </a:lnTo>
                <a:lnTo>
                  <a:pt x="2043684" y="50800"/>
                </a:lnTo>
                <a:lnTo>
                  <a:pt x="2043684" y="486410"/>
                </a:lnTo>
                <a:lnTo>
                  <a:pt x="2041944" y="490220"/>
                </a:lnTo>
                <a:lnTo>
                  <a:pt x="2039327" y="486410"/>
                </a:lnTo>
                <a:lnTo>
                  <a:pt x="2036711" y="481330"/>
                </a:lnTo>
                <a:lnTo>
                  <a:pt x="2033231" y="486410"/>
                </a:lnTo>
                <a:lnTo>
                  <a:pt x="2034095" y="481330"/>
                </a:lnTo>
                <a:lnTo>
                  <a:pt x="2034971" y="476250"/>
                </a:lnTo>
                <a:lnTo>
                  <a:pt x="2040191" y="481330"/>
                </a:lnTo>
                <a:lnTo>
                  <a:pt x="2043684" y="486410"/>
                </a:lnTo>
                <a:lnTo>
                  <a:pt x="2043684" y="50800"/>
                </a:lnTo>
                <a:lnTo>
                  <a:pt x="2038985" y="50800"/>
                </a:lnTo>
                <a:lnTo>
                  <a:pt x="2039620" y="45720"/>
                </a:lnTo>
                <a:lnTo>
                  <a:pt x="2046008" y="45720"/>
                </a:lnTo>
                <a:lnTo>
                  <a:pt x="2046008" y="0"/>
                </a:lnTo>
                <a:lnTo>
                  <a:pt x="2019287" y="0"/>
                </a:lnTo>
                <a:lnTo>
                  <a:pt x="2019287" y="55880"/>
                </a:lnTo>
                <a:lnTo>
                  <a:pt x="2014499" y="55880"/>
                </a:lnTo>
                <a:lnTo>
                  <a:pt x="2017509" y="50800"/>
                </a:lnTo>
                <a:lnTo>
                  <a:pt x="2017953" y="50800"/>
                </a:lnTo>
                <a:lnTo>
                  <a:pt x="2019287" y="55880"/>
                </a:lnTo>
                <a:lnTo>
                  <a:pt x="2019287" y="0"/>
                </a:lnTo>
                <a:lnTo>
                  <a:pt x="2010422" y="0"/>
                </a:lnTo>
                <a:lnTo>
                  <a:pt x="2010422" y="273050"/>
                </a:lnTo>
                <a:lnTo>
                  <a:pt x="2008720" y="277901"/>
                </a:lnTo>
                <a:lnTo>
                  <a:pt x="2008619" y="278180"/>
                </a:lnTo>
                <a:lnTo>
                  <a:pt x="2004275" y="278180"/>
                </a:lnTo>
                <a:lnTo>
                  <a:pt x="2004275" y="626110"/>
                </a:lnTo>
                <a:lnTo>
                  <a:pt x="2000250" y="626110"/>
                </a:lnTo>
                <a:lnTo>
                  <a:pt x="1998370" y="621030"/>
                </a:lnTo>
                <a:lnTo>
                  <a:pt x="2000123" y="621030"/>
                </a:lnTo>
                <a:lnTo>
                  <a:pt x="2000694" y="615950"/>
                </a:lnTo>
                <a:lnTo>
                  <a:pt x="2003018" y="621030"/>
                </a:lnTo>
                <a:lnTo>
                  <a:pt x="2004275" y="626110"/>
                </a:lnTo>
                <a:lnTo>
                  <a:pt x="2004275" y="278180"/>
                </a:lnTo>
                <a:lnTo>
                  <a:pt x="2003018" y="278180"/>
                </a:lnTo>
                <a:lnTo>
                  <a:pt x="2003018" y="273050"/>
                </a:lnTo>
                <a:lnTo>
                  <a:pt x="2003018" y="267970"/>
                </a:lnTo>
                <a:lnTo>
                  <a:pt x="2008416" y="267970"/>
                </a:lnTo>
                <a:lnTo>
                  <a:pt x="2010422" y="273050"/>
                </a:lnTo>
                <a:lnTo>
                  <a:pt x="2010422" y="0"/>
                </a:lnTo>
                <a:lnTo>
                  <a:pt x="2005342" y="0"/>
                </a:lnTo>
                <a:lnTo>
                  <a:pt x="2005342" y="157480"/>
                </a:lnTo>
                <a:lnTo>
                  <a:pt x="2004707" y="162560"/>
                </a:lnTo>
                <a:lnTo>
                  <a:pt x="2001278" y="162560"/>
                </a:lnTo>
                <a:lnTo>
                  <a:pt x="2001278" y="297180"/>
                </a:lnTo>
                <a:lnTo>
                  <a:pt x="2000110" y="297180"/>
                </a:lnTo>
                <a:lnTo>
                  <a:pt x="1998370" y="302260"/>
                </a:lnTo>
                <a:lnTo>
                  <a:pt x="1988502" y="297180"/>
                </a:lnTo>
                <a:lnTo>
                  <a:pt x="1990826" y="302260"/>
                </a:lnTo>
                <a:lnTo>
                  <a:pt x="1984438" y="302260"/>
                </a:lnTo>
                <a:lnTo>
                  <a:pt x="1985594" y="307340"/>
                </a:lnTo>
                <a:lnTo>
                  <a:pt x="1989074" y="307340"/>
                </a:lnTo>
                <a:lnTo>
                  <a:pt x="1988502" y="311150"/>
                </a:lnTo>
                <a:lnTo>
                  <a:pt x="1979206" y="307340"/>
                </a:lnTo>
                <a:lnTo>
                  <a:pt x="1976882" y="316230"/>
                </a:lnTo>
                <a:lnTo>
                  <a:pt x="1972284" y="311150"/>
                </a:lnTo>
                <a:lnTo>
                  <a:pt x="1974024" y="307340"/>
                </a:lnTo>
                <a:lnTo>
                  <a:pt x="1972868" y="307340"/>
                </a:lnTo>
                <a:lnTo>
                  <a:pt x="1972284" y="297180"/>
                </a:lnTo>
                <a:lnTo>
                  <a:pt x="1980298" y="297180"/>
                </a:lnTo>
                <a:lnTo>
                  <a:pt x="1986902" y="292100"/>
                </a:lnTo>
                <a:lnTo>
                  <a:pt x="2000694" y="292100"/>
                </a:lnTo>
                <a:lnTo>
                  <a:pt x="2001278" y="297180"/>
                </a:lnTo>
                <a:lnTo>
                  <a:pt x="2001278" y="162560"/>
                </a:lnTo>
                <a:lnTo>
                  <a:pt x="2000288" y="162560"/>
                </a:lnTo>
                <a:lnTo>
                  <a:pt x="1998370" y="157480"/>
                </a:lnTo>
                <a:lnTo>
                  <a:pt x="1998370" y="152400"/>
                </a:lnTo>
                <a:lnTo>
                  <a:pt x="2003018" y="152400"/>
                </a:lnTo>
                <a:lnTo>
                  <a:pt x="2005342" y="157480"/>
                </a:lnTo>
                <a:lnTo>
                  <a:pt x="2005342" y="0"/>
                </a:lnTo>
                <a:lnTo>
                  <a:pt x="1953691" y="0"/>
                </a:lnTo>
                <a:lnTo>
                  <a:pt x="1953691" y="534670"/>
                </a:lnTo>
                <a:lnTo>
                  <a:pt x="1952117" y="538480"/>
                </a:lnTo>
                <a:lnTo>
                  <a:pt x="1948713" y="543572"/>
                </a:lnTo>
                <a:lnTo>
                  <a:pt x="1944751" y="548640"/>
                </a:lnTo>
                <a:lnTo>
                  <a:pt x="1941499" y="553720"/>
                </a:lnTo>
                <a:lnTo>
                  <a:pt x="1942655" y="563880"/>
                </a:lnTo>
                <a:lnTo>
                  <a:pt x="1948472" y="567690"/>
                </a:lnTo>
                <a:lnTo>
                  <a:pt x="1947303" y="567690"/>
                </a:lnTo>
                <a:lnTo>
                  <a:pt x="1947303" y="664210"/>
                </a:lnTo>
                <a:lnTo>
                  <a:pt x="1946148" y="669290"/>
                </a:lnTo>
                <a:lnTo>
                  <a:pt x="1944979" y="669290"/>
                </a:lnTo>
                <a:lnTo>
                  <a:pt x="1945563" y="674370"/>
                </a:lnTo>
                <a:lnTo>
                  <a:pt x="1934527" y="674370"/>
                </a:lnTo>
                <a:lnTo>
                  <a:pt x="1938591" y="669290"/>
                </a:lnTo>
                <a:lnTo>
                  <a:pt x="1939112" y="665480"/>
                </a:lnTo>
                <a:lnTo>
                  <a:pt x="1939175" y="664210"/>
                </a:lnTo>
                <a:lnTo>
                  <a:pt x="1947303" y="664210"/>
                </a:lnTo>
                <a:lnTo>
                  <a:pt x="1947303" y="567690"/>
                </a:lnTo>
                <a:lnTo>
                  <a:pt x="1938261" y="567690"/>
                </a:lnTo>
                <a:lnTo>
                  <a:pt x="1933435" y="553720"/>
                </a:lnTo>
                <a:lnTo>
                  <a:pt x="1936026" y="543572"/>
                </a:lnTo>
                <a:lnTo>
                  <a:pt x="1937423" y="538480"/>
                </a:lnTo>
                <a:lnTo>
                  <a:pt x="1938743" y="534670"/>
                </a:lnTo>
                <a:lnTo>
                  <a:pt x="1953691" y="534670"/>
                </a:lnTo>
                <a:lnTo>
                  <a:pt x="1953691" y="0"/>
                </a:lnTo>
                <a:lnTo>
                  <a:pt x="1932292" y="0"/>
                </a:lnTo>
                <a:lnTo>
                  <a:pt x="1932292" y="104305"/>
                </a:lnTo>
                <a:lnTo>
                  <a:pt x="1926399" y="104305"/>
                </a:lnTo>
                <a:lnTo>
                  <a:pt x="1926399" y="693420"/>
                </a:lnTo>
                <a:lnTo>
                  <a:pt x="1926336" y="698639"/>
                </a:lnTo>
                <a:lnTo>
                  <a:pt x="1923072" y="698639"/>
                </a:lnTo>
                <a:lnTo>
                  <a:pt x="1923402" y="698119"/>
                </a:lnTo>
                <a:lnTo>
                  <a:pt x="1926399" y="693420"/>
                </a:lnTo>
                <a:lnTo>
                  <a:pt x="1926399" y="104305"/>
                </a:lnTo>
                <a:lnTo>
                  <a:pt x="1923491" y="104305"/>
                </a:lnTo>
                <a:lnTo>
                  <a:pt x="1923491" y="99060"/>
                </a:lnTo>
                <a:lnTo>
                  <a:pt x="1932292" y="104305"/>
                </a:lnTo>
                <a:lnTo>
                  <a:pt x="1932292" y="0"/>
                </a:lnTo>
                <a:lnTo>
                  <a:pt x="1919998" y="0"/>
                </a:lnTo>
                <a:lnTo>
                  <a:pt x="1919998" y="703580"/>
                </a:lnTo>
                <a:lnTo>
                  <a:pt x="1919020" y="698906"/>
                </a:lnTo>
                <a:lnTo>
                  <a:pt x="1918970" y="698639"/>
                </a:lnTo>
                <a:lnTo>
                  <a:pt x="1918855" y="698119"/>
                </a:lnTo>
                <a:lnTo>
                  <a:pt x="1918995" y="698639"/>
                </a:lnTo>
                <a:lnTo>
                  <a:pt x="1919071" y="698906"/>
                </a:lnTo>
                <a:lnTo>
                  <a:pt x="1919998" y="703580"/>
                </a:lnTo>
                <a:lnTo>
                  <a:pt x="1919998" y="0"/>
                </a:lnTo>
                <a:lnTo>
                  <a:pt x="1898510" y="0"/>
                </a:lnTo>
                <a:lnTo>
                  <a:pt x="1898510" y="147320"/>
                </a:lnTo>
                <a:lnTo>
                  <a:pt x="1898510" y="157480"/>
                </a:lnTo>
                <a:lnTo>
                  <a:pt x="1895602" y="157480"/>
                </a:lnTo>
                <a:lnTo>
                  <a:pt x="1895602" y="708660"/>
                </a:lnTo>
                <a:lnTo>
                  <a:pt x="1895602" y="712101"/>
                </a:lnTo>
                <a:lnTo>
                  <a:pt x="1888642" y="708660"/>
                </a:lnTo>
                <a:lnTo>
                  <a:pt x="1895602" y="708660"/>
                </a:lnTo>
                <a:lnTo>
                  <a:pt x="1895602" y="157480"/>
                </a:lnTo>
                <a:lnTo>
                  <a:pt x="1890966" y="157480"/>
                </a:lnTo>
                <a:lnTo>
                  <a:pt x="1891538" y="152400"/>
                </a:lnTo>
                <a:lnTo>
                  <a:pt x="1892122" y="147320"/>
                </a:lnTo>
                <a:lnTo>
                  <a:pt x="1898510" y="147320"/>
                </a:lnTo>
                <a:lnTo>
                  <a:pt x="1898510" y="0"/>
                </a:lnTo>
                <a:lnTo>
                  <a:pt x="1878774" y="0"/>
                </a:lnTo>
                <a:lnTo>
                  <a:pt x="1877885" y="2540"/>
                </a:lnTo>
                <a:lnTo>
                  <a:pt x="1872589" y="7620"/>
                </a:lnTo>
                <a:lnTo>
                  <a:pt x="1869655" y="11430"/>
                </a:lnTo>
                <a:lnTo>
                  <a:pt x="1865985" y="16268"/>
                </a:lnTo>
                <a:lnTo>
                  <a:pt x="1865706" y="16548"/>
                </a:lnTo>
                <a:lnTo>
                  <a:pt x="1865934" y="16268"/>
                </a:lnTo>
                <a:lnTo>
                  <a:pt x="1866150" y="11430"/>
                </a:lnTo>
                <a:lnTo>
                  <a:pt x="1866188" y="10160"/>
                </a:lnTo>
                <a:lnTo>
                  <a:pt x="1866277" y="7620"/>
                </a:lnTo>
                <a:lnTo>
                  <a:pt x="1866836" y="0"/>
                </a:lnTo>
                <a:lnTo>
                  <a:pt x="1856689" y="0"/>
                </a:lnTo>
                <a:lnTo>
                  <a:pt x="1856689" y="69850"/>
                </a:lnTo>
                <a:lnTo>
                  <a:pt x="1853780" y="74930"/>
                </a:lnTo>
                <a:lnTo>
                  <a:pt x="1853476" y="74930"/>
                </a:lnTo>
                <a:lnTo>
                  <a:pt x="1853476" y="346710"/>
                </a:lnTo>
                <a:lnTo>
                  <a:pt x="1853323" y="346379"/>
                </a:lnTo>
                <a:lnTo>
                  <a:pt x="1853336" y="346710"/>
                </a:lnTo>
                <a:lnTo>
                  <a:pt x="1853260" y="346379"/>
                </a:lnTo>
                <a:lnTo>
                  <a:pt x="1853209" y="346151"/>
                </a:lnTo>
                <a:lnTo>
                  <a:pt x="1852980" y="345694"/>
                </a:lnTo>
                <a:lnTo>
                  <a:pt x="1852409" y="342900"/>
                </a:lnTo>
                <a:lnTo>
                  <a:pt x="1853095" y="345694"/>
                </a:lnTo>
                <a:lnTo>
                  <a:pt x="1853209" y="346151"/>
                </a:lnTo>
                <a:lnTo>
                  <a:pt x="1853323" y="346379"/>
                </a:lnTo>
                <a:lnTo>
                  <a:pt x="1853247" y="345694"/>
                </a:lnTo>
                <a:lnTo>
                  <a:pt x="1853349" y="346151"/>
                </a:lnTo>
                <a:lnTo>
                  <a:pt x="1853399" y="346379"/>
                </a:lnTo>
                <a:lnTo>
                  <a:pt x="1853476" y="346710"/>
                </a:lnTo>
                <a:lnTo>
                  <a:pt x="1853476" y="74930"/>
                </a:lnTo>
                <a:lnTo>
                  <a:pt x="1847392" y="74930"/>
                </a:lnTo>
                <a:lnTo>
                  <a:pt x="1843328" y="69850"/>
                </a:lnTo>
                <a:lnTo>
                  <a:pt x="1847392" y="64770"/>
                </a:lnTo>
                <a:lnTo>
                  <a:pt x="1854365" y="64770"/>
                </a:lnTo>
                <a:lnTo>
                  <a:pt x="1856689" y="69850"/>
                </a:lnTo>
                <a:lnTo>
                  <a:pt x="1856689" y="0"/>
                </a:lnTo>
                <a:lnTo>
                  <a:pt x="1851456" y="0"/>
                </a:lnTo>
                <a:lnTo>
                  <a:pt x="1851456" y="45720"/>
                </a:lnTo>
                <a:lnTo>
                  <a:pt x="1849716" y="55880"/>
                </a:lnTo>
                <a:lnTo>
                  <a:pt x="1839849" y="55880"/>
                </a:lnTo>
                <a:lnTo>
                  <a:pt x="1841588" y="45720"/>
                </a:lnTo>
                <a:lnTo>
                  <a:pt x="1843328" y="50380"/>
                </a:lnTo>
                <a:lnTo>
                  <a:pt x="1851456" y="45720"/>
                </a:lnTo>
                <a:lnTo>
                  <a:pt x="1851456" y="0"/>
                </a:lnTo>
                <a:lnTo>
                  <a:pt x="1833168" y="0"/>
                </a:lnTo>
                <a:lnTo>
                  <a:pt x="1833168" y="229870"/>
                </a:lnTo>
                <a:lnTo>
                  <a:pt x="1829904" y="234670"/>
                </a:lnTo>
                <a:lnTo>
                  <a:pt x="1829701" y="234950"/>
                </a:lnTo>
                <a:lnTo>
                  <a:pt x="1829892" y="234670"/>
                </a:lnTo>
                <a:lnTo>
                  <a:pt x="1825320" y="224790"/>
                </a:lnTo>
                <a:lnTo>
                  <a:pt x="1832508" y="224790"/>
                </a:lnTo>
                <a:lnTo>
                  <a:pt x="1833168" y="229870"/>
                </a:lnTo>
                <a:lnTo>
                  <a:pt x="1833168" y="0"/>
                </a:lnTo>
                <a:lnTo>
                  <a:pt x="1819516" y="0"/>
                </a:lnTo>
                <a:lnTo>
                  <a:pt x="1819516" y="209550"/>
                </a:lnTo>
                <a:lnTo>
                  <a:pt x="1810219" y="214630"/>
                </a:lnTo>
                <a:lnTo>
                  <a:pt x="1817192" y="214630"/>
                </a:lnTo>
                <a:lnTo>
                  <a:pt x="1816023" y="219710"/>
                </a:lnTo>
                <a:lnTo>
                  <a:pt x="1803247" y="219710"/>
                </a:lnTo>
                <a:lnTo>
                  <a:pt x="1802663" y="209550"/>
                </a:lnTo>
                <a:lnTo>
                  <a:pt x="1807895" y="205740"/>
                </a:lnTo>
                <a:lnTo>
                  <a:pt x="1811375" y="209550"/>
                </a:lnTo>
                <a:lnTo>
                  <a:pt x="1819516" y="209550"/>
                </a:lnTo>
                <a:lnTo>
                  <a:pt x="1819516" y="0"/>
                </a:lnTo>
                <a:lnTo>
                  <a:pt x="1798205" y="0"/>
                </a:lnTo>
                <a:lnTo>
                  <a:pt x="1798205" y="316230"/>
                </a:lnTo>
                <a:lnTo>
                  <a:pt x="1797799" y="321310"/>
                </a:lnTo>
                <a:lnTo>
                  <a:pt x="1795767" y="321310"/>
                </a:lnTo>
                <a:lnTo>
                  <a:pt x="1794535" y="316230"/>
                </a:lnTo>
                <a:lnTo>
                  <a:pt x="1798205" y="316230"/>
                </a:lnTo>
                <a:lnTo>
                  <a:pt x="1798205" y="0"/>
                </a:lnTo>
                <a:lnTo>
                  <a:pt x="1781759" y="0"/>
                </a:lnTo>
                <a:lnTo>
                  <a:pt x="1781759" y="553720"/>
                </a:lnTo>
                <a:lnTo>
                  <a:pt x="1781759" y="558800"/>
                </a:lnTo>
                <a:lnTo>
                  <a:pt x="1781175" y="563880"/>
                </a:lnTo>
                <a:lnTo>
                  <a:pt x="1775942" y="563880"/>
                </a:lnTo>
                <a:lnTo>
                  <a:pt x="1775942" y="591820"/>
                </a:lnTo>
                <a:lnTo>
                  <a:pt x="1768983" y="591820"/>
                </a:lnTo>
                <a:lnTo>
                  <a:pt x="1765490" y="596900"/>
                </a:lnTo>
                <a:lnTo>
                  <a:pt x="1757946" y="591820"/>
                </a:lnTo>
                <a:lnTo>
                  <a:pt x="1761604" y="602094"/>
                </a:lnTo>
                <a:lnTo>
                  <a:pt x="1753082" y="602094"/>
                </a:lnTo>
                <a:lnTo>
                  <a:pt x="1748790" y="596087"/>
                </a:lnTo>
                <a:lnTo>
                  <a:pt x="1748790" y="660400"/>
                </a:lnTo>
                <a:lnTo>
                  <a:pt x="1748739" y="664210"/>
                </a:lnTo>
                <a:lnTo>
                  <a:pt x="1744002" y="664210"/>
                </a:lnTo>
                <a:lnTo>
                  <a:pt x="1746453" y="660400"/>
                </a:lnTo>
                <a:lnTo>
                  <a:pt x="1748790" y="660400"/>
                </a:lnTo>
                <a:lnTo>
                  <a:pt x="1748790" y="596087"/>
                </a:lnTo>
                <a:lnTo>
                  <a:pt x="1745742" y="591820"/>
                </a:lnTo>
                <a:lnTo>
                  <a:pt x="1742833" y="591820"/>
                </a:lnTo>
                <a:lnTo>
                  <a:pt x="1745081" y="596900"/>
                </a:lnTo>
                <a:lnTo>
                  <a:pt x="1743786" y="601624"/>
                </a:lnTo>
                <a:lnTo>
                  <a:pt x="1743671" y="602094"/>
                </a:lnTo>
                <a:lnTo>
                  <a:pt x="1743036" y="606132"/>
                </a:lnTo>
                <a:lnTo>
                  <a:pt x="1738744" y="602094"/>
                </a:lnTo>
                <a:lnTo>
                  <a:pt x="1737334" y="602094"/>
                </a:lnTo>
                <a:lnTo>
                  <a:pt x="1742833" y="612140"/>
                </a:lnTo>
                <a:lnTo>
                  <a:pt x="1737271" y="612140"/>
                </a:lnTo>
                <a:lnTo>
                  <a:pt x="1740331" y="615950"/>
                </a:lnTo>
                <a:lnTo>
                  <a:pt x="1735861" y="615950"/>
                </a:lnTo>
                <a:lnTo>
                  <a:pt x="1735289" y="612140"/>
                </a:lnTo>
                <a:lnTo>
                  <a:pt x="1727200" y="615950"/>
                </a:lnTo>
                <a:lnTo>
                  <a:pt x="1728939" y="631190"/>
                </a:lnTo>
                <a:lnTo>
                  <a:pt x="1720811" y="631190"/>
                </a:lnTo>
                <a:lnTo>
                  <a:pt x="1716493" y="626110"/>
                </a:lnTo>
                <a:lnTo>
                  <a:pt x="1716024" y="621030"/>
                </a:lnTo>
                <a:lnTo>
                  <a:pt x="1716570" y="621030"/>
                </a:lnTo>
                <a:lnTo>
                  <a:pt x="1713839" y="615950"/>
                </a:lnTo>
                <a:lnTo>
                  <a:pt x="1713268" y="612140"/>
                </a:lnTo>
                <a:lnTo>
                  <a:pt x="1714284" y="607085"/>
                </a:lnTo>
                <a:lnTo>
                  <a:pt x="1713839" y="607085"/>
                </a:lnTo>
                <a:lnTo>
                  <a:pt x="1713839" y="602094"/>
                </a:lnTo>
                <a:lnTo>
                  <a:pt x="1716582" y="602094"/>
                </a:lnTo>
                <a:lnTo>
                  <a:pt x="1720227" y="607085"/>
                </a:lnTo>
                <a:lnTo>
                  <a:pt x="1720227" y="612140"/>
                </a:lnTo>
                <a:lnTo>
                  <a:pt x="1723148" y="602094"/>
                </a:lnTo>
                <a:lnTo>
                  <a:pt x="1728292" y="591820"/>
                </a:lnTo>
                <a:lnTo>
                  <a:pt x="1735328" y="588010"/>
                </a:lnTo>
                <a:lnTo>
                  <a:pt x="1748015" y="588010"/>
                </a:lnTo>
                <a:lnTo>
                  <a:pt x="1746618" y="577850"/>
                </a:lnTo>
                <a:lnTo>
                  <a:pt x="1745653" y="572770"/>
                </a:lnTo>
                <a:lnTo>
                  <a:pt x="1755038" y="572770"/>
                </a:lnTo>
                <a:lnTo>
                  <a:pt x="1763166" y="563880"/>
                </a:lnTo>
                <a:lnTo>
                  <a:pt x="1763750" y="563880"/>
                </a:lnTo>
                <a:lnTo>
                  <a:pt x="1760842" y="567690"/>
                </a:lnTo>
                <a:lnTo>
                  <a:pt x="1765490" y="577850"/>
                </a:lnTo>
                <a:lnTo>
                  <a:pt x="1761426" y="577850"/>
                </a:lnTo>
                <a:lnTo>
                  <a:pt x="1764334" y="588010"/>
                </a:lnTo>
                <a:lnTo>
                  <a:pt x="1775942" y="591820"/>
                </a:lnTo>
                <a:lnTo>
                  <a:pt x="1775942" y="563880"/>
                </a:lnTo>
                <a:lnTo>
                  <a:pt x="1773618" y="563880"/>
                </a:lnTo>
                <a:lnTo>
                  <a:pt x="1771878" y="558800"/>
                </a:lnTo>
                <a:lnTo>
                  <a:pt x="1774202" y="558800"/>
                </a:lnTo>
                <a:lnTo>
                  <a:pt x="1777695" y="553720"/>
                </a:lnTo>
                <a:lnTo>
                  <a:pt x="1781759" y="553720"/>
                </a:lnTo>
                <a:lnTo>
                  <a:pt x="1781759" y="0"/>
                </a:lnTo>
                <a:lnTo>
                  <a:pt x="1772462" y="0"/>
                </a:lnTo>
                <a:lnTo>
                  <a:pt x="1772462" y="229870"/>
                </a:lnTo>
                <a:lnTo>
                  <a:pt x="1772462" y="234950"/>
                </a:lnTo>
                <a:lnTo>
                  <a:pt x="1766760" y="234950"/>
                </a:lnTo>
                <a:lnTo>
                  <a:pt x="1768398" y="238760"/>
                </a:lnTo>
                <a:lnTo>
                  <a:pt x="1764906" y="238760"/>
                </a:lnTo>
                <a:lnTo>
                  <a:pt x="1762175" y="234950"/>
                </a:lnTo>
                <a:lnTo>
                  <a:pt x="1763039" y="234950"/>
                </a:lnTo>
                <a:lnTo>
                  <a:pt x="1765490" y="229870"/>
                </a:lnTo>
                <a:lnTo>
                  <a:pt x="1772462" y="229870"/>
                </a:lnTo>
                <a:lnTo>
                  <a:pt x="1772462" y="0"/>
                </a:lnTo>
                <a:lnTo>
                  <a:pt x="1734705" y="0"/>
                </a:lnTo>
                <a:lnTo>
                  <a:pt x="1734705" y="7620"/>
                </a:lnTo>
                <a:lnTo>
                  <a:pt x="1733550" y="11430"/>
                </a:lnTo>
                <a:lnTo>
                  <a:pt x="1725002" y="11430"/>
                </a:lnTo>
                <a:lnTo>
                  <a:pt x="1725002" y="341630"/>
                </a:lnTo>
                <a:lnTo>
                  <a:pt x="1724875" y="341363"/>
                </a:lnTo>
                <a:lnTo>
                  <a:pt x="1723720" y="338175"/>
                </a:lnTo>
                <a:lnTo>
                  <a:pt x="1723720" y="433070"/>
                </a:lnTo>
                <a:lnTo>
                  <a:pt x="1723136" y="436880"/>
                </a:lnTo>
                <a:lnTo>
                  <a:pt x="1716163" y="436880"/>
                </a:lnTo>
                <a:lnTo>
                  <a:pt x="1716163" y="433070"/>
                </a:lnTo>
                <a:lnTo>
                  <a:pt x="1716747" y="427990"/>
                </a:lnTo>
                <a:lnTo>
                  <a:pt x="1722551" y="427990"/>
                </a:lnTo>
                <a:lnTo>
                  <a:pt x="1723720" y="433070"/>
                </a:lnTo>
                <a:lnTo>
                  <a:pt x="1723720" y="338175"/>
                </a:lnTo>
                <a:lnTo>
                  <a:pt x="1723136" y="336550"/>
                </a:lnTo>
                <a:lnTo>
                  <a:pt x="1724914" y="341363"/>
                </a:lnTo>
                <a:lnTo>
                  <a:pt x="1725002" y="341630"/>
                </a:lnTo>
                <a:lnTo>
                  <a:pt x="1725002" y="11430"/>
                </a:lnTo>
                <a:lnTo>
                  <a:pt x="1724304" y="11430"/>
                </a:lnTo>
                <a:lnTo>
                  <a:pt x="1725460" y="7620"/>
                </a:lnTo>
                <a:lnTo>
                  <a:pt x="1731848" y="2540"/>
                </a:lnTo>
                <a:lnTo>
                  <a:pt x="1734705" y="7620"/>
                </a:lnTo>
                <a:lnTo>
                  <a:pt x="1734705" y="0"/>
                </a:lnTo>
                <a:lnTo>
                  <a:pt x="1711706" y="0"/>
                </a:lnTo>
                <a:lnTo>
                  <a:pt x="1712683" y="2540"/>
                </a:lnTo>
                <a:lnTo>
                  <a:pt x="1711515" y="279"/>
                </a:lnTo>
                <a:lnTo>
                  <a:pt x="1711515" y="621030"/>
                </a:lnTo>
                <a:lnTo>
                  <a:pt x="1709153" y="626110"/>
                </a:lnTo>
                <a:lnTo>
                  <a:pt x="1708619" y="631190"/>
                </a:lnTo>
                <a:lnTo>
                  <a:pt x="1706194" y="641375"/>
                </a:lnTo>
                <a:lnTo>
                  <a:pt x="1705711" y="642353"/>
                </a:lnTo>
                <a:lnTo>
                  <a:pt x="1705711" y="810260"/>
                </a:lnTo>
                <a:lnTo>
                  <a:pt x="1699907" y="810260"/>
                </a:lnTo>
                <a:lnTo>
                  <a:pt x="1701063" y="819150"/>
                </a:lnTo>
                <a:lnTo>
                  <a:pt x="1695831" y="819150"/>
                </a:lnTo>
                <a:lnTo>
                  <a:pt x="1695831" y="815340"/>
                </a:lnTo>
                <a:lnTo>
                  <a:pt x="1694675" y="810260"/>
                </a:lnTo>
                <a:lnTo>
                  <a:pt x="1698155" y="810260"/>
                </a:lnTo>
                <a:lnTo>
                  <a:pt x="1698739" y="805180"/>
                </a:lnTo>
                <a:lnTo>
                  <a:pt x="1705711" y="810260"/>
                </a:lnTo>
                <a:lnTo>
                  <a:pt x="1705711" y="642353"/>
                </a:lnTo>
                <a:lnTo>
                  <a:pt x="1703692" y="646430"/>
                </a:lnTo>
                <a:lnTo>
                  <a:pt x="1701838" y="646430"/>
                </a:lnTo>
                <a:lnTo>
                  <a:pt x="1704924" y="655320"/>
                </a:lnTo>
                <a:lnTo>
                  <a:pt x="1700415" y="655320"/>
                </a:lnTo>
                <a:lnTo>
                  <a:pt x="1694053" y="650240"/>
                </a:lnTo>
                <a:lnTo>
                  <a:pt x="1691767" y="655320"/>
                </a:lnTo>
                <a:lnTo>
                  <a:pt x="1685759" y="646430"/>
                </a:lnTo>
                <a:lnTo>
                  <a:pt x="1686166" y="647700"/>
                </a:lnTo>
                <a:lnTo>
                  <a:pt x="1687118" y="650240"/>
                </a:lnTo>
                <a:lnTo>
                  <a:pt x="1684794" y="650240"/>
                </a:lnTo>
                <a:lnTo>
                  <a:pt x="1683016" y="650240"/>
                </a:lnTo>
                <a:lnTo>
                  <a:pt x="1680438" y="655320"/>
                </a:lnTo>
                <a:lnTo>
                  <a:pt x="1678305" y="664210"/>
                </a:lnTo>
                <a:lnTo>
                  <a:pt x="1675511" y="674370"/>
                </a:lnTo>
                <a:lnTo>
                  <a:pt x="1673186" y="669290"/>
                </a:lnTo>
                <a:lnTo>
                  <a:pt x="1667954" y="669290"/>
                </a:lnTo>
                <a:lnTo>
                  <a:pt x="1663382" y="664210"/>
                </a:lnTo>
                <a:lnTo>
                  <a:pt x="1663065" y="663879"/>
                </a:lnTo>
                <a:lnTo>
                  <a:pt x="1663065" y="683387"/>
                </a:lnTo>
                <a:lnTo>
                  <a:pt x="1662798" y="682955"/>
                </a:lnTo>
                <a:lnTo>
                  <a:pt x="1661960" y="681990"/>
                </a:lnTo>
                <a:lnTo>
                  <a:pt x="1657959" y="679488"/>
                </a:lnTo>
                <a:lnTo>
                  <a:pt x="1652854" y="679488"/>
                </a:lnTo>
                <a:lnTo>
                  <a:pt x="1652854" y="708660"/>
                </a:lnTo>
                <a:lnTo>
                  <a:pt x="1650530" y="713740"/>
                </a:lnTo>
                <a:lnTo>
                  <a:pt x="1649361" y="708660"/>
                </a:lnTo>
                <a:lnTo>
                  <a:pt x="1648790" y="708660"/>
                </a:lnTo>
                <a:lnTo>
                  <a:pt x="1648256" y="704024"/>
                </a:lnTo>
                <a:lnTo>
                  <a:pt x="1648206" y="703580"/>
                </a:lnTo>
                <a:lnTo>
                  <a:pt x="1651685" y="703580"/>
                </a:lnTo>
                <a:lnTo>
                  <a:pt x="1652854" y="708660"/>
                </a:lnTo>
                <a:lnTo>
                  <a:pt x="1652854" y="679488"/>
                </a:lnTo>
                <a:lnTo>
                  <a:pt x="1647698" y="679488"/>
                </a:lnTo>
                <a:lnTo>
                  <a:pt x="1645297" y="669290"/>
                </a:lnTo>
                <a:lnTo>
                  <a:pt x="1652270" y="669290"/>
                </a:lnTo>
                <a:lnTo>
                  <a:pt x="1659242" y="674370"/>
                </a:lnTo>
                <a:lnTo>
                  <a:pt x="1660982" y="679170"/>
                </a:lnTo>
                <a:lnTo>
                  <a:pt x="1661096" y="679488"/>
                </a:lnTo>
                <a:lnTo>
                  <a:pt x="1659051" y="679488"/>
                </a:lnTo>
                <a:lnTo>
                  <a:pt x="1662379" y="681990"/>
                </a:lnTo>
                <a:lnTo>
                  <a:pt x="1662887" y="682955"/>
                </a:lnTo>
                <a:lnTo>
                  <a:pt x="1663065" y="683387"/>
                </a:lnTo>
                <a:lnTo>
                  <a:pt x="1663065" y="663879"/>
                </a:lnTo>
                <a:lnTo>
                  <a:pt x="1659750" y="660400"/>
                </a:lnTo>
                <a:lnTo>
                  <a:pt x="1659051" y="655320"/>
                </a:lnTo>
                <a:lnTo>
                  <a:pt x="1663306" y="655320"/>
                </a:lnTo>
                <a:lnTo>
                  <a:pt x="1673758" y="664210"/>
                </a:lnTo>
                <a:lnTo>
                  <a:pt x="1674495" y="660400"/>
                </a:lnTo>
                <a:lnTo>
                  <a:pt x="1670862" y="655320"/>
                </a:lnTo>
                <a:lnTo>
                  <a:pt x="1668538" y="650240"/>
                </a:lnTo>
                <a:lnTo>
                  <a:pt x="1640967" y="650240"/>
                </a:lnTo>
                <a:lnTo>
                  <a:pt x="1640967" y="698119"/>
                </a:lnTo>
                <a:lnTo>
                  <a:pt x="1640878" y="698906"/>
                </a:lnTo>
                <a:lnTo>
                  <a:pt x="1638909" y="703580"/>
                </a:lnTo>
                <a:lnTo>
                  <a:pt x="1635429" y="703580"/>
                </a:lnTo>
                <a:lnTo>
                  <a:pt x="1633105" y="701738"/>
                </a:lnTo>
                <a:lnTo>
                  <a:pt x="1633105" y="717550"/>
                </a:lnTo>
                <a:lnTo>
                  <a:pt x="1632521" y="722630"/>
                </a:lnTo>
                <a:lnTo>
                  <a:pt x="1630197" y="722630"/>
                </a:lnTo>
                <a:lnTo>
                  <a:pt x="1630705" y="718820"/>
                </a:lnTo>
                <a:lnTo>
                  <a:pt x="1630781" y="717550"/>
                </a:lnTo>
                <a:lnTo>
                  <a:pt x="1628457" y="713740"/>
                </a:lnTo>
                <a:lnTo>
                  <a:pt x="1627289" y="713740"/>
                </a:lnTo>
                <a:lnTo>
                  <a:pt x="1627873" y="708660"/>
                </a:lnTo>
                <a:lnTo>
                  <a:pt x="1631353" y="708660"/>
                </a:lnTo>
                <a:lnTo>
                  <a:pt x="1633105" y="717550"/>
                </a:lnTo>
                <a:lnTo>
                  <a:pt x="1633105" y="701738"/>
                </a:lnTo>
                <a:lnTo>
                  <a:pt x="1629206" y="698639"/>
                </a:lnTo>
                <a:lnTo>
                  <a:pt x="1629041" y="698639"/>
                </a:lnTo>
                <a:lnTo>
                  <a:pt x="1629041" y="693420"/>
                </a:lnTo>
                <a:lnTo>
                  <a:pt x="1630197" y="698119"/>
                </a:lnTo>
                <a:lnTo>
                  <a:pt x="1630426" y="693420"/>
                </a:lnTo>
                <a:lnTo>
                  <a:pt x="1630629" y="689610"/>
                </a:lnTo>
                <a:lnTo>
                  <a:pt x="1626196" y="689610"/>
                </a:lnTo>
                <a:lnTo>
                  <a:pt x="1626717" y="693420"/>
                </a:lnTo>
                <a:lnTo>
                  <a:pt x="1624965" y="698119"/>
                </a:lnTo>
                <a:lnTo>
                  <a:pt x="1623809" y="696252"/>
                </a:lnTo>
                <a:lnTo>
                  <a:pt x="1623809" y="727710"/>
                </a:lnTo>
                <a:lnTo>
                  <a:pt x="1620316" y="722630"/>
                </a:lnTo>
                <a:lnTo>
                  <a:pt x="1619161" y="722630"/>
                </a:lnTo>
                <a:lnTo>
                  <a:pt x="1619161" y="717550"/>
                </a:lnTo>
                <a:lnTo>
                  <a:pt x="1622069" y="717550"/>
                </a:lnTo>
                <a:lnTo>
                  <a:pt x="1623225" y="722630"/>
                </a:lnTo>
                <a:lnTo>
                  <a:pt x="1623809" y="727710"/>
                </a:lnTo>
                <a:lnTo>
                  <a:pt x="1623809" y="696252"/>
                </a:lnTo>
                <a:lnTo>
                  <a:pt x="1622069" y="693420"/>
                </a:lnTo>
                <a:lnTo>
                  <a:pt x="1618970" y="689610"/>
                </a:lnTo>
                <a:lnTo>
                  <a:pt x="1615478" y="689610"/>
                </a:lnTo>
                <a:lnTo>
                  <a:pt x="1617421" y="684530"/>
                </a:lnTo>
                <a:lnTo>
                  <a:pt x="1612353" y="679310"/>
                </a:lnTo>
                <a:lnTo>
                  <a:pt x="1619745" y="684530"/>
                </a:lnTo>
                <a:lnTo>
                  <a:pt x="1618576" y="684530"/>
                </a:lnTo>
                <a:lnTo>
                  <a:pt x="1621155" y="689610"/>
                </a:lnTo>
                <a:lnTo>
                  <a:pt x="1622780" y="689610"/>
                </a:lnTo>
                <a:lnTo>
                  <a:pt x="1621485" y="684530"/>
                </a:lnTo>
                <a:lnTo>
                  <a:pt x="1630349" y="688924"/>
                </a:lnTo>
                <a:lnTo>
                  <a:pt x="1628622" y="684530"/>
                </a:lnTo>
                <a:lnTo>
                  <a:pt x="1626831" y="679488"/>
                </a:lnTo>
                <a:lnTo>
                  <a:pt x="1626362" y="679488"/>
                </a:lnTo>
                <a:lnTo>
                  <a:pt x="1626565" y="679310"/>
                </a:lnTo>
                <a:lnTo>
                  <a:pt x="1631937" y="674370"/>
                </a:lnTo>
                <a:lnTo>
                  <a:pt x="1635861" y="679170"/>
                </a:lnTo>
                <a:lnTo>
                  <a:pt x="1635887" y="684530"/>
                </a:lnTo>
                <a:lnTo>
                  <a:pt x="1635709" y="689102"/>
                </a:lnTo>
                <a:lnTo>
                  <a:pt x="1635683" y="689610"/>
                </a:lnTo>
                <a:lnTo>
                  <a:pt x="1633105" y="693420"/>
                </a:lnTo>
                <a:lnTo>
                  <a:pt x="1640078" y="693420"/>
                </a:lnTo>
                <a:lnTo>
                  <a:pt x="1640967" y="698119"/>
                </a:lnTo>
                <a:lnTo>
                  <a:pt x="1640967" y="650240"/>
                </a:lnTo>
                <a:lnTo>
                  <a:pt x="1608709" y="650240"/>
                </a:lnTo>
                <a:lnTo>
                  <a:pt x="1608709" y="727710"/>
                </a:lnTo>
                <a:lnTo>
                  <a:pt x="1608709" y="732790"/>
                </a:lnTo>
                <a:lnTo>
                  <a:pt x="1606956" y="732790"/>
                </a:lnTo>
                <a:lnTo>
                  <a:pt x="1607540" y="727710"/>
                </a:lnTo>
                <a:lnTo>
                  <a:pt x="1608709" y="727710"/>
                </a:lnTo>
                <a:lnTo>
                  <a:pt x="1608709" y="650240"/>
                </a:lnTo>
                <a:lnTo>
                  <a:pt x="1550835" y="650240"/>
                </a:lnTo>
                <a:lnTo>
                  <a:pt x="1550835" y="674370"/>
                </a:lnTo>
                <a:lnTo>
                  <a:pt x="1543646" y="674370"/>
                </a:lnTo>
                <a:lnTo>
                  <a:pt x="1549450" y="669290"/>
                </a:lnTo>
                <a:lnTo>
                  <a:pt x="1550835" y="674370"/>
                </a:lnTo>
                <a:lnTo>
                  <a:pt x="1550835" y="650240"/>
                </a:lnTo>
                <a:lnTo>
                  <a:pt x="1500085" y="650240"/>
                </a:lnTo>
                <a:lnTo>
                  <a:pt x="1500085" y="911860"/>
                </a:lnTo>
                <a:lnTo>
                  <a:pt x="1498917" y="920750"/>
                </a:lnTo>
                <a:lnTo>
                  <a:pt x="1498917" y="925830"/>
                </a:lnTo>
                <a:lnTo>
                  <a:pt x="1493050" y="925830"/>
                </a:lnTo>
                <a:lnTo>
                  <a:pt x="1493050" y="957580"/>
                </a:lnTo>
                <a:lnTo>
                  <a:pt x="1490789" y="955040"/>
                </a:lnTo>
                <a:lnTo>
                  <a:pt x="1490789" y="949960"/>
                </a:lnTo>
                <a:lnTo>
                  <a:pt x="1493050" y="957580"/>
                </a:lnTo>
                <a:lnTo>
                  <a:pt x="1493050" y="925830"/>
                </a:lnTo>
                <a:lnTo>
                  <a:pt x="1491945" y="925830"/>
                </a:lnTo>
                <a:lnTo>
                  <a:pt x="1490522" y="920750"/>
                </a:lnTo>
                <a:lnTo>
                  <a:pt x="1489087" y="916940"/>
                </a:lnTo>
                <a:lnTo>
                  <a:pt x="1492529" y="911860"/>
                </a:lnTo>
                <a:lnTo>
                  <a:pt x="1500085" y="911860"/>
                </a:lnTo>
                <a:lnTo>
                  <a:pt x="1500085" y="650240"/>
                </a:lnTo>
                <a:lnTo>
                  <a:pt x="1476311" y="650240"/>
                </a:lnTo>
                <a:lnTo>
                  <a:pt x="1476311" y="863600"/>
                </a:lnTo>
                <a:lnTo>
                  <a:pt x="1476311" y="877570"/>
                </a:lnTo>
                <a:lnTo>
                  <a:pt x="1468767" y="872490"/>
                </a:lnTo>
                <a:lnTo>
                  <a:pt x="1468767" y="867410"/>
                </a:lnTo>
                <a:lnTo>
                  <a:pt x="1476311" y="863600"/>
                </a:lnTo>
                <a:lnTo>
                  <a:pt x="1476311" y="650240"/>
                </a:lnTo>
                <a:lnTo>
                  <a:pt x="1461795" y="650240"/>
                </a:lnTo>
                <a:lnTo>
                  <a:pt x="1461795" y="737870"/>
                </a:lnTo>
                <a:lnTo>
                  <a:pt x="1459471" y="732790"/>
                </a:lnTo>
                <a:lnTo>
                  <a:pt x="1460627" y="732790"/>
                </a:lnTo>
                <a:lnTo>
                  <a:pt x="1461795" y="737870"/>
                </a:lnTo>
                <a:lnTo>
                  <a:pt x="1461795" y="650240"/>
                </a:lnTo>
                <a:lnTo>
                  <a:pt x="1366532" y="650240"/>
                </a:lnTo>
                <a:lnTo>
                  <a:pt x="1366532" y="834390"/>
                </a:lnTo>
                <a:lnTo>
                  <a:pt x="1365948" y="839470"/>
                </a:lnTo>
                <a:lnTo>
                  <a:pt x="1361300" y="839470"/>
                </a:lnTo>
                <a:lnTo>
                  <a:pt x="1357236" y="848360"/>
                </a:lnTo>
                <a:lnTo>
                  <a:pt x="1352003" y="848360"/>
                </a:lnTo>
                <a:lnTo>
                  <a:pt x="1349679" y="839470"/>
                </a:lnTo>
                <a:lnTo>
                  <a:pt x="1361300" y="839470"/>
                </a:lnTo>
                <a:lnTo>
                  <a:pt x="1358392" y="834390"/>
                </a:lnTo>
                <a:lnTo>
                  <a:pt x="1366532" y="834390"/>
                </a:lnTo>
                <a:lnTo>
                  <a:pt x="1366532" y="650240"/>
                </a:lnTo>
                <a:lnTo>
                  <a:pt x="1342707" y="650240"/>
                </a:lnTo>
                <a:lnTo>
                  <a:pt x="1340396" y="655320"/>
                </a:lnTo>
                <a:lnTo>
                  <a:pt x="1342059" y="664210"/>
                </a:lnTo>
                <a:lnTo>
                  <a:pt x="1342186" y="669290"/>
                </a:lnTo>
                <a:lnTo>
                  <a:pt x="1342301" y="674370"/>
                </a:lnTo>
                <a:lnTo>
                  <a:pt x="1335747" y="669290"/>
                </a:lnTo>
                <a:lnTo>
                  <a:pt x="1333995" y="660400"/>
                </a:lnTo>
                <a:lnTo>
                  <a:pt x="1331671" y="664210"/>
                </a:lnTo>
                <a:lnTo>
                  <a:pt x="1328191" y="664210"/>
                </a:lnTo>
                <a:lnTo>
                  <a:pt x="1324127" y="669290"/>
                </a:lnTo>
                <a:lnTo>
                  <a:pt x="1320634" y="669290"/>
                </a:lnTo>
                <a:lnTo>
                  <a:pt x="1316570" y="674370"/>
                </a:lnTo>
                <a:lnTo>
                  <a:pt x="1295666" y="674370"/>
                </a:lnTo>
                <a:lnTo>
                  <a:pt x="1291005" y="681621"/>
                </a:lnTo>
                <a:lnTo>
                  <a:pt x="1289951" y="680720"/>
                </a:lnTo>
                <a:lnTo>
                  <a:pt x="1289659" y="681621"/>
                </a:lnTo>
                <a:lnTo>
                  <a:pt x="1289545" y="681990"/>
                </a:lnTo>
                <a:lnTo>
                  <a:pt x="1290421" y="681990"/>
                </a:lnTo>
                <a:lnTo>
                  <a:pt x="1290764" y="681990"/>
                </a:lnTo>
                <a:lnTo>
                  <a:pt x="1291437" y="681990"/>
                </a:lnTo>
                <a:lnTo>
                  <a:pt x="1293342" y="684530"/>
                </a:lnTo>
                <a:lnTo>
                  <a:pt x="1290421" y="681990"/>
                </a:lnTo>
                <a:lnTo>
                  <a:pt x="1289278" y="684530"/>
                </a:lnTo>
                <a:lnTo>
                  <a:pt x="1289392" y="683387"/>
                </a:lnTo>
                <a:lnTo>
                  <a:pt x="1289443" y="682955"/>
                </a:lnTo>
                <a:lnTo>
                  <a:pt x="1289545" y="681990"/>
                </a:lnTo>
                <a:lnTo>
                  <a:pt x="1285735" y="679488"/>
                </a:lnTo>
                <a:lnTo>
                  <a:pt x="1285659" y="679170"/>
                </a:lnTo>
                <a:lnTo>
                  <a:pt x="1285201" y="674370"/>
                </a:lnTo>
                <a:lnTo>
                  <a:pt x="1282522" y="674370"/>
                </a:lnTo>
                <a:lnTo>
                  <a:pt x="1280020" y="679170"/>
                </a:lnTo>
                <a:lnTo>
                  <a:pt x="1279944" y="679310"/>
                </a:lnTo>
                <a:lnTo>
                  <a:pt x="1279867" y="679488"/>
                </a:lnTo>
                <a:lnTo>
                  <a:pt x="1279753" y="680720"/>
                </a:lnTo>
                <a:lnTo>
                  <a:pt x="1279664" y="681621"/>
                </a:lnTo>
                <a:lnTo>
                  <a:pt x="1279537" y="682955"/>
                </a:lnTo>
                <a:lnTo>
                  <a:pt x="1279499" y="683387"/>
                </a:lnTo>
                <a:lnTo>
                  <a:pt x="1279398" y="684530"/>
                </a:lnTo>
                <a:lnTo>
                  <a:pt x="1277073" y="684530"/>
                </a:lnTo>
                <a:lnTo>
                  <a:pt x="1277200" y="683387"/>
                </a:lnTo>
                <a:lnTo>
                  <a:pt x="1277239" y="682955"/>
                </a:lnTo>
                <a:lnTo>
                  <a:pt x="1277353" y="681990"/>
                </a:lnTo>
                <a:lnTo>
                  <a:pt x="1277391" y="681621"/>
                </a:lnTo>
                <a:lnTo>
                  <a:pt x="1277480" y="680720"/>
                </a:lnTo>
                <a:lnTo>
                  <a:pt x="1277531" y="679170"/>
                </a:lnTo>
                <a:lnTo>
                  <a:pt x="1275918" y="674370"/>
                </a:lnTo>
                <a:lnTo>
                  <a:pt x="1273060" y="674370"/>
                </a:lnTo>
                <a:lnTo>
                  <a:pt x="1270546" y="679170"/>
                </a:lnTo>
                <a:lnTo>
                  <a:pt x="1270482" y="679310"/>
                </a:lnTo>
                <a:lnTo>
                  <a:pt x="1270393" y="679488"/>
                </a:lnTo>
                <a:lnTo>
                  <a:pt x="1268234" y="684530"/>
                </a:lnTo>
                <a:lnTo>
                  <a:pt x="1266177" y="679488"/>
                </a:lnTo>
                <a:lnTo>
                  <a:pt x="1264754" y="679488"/>
                </a:lnTo>
                <a:lnTo>
                  <a:pt x="1264297" y="679170"/>
                </a:lnTo>
                <a:lnTo>
                  <a:pt x="1264234" y="679310"/>
                </a:lnTo>
                <a:lnTo>
                  <a:pt x="1264145" y="679488"/>
                </a:lnTo>
                <a:lnTo>
                  <a:pt x="1258874" y="679488"/>
                </a:lnTo>
                <a:lnTo>
                  <a:pt x="1260233" y="684530"/>
                </a:lnTo>
                <a:lnTo>
                  <a:pt x="1251661" y="684530"/>
                </a:lnTo>
                <a:lnTo>
                  <a:pt x="1247838" y="689102"/>
                </a:lnTo>
                <a:lnTo>
                  <a:pt x="1244015" y="684530"/>
                </a:lnTo>
                <a:lnTo>
                  <a:pt x="1242072" y="689610"/>
                </a:lnTo>
                <a:lnTo>
                  <a:pt x="1233170" y="689610"/>
                </a:lnTo>
                <a:lnTo>
                  <a:pt x="1228915" y="684530"/>
                </a:lnTo>
                <a:lnTo>
                  <a:pt x="1227162" y="684530"/>
                </a:lnTo>
                <a:lnTo>
                  <a:pt x="1226007" y="684530"/>
                </a:lnTo>
                <a:lnTo>
                  <a:pt x="1228725" y="679488"/>
                </a:lnTo>
                <a:lnTo>
                  <a:pt x="1225867" y="679488"/>
                </a:lnTo>
                <a:lnTo>
                  <a:pt x="1221943" y="689102"/>
                </a:lnTo>
                <a:lnTo>
                  <a:pt x="1221816" y="689610"/>
                </a:lnTo>
                <a:lnTo>
                  <a:pt x="1221917" y="689102"/>
                </a:lnTo>
                <a:lnTo>
                  <a:pt x="1223098" y="684530"/>
                </a:lnTo>
                <a:lnTo>
                  <a:pt x="1223251" y="683387"/>
                </a:lnTo>
                <a:lnTo>
                  <a:pt x="1223302" y="682955"/>
                </a:lnTo>
                <a:lnTo>
                  <a:pt x="1223429" y="681990"/>
                </a:lnTo>
                <a:lnTo>
                  <a:pt x="1223467" y="681621"/>
                </a:lnTo>
                <a:lnTo>
                  <a:pt x="1223581" y="680720"/>
                </a:lnTo>
                <a:lnTo>
                  <a:pt x="1223645" y="679488"/>
                </a:lnTo>
                <a:lnTo>
                  <a:pt x="1221282" y="679488"/>
                </a:lnTo>
                <a:lnTo>
                  <a:pt x="1220774" y="681863"/>
                </a:lnTo>
                <a:lnTo>
                  <a:pt x="1220774" y="993140"/>
                </a:lnTo>
                <a:lnTo>
                  <a:pt x="1217879" y="993140"/>
                </a:lnTo>
                <a:lnTo>
                  <a:pt x="1218450" y="989330"/>
                </a:lnTo>
                <a:lnTo>
                  <a:pt x="1220774" y="993140"/>
                </a:lnTo>
                <a:lnTo>
                  <a:pt x="1220774" y="681863"/>
                </a:lnTo>
                <a:lnTo>
                  <a:pt x="1220203" y="684530"/>
                </a:lnTo>
                <a:lnTo>
                  <a:pt x="1209167" y="684530"/>
                </a:lnTo>
                <a:lnTo>
                  <a:pt x="1214970" y="669290"/>
                </a:lnTo>
                <a:lnTo>
                  <a:pt x="1202766" y="669290"/>
                </a:lnTo>
                <a:lnTo>
                  <a:pt x="1202766" y="920750"/>
                </a:lnTo>
                <a:lnTo>
                  <a:pt x="1199286" y="925830"/>
                </a:lnTo>
                <a:lnTo>
                  <a:pt x="1194638" y="925830"/>
                </a:lnTo>
                <a:lnTo>
                  <a:pt x="1192898" y="920750"/>
                </a:lnTo>
                <a:lnTo>
                  <a:pt x="1202766" y="920750"/>
                </a:lnTo>
                <a:lnTo>
                  <a:pt x="1202766" y="669290"/>
                </a:lnTo>
                <a:lnTo>
                  <a:pt x="1192314" y="669290"/>
                </a:lnTo>
                <a:lnTo>
                  <a:pt x="1182293" y="664210"/>
                </a:lnTo>
                <a:lnTo>
                  <a:pt x="1173149" y="660400"/>
                </a:lnTo>
                <a:lnTo>
                  <a:pt x="1189240" y="660400"/>
                </a:lnTo>
                <a:lnTo>
                  <a:pt x="1195806" y="655320"/>
                </a:lnTo>
                <a:lnTo>
                  <a:pt x="1165009" y="655320"/>
                </a:lnTo>
                <a:lnTo>
                  <a:pt x="1162278" y="646430"/>
                </a:lnTo>
                <a:lnTo>
                  <a:pt x="1168146" y="646430"/>
                </a:lnTo>
                <a:lnTo>
                  <a:pt x="1171282" y="641375"/>
                </a:lnTo>
                <a:lnTo>
                  <a:pt x="1164590" y="641375"/>
                </a:lnTo>
                <a:lnTo>
                  <a:pt x="1157465" y="631190"/>
                </a:lnTo>
                <a:lnTo>
                  <a:pt x="1153401" y="631190"/>
                </a:lnTo>
                <a:lnTo>
                  <a:pt x="1150175" y="626110"/>
                </a:lnTo>
                <a:lnTo>
                  <a:pt x="1142847" y="626110"/>
                </a:lnTo>
                <a:lnTo>
                  <a:pt x="1144104" y="621030"/>
                </a:lnTo>
                <a:lnTo>
                  <a:pt x="1137056" y="626110"/>
                </a:lnTo>
                <a:lnTo>
                  <a:pt x="1129436" y="631190"/>
                </a:lnTo>
                <a:lnTo>
                  <a:pt x="1121397" y="631190"/>
                </a:lnTo>
                <a:lnTo>
                  <a:pt x="1115504" y="635787"/>
                </a:lnTo>
                <a:lnTo>
                  <a:pt x="1115352" y="635965"/>
                </a:lnTo>
                <a:lnTo>
                  <a:pt x="1114869" y="636270"/>
                </a:lnTo>
                <a:lnTo>
                  <a:pt x="1115504" y="635787"/>
                </a:lnTo>
                <a:lnTo>
                  <a:pt x="1123442" y="626110"/>
                </a:lnTo>
                <a:lnTo>
                  <a:pt x="1124788" y="621030"/>
                </a:lnTo>
                <a:lnTo>
                  <a:pt x="1126909" y="615950"/>
                </a:lnTo>
                <a:lnTo>
                  <a:pt x="1138288" y="612140"/>
                </a:lnTo>
                <a:lnTo>
                  <a:pt x="1128420" y="612140"/>
                </a:lnTo>
                <a:lnTo>
                  <a:pt x="1129944" y="607085"/>
                </a:lnTo>
                <a:lnTo>
                  <a:pt x="1136967" y="607085"/>
                </a:lnTo>
                <a:lnTo>
                  <a:pt x="1128699" y="602094"/>
                </a:lnTo>
                <a:lnTo>
                  <a:pt x="1127594" y="602094"/>
                </a:lnTo>
                <a:lnTo>
                  <a:pt x="1123188" y="612140"/>
                </a:lnTo>
                <a:lnTo>
                  <a:pt x="1119619" y="607085"/>
                </a:lnTo>
                <a:lnTo>
                  <a:pt x="1118768" y="607085"/>
                </a:lnTo>
                <a:lnTo>
                  <a:pt x="1121727" y="602094"/>
                </a:lnTo>
                <a:lnTo>
                  <a:pt x="1112278" y="602094"/>
                </a:lnTo>
                <a:lnTo>
                  <a:pt x="1110996" y="596900"/>
                </a:lnTo>
                <a:lnTo>
                  <a:pt x="1112735" y="596900"/>
                </a:lnTo>
                <a:lnTo>
                  <a:pt x="1113701" y="594360"/>
                </a:lnTo>
                <a:lnTo>
                  <a:pt x="1112151" y="591820"/>
                </a:lnTo>
                <a:lnTo>
                  <a:pt x="1105763" y="591820"/>
                </a:lnTo>
                <a:lnTo>
                  <a:pt x="1100531" y="588010"/>
                </a:lnTo>
                <a:lnTo>
                  <a:pt x="1089494" y="588010"/>
                </a:lnTo>
                <a:lnTo>
                  <a:pt x="1089494" y="582930"/>
                </a:lnTo>
                <a:lnTo>
                  <a:pt x="1089494" y="577850"/>
                </a:lnTo>
                <a:lnTo>
                  <a:pt x="1096416" y="577850"/>
                </a:lnTo>
                <a:lnTo>
                  <a:pt x="1097775" y="572770"/>
                </a:lnTo>
                <a:lnTo>
                  <a:pt x="1098486" y="567690"/>
                </a:lnTo>
                <a:lnTo>
                  <a:pt x="1103439" y="563880"/>
                </a:lnTo>
                <a:lnTo>
                  <a:pt x="1096467" y="563880"/>
                </a:lnTo>
                <a:lnTo>
                  <a:pt x="1091819" y="567690"/>
                </a:lnTo>
                <a:lnTo>
                  <a:pt x="1088923" y="563880"/>
                </a:lnTo>
                <a:lnTo>
                  <a:pt x="1077887" y="563880"/>
                </a:lnTo>
                <a:lnTo>
                  <a:pt x="1079627" y="558800"/>
                </a:lnTo>
                <a:lnTo>
                  <a:pt x="1086599" y="558800"/>
                </a:lnTo>
                <a:lnTo>
                  <a:pt x="1079042" y="553720"/>
                </a:lnTo>
                <a:lnTo>
                  <a:pt x="1077302" y="558800"/>
                </a:lnTo>
                <a:lnTo>
                  <a:pt x="1073238" y="558800"/>
                </a:lnTo>
                <a:lnTo>
                  <a:pt x="1073238" y="944880"/>
                </a:lnTo>
                <a:lnTo>
                  <a:pt x="1064526" y="944880"/>
                </a:lnTo>
                <a:lnTo>
                  <a:pt x="1065034" y="936447"/>
                </a:lnTo>
                <a:lnTo>
                  <a:pt x="1065060" y="936015"/>
                </a:lnTo>
                <a:lnTo>
                  <a:pt x="1065771" y="936015"/>
                </a:lnTo>
                <a:lnTo>
                  <a:pt x="1073238" y="944880"/>
                </a:lnTo>
                <a:lnTo>
                  <a:pt x="1073238" y="558800"/>
                </a:lnTo>
                <a:lnTo>
                  <a:pt x="1068006" y="558800"/>
                </a:lnTo>
                <a:lnTo>
                  <a:pt x="1062202" y="567690"/>
                </a:lnTo>
                <a:lnTo>
                  <a:pt x="1062202" y="563880"/>
                </a:lnTo>
                <a:lnTo>
                  <a:pt x="1063942" y="563880"/>
                </a:lnTo>
                <a:lnTo>
                  <a:pt x="1059294" y="558800"/>
                </a:lnTo>
                <a:lnTo>
                  <a:pt x="1064869" y="548640"/>
                </a:lnTo>
                <a:lnTo>
                  <a:pt x="1054557" y="548640"/>
                </a:lnTo>
                <a:lnTo>
                  <a:pt x="1055751" y="543572"/>
                </a:lnTo>
                <a:lnTo>
                  <a:pt x="1058786" y="543572"/>
                </a:lnTo>
                <a:lnTo>
                  <a:pt x="1069746" y="538480"/>
                </a:lnTo>
                <a:lnTo>
                  <a:pt x="1072070" y="534670"/>
                </a:lnTo>
                <a:lnTo>
                  <a:pt x="1065606" y="534670"/>
                </a:lnTo>
                <a:lnTo>
                  <a:pt x="1058481" y="529615"/>
                </a:lnTo>
                <a:lnTo>
                  <a:pt x="1052677" y="529615"/>
                </a:lnTo>
                <a:lnTo>
                  <a:pt x="1058913" y="525780"/>
                </a:lnTo>
                <a:lnTo>
                  <a:pt x="1052372" y="529120"/>
                </a:lnTo>
                <a:lnTo>
                  <a:pt x="1053833" y="525780"/>
                </a:lnTo>
                <a:lnTo>
                  <a:pt x="1054531" y="525780"/>
                </a:lnTo>
                <a:lnTo>
                  <a:pt x="1060462" y="519430"/>
                </a:lnTo>
                <a:lnTo>
                  <a:pt x="1052830" y="519430"/>
                </a:lnTo>
                <a:lnTo>
                  <a:pt x="1048956" y="525157"/>
                </a:lnTo>
                <a:lnTo>
                  <a:pt x="1048562" y="525576"/>
                </a:lnTo>
                <a:lnTo>
                  <a:pt x="1048854" y="525157"/>
                </a:lnTo>
                <a:lnTo>
                  <a:pt x="1048258" y="519430"/>
                </a:lnTo>
                <a:lnTo>
                  <a:pt x="1052322" y="519430"/>
                </a:lnTo>
                <a:lnTo>
                  <a:pt x="1050010" y="514350"/>
                </a:lnTo>
                <a:lnTo>
                  <a:pt x="1045578" y="510540"/>
                </a:lnTo>
                <a:lnTo>
                  <a:pt x="1041463" y="505460"/>
                </a:lnTo>
                <a:lnTo>
                  <a:pt x="1040218" y="496570"/>
                </a:lnTo>
                <a:lnTo>
                  <a:pt x="1040130" y="495300"/>
                </a:lnTo>
                <a:lnTo>
                  <a:pt x="1055814" y="495300"/>
                </a:lnTo>
                <a:lnTo>
                  <a:pt x="1052322" y="490220"/>
                </a:lnTo>
                <a:lnTo>
                  <a:pt x="1045933" y="486410"/>
                </a:lnTo>
                <a:lnTo>
                  <a:pt x="1038390" y="479818"/>
                </a:lnTo>
                <a:lnTo>
                  <a:pt x="1038390" y="786130"/>
                </a:lnTo>
                <a:lnTo>
                  <a:pt x="1038390" y="791210"/>
                </a:lnTo>
                <a:lnTo>
                  <a:pt x="1034313" y="791210"/>
                </a:lnTo>
                <a:lnTo>
                  <a:pt x="1034313" y="786130"/>
                </a:lnTo>
                <a:lnTo>
                  <a:pt x="1038390" y="786130"/>
                </a:lnTo>
                <a:lnTo>
                  <a:pt x="1038390" y="479818"/>
                </a:lnTo>
                <a:lnTo>
                  <a:pt x="1034313" y="476250"/>
                </a:lnTo>
                <a:lnTo>
                  <a:pt x="1029665" y="471170"/>
                </a:lnTo>
                <a:lnTo>
                  <a:pt x="1029157" y="467360"/>
                </a:lnTo>
                <a:lnTo>
                  <a:pt x="1028509" y="471170"/>
                </a:lnTo>
                <a:lnTo>
                  <a:pt x="1021156" y="471170"/>
                </a:lnTo>
                <a:lnTo>
                  <a:pt x="1022654" y="467360"/>
                </a:lnTo>
                <a:lnTo>
                  <a:pt x="1023861" y="464820"/>
                </a:lnTo>
                <a:lnTo>
                  <a:pt x="1026058" y="462280"/>
                </a:lnTo>
                <a:lnTo>
                  <a:pt x="1023277" y="457200"/>
                </a:lnTo>
                <a:lnTo>
                  <a:pt x="1025029" y="457200"/>
                </a:lnTo>
                <a:lnTo>
                  <a:pt x="1031379" y="453390"/>
                </a:lnTo>
                <a:lnTo>
                  <a:pt x="1030211" y="447040"/>
                </a:lnTo>
                <a:lnTo>
                  <a:pt x="1025537" y="441960"/>
                </a:lnTo>
                <a:lnTo>
                  <a:pt x="1019009" y="436880"/>
                </a:lnTo>
                <a:lnTo>
                  <a:pt x="1011669" y="433070"/>
                </a:lnTo>
                <a:lnTo>
                  <a:pt x="1016889" y="433070"/>
                </a:lnTo>
                <a:lnTo>
                  <a:pt x="1019797" y="427990"/>
                </a:lnTo>
                <a:lnTo>
                  <a:pt x="1015149" y="417830"/>
                </a:lnTo>
                <a:lnTo>
                  <a:pt x="1015707" y="412915"/>
                </a:lnTo>
                <a:lnTo>
                  <a:pt x="1003350" y="412915"/>
                </a:lnTo>
                <a:lnTo>
                  <a:pt x="1008926" y="408940"/>
                </a:lnTo>
                <a:lnTo>
                  <a:pt x="1009497" y="398780"/>
                </a:lnTo>
                <a:lnTo>
                  <a:pt x="1006817" y="393700"/>
                </a:lnTo>
                <a:lnTo>
                  <a:pt x="1002423" y="393700"/>
                </a:lnTo>
                <a:lnTo>
                  <a:pt x="997788" y="388620"/>
                </a:lnTo>
                <a:lnTo>
                  <a:pt x="995451" y="385445"/>
                </a:lnTo>
                <a:lnTo>
                  <a:pt x="995451" y="805180"/>
                </a:lnTo>
                <a:lnTo>
                  <a:pt x="995451" y="810260"/>
                </a:lnTo>
                <a:lnTo>
                  <a:pt x="990803" y="815340"/>
                </a:lnTo>
                <a:lnTo>
                  <a:pt x="991387" y="810260"/>
                </a:lnTo>
                <a:lnTo>
                  <a:pt x="984986" y="810260"/>
                </a:lnTo>
                <a:lnTo>
                  <a:pt x="985570" y="805180"/>
                </a:lnTo>
                <a:lnTo>
                  <a:pt x="995451" y="805180"/>
                </a:lnTo>
                <a:lnTo>
                  <a:pt x="995451" y="385445"/>
                </a:lnTo>
                <a:lnTo>
                  <a:pt x="994994" y="384810"/>
                </a:lnTo>
                <a:lnTo>
                  <a:pt x="994410" y="379730"/>
                </a:lnTo>
                <a:lnTo>
                  <a:pt x="998702" y="370903"/>
                </a:lnTo>
                <a:lnTo>
                  <a:pt x="999109" y="370903"/>
                </a:lnTo>
                <a:lnTo>
                  <a:pt x="1000671" y="374650"/>
                </a:lnTo>
                <a:lnTo>
                  <a:pt x="999515" y="374650"/>
                </a:lnTo>
                <a:lnTo>
                  <a:pt x="996022" y="379730"/>
                </a:lnTo>
                <a:lnTo>
                  <a:pt x="999223" y="384810"/>
                </a:lnTo>
                <a:lnTo>
                  <a:pt x="999934" y="384810"/>
                </a:lnTo>
                <a:lnTo>
                  <a:pt x="1007097" y="388620"/>
                </a:lnTo>
                <a:lnTo>
                  <a:pt x="1009916" y="393700"/>
                </a:lnTo>
                <a:lnTo>
                  <a:pt x="1016889" y="393700"/>
                </a:lnTo>
                <a:lnTo>
                  <a:pt x="1018057" y="388620"/>
                </a:lnTo>
                <a:lnTo>
                  <a:pt x="1024102" y="384810"/>
                </a:lnTo>
                <a:lnTo>
                  <a:pt x="1025664" y="384810"/>
                </a:lnTo>
                <a:lnTo>
                  <a:pt x="1029843" y="388620"/>
                </a:lnTo>
                <a:lnTo>
                  <a:pt x="1024369" y="398780"/>
                </a:lnTo>
                <a:lnTo>
                  <a:pt x="1019225" y="408940"/>
                </a:lnTo>
                <a:lnTo>
                  <a:pt x="1032103" y="408940"/>
                </a:lnTo>
                <a:lnTo>
                  <a:pt x="1038555" y="403860"/>
                </a:lnTo>
                <a:lnTo>
                  <a:pt x="1043686" y="403860"/>
                </a:lnTo>
                <a:lnTo>
                  <a:pt x="1044194" y="408940"/>
                </a:lnTo>
                <a:lnTo>
                  <a:pt x="1030833" y="417830"/>
                </a:lnTo>
                <a:lnTo>
                  <a:pt x="1040701" y="417830"/>
                </a:lnTo>
                <a:lnTo>
                  <a:pt x="1047419" y="417830"/>
                </a:lnTo>
                <a:lnTo>
                  <a:pt x="1048842" y="422910"/>
                </a:lnTo>
                <a:lnTo>
                  <a:pt x="1052322" y="422910"/>
                </a:lnTo>
                <a:lnTo>
                  <a:pt x="1042454" y="433070"/>
                </a:lnTo>
                <a:lnTo>
                  <a:pt x="1049223" y="436880"/>
                </a:lnTo>
                <a:lnTo>
                  <a:pt x="1065809" y="441960"/>
                </a:lnTo>
                <a:lnTo>
                  <a:pt x="1073238" y="447040"/>
                </a:lnTo>
                <a:lnTo>
                  <a:pt x="1069746" y="452120"/>
                </a:lnTo>
                <a:lnTo>
                  <a:pt x="1065682" y="452120"/>
                </a:lnTo>
                <a:lnTo>
                  <a:pt x="1063942" y="457200"/>
                </a:lnTo>
                <a:lnTo>
                  <a:pt x="1072705" y="462280"/>
                </a:lnTo>
                <a:lnTo>
                  <a:pt x="1078687" y="471170"/>
                </a:lnTo>
                <a:lnTo>
                  <a:pt x="1082814" y="486410"/>
                </a:lnTo>
                <a:lnTo>
                  <a:pt x="1086015" y="495300"/>
                </a:lnTo>
                <a:lnTo>
                  <a:pt x="1106347" y="495300"/>
                </a:lnTo>
                <a:lnTo>
                  <a:pt x="1101699" y="500380"/>
                </a:lnTo>
                <a:lnTo>
                  <a:pt x="1097635" y="500380"/>
                </a:lnTo>
                <a:lnTo>
                  <a:pt x="1108430" y="505460"/>
                </a:lnTo>
                <a:lnTo>
                  <a:pt x="1119124" y="505460"/>
                </a:lnTo>
                <a:lnTo>
                  <a:pt x="1127201" y="514350"/>
                </a:lnTo>
                <a:lnTo>
                  <a:pt x="1130185" y="525157"/>
                </a:lnTo>
                <a:lnTo>
                  <a:pt x="1130300" y="525576"/>
                </a:lnTo>
                <a:lnTo>
                  <a:pt x="1130363" y="525780"/>
                </a:lnTo>
                <a:lnTo>
                  <a:pt x="1137729" y="525780"/>
                </a:lnTo>
                <a:lnTo>
                  <a:pt x="1144968" y="519430"/>
                </a:lnTo>
                <a:lnTo>
                  <a:pt x="1147203" y="525576"/>
                </a:lnTo>
                <a:lnTo>
                  <a:pt x="1147279" y="525780"/>
                </a:lnTo>
                <a:lnTo>
                  <a:pt x="1145209" y="525780"/>
                </a:lnTo>
                <a:lnTo>
                  <a:pt x="1149121" y="529615"/>
                </a:lnTo>
                <a:lnTo>
                  <a:pt x="1153401" y="534670"/>
                </a:lnTo>
                <a:lnTo>
                  <a:pt x="1164069" y="543572"/>
                </a:lnTo>
                <a:lnTo>
                  <a:pt x="1168679" y="548640"/>
                </a:lnTo>
                <a:lnTo>
                  <a:pt x="1172133" y="553720"/>
                </a:lnTo>
                <a:lnTo>
                  <a:pt x="1174800" y="558800"/>
                </a:lnTo>
                <a:lnTo>
                  <a:pt x="1176045" y="567690"/>
                </a:lnTo>
                <a:lnTo>
                  <a:pt x="1181862" y="558800"/>
                </a:lnTo>
                <a:lnTo>
                  <a:pt x="1184186" y="563880"/>
                </a:lnTo>
                <a:lnTo>
                  <a:pt x="1189990" y="572770"/>
                </a:lnTo>
                <a:lnTo>
                  <a:pt x="1193482" y="572770"/>
                </a:lnTo>
                <a:lnTo>
                  <a:pt x="1199870" y="563880"/>
                </a:lnTo>
                <a:lnTo>
                  <a:pt x="1200442" y="567690"/>
                </a:lnTo>
                <a:lnTo>
                  <a:pt x="1200442" y="582930"/>
                </a:lnTo>
                <a:lnTo>
                  <a:pt x="1201610" y="588010"/>
                </a:lnTo>
                <a:lnTo>
                  <a:pt x="1206258" y="596900"/>
                </a:lnTo>
                <a:lnTo>
                  <a:pt x="1209167" y="596900"/>
                </a:lnTo>
                <a:lnTo>
                  <a:pt x="1218450" y="588010"/>
                </a:lnTo>
                <a:lnTo>
                  <a:pt x="1223683" y="588010"/>
                </a:lnTo>
                <a:lnTo>
                  <a:pt x="1218450" y="596900"/>
                </a:lnTo>
                <a:lnTo>
                  <a:pt x="1222514" y="596900"/>
                </a:lnTo>
                <a:lnTo>
                  <a:pt x="1226007" y="591820"/>
                </a:lnTo>
                <a:lnTo>
                  <a:pt x="1230071" y="588010"/>
                </a:lnTo>
                <a:lnTo>
                  <a:pt x="1226578" y="601624"/>
                </a:lnTo>
                <a:lnTo>
                  <a:pt x="1226464" y="602094"/>
                </a:lnTo>
                <a:lnTo>
                  <a:pt x="1230655" y="602094"/>
                </a:lnTo>
                <a:lnTo>
                  <a:pt x="1230655" y="596900"/>
                </a:lnTo>
                <a:lnTo>
                  <a:pt x="1232395" y="591820"/>
                </a:lnTo>
                <a:lnTo>
                  <a:pt x="1242555" y="606132"/>
                </a:lnTo>
                <a:lnTo>
                  <a:pt x="1242656" y="606488"/>
                </a:lnTo>
                <a:lnTo>
                  <a:pt x="1242733" y="606780"/>
                </a:lnTo>
                <a:lnTo>
                  <a:pt x="1242822" y="607085"/>
                </a:lnTo>
                <a:lnTo>
                  <a:pt x="1242275" y="615950"/>
                </a:lnTo>
                <a:lnTo>
                  <a:pt x="1248613" y="612140"/>
                </a:lnTo>
                <a:lnTo>
                  <a:pt x="1261973" y="612140"/>
                </a:lnTo>
                <a:lnTo>
                  <a:pt x="1260233" y="615950"/>
                </a:lnTo>
                <a:lnTo>
                  <a:pt x="1259116" y="615950"/>
                </a:lnTo>
                <a:lnTo>
                  <a:pt x="1258481" y="621030"/>
                </a:lnTo>
                <a:lnTo>
                  <a:pt x="1258265" y="626110"/>
                </a:lnTo>
                <a:lnTo>
                  <a:pt x="1262557" y="621030"/>
                </a:lnTo>
                <a:lnTo>
                  <a:pt x="1265453" y="615950"/>
                </a:lnTo>
                <a:lnTo>
                  <a:pt x="1266621" y="615950"/>
                </a:lnTo>
                <a:lnTo>
                  <a:pt x="1268361" y="621030"/>
                </a:lnTo>
                <a:lnTo>
                  <a:pt x="1278369" y="626110"/>
                </a:lnTo>
                <a:lnTo>
                  <a:pt x="1284935" y="626110"/>
                </a:lnTo>
                <a:lnTo>
                  <a:pt x="1281722" y="631190"/>
                </a:lnTo>
                <a:lnTo>
                  <a:pt x="1288961" y="636270"/>
                </a:lnTo>
                <a:lnTo>
                  <a:pt x="1325321" y="636270"/>
                </a:lnTo>
                <a:lnTo>
                  <a:pt x="1320063" y="631190"/>
                </a:lnTo>
                <a:lnTo>
                  <a:pt x="1322959" y="621030"/>
                </a:lnTo>
                <a:lnTo>
                  <a:pt x="1327035" y="615950"/>
                </a:lnTo>
                <a:lnTo>
                  <a:pt x="1327035" y="621030"/>
                </a:lnTo>
                <a:lnTo>
                  <a:pt x="1329931" y="615950"/>
                </a:lnTo>
                <a:lnTo>
                  <a:pt x="1335163" y="615950"/>
                </a:lnTo>
                <a:lnTo>
                  <a:pt x="1332255" y="631190"/>
                </a:lnTo>
                <a:lnTo>
                  <a:pt x="1327645" y="636270"/>
                </a:lnTo>
                <a:lnTo>
                  <a:pt x="1335163" y="631190"/>
                </a:lnTo>
                <a:lnTo>
                  <a:pt x="1335163" y="636270"/>
                </a:lnTo>
                <a:lnTo>
                  <a:pt x="1343710" y="646430"/>
                </a:lnTo>
                <a:lnTo>
                  <a:pt x="1345603" y="648970"/>
                </a:lnTo>
                <a:lnTo>
                  <a:pt x="1347101" y="648970"/>
                </a:lnTo>
                <a:lnTo>
                  <a:pt x="1670100" y="648970"/>
                </a:lnTo>
                <a:lnTo>
                  <a:pt x="1672628" y="646430"/>
                </a:lnTo>
                <a:lnTo>
                  <a:pt x="1673606" y="646430"/>
                </a:lnTo>
                <a:lnTo>
                  <a:pt x="1676666" y="650240"/>
                </a:lnTo>
                <a:lnTo>
                  <a:pt x="1673186" y="655320"/>
                </a:lnTo>
                <a:lnTo>
                  <a:pt x="1680298" y="655320"/>
                </a:lnTo>
                <a:lnTo>
                  <a:pt x="1678559" y="650240"/>
                </a:lnTo>
                <a:lnTo>
                  <a:pt x="1675295" y="646430"/>
                </a:lnTo>
                <a:lnTo>
                  <a:pt x="1673898" y="641375"/>
                </a:lnTo>
                <a:lnTo>
                  <a:pt x="1684794" y="650240"/>
                </a:lnTo>
                <a:lnTo>
                  <a:pt x="1686560" y="641375"/>
                </a:lnTo>
                <a:lnTo>
                  <a:pt x="1688185" y="626110"/>
                </a:lnTo>
                <a:lnTo>
                  <a:pt x="1690027" y="615950"/>
                </a:lnTo>
                <a:lnTo>
                  <a:pt x="1692935" y="621030"/>
                </a:lnTo>
                <a:lnTo>
                  <a:pt x="1700479" y="621030"/>
                </a:lnTo>
                <a:lnTo>
                  <a:pt x="1700479" y="615950"/>
                </a:lnTo>
                <a:lnTo>
                  <a:pt x="1708035" y="615950"/>
                </a:lnTo>
                <a:lnTo>
                  <a:pt x="1709775" y="621030"/>
                </a:lnTo>
                <a:lnTo>
                  <a:pt x="1711515" y="621030"/>
                </a:lnTo>
                <a:lnTo>
                  <a:pt x="1711515" y="279"/>
                </a:lnTo>
                <a:lnTo>
                  <a:pt x="1711375" y="0"/>
                </a:lnTo>
                <a:lnTo>
                  <a:pt x="1689887" y="0"/>
                </a:lnTo>
                <a:lnTo>
                  <a:pt x="1689887" y="607085"/>
                </a:lnTo>
                <a:lnTo>
                  <a:pt x="1688871" y="612140"/>
                </a:lnTo>
                <a:lnTo>
                  <a:pt x="1685378" y="612140"/>
                </a:lnTo>
                <a:lnTo>
                  <a:pt x="1682826" y="607085"/>
                </a:lnTo>
                <a:lnTo>
                  <a:pt x="1689887" y="607085"/>
                </a:lnTo>
                <a:lnTo>
                  <a:pt x="1689887" y="0"/>
                </a:lnTo>
                <a:lnTo>
                  <a:pt x="1688287" y="0"/>
                </a:lnTo>
                <a:lnTo>
                  <a:pt x="1688287" y="471170"/>
                </a:lnTo>
                <a:lnTo>
                  <a:pt x="1686547" y="471170"/>
                </a:lnTo>
                <a:lnTo>
                  <a:pt x="1686026" y="467360"/>
                </a:lnTo>
                <a:lnTo>
                  <a:pt x="1686229" y="467360"/>
                </a:lnTo>
                <a:lnTo>
                  <a:pt x="1688287" y="471170"/>
                </a:lnTo>
                <a:lnTo>
                  <a:pt x="1688287" y="0"/>
                </a:lnTo>
                <a:lnTo>
                  <a:pt x="1672602" y="0"/>
                </a:lnTo>
                <a:lnTo>
                  <a:pt x="1672602" y="40640"/>
                </a:lnTo>
                <a:lnTo>
                  <a:pt x="1664474" y="40640"/>
                </a:lnTo>
                <a:lnTo>
                  <a:pt x="1664474" y="31750"/>
                </a:lnTo>
                <a:lnTo>
                  <a:pt x="1672602" y="40640"/>
                </a:lnTo>
                <a:lnTo>
                  <a:pt x="1672602" y="0"/>
                </a:lnTo>
                <a:lnTo>
                  <a:pt x="1661706" y="0"/>
                </a:lnTo>
                <a:lnTo>
                  <a:pt x="1661706" y="254000"/>
                </a:lnTo>
                <a:lnTo>
                  <a:pt x="1658073" y="254000"/>
                </a:lnTo>
                <a:lnTo>
                  <a:pt x="1658073" y="302260"/>
                </a:lnTo>
                <a:lnTo>
                  <a:pt x="1658073" y="417830"/>
                </a:lnTo>
                <a:lnTo>
                  <a:pt x="1656334" y="417830"/>
                </a:lnTo>
                <a:lnTo>
                  <a:pt x="1656334" y="572770"/>
                </a:lnTo>
                <a:lnTo>
                  <a:pt x="1648206" y="572770"/>
                </a:lnTo>
                <a:lnTo>
                  <a:pt x="1648206" y="563880"/>
                </a:lnTo>
                <a:lnTo>
                  <a:pt x="1656334" y="572770"/>
                </a:lnTo>
                <a:lnTo>
                  <a:pt x="1656334" y="417830"/>
                </a:lnTo>
                <a:lnTo>
                  <a:pt x="1653070" y="417830"/>
                </a:lnTo>
                <a:lnTo>
                  <a:pt x="1655152" y="412915"/>
                </a:lnTo>
                <a:lnTo>
                  <a:pt x="1655318" y="412915"/>
                </a:lnTo>
                <a:lnTo>
                  <a:pt x="1658073" y="417830"/>
                </a:lnTo>
                <a:lnTo>
                  <a:pt x="1658073" y="302260"/>
                </a:lnTo>
                <a:lnTo>
                  <a:pt x="1654009" y="307340"/>
                </a:lnTo>
                <a:lnTo>
                  <a:pt x="1652854" y="307340"/>
                </a:lnTo>
                <a:lnTo>
                  <a:pt x="1651114" y="306539"/>
                </a:lnTo>
                <a:lnTo>
                  <a:pt x="1651114" y="316230"/>
                </a:lnTo>
                <a:lnTo>
                  <a:pt x="1649945" y="316230"/>
                </a:lnTo>
                <a:lnTo>
                  <a:pt x="1649945" y="457200"/>
                </a:lnTo>
                <a:lnTo>
                  <a:pt x="1649488" y="464820"/>
                </a:lnTo>
                <a:lnTo>
                  <a:pt x="1649361" y="466839"/>
                </a:lnTo>
                <a:lnTo>
                  <a:pt x="1640078" y="462280"/>
                </a:lnTo>
                <a:lnTo>
                  <a:pt x="1641817" y="457200"/>
                </a:lnTo>
                <a:lnTo>
                  <a:pt x="1649945" y="457200"/>
                </a:lnTo>
                <a:lnTo>
                  <a:pt x="1649945" y="316230"/>
                </a:lnTo>
                <a:lnTo>
                  <a:pt x="1644142" y="316230"/>
                </a:lnTo>
                <a:lnTo>
                  <a:pt x="1645297" y="311150"/>
                </a:lnTo>
                <a:lnTo>
                  <a:pt x="1649945" y="311150"/>
                </a:lnTo>
                <a:lnTo>
                  <a:pt x="1651114" y="316230"/>
                </a:lnTo>
                <a:lnTo>
                  <a:pt x="1651114" y="306539"/>
                </a:lnTo>
                <a:lnTo>
                  <a:pt x="1642973" y="302793"/>
                </a:lnTo>
                <a:lnTo>
                  <a:pt x="1642973" y="326390"/>
                </a:lnTo>
                <a:lnTo>
                  <a:pt x="1642389" y="326390"/>
                </a:lnTo>
                <a:lnTo>
                  <a:pt x="1641817" y="325145"/>
                </a:lnTo>
                <a:lnTo>
                  <a:pt x="1641817" y="326390"/>
                </a:lnTo>
                <a:lnTo>
                  <a:pt x="1640078" y="331470"/>
                </a:lnTo>
                <a:lnTo>
                  <a:pt x="1640078" y="326390"/>
                </a:lnTo>
                <a:lnTo>
                  <a:pt x="1641817" y="326390"/>
                </a:lnTo>
                <a:lnTo>
                  <a:pt x="1641817" y="325145"/>
                </a:lnTo>
                <a:lnTo>
                  <a:pt x="1640078" y="321310"/>
                </a:lnTo>
                <a:lnTo>
                  <a:pt x="1640649" y="321310"/>
                </a:lnTo>
                <a:lnTo>
                  <a:pt x="1642973" y="326390"/>
                </a:lnTo>
                <a:lnTo>
                  <a:pt x="1642973" y="302793"/>
                </a:lnTo>
                <a:lnTo>
                  <a:pt x="1641817" y="302260"/>
                </a:lnTo>
                <a:lnTo>
                  <a:pt x="1640649" y="302260"/>
                </a:lnTo>
                <a:lnTo>
                  <a:pt x="1639493" y="297180"/>
                </a:lnTo>
                <a:lnTo>
                  <a:pt x="1642973" y="297180"/>
                </a:lnTo>
                <a:lnTo>
                  <a:pt x="1643557" y="302260"/>
                </a:lnTo>
                <a:lnTo>
                  <a:pt x="1658073" y="302260"/>
                </a:lnTo>
                <a:lnTo>
                  <a:pt x="1658073" y="254000"/>
                </a:lnTo>
                <a:lnTo>
                  <a:pt x="1647799" y="254000"/>
                </a:lnTo>
                <a:lnTo>
                  <a:pt x="1647799" y="283210"/>
                </a:lnTo>
                <a:lnTo>
                  <a:pt x="1645323" y="288048"/>
                </a:lnTo>
                <a:lnTo>
                  <a:pt x="1645158" y="288315"/>
                </a:lnTo>
                <a:lnTo>
                  <a:pt x="1645297" y="288048"/>
                </a:lnTo>
                <a:lnTo>
                  <a:pt x="1636001" y="283210"/>
                </a:lnTo>
                <a:lnTo>
                  <a:pt x="1635429" y="283210"/>
                </a:lnTo>
                <a:lnTo>
                  <a:pt x="1635429" y="336550"/>
                </a:lnTo>
                <a:lnTo>
                  <a:pt x="1634261" y="341363"/>
                </a:lnTo>
                <a:lnTo>
                  <a:pt x="1631937" y="336550"/>
                </a:lnTo>
                <a:lnTo>
                  <a:pt x="1630197" y="336550"/>
                </a:lnTo>
                <a:lnTo>
                  <a:pt x="1630019" y="335013"/>
                </a:lnTo>
                <a:lnTo>
                  <a:pt x="1630019" y="364540"/>
                </a:lnTo>
                <a:lnTo>
                  <a:pt x="1621485" y="364540"/>
                </a:lnTo>
                <a:lnTo>
                  <a:pt x="1621485" y="360756"/>
                </a:lnTo>
                <a:lnTo>
                  <a:pt x="1624482" y="360756"/>
                </a:lnTo>
                <a:lnTo>
                  <a:pt x="1630019" y="364540"/>
                </a:lnTo>
                <a:lnTo>
                  <a:pt x="1630019" y="335013"/>
                </a:lnTo>
                <a:lnTo>
                  <a:pt x="1629613" y="331470"/>
                </a:lnTo>
                <a:lnTo>
                  <a:pt x="1633677" y="331470"/>
                </a:lnTo>
                <a:lnTo>
                  <a:pt x="1633677" y="336550"/>
                </a:lnTo>
                <a:lnTo>
                  <a:pt x="1635429" y="336550"/>
                </a:lnTo>
                <a:lnTo>
                  <a:pt x="1635429" y="283210"/>
                </a:lnTo>
                <a:lnTo>
                  <a:pt x="1633677" y="283210"/>
                </a:lnTo>
                <a:lnTo>
                  <a:pt x="1634769" y="278180"/>
                </a:lnTo>
                <a:lnTo>
                  <a:pt x="1643049" y="278180"/>
                </a:lnTo>
                <a:lnTo>
                  <a:pt x="1644992" y="278180"/>
                </a:lnTo>
                <a:lnTo>
                  <a:pt x="1647799" y="283210"/>
                </a:lnTo>
                <a:lnTo>
                  <a:pt x="1647799" y="254000"/>
                </a:lnTo>
                <a:lnTo>
                  <a:pt x="1646948" y="254000"/>
                </a:lnTo>
                <a:lnTo>
                  <a:pt x="1634794" y="248920"/>
                </a:lnTo>
                <a:lnTo>
                  <a:pt x="1636001" y="254000"/>
                </a:lnTo>
                <a:lnTo>
                  <a:pt x="1634261" y="254000"/>
                </a:lnTo>
                <a:lnTo>
                  <a:pt x="1638058" y="259232"/>
                </a:lnTo>
                <a:lnTo>
                  <a:pt x="1634261" y="259232"/>
                </a:lnTo>
                <a:lnTo>
                  <a:pt x="1639519" y="263004"/>
                </a:lnTo>
                <a:lnTo>
                  <a:pt x="1638439" y="259232"/>
                </a:lnTo>
                <a:lnTo>
                  <a:pt x="1644027" y="259232"/>
                </a:lnTo>
                <a:lnTo>
                  <a:pt x="1642948" y="263004"/>
                </a:lnTo>
                <a:lnTo>
                  <a:pt x="1639519" y="263004"/>
                </a:lnTo>
                <a:lnTo>
                  <a:pt x="1646466" y="267970"/>
                </a:lnTo>
                <a:lnTo>
                  <a:pt x="1637753" y="267970"/>
                </a:lnTo>
                <a:lnTo>
                  <a:pt x="1640154" y="273050"/>
                </a:lnTo>
                <a:lnTo>
                  <a:pt x="1635137" y="273050"/>
                </a:lnTo>
                <a:lnTo>
                  <a:pt x="1629257" y="267970"/>
                </a:lnTo>
                <a:lnTo>
                  <a:pt x="1632521" y="267970"/>
                </a:lnTo>
                <a:lnTo>
                  <a:pt x="1634223" y="263004"/>
                </a:lnTo>
                <a:lnTo>
                  <a:pt x="1634261" y="248920"/>
                </a:lnTo>
                <a:lnTo>
                  <a:pt x="1634794" y="248920"/>
                </a:lnTo>
                <a:lnTo>
                  <a:pt x="1636001" y="243840"/>
                </a:lnTo>
                <a:lnTo>
                  <a:pt x="1647837" y="243840"/>
                </a:lnTo>
                <a:lnTo>
                  <a:pt x="1655584" y="248920"/>
                </a:lnTo>
                <a:lnTo>
                  <a:pt x="1661706" y="254000"/>
                </a:lnTo>
                <a:lnTo>
                  <a:pt x="1661706" y="0"/>
                </a:lnTo>
                <a:lnTo>
                  <a:pt x="1654009" y="0"/>
                </a:lnTo>
                <a:lnTo>
                  <a:pt x="1654009" y="176530"/>
                </a:lnTo>
                <a:lnTo>
                  <a:pt x="1651114" y="178485"/>
                </a:lnTo>
                <a:lnTo>
                  <a:pt x="1651114" y="214630"/>
                </a:lnTo>
                <a:lnTo>
                  <a:pt x="1648790" y="214630"/>
                </a:lnTo>
                <a:lnTo>
                  <a:pt x="1648790" y="219710"/>
                </a:lnTo>
                <a:lnTo>
                  <a:pt x="1648790" y="224790"/>
                </a:lnTo>
                <a:lnTo>
                  <a:pt x="1644142" y="224790"/>
                </a:lnTo>
                <a:lnTo>
                  <a:pt x="1646466" y="219710"/>
                </a:lnTo>
                <a:lnTo>
                  <a:pt x="1648790" y="219710"/>
                </a:lnTo>
                <a:lnTo>
                  <a:pt x="1648790" y="214630"/>
                </a:lnTo>
                <a:lnTo>
                  <a:pt x="1645297" y="214630"/>
                </a:lnTo>
                <a:lnTo>
                  <a:pt x="1639493" y="214630"/>
                </a:lnTo>
                <a:lnTo>
                  <a:pt x="1639493" y="229870"/>
                </a:lnTo>
                <a:lnTo>
                  <a:pt x="1633105" y="229870"/>
                </a:lnTo>
                <a:lnTo>
                  <a:pt x="1638909" y="224790"/>
                </a:lnTo>
                <a:lnTo>
                  <a:pt x="1639493" y="229870"/>
                </a:lnTo>
                <a:lnTo>
                  <a:pt x="1639493" y="214630"/>
                </a:lnTo>
                <a:lnTo>
                  <a:pt x="1635429" y="214630"/>
                </a:lnTo>
                <a:lnTo>
                  <a:pt x="1633677" y="209550"/>
                </a:lnTo>
                <a:lnTo>
                  <a:pt x="1641817" y="209550"/>
                </a:lnTo>
                <a:lnTo>
                  <a:pt x="1645297" y="214630"/>
                </a:lnTo>
                <a:lnTo>
                  <a:pt x="1644142" y="209550"/>
                </a:lnTo>
                <a:lnTo>
                  <a:pt x="1642973" y="209550"/>
                </a:lnTo>
                <a:lnTo>
                  <a:pt x="1642389" y="205740"/>
                </a:lnTo>
                <a:lnTo>
                  <a:pt x="1634261" y="205740"/>
                </a:lnTo>
                <a:lnTo>
                  <a:pt x="1636001" y="200660"/>
                </a:lnTo>
                <a:lnTo>
                  <a:pt x="1639493" y="200660"/>
                </a:lnTo>
                <a:lnTo>
                  <a:pt x="1643189" y="195580"/>
                </a:lnTo>
                <a:lnTo>
                  <a:pt x="1643608" y="195580"/>
                </a:lnTo>
                <a:lnTo>
                  <a:pt x="1644040" y="199732"/>
                </a:lnTo>
                <a:lnTo>
                  <a:pt x="1644142" y="200660"/>
                </a:lnTo>
                <a:lnTo>
                  <a:pt x="1645297" y="200660"/>
                </a:lnTo>
                <a:lnTo>
                  <a:pt x="1648206" y="205740"/>
                </a:lnTo>
                <a:lnTo>
                  <a:pt x="1649945" y="209550"/>
                </a:lnTo>
                <a:lnTo>
                  <a:pt x="1651114" y="214630"/>
                </a:lnTo>
                <a:lnTo>
                  <a:pt x="1651114" y="178485"/>
                </a:lnTo>
                <a:lnTo>
                  <a:pt x="1646466" y="181610"/>
                </a:lnTo>
                <a:lnTo>
                  <a:pt x="1646542" y="180340"/>
                </a:lnTo>
                <a:lnTo>
                  <a:pt x="1645945" y="180949"/>
                </a:lnTo>
                <a:lnTo>
                  <a:pt x="1645945" y="190500"/>
                </a:lnTo>
                <a:lnTo>
                  <a:pt x="1644243" y="190500"/>
                </a:lnTo>
                <a:lnTo>
                  <a:pt x="1640751" y="190500"/>
                </a:lnTo>
                <a:lnTo>
                  <a:pt x="1638909" y="185420"/>
                </a:lnTo>
                <a:lnTo>
                  <a:pt x="1640649" y="185420"/>
                </a:lnTo>
                <a:lnTo>
                  <a:pt x="1641233" y="185420"/>
                </a:lnTo>
                <a:lnTo>
                  <a:pt x="1642389" y="185420"/>
                </a:lnTo>
                <a:lnTo>
                  <a:pt x="1644243" y="190500"/>
                </a:lnTo>
                <a:lnTo>
                  <a:pt x="1644713" y="185420"/>
                </a:lnTo>
                <a:lnTo>
                  <a:pt x="1645945" y="190500"/>
                </a:lnTo>
                <a:lnTo>
                  <a:pt x="1645945" y="180949"/>
                </a:lnTo>
                <a:lnTo>
                  <a:pt x="1645297" y="181610"/>
                </a:lnTo>
                <a:lnTo>
                  <a:pt x="1647037" y="176530"/>
                </a:lnTo>
                <a:lnTo>
                  <a:pt x="1646542" y="180340"/>
                </a:lnTo>
                <a:lnTo>
                  <a:pt x="1654009" y="176530"/>
                </a:lnTo>
                <a:lnTo>
                  <a:pt x="1654009" y="0"/>
                </a:lnTo>
                <a:lnTo>
                  <a:pt x="1644142" y="0"/>
                </a:lnTo>
                <a:lnTo>
                  <a:pt x="1644142" y="181610"/>
                </a:lnTo>
                <a:lnTo>
                  <a:pt x="1641348" y="184658"/>
                </a:lnTo>
                <a:lnTo>
                  <a:pt x="1641817" y="181610"/>
                </a:lnTo>
                <a:lnTo>
                  <a:pt x="1644142" y="181610"/>
                </a:lnTo>
                <a:lnTo>
                  <a:pt x="1644142" y="0"/>
                </a:lnTo>
                <a:lnTo>
                  <a:pt x="1636471" y="0"/>
                </a:lnTo>
                <a:lnTo>
                  <a:pt x="1636471" y="104305"/>
                </a:lnTo>
                <a:lnTo>
                  <a:pt x="1633601" y="114300"/>
                </a:lnTo>
                <a:lnTo>
                  <a:pt x="1629587" y="114300"/>
                </a:lnTo>
                <a:lnTo>
                  <a:pt x="1630197" y="109220"/>
                </a:lnTo>
                <a:lnTo>
                  <a:pt x="1627289" y="109220"/>
                </a:lnTo>
                <a:lnTo>
                  <a:pt x="1626755" y="104305"/>
                </a:lnTo>
                <a:lnTo>
                  <a:pt x="1636471" y="104305"/>
                </a:lnTo>
                <a:lnTo>
                  <a:pt x="1636471" y="0"/>
                </a:lnTo>
                <a:lnTo>
                  <a:pt x="1626717" y="0"/>
                </a:lnTo>
                <a:lnTo>
                  <a:pt x="1626717" y="321310"/>
                </a:lnTo>
                <a:lnTo>
                  <a:pt x="1626133" y="326390"/>
                </a:lnTo>
                <a:lnTo>
                  <a:pt x="1621485" y="326390"/>
                </a:lnTo>
                <a:lnTo>
                  <a:pt x="1623809" y="321310"/>
                </a:lnTo>
                <a:lnTo>
                  <a:pt x="1626717" y="321310"/>
                </a:lnTo>
                <a:lnTo>
                  <a:pt x="1626717" y="0"/>
                </a:lnTo>
                <a:lnTo>
                  <a:pt x="1609280" y="0"/>
                </a:lnTo>
                <a:lnTo>
                  <a:pt x="1609280" y="128270"/>
                </a:lnTo>
                <a:lnTo>
                  <a:pt x="1607324" y="133350"/>
                </a:lnTo>
                <a:lnTo>
                  <a:pt x="1605800" y="133350"/>
                </a:lnTo>
                <a:lnTo>
                  <a:pt x="1605800" y="441960"/>
                </a:lnTo>
                <a:lnTo>
                  <a:pt x="1602892" y="441960"/>
                </a:lnTo>
                <a:lnTo>
                  <a:pt x="1601736" y="436880"/>
                </a:lnTo>
                <a:lnTo>
                  <a:pt x="1603476" y="436880"/>
                </a:lnTo>
                <a:lnTo>
                  <a:pt x="1605800" y="441960"/>
                </a:lnTo>
                <a:lnTo>
                  <a:pt x="1605800" y="133350"/>
                </a:lnTo>
                <a:lnTo>
                  <a:pt x="1604060" y="133350"/>
                </a:lnTo>
                <a:lnTo>
                  <a:pt x="1609280" y="128270"/>
                </a:lnTo>
                <a:lnTo>
                  <a:pt x="1609280" y="0"/>
                </a:lnTo>
                <a:lnTo>
                  <a:pt x="1603476" y="0"/>
                </a:lnTo>
                <a:lnTo>
                  <a:pt x="1603476" y="388620"/>
                </a:lnTo>
                <a:lnTo>
                  <a:pt x="1602892" y="393700"/>
                </a:lnTo>
                <a:lnTo>
                  <a:pt x="1602320" y="393700"/>
                </a:lnTo>
                <a:lnTo>
                  <a:pt x="1594180" y="388620"/>
                </a:lnTo>
                <a:lnTo>
                  <a:pt x="1603476" y="388620"/>
                </a:lnTo>
                <a:lnTo>
                  <a:pt x="1603476" y="0"/>
                </a:lnTo>
                <a:lnTo>
                  <a:pt x="1589557" y="0"/>
                </a:lnTo>
                <a:lnTo>
                  <a:pt x="1589557" y="412915"/>
                </a:lnTo>
                <a:lnTo>
                  <a:pt x="1583677" y="412915"/>
                </a:lnTo>
                <a:lnTo>
                  <a:pt x="1584883" y="408940"/>
                </a:lnTo>
                <a:lnTo>
                  <a:pt x="1588960" y="408940"/>
                </a:lnTo>
                <a:lnTo>
                  <a:pt x="1589557" y="412915"/>
                </a:lnTo>
                <a:lnTo>
                  <a:pt x="1589557" y="0"/>
                </a:lnTo>
                <a:lnTo>
                  <a:pt x="1568627" y="0"/>
                </a:lnTo>
                <a:lnTo>
                  <a:pt x="1568627" y="142240"/>
                </a:lnTo>
                <a:lnTo>
                  <a:pt x="1568627" y="147320"/>
                </a:lnTo>
                <a:lnTo>
                  <a:pt x="1562811" y="147320"/>
                </a:lnTo>
                <a:lnTo>
                  <a:pt x="1562811" y="615950"/>
                </a:lnTo>
                <a:lnTo>
                  <a:pt x="1554099" y="615950"/>
                </a:lnTo>
                <a:lnTo>
                  <a:pt x="1554391" y="612140"/>
                </a:lnTo>
                <a:lnTo>
                  <a:pt x="1554645" y="607085"/>
                </a:lnTo>
                <a:lnTo>
                  <a:pt x="1555178" y="607085"/>
                </a:lnTo>
                <a:lnTo>
                  <a:pt x="1562811" y="615950"/>
                </a:lnTo>
                <a:lnTo>
                  <a:pt x="1562811" y="147320"/>
                </a:lnTo>
                <a:lnTo>
                  <a:pt x="1561071" y="142240"/>
                </a:lnTo>
                <a:lnTo>
                  <a:pt x="1562239" y="137160"/>
                </a:lnTo>
                <a:lnTo>
                  <a:pt x="1566887" y="137160"/>
                </a:lnTo>
                <a:lnTo>
                  <a:pt x="1568627" y="142240"/>
                </a:lnTo>
                <a:lnTo>
                  <a:pt x="1568627" y="0"/>
                </a:lnTo>
                <a:lnTo>
                  <a:pt x="1547317" y="0"/>
                </a:lnTo>
                <a:lnTo>
                  <a:pt x="1547317" y="11430"/>
                </a:lnTo>
                <a:lnTo>
                  <a:pt x="1546910" y="16268"/>
                </a:lnTo>
                <a:lnTo>
                  <a:pt x="1546885" y="16548"/>
                </a:lnTo>
                <a:lnTo>
                  <a:pt x="1544980" y="16548"/>
                </a:lnTo>
                <a:lnTo>
                  <a:pt x="1543646" y="11430"/>
                </a:lnTo>
                <a:lnTo>
                  <a:pt x="1547317" y="11430"/>
                </a:lnTo>
                <a:lnTo>
                  <a:pt x="1547317" y="0"/>
                </a:lnTo>
                <a:lnTo>
                  <a:pt x="1541322" y="0"/>
                </a:lnTo>
                <a:lnTo>
                  <a:pt x="1541322" y="519430"/>
                </a:lnTo>
                <a:lnTo>
                  <a:pt x="1539722" y="525157"/>
                </a:lnTo>
                <a:lnTo>
                  <a:pt x="1539595" y="525576"/>
                </a:lnTo>
                <a:lnTo>
                  <a:pt x="1539544" y="525780"/>
                </a:lnTo>
                <a:lnTo>
                  <a:pt x="1535049" y="529615"/>
                </a:lnTo>
                <a:lnTo>
                  <a:pt x="1535912" y="529615"/>
                </a:lnTo>
                <a:lnTo>
                  <a:pt x="1539582" y="534670"/>
                </a:lnTo>
                <a:lnTo>
                  <a:pt x="1531391" y="538480"/>
                </a:lnTo>
                <a:lnTo>
                  <a:pt x="1524546" y="534670"/>
                </a:lnTo>
                <a:lnTo>
                  <a:pt x="1520063" y="529615"/>
                </a:lnTo>
                <a:lnTo>
                  <a:pt x="1518691" y="525780"/>
                </a:lnTo>
                <a:lnTo>
                  <a:pt x="1516926" y="519430"/>
                </a:lnTo>
                <a:lnTo>
                  <a:pt x="1541322" y="519430"/>
                </a:lnTo>
                <a:lnTo>
                  <a:pt x="1541322" y="0"/>
                </a:lnTo>
                <a:lnTo>
                  <a:pt x="1528546" y="0"/>
                </a:lnTo>
                <a:lnTo>
                  <a:pt x="1528546" y="166370"/>
                </a:lnTo>
                <a:lnTo>
                  <a:pt x="1522730" y="166370"/>
                </a:lnTo>
                <a:lnTo>
                  <a:pt x="1524304" y="162560"/>
                </a:lnTo>
                <a:lnTo>
                  <a:pt x="1528025" y="162560"/>
                </a:lnTo>
                <a:lnTo>
                  <a:pt x="1528546" y="166370"/>
                </a:lnTo>
                <a:lnTo>
                  <a:pt x="1528546" y="0"/>
                </a:lnTo>
                <a:lnTo>
                  <a:pt x="1515770" y="0"/>
                </a:lnTo>
                <a:lnTo>
                  <a:pt x="1515770" y="441960"/>
                </a:lnTo>
                <a:lnTo>
                  <a:pt x="1497799" y="436880"/>
                </a:lnTo>
                <a:lnTo>
                  <a:pt x="1491894" y="432447"/>
                </a:lnTo>
                <a:lnTo>
                  <a:pt x="1491894" y="572770"/>
                </a:lnTo>
                <a:lnTo>
                  <a:pt x="1490941" y="577850"/>
                </a:lnTo>
                <a:lnTo>
                  <a:pt x="1489087" y="572770"/>
                </a:lnTo>
                <a:lnTo>
                  <a:pt x="1491894" y="572770"/>
                </a:lnTo>
                <a:lnTo>
                  <a:pt x="1491894" y="432447"/>
                </a:lnTo>
                <a:lnTo>
                  <a:pt x="1485963" y="427990"/>
                </a:lnTo>
                <a:lnTo>
                  <a:pt x="1480769" y="408940"/>
                </a:lnTo>
                <a:lnTo>
                  <a:pt x="1481226" y="403860"/>
                </a:lnTo>
                <a:lnTo>
                  <a:pt x="1482699" y="388620"/>
                </a:lnTo>
                <a:lnTo>
                  <a:pt x="1488249" y="384810"/>
                </a:lnTo>
                <a:lnTo>
                  <a:pt x="1501101" y="384810"/>
                </a:lnTo>
                <a:lnTo>
                  <a:pt x="1498015" y="398780"/>
                </a:lnTo>
                <a:lnTo>
                  <a:pt x="1498993" y="408940"/>
                </a:lnTo>
                <a:lnTo>
                  <a:pt x="1503121" y="417830"/>
                </a:lnTo>
                <a:lnTo>
                  <a:pt x="1509369" y="427990"/>
                </a:lnTo>
                <a:lnTo>
                  <a:pt x="1505305" y="427990"/>
                </a:lnTo>
                <a:lnTo>
                  <a:pt x="1502410" y="422910"/>
                </a:lnTo>
                <a:lnTo>
                  <a:pt x="1501241" y="422910"/>
                </a:lnTo>
                <a:lnTo>
                  <a:pt x="1502041" y="427990"/>
                </a:lnTo>
                <a:lnTo>
                  <a:pt x="1506766" y="433070"/>
                </a:lnTo>
                <a:lnTo>
                  <a:pt x="1512354" y="436880"/>
                </a:lnTo>
                <a:lnTo>
                  <a:pt x="1515770" y="441960"/>
                </a:lnTo>
                <a:lnTo>
                  <a:pt x="1515770" y="0"/>
                </a:lnTo>
                <a:lnTo>
                  <a:pt x="1501241" y="0"/>
                </a:lnTo>
                <a:lnTo>
                  <a:pt x="1501241" y="336550"/>
                </a:lnTo>
                <a:lnTo>
                  <a:pt x="1490218" y="360692"/>
                </a:lnTo>
                <a:lnTo>
                  <a:pt x="1477086" y="355600"/>
                </a:lnTo>
                <a:lnTo>
                  <a:pt x="1476133" y="342900"/>
                </a:lnTo>
                <a:lnTo>
                  <a:pt x="1476044" y="341630"/>
                </a:lnTo>
                <a:lnTo>
                  <a:pt x="1474635" y="341630"/>
                </a:lnTo>
                <a:lnTo>
                  <a:pt x="1501241" y="336550"/>
                </a:lnTo>
                <a:lnTo>
                  <a:pt x="1501241" y="0"/>
                </a:lnTo>
                <a:lnTo>
                  <a:pt x="1496593" y="0"/>
                </a:lnTo>
                <a:lnTo>
                  <a:pt x="1496593" y="59690"/>
                </a:lnTo>
                <a:lnTo>
                  <a:pt x="1492529" y="64770"/>
                </a:lnTo>
                <a:lnTo>
                  <a:pt x="1489087" y="69850"/>
                </a:lnTo>
                <a:lnTo>
                  <a:pt x="1490789" y="83820"/>
                </a:lnTo>
                <a:lnTo>
                  <a:pt x="1480375" y="83820"/>
                </a:lnTo>
                <a:lnTo>
                  <a:pt x="1478635" y="88900"/>
                </a:lnTo>
                <a:lnTo>
                  <a:pt x="1484452" y="93980"/>
                </a:lnTo>
                <a:lnTo>
                  <a:pt x="1480375" y="99060"/>
                </a:lnTo>
                <a:lnTo>
                  <a:pt x="1476298" y="93980"/>
                </a:lnTo>
                <a:lnTo>
                  <a:pt x="1472222" y="88900"/>
                </a:lnTo>
                <a:lnTo>
                  <a:pt x="1475219" y="74930"/>
                </a:lnTo>
                <a:lnTo>
                  <a:pt x="1484858" y="59690"/>
                </a:lnTo>
                <a:lnTo>
                  <a:pt x="1496593" y="59690"/>
                </a:lnTo>
                <a:lnTo>
                  <a:pt x="1496593" y="0"/>
                </a:lnTo>
                <a:lnTo>
                  <a:pt x="1442046" y="0"/>
                </a:lnTo>
                <a:lnTo>
                  <a:pt x="1442046" y="88900"/>
                </a:lnTo>
                <a:lnTo>
                  <a:pt x="1440294" y="93980"/>
                </a:lnTo>
                <a:lnTo>
                  <a:pt x="1436814" y="93980"/>
                </a:lnTo>
                <a:lnTo>
                  <a:pt x="1436814" y="88900"/>
                </a:lnTo>
                <a:lnTo>
                  <a:pt x="1442046" y="88900"/>
                </a:lnTo>
                <a:lnTo>
                  <a:pt x="1442046" y="0"/>
                </a:lnTo>
                <a:lnTo>
                  <a:pt x="1396847" y="0"/>
                </a:lnTo>
                <a:lnTo>
                  <a:pt x="1399997" y="2540"/>
                </a:lnTo>
                <a:lnTo>
                  <a:pt x="1402029" y="7620"/>
                </a:lnTo>
                <a:lnTo>
                  <a:pt x="1404620" y="7620"/>
                </a:lnTo>
                <a:lnTo>
                  <a:pt x="1409992" y="10160"/>
                </a:lnTo>
                <a:lnTo>
                  <a:pt x="1414741" y="7620"/>
                </a:lnTo>
                <a:lnTo>
                  <a:pt x="1436230" y="7620"/>
                </a:lnTo>
                <a:lnTo>
                  <a:pt x="1427518" y="11430"/>
                </a:lnTo>
                <a:lnTo>
                  <a:pt x="1411833" y="11430"/>
                </a:lnTo>
                <a:lnTo>
                  <a:pt x="1409992" y="10160"/>
                </a:lnTo>
                <a:lnTo>
                  <a:pt x="1408353" y="11430"/>
                </a:lnTo>
                <a:lnTo>
                  <a:pt x="1410677" y="11430"/>
                </a:lnTo>
                <a:lnTo>
                  <a:pt x="1416342" y="16548"/>
                </a:lnTo>
                <a:lnTo>
                  <a:pt x="1427276" y="16548"/>
                </a:lnTo>
                <a:lnTo>
                  <a:pt x="1424622" y="21590"/>
                </a:lnTo>
                <a:lnTo>
                  <a:pt x="1415834" y="21590"/>
                </a:lnTo>
                <a:lnTo>
                  <a:pt x="1413776" y="16548"/>
                </a:lnTo>
                <a:lnTo>
                  <a:pt x="1413154" y="16548"/>
                </a:lnTo>
                <a:lnTo>
                  <a:pt x="1408353" y="21590"/>
                </a:lnTo>
                <a:lnTo>
                  <a:pt x="1411554" y="16548"/>
                </a:lnTo>
                <a:lnTo>
                  <a:pt x="1400390" y="16548"/>
                </a:lnTo>
                <a:lnTo>
                  <a:pt x="1392085" y="21590"/>
                </a:lnTo>
                <a:lnTo>
                  <a:pt x="1389849" y="26492"/>
                </a:lnTo>
                <a:lnTo>
                  <a:pt x="1389761" y="26670"/>
                </a:lnTo>
                <a:lnTo>
                  <a:pt x="1400225" y="26670"/>
                </a:lnTo>
                <a:lnTo>
                  <a:pt x="1397901" y="31750"/>
                </a:lnTo>
                <a:lnTo>
                  <a:pt x="1415326" y="31750"/>
                </a:lnTo>
                <a:lnTo>
                  <a:pt x="1417015" y="35560"/>
                </a:lnTo>
                <a:lnTo>
                  <a:pt x="1407922" y="40640"/>
                </a:lnTo>
                <a:lnTo>
                  <a:pt x="1399476" y="45720"/>
                </a:lnTo>
                <a:lnTo>
                  <a:pt x="1422234" y="45720"/>
                </a:lnTo>
                <a:lnTo>
                  <a:pt x="1420393" y="50800"/>
                </a:lnTo>
                <a:lnTo>
                  <a:pt x="1406321" y="50800"/>
                </a:lnTo>
                <a:lnTo>
                  <a:pt x="1409166" y="55880"/>
                </a:lnTo>
                <a:lnTo>
                  <a:pt x="1411833" y="55880"/>
                </a:lnTo>
                <a:lnTo>
                  <a:pt x="1408798" y="59690"/>
                </a:lnTo>
                <a:lnTo>
                  <a:pt x="1413002" y="59690"/>
                </a:lnTo>
                <a:lnTo>
                  <a:pt x="1413002" y="55880"/>
                </a:lnTo>
                <a:lnTo>
                  <a:pt x="1420241" y="55880"/>
                </a:lnTo>
                <a:lnTo>
                  <a:pt x="1418805" y="59690"/>
                </a:lnTo>
                <a:lnTo>
                  <a:pt x="1421130" y="59690"/>
                </a:lnTo>
                <a:lnTo>
                  <a:pt x="1408938" y="64770"/>
                </a:lnTo>
                <a:lnTo>
                  <a:pt x="1412417" y="69850"/>
                </a:lnTo>
                <a:lnTo>
                  <a:pt x="1422869" y="74930"/>
                </a:lnTo>
                <a:lnTo>
                  <a:pt x="1426362" y="83820"/>
                </a:lnTo>
                <a:lnTo>
                  <a:pt x="1414741" y="83820"/>
                </a:lnTo>
                <a:lnTo>
                  <a:pt x="1418348" y="88900"/>
                </a:lnTo>
                <a:lnTo>
                  <a:pt x="1417866" y="99060"/>
                </a:lnTo>
                <a:lnTo>
                  <a:pt x="1414703" y="103911"/>
                </a:lnTo>
                <a:lnTo>
                  <a:pt x="1414475" y="104305"/>
                </a:lnTo>
                <a:lnTo>
                  <a:pt x="1409966" y="114300"/>
                </a:lnTo>
                <a:lnTo>
                  <a:pt x="1421447" y="114300"/>
                </a:lnTo>
                <a:lnTo>
                  <a:pt x="1417066" y="118110"/>
                </a:lnTo>
                <a:lnTo>
                  <a:pt x="1414741" y="118110"/>
                </a:lnTo>
                <a:lnTo>
                  <a:pt x="1411262" y="123190"/>
                </a:lnTo>
                <a:lnTo>
                  <a:pt x="1419009" y="119380"/>
                </a:lnTo>
                <a:lnTo>
                  <a:pt x="1424597" y="123190"/>
                </a:lnTo>
                <a:lnTo>
                  <a:pt x="1430718" y="128270"/>
                </a:lnTo>
                <a:lnTo>
                  <a:pt x="1432915" y="137160"/>
                </a:lnTo>
                <a:lnTo>
                  <a:pt x="1428686" y="142240"/>
                </a:lnTo>
                <a:lnTo>
                  <a:pt x="1426959" y="142240"/>
                </a:lnTo>
                <a:lnTo>
                  <a:pt x="1434058" y="147320"/>
                </a:lnTo>
                <a:lnTo>
                  <a:pt x="1436230" y="147320"/>
                </a:lnTo>
                <a:lnTo>
                  <a:pt x="1440065" y="147320"/>
                </a:lnTo>
                <a:lnTo>
                  <a:pt x="1438554" y="152400"/>
                </a:lnTo>
                <a:lnTo>
                  <a:pt x="1436230" y="147320"/>
                </a:lnTo>
                <a:lnTo>
                  <a:pt x="1435696" y="157480"/>
                </a:lnTo>
                <a:lnTo>
                  <a:pt x="1436738" y="166370"/>
                </a:lnTo>
                <a:lnTo>
                  <a:pt x="1435493" y="171450"/>
                </a:lnTo>
                <a:lnTo>
                  <a:pt x="1428102" y="181610"/>
                </a:lnTo>
                <a:lnTo>
                  <a:pt x="1434312" y="181610"/>
                </a:lnTo>
                <a:lnTo>
                  <a:pt x="1433931" y="184658"/>
                </a:lnTo>
                <a:lnTo>
                  <a:pt x="1433842" y="185420"/>
                </a:lnTo>
                <a:lnTo>
                  <a:pt x="1434592" y="190500"/>
                </a:lnTo>
                <a:lnTo>
                  <a:pt x="1443964" y="190500"/>
                </a:lnTo>
                <a:lnTo>
                  <a:pt x="1436966" y="195580"/>
                </a:lnTo>
                <a:lnTo>
                  <a:pt x="1431899" y="195580"/>
                </a:lnTo>
                <a:lnTo>
                  <a:pt x="1427695" y="200660"/>
                </a:lnTo>
                <a:lnTo>
                  <a:pt x="1422869" y="205740"/>
                </a:lnTo>
                <a:lnTo>
                  <a:pt x="1421714" y="209550"/>
                </a:lnTo>
                <a:lnTo>
                  <a:pt x="1428102" y="209550"/>
                </a:lnTo>
                <a:lnTo>
                  <a:pt x="1440294" y="214630"/>
                </a:lnTo>
                <a:lnTo>
                  <a:pt x="1437970" y="214630"/>
                </a:lnTo>
                <a:lnTo>
                  <a:pt x="1438910" y="219710"/>
                </a:lnTo>
                <a:lnTo>
                  <a:pt x="1435430" y="224790"/>
                </a:lnTo>
                <a:lnTo>
                  <a:pt x="1429893" y="224790"/>
                </a:lnTo>
                <a:lnTo>
                  <a:pt x="1424622" y="229870"/>
                </a:lnTo>
                <a:lnTo>
                  <a:pt x="1435074" y="238760"/>
                </a:lnTo>
                <a:lnTo>
                  <a:pt x="1433906" y="238760"/>
                </a:lnTo>
                <a:lnTo>
                  <a:pt x="1426933" y="243840"/>
                </a:lnTo>
                <a:lnTo>
                  <a:pt x="1427060" y="248920"/>
                </a:lnTo>
                <a:lnTo>
                  <a:pt x="1429842" y="254000"/>
                </a:lnTo>
                <a:lnTo>
                  <a:pt x="1421714" y="254000"/>
                </a:lnTo>
                <a:lnTo>
                  <a:pt x="1420609" y="256540"/>
                </a:lnTo>
                <a:lnTo>
                  <a:pt x="1420190" y="258775"/>
                </a:lnTo>
                <a:lnTo>
                  <a:pt x="1420228" y="259232"/>
                </a:lnTo>
                <a:lnTo>
                  <a:pt x="1425778" y="267970"/>
                </a:lnTo>
                <a:lnTo>
                  <a:pt x="1425194" y="273050"/>
                </a:lnTo>
                <a:lnTo>
                  <a:pt x="1432166" y="273050"/>
                </a:lnTo>
                <a:lnTo>
                  <a:pt x="1440230" y="278180"/>
                </a:lnTo>
                <a:lnTo>
                  <a:pt x="1440014" y="277901"/>
                </a:lnTo>
                <a:lnTo>
                  <a:pt x="1436814" y="273050"/>
                </a:lnTo>
                <a:lnTo>
                  <a:pt x="1445844" y="277901"/>
                </a:lnTo>
                <a:lnTo>
                  <a:pt x="1446301" y="278180"/>
                </a:lnTo>
                <a:lnTo>
                  <a:pt x="1449019" y="283210"/>
                </a:lnTo>
                <a:lnTo>
                  <a:pt x="1427759" y="283210"/>
                </a:lnTo>
                <a:lnTo>
                  <a:pt x="1424279" y="288315"/>
                </a:lnTo>
                <a:lnTo>
                  <a:pt x="1422552" y="288315"/>
                </a:lnTo>
                <a:lnTo>
                  <a:pt x="1426933" y="292100"/>
                </a:lnTo>
                <a:lnTo>
                  <a:pt x="1423454" y="292100"/>
                </a:lnTo>
                <a:lnTo>
                  <a:pt x="1422869" y="297180"/>
                </a:lnTo>
                <a:lnTo>
                  <a:pt x="1426933" y="302260"/>
                </a:lnTo>
                <a:lnTo>
                  <a:pt x="1426933" y="307340"/>
                </a:lnTo>
                <a:lnTo>
                  <a:pt x="1437398" y="307340"/>
                </a:lnTo>
                <a:lnTo>
                  <a:pt x="1435074" y="311150"/>
                </a:lnTo>
                <a:lnTo>
                  <a:pt x="1443202" y="311150"/>
                </a:lnTo>
                <a:lnTo>
                  <a:pt x="1439138" y="316230"/>
                </a:lnTo>
                <a:lnTo>
                  <a:pt x="1431010" y="321310"/>
                </a:lnTo>
                <a:lnTo>
                  <a:pt x="1431010" y="326390"/>
                </a:lnTo>
                <a:lnTo>
                  <a:pt x="1435658" y="331470"/>
                </a:lnTo>
                <a:lnTo>
                  <a:pt x="1436141" y="335711"/>
                </a:lnTo>
                <a:lnTo>
                  <a:pt x="1436230" y="336550"/>
                </a:lnTo>
                <a:lnTo>
                  <a:pt x="1429842" y="331470"/>
                </a:lnTo>
                <a:lnTo>
                  <a:pt x="1430083" y="335711"/>
                </a:lnTo>
                <a:lnTo>
                  <a:pt x="1430134" y="336550"/>
                </a:lnTo>
                <a:lnTo>
                  <a:pt x="1430578" y="341363"/>
                </a:lnTo>
                <a:lnTo>
                  <a:pt x="1430604" y="341630"/>
                </a:lnTo>
                <a:lnTo>
                  <a:pt x="1436814" y="350520"/>
                </a:lnTo>
                <a:lnTo>
                  <a:pt x="1446110" y="350520"/>
                </a:lnTo>
                <a:lnTo>
                  <a:pt x="1447266" y="355600"/>
                </a:lnTo>
                <a:lnTo>
                  <a:pt x="1441462" y="355600"/>
                </a:lnTo>
                <a:lnTo>
                  <a:pt x="1436814" y="350520"/>
                </a:lnTo>
                <a:lnTo>
                  <a:pt x="1435658" y="350520"/>
                </a:lnTo>
                <a:lnTo>
                  <a:pt x="1437309" y="353060"/>
                </a:lnTo>
                <a:lnTo>
                  <a:pt x="1437970" y="355600"/>
                </a:lnTo>
                <a:lnTo>
                  <a:pt x="1435620" y="360756"/>
                </a:lnTo>
                <a:lnTo>
                  <a:pt x="1433271" y="360756"/>
                </a:lnTo>
                <a:lnTo>
                  <a:pt x="1430045" y="364540"/>
                </a:lnTo>
                <a:lnTo>
                  <a:pt x="1419313" y="364540"/>
                </a:lnTo>
                <a:lnTo>
                  <a:pt x="1425702" y="370903"/>
                </a:lnTo>
                <a:lnTo>
                  <a:pt x="1427759" y="370903"/>
                </a:lnTo>
                <a:lnTo>
                  <a:pt x="1429842" y="374650"/>
                </a:lnTo>
                <a:lnTo>
                  <a:pt x="1428686" y="374650"/>
                </a:lnTo>
                <a:lnTo>
                  <a:pt x="1422438" y="370903"/>
                </a:lnTo>
                <a:lnTo>
                  <a:pt x="1423035" y="371767"/>
                </a:lnTo>
                <a:lnTo>
                  <a:pt x="1425194" y="374650"/>
                </a:lnTo>
                <a:lnTo>
                  <a:pt x="1419390" y="374650"/>
                </a:lnTo>
                <a:lnTo>
                  <a:pt x="1418996" y="374650"/>
                </a:lnTo>
                <a:lnTo>
                  <a:pt x="1413573" y="374650"/>
                </a:lnTo>
                <a:lnTo>
                  <a:pt x="1412417" y="374650"/>
                </a:lnTo>
                <a:lnTo>
                  <a:pt x="1413573" y="379730"/>
                </a:lnTo>
                <a:lnTo>
                  <a:pt x="1413573" y="384810"/>
                </a:lnTo>
                <a:lnTo>
                  <a:pt x="1410322" y="384810"/>
                </a:lnTo>
                <a:lnTo>
                  <a:pt x="1408353" y="379730"/>
                </a:lnTo>
                <a:lnTo>
                  <a:pt x="1407185" y="374650"/>
                </a:lnTo>
                <a:lnTo>
                  <a:pt x="1407185" y="621030"/>
                </a:lnTo>
                <a:lnTo>
                  <a:pt x="1407185" y="631190"/>
                </a:lnTo>
                <a:lnTo>
                  <a:pt x="1406613" y="631190"/>
                </a:lnTo>
                <a:lnTo>
                  <a:pt x="1399870" y="636270"/>
                </a:lnTo>
                <a:lnTo>
                  <a:pt x="1393647" y="641375"/>
                </a:lnTo>
                <a:lnTo>
                  <a:pt x="1385620" y="646430"/>
                </a:lnTo>
                <a:lnTo>
                  <a:pt x="1361909" y="646430"/>
                </a:lnTo>
                <a:lnTo>
                  <a:pt x="1366901" y="641375"/>
                </a:lnTo>
                <a:lnTo>
                  <a:pt x="1382801" y="641375"/>
                </a:lnTo>
                <a:lnTo>
                  <a:pt x="1382217" y="631190"/>
                </a:lnTo>
                <a:lnTo>
                  <a:pt x="1386865" y="631190"/>
                </a:lnTo>
                <a:lnTo>
                  <a:pt x="1389176" y="621030"/>
                </a:lnTo>
                <a:lnTo>
                  <a:pt x="1392669" y="621030"/>
                </a:lnTo>
                <a:lnTo>
                  <a:pt x="1394548" y="626110"/>
                </a:lnTo>
                <a:lnTo>
                  <a:pt x="1396238" y="626110"/>
                </a:lnTo>
                <a:lnTo>
                  <a:pt x="1397317" y="631190"/>
                </a:lnTo>
                <a:lnTo>
                  <a:pt x="1401381" y="631190"/>
                </a:lnTo>
                <a:lnTo>
                  <a:pt x="1401914" y="626110"/>
                </a:lnTo>
                <a:lnTo>
                  <a:pt x="1405978" y="626110"/>
                </a:lnTo>
                <a:lnTo>
                  <a:pt x="1406613" y="621030"/>
                </a:lnTo>
                <a:lnTo>
                  <a:pt x="1407185" y="621030"/>
                </a:lnTo>
                <a:lnTo>
                  <a:pt x="1407185" y="374650"/>
                </a:lnTo>
                <a:lnTo>
                  <a:pt x="1406817" y="372110"/>
                </a:lnTo>
                <a:lnTo>
                  <a:pt x="1406728" y="369735"/>
                </a:lnTo>
                <a:lnTo>
                  <a:pt x="1406613" y="366953"/>
                </a:lnTo>
                <a:lnTo>
                  <a:pt x="1406512" y="364540"/>
                </a:lnTo>
                <a:lnTo>
                  <a:pt x="1406410" y="361950"/>
                </a:lnTo>
                <a:lnTo>
                  <a:pt x="1404620" y="364540"/>
                </a:lnTo>
                <a:lnTo>
                  <a:pt x="1404302" y="364540"/>
                </a:lnTo>
                <a:lnTo>
                  <a:pt x="1404302" y="365226"/>
                </a:lnTo>
                <a:lnTo>
                  <a:pt x="1403527" y="366953"/>
                </a:lnTo>
                <a:lnTo>
                  <a:pt x="1403210" y="367563"/>
                </a:lnTo>
                <a:lnTo>
                  <a:pt x="1403375" y="366953"/>
                </a:lnTo>
                <a:lnTo>
                  <a:pt x="1403578" y="366395"/>
                </a:lnTo>
                <a:lnTo>
                  <a:pt x="1403248" y="366953"/>
                </a:lnTo>
                <a:lnTo>
                  <a:pt x="1402626" y="368300"/>
                </a:lnTo>
                <a:lnTo>
                  <a:pt x="1401851" y="369735"/>
                </a:lnTo>
                <a:lnTo>
                  <a:pt x="1401508" y="370217"/>
                </a:lnTo>
                <a:lnTo>
                  <a:pt x="1401584" y="369735"/>
                </a:lnTo>
                <a:lnTo>
                  <a:pt x="1402003" y="368300"/>
                </a:lnTo>
                <a:lnTo>
                  <a:pt x="1404302" y="365226"/>
                </a:lnTo>
                <a:lnTo>
                  <a:pt x="1404302" y="364540"/>
                </a:lnTo>
                <a:lnTo>
                  <a:pt x="1402410" y="364540"/>
                </a:lnTo>
                <a:lnTo>
                  <a:pt x="1401191" y="367118"/>
                </a:lnTo>
                <a:lnTo>
                  <a:pt x="1401191" y="371767"/>
                </a:lnTo>
                <a:lnTo>
                  <a:pt x="1400848" y="372110"/>
                </a:lnTo>
                <a:lnTo>
                  <a:pt x="1398473" y="379730"/>
                </a:lnTo>
                <a:lnTo>
                  <a:pt x="1394993" y="384225"/>
                </a:lnTo>
                <a:lnTo>
                  <a:pt x="1396441" y="379730"/>
                </a:lnTo>
                <a:lnTo>
                  <a:pt x="1397901" y="374650"/>
                </a:lnTo>
                <a:lnTo>
                  <a:pt x="1400848" y="372110"/>
                </a:lnTo>
                <a:lnTo>
                  <a:pt x="1401089" y="371335"/>
                </a:lnTo>
                <a:lnTo>
                  <a:pt x="1400962" y="371767"/>
                </a:lnTo>
                <a:lnTo>
                  <a:pt x="1400911" y="371932"/>
                </a:lnTo>
                <a:lnTo>
                  <a:pt x="1401191" y="371767"/>
                </a:lnTo>
                <a:lnTo>
                  <a:pt x="1401191" y="367118"/>
                </a:lnTo>
                <a:lnTo>
                  <a:pt x="1399400" y="370903"/>
                </a:lnTo>
                <a:lnTo>
                  <a:pt x="1398714" y="370903"/>
                </a:lnTo>
                <a:lnTo>
                  <a:pt x="1393863" y="360756"/>
                </a:lnTo>
                <a:lnTo>
                  <a:pt x="1390345" y="355600"/>
                </a:lnTo>
                <a:lnTo>
                  <a:pt x="1388021" y="355600"/>
                </a:lnTo>
                <a:lnTo>
                  <a:pt x="1392936" y="346710"/>
                </a:lnTo>
                <a:lnTo>
                  <a:pt x="1384058" y="346710"/>
                </a:lnTo>
                <a:lnTo>
                  <a:pt x="1383080" y="341630"/>
                </a:lnTo>
                <a:lnTo>
                  <a:pt x="1381594" y="341630"/>
                </a:lnTo>
                <a:lnTo>
                  <a:pt x="1381594" y="346710"/>
                </a:lnTo>
                <a:lnTo>
                  <a:pt x="1376984" y="350520"/>
                </a:lnTo>
                <a:lnTo>
                  <a:pt x="1376400" y="350520"/>
                </a:lnTo>
                <a:lnTo>
                  <a:pt x="1381010" y="346710"/>
                </a:lnTo>
                <a:lnTo>
                  <a:pt x="1381594" y="346710"/>
                </a:lnTo>
                <a:lnTo>
                  <a:pt x="1381594" y="341630"/>
                </a:lnTo>
                <a:lnTo>
                  <a:pt x="1375829" y="341630"/>
                </a:lnTo>
                <a:lnTo>
                  <a:pt x="1375829" y="331470"/>
                </a:lnTo>
                <a:lnTo>
                  <a:pt x="1369428" y="341363"/>
                </a:lnTo>
                <a:lnTo>
                  <a:pt x="1370596" y="331470"/>
                </a:lnTo>
                <a:lnTo>
                  <a:pt x="1360716" y="336550"/>
                </a:lnTo>
                <a:lnTo>
                  <a:pt x="1363040" y="331470"/>
                </a:lnTo>
                <a:lnTo>
                  <a:pt x="1358417" y="331470"/>
                </a:lnTo>
                <a:lnTo>
                  <a:pt x="1357376" y="326390"/>
                </a:lnTo>
                <a:lnTo>
                  <a:pt x="1355686" y="326390"/>
                </a:lnTo>
                <a:lnTo>
                  <a:pt x="1355496" y="326542"/>
                </a:lnTo>
                <a:lnTo>
                  <a:pt x="1355496" y="471170"/>
                </a:lnTo>
                <a:lnTo>
                  <a:pt x="1352588" y="476250"/>
                </a:lnTo>
                <a:lnTo>
                  <a:pt x="1350251" y="476250"/>
                </a:lnTo>
                <a:lnTo>
                  <a:pt x="1350251" y="646430"/>
                </a:lnTo>
                <a:lnTo>
                  <a:pt x="1347419" y="647700"/>
                </a:lnTo>
                <a:lnTo>
                  <a:pt x="1349057" y="641375"/>
                </a:lnTo>
                <a:lnTo>
                  <a:pt x="1349108" y="646430"/>
                </a:lnTo>
                <a:lnTo>
                  <a:pt x="1350251" y="646430"/>
                </a:lnTo>
                <a:lnTo>
                  <a:pt x="1350251" y="476250"/>
                </a:lnTo>
                <a:lnTo>
                  <a:pt x="1346200" y="476250"/>
                </a:lnTo>
                <a:lnTo>
                  <a:pt x="1345615" y="471170"/>
                </a:lnTo>
                <a:lnTo>
                  <a:pt x="1355496" y="471170"/>
                </a:lnTo>
                <a:lnTo>
                  <a:pt x="1355496" y="326542"/>
                </a:lnTo>
                <a:lnTo>
                  <a:pt x="1349108" y="331470"/>
                </a:lnTo>
                <a:lnTo>
                  <a:pt x="1355852" y="321310"/>
                </a:lnTo>
                <a:lnTo>
                  <a:pt x="1356512" y="316230"/>
                </a:lnTo>
                <a:lnTo>
                  <a:pt x="1352003" y="316230"/>
                </a:lnTo>
                <a:lnTo>
                  <a:pt x="1350264" y="311150"/>
                </a:lnTo>
                <a:lnTo>
                  <a:pt x="1356652" y="307340"/>
                </a:lnTo>
                <a:lnTo>
                  <a:pt x="1350264" y="307340"/>
                </a:lnTo>
                <a:lnTo>
                  <a:pt x="1343291" y="311150"/>
                </a:lnTo>
                <a:lnTo>
                  <a:pt x="1346784" y="307340"/>
                </a:lnTo>
                <a:lnTo>
                  <a:pt x="1350264" y="302260"/>
                </a:lnTo>
                <a:lnTo>
                  <a:pt x="1342136" y="302260"/>
                </a:lnTo>
                <a:lnTo>
                  <a:pt x="1342136" y="500380"/>
                </a:lnTo>
                <a:lnTo>
                  <a:pt x="1333995" y="500380"/>
                </a:lnTo>
                <a:lnTo>
                  <a:pt x="1334503" y="496570"/>
                </a:lnTo>
                <a:lnTo>
                  <a:pt x="1334579" y="495300"/>
                </a:lnTo>
                <a:lnTo>
                  <a:pt x="1342136" y="500380"/>
                </a:lnTo>
                <a:lnTo>
                  <a:pt x="1342136" y="302260"/>
                </a:lnTo>
                <a:lnTo>
                  <a:pt x="1332839" y="302260"/>
                </a:lnTo>
                <a:lnTo>
                  <a:pt x="1342707" y="292100"/>
                </a:lnTo>
                <a:lnTo>
                  <a:pt x="1333576" y="292100"/>
                </a:lnTo>
                <a:lnTo>
                  <a:pt x="1325841" y="288315"/>
                </a:lnTo>
                <a:lnTo>
                  <a:pt x="1318120" y="283210"/>
                </a:lnTo>
                <a:lnTo>
                  <a:pt x="1312341" y="278180"/>
                </a:lnTo>
                <a:lnTo>
                  <a:pt x="1322882" y="278180"/>
                </a:lnTo>
                <a:lnTo>
                  <a:pt x="1325816" y="283210"/>
                </a:lnTo>
                <a:lnTo>
                  <a:pt x="1332915" y="278180"/>
                </a:lnTo>
                <a:lnTo>
                  <a:pt x="1325892" y="278180"/>
                </a:lnTo>
                <a:lnTo>
                  <a:pt x="1317078" y="273050"/>
                </a:lnTo>
                <a:lnTo>
                  <a:pt x="1310462" y="273050"/>
                </a:lnTo>
                <a:lnTo>
                  <a:pt x="1307274" y="267970"/>
                </a:lnTo>
                <a:lnTo>
                  <a:pt x="1308417" y="263004"/>
                </a:lnTo>
                <a:lnTo>
                  <a:pt x="1308569" y="263004"/>
                </a:lnTo>
                <a:lnTo>
                  <a:pt x="1314246" y="267970"/>
                </a:lnTo>
                <a:lnTo>
                  <a:pt x="1317091" y="263004"/>
                </a:lnTo>
                <a:lnTo>
                  <a:pt x="1317307" y="263004"/>
                </a:lnTo>
                <a:lnTo>
                  <a:pt x="1312100" y="259232"/>
                </a:lnTo>
                <a:lnTo>
                  <a:pt x="1311668" y="258775"/>
                </a:lnTo>
                <a:lnTo>
                  <a:pt x="1310995" y="257810"/>
                </a:lnTo>
                <a:lnTo>
                  <a:pt x="1308582" y="254000"/>
                </a:lnTo>
                <a:lnTo>
                  <a:pt x="1305521" y="248920"/>
                </a:lnTo>
                <a:lnTo>
                  <a:pt x="1303845" y="248920"/>
                </a:lnTo>
                <a:lnTo>
                  <a:pt x="1302639" y="243840"/>
                </a:lnTo>
                <a:lnTo>
                  <a:pt x="1297406" y="243840"/>
                </a:lnTo>
                <a:lnTo>
                  <a:pt x="1299832" y="248920"/>
                </a:lnTo>
                <a:lnTo>
                  <a:pt x="1291894" y="248920"/>
                </a:lnTo>
                <a:lnTo>
                  <a:pt x="1283893" y="254000"/>
                </a:lnTo>
                <a:lnTo>
                  <a:pt x="1270685" y="254000"/>
                </a:lnTo>
                <a:lnTo>
                  <a:pt x="1279791" y="248920"/>
                </a:lnTo>
                <a:lnTo>
                  <a:pt x="1282179" y="245110"/>
                </a:lnTo>
                <a:lnTo>
                  <a:pt x="1282738" y="243840"/>
                </a:lnTo>
                <a:lnTo>
                  <a:pt x="1286370" y="243840"/>
                </a:lnTo>
                <a:lnTo>
                  <a:pt x="1298778" y="234950"/>
                </a:lnTo>
                <a:lnTo>
                  <a:pt x="1293101" y="230162"/>
                </a:lnTo>
                <a:lnTo>
                  <a:pt x="1293101" y="234950"/>
                </a:lnTo>
                <a:lnTo>
                  <a:pt x="1291310" y="236740"/>
                </a:lnTo>
                <a:lnTo>
                  <a:pt x="1292593" y="234950"/>
                </a:lnTo>
                <a:lnTo>
                  <a:pt x="1293101" y="234950"/>
                </a:lnTo>
                <a:lnTo>
                  <a:pt x="1293101" y="230162"/>
                </a:lnTo>
                <a:lnTo>
                  <a:pt x="1292758" y="229870"/>
                </a:lnTo>
                <a:lnTo>
                  <a:pt x="1285786" y="234670"/>
                </a:lnTo>
                <a:lnTo>
                  <a:pt x="1284046" y="229870"/>
                </a:lnTo>
                <a:lnTo>
                  <a:pt x="1277658" y="229870"/>
                </a:lnTo>
                <a:lnTo>
                  <a:pt x="1279398" y="224790"/>
                </a:lnTo>
                <a:lnTo>
                  <a:pt x="1284630" y="224790"/>
                </a:lnTo>
                <a:lnTo>
                  <a:pt x="1279423" y="219710"/>
                </a:lnTo>
                <a:lnTo>
                  <a:pt x="1272209" y="219710"/>
                </a:lnTo>
                <a:lnTo>
                  <a:pt x="1266405" y="214630"/>
                </a:lnTo>
                <a:lnTo>
                  <a:pt x="1265453" y="209550"/>
                </a:lnTo>
                <a:lnTo>
                  <a:pt x="1272908" y="209550"/>
                </a:lnTo>
                <a:lnTo>
                  <a:pt x="1274965" y="205740"/>
                </a:lnTo>
                <a:lnTo>
                  <a:pt x="1276489" y="205740"/>
                </a:lnTo>
                <a:lnTo>
                  <a:pt x="1282306" y="200660"/>
                </a:lnTo>
                <a:lnTo>
                  <a:pt x="1277543" y="195580"/>
                </a:lnTo>
                <a:lnTo>
                  <a:pt x="1276553" y="195580"/>
                </a:lnTo>
                <a:lnTo>
                  <a:pt x="1271270" y="200660"/>
                </a:lnTo>
                <a:lnTo>
                  <a:pt x="1259649" y="200660"/>
                </a:lnTo>
                <a:lnTo>
                  <a:pt x="1262291" y="195580"/>
                </a:lnTo>
                <a:lnTo>
                  <a:pt x="1269403" y="195580"/>
                </a:lnTo>
                <a:lnTo>
                  <a:pt x="1264018" y="190500"/>
                </a:lnTo>
                <a:lnTo>
                  <a:pt x="1263510" y="190500"/>
                </a:lnTo>
                <a:lnTo>
                  <a:pt x="1259916" y="195580"/>
                </a:lnTo>
                <a:lnTo>
                  <a:pt x="1251381" y="195580"/>
                </a:lnTo>
                <a:lnTo>
                  <a:pt x="1244015" y="200660"/>
                </a:lnTo>
                <a:lnTo>
                  <a:pt x="1245603" y="195580"/>
                </a:lnTo>
                <a:lnTo>
                  <a:pt x="1243977" y="195580"/>
                </a:lnTo>
                <a:lnTo>
                  <a:pt x="1251102" y="190500"/>
                </a:lnTo>
                <a:lnTo>
                  <a:pt x="1241552" y="190500"/>
                </a:lnTo>
                <a:lnTo>
                  <a:pt x="1244015" y="185420"/>
                </a:lnTo>
                <a:lnTo>
                  <a:pt x="1248029" y="181610"/>
                </a:lnTo>
                <a:lnTo>
                  <a:pt x="1258481" y="181610"/>
                </a:lnTo>
                <a:lnTo>
                  <a:pt x="1261389" y="176530"/>
                </a:lnTo>
                <a:lnTo>
                  <a:pt x="1252537" y="176530"/>
                </a:lnTo>
                <a:lnTo>
                  <a:pt x="1249489" y="171450"/>
                </a:lnTo>
                <a:lnTo>
                  <a:pt x="1244600" y="171450"/>
                </a:lnTo>
                <a:lnTo>
                  <a:pt x="1246873" y="166370"/>
                </a:lnTo>
                <a:lnTo>
                  <a:pt x="1248613" y="157480"/>
                </a:lnTo>
                <a:lnTo>
                  <a:pt x="1238821" y="157480"/>
                </a:lnTo>
                <a:lnTo>
                  <a:pt x="1238821" y="278180"/>
                </a:lnTo>
                <a:lnTo>
                  <a:pt x="1232903" y="278180"/>
                </a:lnTo>
                <a:lnTo>
                  <a:pt x="1234135" y="273050"/>
                </a:lnTo>
                <a:lnTo>
                  <a:pt x="1238199" y="273050"/>
                </a:lnTo>
                <a:lnTo>
                  <a:pt x="1238796" y="277901"/>
                </a:lnTo>
                <a:lnTo>
                  <a:pt x="1238821" y="278180"/>
                </a:lnTo>
                <a:lnTo>
                  <a:pt x="1238821" y="157480"/>
                </a:lnTo>
                <a:lnTo>
                  <a:pt x="1237043" y="157480"/>
                </a:lnTo>
                <a:lnTo>
                  <a:pt x="1239951" y="152400"/>
                </a:lnTo>
                <a:lnTo>
                  <a:pt x="1246212" y="147320"/>
                </a:lnTo>
                <a:lnTo>
                  <a:pt x="1255585" y="147320"/>
                </a:lnTo>
                <a:lnTo>
                  <a:pt x="1250048" y="142240"/>
                </a:lnTo>
                <a:lnTo>
                  <a:pt x="1243050" y="137160"/>
                </a:lnTo>
                <a:lnTo>
                  <a:pt x="1237246" y="133350"/>
                </a:lnTo>
                <a:lnTo>
                  <a:pt x="1235303" y="128270"/>
                </a:lnTo>
                <a:lnTo>
                  <a:pt x="1234135" y="128270"/>
                </a:lnTo>
                <a:lnTo>
                  <a:pt x="1232395" y="129489"/>
                </a:lnTo>
                <a:lnTo>
                  <a:pt x="1232395" y="553720"/>
                </a:lnTo>
                <a:lnTo>
                  <a:pt x="1224394" y="548640"/>
                </a:lnTo>
                <a:lnTo>
                  <a:pt x="1224318" y="546100"/>
                </a:lnTo>
                <a:lnTo>
                  <a:pt x="1224241" y="543572"/>
                </a:lnTo>
                <a:lnTo>
                  <a:pt x="1224457" y="543572"/>
                </a:lnTo>
                <a:lnTo>
                  <a:pt x="1232395" y="553720"/>
                </a:lnTo>
                <a:lnTo>
                  <a:pt x="1232395" y="129489"/>
                </a:lnTo>
                <a:lnTo>
                  <a:pt x="1226832" y="133350"/>
                </a:lnTo>
                <a:lnTo>
                  <a:pt x="1229271" y="128270"/>
                </a:lnTo>
                <a:lnTo>
                  <a:pt x="1233563" y="123190"/>
                </a:lnTo>
                <a:lnTo>
                  <a:pt x="1242847" y="118110"/>
                </a:lnTo>
                <a:lnTo>
                  <a:pt x="1240523" y="118110"/>
                </a:lnTo>
                <a:lnTo>
                  <a:pt x="1242174" y="114300"/>
                </a:lnTo>
                <a:lnTo>
                  <a:pt x="1242809" y="114300"/>
                </a:lnTo>
                <a:lnTo>
                  <a:pt x="1232979" y="109220"/>
                </a:lnTo>
                <a:lnTo>
                  <a:pt x="1224953" y="104305"/>
                </a:lnTo>
                <a:lnTo>
                  <a:pt x="1229207" y="104305"/>
                </a:lnTo>
                <a:lnTo>
                  <a:pt x="1232979" y="99060"/>
                </a:lnTo>
                <a:lnTo>
                  <a:pt x="1229487" y="93980"/>
                </a:lnTo>
                <a:lnTo>
                  <a:pt x="1231239" y="88900"/>
                </a:lnTo>
                <a:lnTo>
                  <a:pt x="1219619" y="88900"/>
                </a:lnTo>
                <a:lnTo>
                  <a:pt x="1226108" y="83820"/>
                </a:lnTo>
                <a:lnTo>
                  <a:pt x="1227531" y="80010"/>
                </a:lnTo>
                <a:lnTo>
                  <a:pt x="1225575" y="80010"/>
                </a:lnTo>
                <a:lnTo>
                  <a:pt x="1221943" y="74930"/>
                </a:lnTo>
                <a:lnTo>
                  <a:pt x="1217891" y="69913"/>
                </a:lnTo>
                <a:lnTo>
                  <a:pt x="1217891" y="288048"/>
                </a:lnTo>
                <a:lnTo>
                  <a:pt x="1209738" y="283210"/>
                </a:lnTo>
                <a:lnTo>
                  <a:pt x="1209738" y="278180"/>
                </a:lnTo>
                <a:lnTo>
                  <a:pt x="1210017" y="278180"/>
                </a:lnTo>
                <a:lnTo>
                  <a:pt x="1217891" y="288048"/>
                </a:lnTo>
                <a:lnTo>
                  <a:pt x="1217891" y="69913"/>
                </a:lnTo>
                <a:lnTo>
                  <a:pt x="1215326" y="69850"/>
                </a:lnTo>
                <a:lnTo>
                  <a:pt x="1215974" y="64770"/>
                </a:lnTo>
                <a:lnTo>
                  <a:pt x="1221359" y="59690"/>
                </a:lnTo>
                <a:lnTo>
                  <a:pt x="1226007" y="59690"/>
                </a:lnTo>
                <a:lnTo>
                  <a:pt x="1219619" y="55880"/>
                </a:lnTo>
                <a:lnTo>
                  <a:pt x="1214970" y="55880"/>
                </a:lnTo>
                <a:lnTo>
                  <a:pt x="1209167" y="59347"/>
                </a:lnTo>
                <a:lnTo>
                  <a:pt x="1209167" y="74930"/>
                </a:lnTo>
                <a:lnTo>
                  <a:pt x="1205674" y="80010"/>
                </a:lnTo>
                <a:lnTo>
                  <a:pt x="1202766" y="80010"/>
                </a:lnTo>
                <a:lnTo>
                  <a:pt x="1202766" y="74930"/>
                </a:lnTo>
                <a:lnTo>
                  <a:pt x="1209167" y="74930"/>
                </a:lnTo>
                <a:lnTo>
                  <a:pt x="1209167" y="59347"/>
                </a:lnTo>
                <a:lnTo>
                  <a:pt x="1208582" y="59690"/>
                </a:lnTo>
                <a:lnTo>
                  <a:pt x="1203350" y="59690"/>
                </a:lnTo>
                <a:lnTo>
                  <a:pt x="1198702" y="55880"/>
                </a:lnTo>
                <a:lnTo>
                  <a:pt x="1205090" y="55880"/>
                </a:lnTo>
                <a:lnTo>
                  <a:pt x="1215644" y="50800"/>
                </a:lnTo>
                <a:lnTo>
                  <a:pt x="1199781" y="50800"/>
                </a:lnTo>
                <a:lnTo>
                  <a:pt x="1200442" y="45720"/>
                </a:lnTo>
                <a:lnTo>
                  <a:pt x="1195806" y="45720"/>
                </a:lnTo>
                <a:lnTo>
                  <a:pt x="1196962" y="40640"/>
                </a:lnTo>
                <a:lnTo>
                  <a:pt x="1203223" y="38100"/>
                </a:lnTo>
                <a:lnTo>
                  <a:pt x="1201102" y="35560"/>
                </a:lnTo>
                <a:lnTo>
                  <a:pt x="1197165" y="35560"/>
                </a:lnTo>
                <a:lnTo>
                  <a:pt x="1199286" y="31750"/>
                </a:lnTo>
                <a:lnTo>
                  <a:pt x="1202194" y="35560"/>
                </a:lnTo>
                <a:lnTo>
                  <a:pt x="1205674" y="35560"/>
                </a:lnTo>
                <a:lnTo>
                  <a:pt x="1216710" y="31750"/>
                </a:lnTo>
                <a:lnTo>
                  <a:pt x="1213802" y="31750"/>
                </a:lnTo>
                <a:lnTo>
                  <a:pt x="1214970" y="26670"/>
                </a:lnTo>
                <a:lnTo>
                  <a:pt x="1215555" y="26670"/>
                </a:lnTo>
                <a:lnTo>
                  <a:pt x="1218133" y="21590"/>
                </a:lnTo>
                <a:lnTo>
                  <a:pt x="1215085" y="26492"/>
                </a:lnTo>
                <a:lnTo>
                  <a:pt x="1202994" y="21590"/>
                </a:lnTo>
                <a:lnTo>
                  <a:pt x="1200086" y="21590"/>
                </a:lnTo>
                <a:lnTo>
                  <a:pt x="1198905" y="16548"/>
                </a:lnTo>
                <a:lnTo>
                  <a:pt x="1200010" y="16548"/>
                </a:lnTo>
                <a:lnTo>
                  <a:pt x="1191158" y="11430"/>
                </a:lnTo>
                <a:lnTo>
                  <a:pt x="1200619" y="16548"/>
                </a:lnTo>
                <a:lnTo>
                  <a:pt x="1203350" y="16548"/>
                </a:lnTo>
                <a:lnTo>
                  <a:pt x="1206271" y="11430"/>
                </a:lnTo>
                <a:lnTo>
                  <a:pt x="1214970" y="11430"/>
                </a:lnTo>
                <a:lnTo>
                  <a:pt x="1217879" y="7620"/>
                </a:lnTo>
                <a:lnTo>
                  <a:pt x="1219555" y="2540"/>
                </a:lnTo>
                <a:lnTo>
                  <a:pt x="1213802" y="2540"/>
                </a:lnTo>
                <a:lnTo>
                  <a:pt x="1215771" y="0"/>
                </a:lnTo>
                <a:lnTo>
                  <a:pt x="1173111" y="0"/>
                </a:lnTo>
                <a:lnTo>
                  <a:pt x="1173111" y="114300"/>
                </a:lnTo>
                <a:lnTo>
                  <a:pt x="1172679" y="116840"/>
                </a:lnTo>
                <a:lnTo>
                  <a:pt x="1172565" y="118110"/>
                </a:lnTo>
                <a:lnTo>
                  <a:pt x="1169085" y="123190"/>
                </a:lnTo>
                <a:lnTo>
                  <a:pt x="1165593" y="120142"/>
                </a:lnTo>
                <a:lnTo>
                  <a:pt x="1165593" y="128270"/>
                </a:lnTo>
                <a:lnTo>
                  <a:pt x="1158240" y="128270"/>
                </a:lnTo>
                <a:lnTo>
                  <a:pt x="1158240" y="278180"/>
                </a:lnTo>
                <a:lnTo>
                  <a:pt x="1153972" y="278180"/>
                </a:lnTo>
                <a:lnTo>
                  <a:pt x="1145844" y="283210"/>
                </a:lnTo>
                <a:lnTo>
                  <a:pt x="1144689" y="273050"/>
                </a:lnTo>
                <a:lnTo>
                  <a:pt x="1148168" y="267970"/>
                </a:lnTo>
                <a:lnTo>
                  <a:pt x="1152232" y="267970"/>
                </a:lnTo>
                <a:lnTo>
                  <a:pt x="1158240" y="278180"/>
                </a:lnTo>
                <a:lnTo>
                  <a:pt x="1158240" y="128270"/>
                </a:lnTo>
                <a:lnTo>
                  <a:pt x="1152232" y="128270"/>
                </a:lnTo>
                <a:lnTo>
                  <a:pt x="1154557" y="123190"/>
                </a:lnTo>
                <a:lnTo>
                  <a:pt x="1158621" y="118110"/>
                </a:lnTo>
                <a:lnTo>
                  <a:pt x="1159789" y="123190"/>
                </a:lnTo>
                <a:lnTo>
                  <a:pt x="1165009" y="123190"/>
                </a:lnTo>
                <a:lnTo>
                  <a:pt x="1165593" y="128270"/>
                </a:lnTo>
                <a:lnTo>
                  <a:pt x="1165593" y="120142"/>
                </a:lnTo>
                <a:lnTo>
                  <a:pt x="1163269" y="118110"/>
                </a:lnTo>
                <a:lnTo>
                  <a:pt x="1164361" y="114300"/>
                </a:lnTo>
                <a:lnTo>
                  <a:pt x="1173111" y="114300"/>
                </a:lnTo>
                <a:lnTo>
                  <a:pt x="1173111" y="0"/>
                </a:lnTo>
                <a:lnTo>
                  <a:pt x="1130160" y="0"/>
                </a:lnTo>
                <a:lnTo>
                  <a:pt x="1130160" y="152400"/>
                </a:lnTo>
                <a:lnTo>
                  <a:pt x="1130160" y="157480"/>
                </a:lnTo>
                <a:lnTo>
                  <a:pt x="1119720" y="162560"/>
                </a:lnTo>
                <a:lnTo>
                  <a:pt x="1114475" y="166370"/>
                </a:lnTo>
                <a:lnTo>
                  <a:pt x="1109827" y="171450"/>
                </a:lnTo>
                <a:lnTo>
                  <a:pt x="1099375" y="171450"/>
                </a:lnTo>
                <a:lnTo>
                  <a:pt x="1100531" y="157480"/>
                </a:lnTo>
                <a:lnTo>
                  <a:pt x="1105763" y="152400"/>
                </a:lnTo>
                <a:lnTo>
                  <a:pt x="1109827" y="152400"/>
                </a:lnTo>
                <a:lnTo>
                  <a:pt x="1109256" y="147320"/>
                </a:lnTo>
                <a:lnTo>
                  <a:pt x="1110996" y="147320"/>
                </a:lnTo>
                <a:lnTo>
                  <a:pt x="1112151" y="142240"/>
                </a:lnTo>
                <a:lnTo>
                  <a:pt x="1114475" y="147320"/>
                </a:lnTo>
                <a:lnTo>
                  <a:pt x="1119708" y="147320"/>
                </a:lnTo>
                <a:lnTo>
                  <a:pt x="1117968" y="152400"/>
                </a:lnTo>
                <a:lnTo>
                  <a:pt x="1130160" y="152400"/>
                </a:lnTo>
                <a:lnTo>
                  <a:pt x="1130160" y="0"/>
                </a:lnTo>
                <a:lnTo>
                  <a:pt x="1123696" y="0"/>
                </a:lnTo>
                <a:lnTo>
                  <a:pt x="1124356" y="2540"/>
                </a:lnTo>
                <a:lnTo>
                  <a:pt x="1122032" y="7620"/>
                </a:lnTo>
                <a:lnTo>
                  <a:pt x="1114475" y="7620"/>
                </a:lnTo>
                <a:lnTo>
                  <a:pt x="1112215" y="0"/>
                </a:lnTo>
                <a:lnTo>
                  <a:pt x="1089494" y="0"/>
                </a:lnTo>
                <a:lnTo>
                  <a:pt x="1089494" y="447040"/>
                </a:lnTo>
                <a:lnTo>
                  <a:pt x="1087183" y="452120"/>
                </a:lnTo>
                <a:lnTo>
                  <a:pt x="1087755" y="452120"/>
                </a:lnTo>
                <a:lnTo>
                  <a:pt x="1086599" y="457200"/>
                </a:lnTo>
                <a:lnTo>
                  <a:pt x="1086015" y="457200"/>
                </a:lnTo>
                <a:lnTo>
                  <a:pt x="1083106" y="452120"/>
                </a:lnTo>
                <a:lnTo>
                  <a:pt x="1086015" y="452120"/>
                </a:lnTo>
                <a:lnTo>
                  <a:pt x="1088923" y="447040"/>
                </a:lnTo>
                <a:lnTo>
                  <a:pt x="1089494" y="447040"/>
                </a:lnTo>
                <a:lnTo>
                  <a:pt x="1089494" y="0"/>
                </a:lnTo>
                <a:lnTo>
                  <a:pt x="1032573" y="0"/>
                </a:lnTo>
                <a:lnTo>
                  <a:pt x="1032573" y="350520"/>
                </a:lnTo>
                <a:lnTo>
                  <a:pt x="1025601" y="355600"/>
                </a:lnTo>
                <a:lnTo>
                  <a:pt x="1023861" y="355600"/>
                </a:lnTo>
                <a:lnTo>
                  <a:pt x="1021537" y="355600"/>
                </a:lnTo>
                <a:lnTo>
                  <a:pt x="1018590" y="360756"/>
                </a:lnTo>
                <a:lnTo>
                  <a:pt x="1023785" y="360756"/>
                </a:lnTo>
                <a:lnTo>
                  <a:pt x="1019784" y="364528"/>
                </a:lnTo>
                <a:lnTo>
                  <a:pt x="1029665" y="364528"/>
                </a:lnTo>
                <a:lnTo>
                  <a:pt x="1029665" y="370903"/>
                </a:lnTo>
                <a:lnTo>
                  <a:pt x="1029068" y="370903"/>
                </a:lnTo>
                <a:lnTo>
                  <a:pt x="1023874" y="374650"/>
                </a:lnTo>
                <a:lnTo>
                  <a:pt x="1020305" y="374650"/>
                </a:lnTo>
                <a:lnTo>
                  <a:pt x="1017790" y="370903"/>
                </a:lnTo>
                <a:lnTo>
                  <a:pt x="1017130" y="370903"/>
                </a:lnTo>
                <a:lnTo>
                  <a:pt x="1013993" y="374650"/>
                </a:lnTo>
                <a:lnTo>
                  <a:pt x="1013993" y="370903"/>
                </a:lnTo>
                <a:lnTo>
                  <a:pt x="1012825" y="371767"/>
                </a:lnTo>
                <a:lnTo>
                  <a:pt x="1012405" y="372110"/>
                </a:lnTo>
                <a:lnTo>
                  <a:pt x="1005268" y="379730"/>
                </a:lnTo>
                <a:lnTo>
                  <a:pt x="1007021" y="374650"/>
                </a:lnTo>
                <a:lnTo>
                  <a:pt x="1005852" y="374650"/>
                </a:lnTo>
                <a:lnTo>
                  <a:pt x="1004811" y="370903"/>
                </a:lnTo>
                <a:lnTo>
                  <a:pt x="1001890" y="370903"/>
                </a:lnTo>
                <a:lnTo>
                  <a:pt x="1008595" y="364528"/>
                </a:lnTo>
                <a:lnTo>
                  <a:pt x="1008011" y="364528"/>
                </a:lnTo>
                <a:lnTo>
                  <a:pt x="1012164" y="360756"/>
                </a:lnTo>
                <a:lnTo>
                  <a:pt x="1022121" y="350520"/>
                </a:lnTo>
                <a:lnTo>
                  <a:pt x="1023861" y="355600"/>
                </a:lnTo>
                <a:lnTo>
                  <a:pt x="1032573" y="350520"/>
                </a:lnTo>
                <a:lnTo>
                  <a:pt x="1032573" y="0"/>
                </a:lnTo>
                <a:lnTo>
                  <a:pt x="1027887" y="0"/>
                </a:lnTo>
                <a:lnTo>
                  <a:pt x="1027887" y="263004"/>
                </a:lnTo>
                <a:lnTo>
                  <a:pt x="1026185" y="267970"/>
                </a:lnTo>
                <a:lnTo>
                  <a:pt x="1020953" y="267970"/>
                </a:lnTo>
                <a:lnTo>
                  <a:pt x="1019251" y="263004"/>
                </a:lnTo>
                <a:lnTo>
                  <a:pt x="1019746" y="259232"/>
                </a:lnTo>
                <a:lnTo>
                  <a:pt x="1020076" y="259232"/>
                </a:lnTo>
                <a:lnTo>
                  <a:pt x="1022781" y="263004"/>
                </a:lnTo>
                <a:lnTo>
                  <a:pt x="1027887" y="263004"/>
                </a:lnTo>
                <a:lnTo>
                  <a:pt x="1027887" y="0"/>
                </a:lnTo>
                <a:lnTo>
                  <a:pt x="1007592" y="0"/>
                </a:lnTo>
                <a:lnTo>
                  <a:pt x="1007592" y="360756"/>
                </a:lnTo>
                <a:lnTo>
                  <a:pt x="1007541" y="361162"/>
                </a:lnTo>
                <a:lnTo>
                  <a:pt x="1007440" y="361950"/>
                </a:lnTo>
                <a:lnTo>
                  <a:pt x="1007364" y="362559"/>
                </a:lnTo>
                <a:lnTo>
                  <a:pt x="1007275" y="363321"/>
                </a:lnTo>
                <a:lnTo>
                  <a:pt x="1007198" y="363918"/>
                </a:lnTo>
                <a:lnTo>
                  <a:pt x="1007122" y="364528"/>
                </a:lnTo>
                <a:lnTo>
                  <a:pt x="994816" y="364528"/>
                </a:lnTo>
                <a:lnTo>
                  <a:pt x="991958" y="366953"/>
                </a:lnTo>
                <a:lnTo>
                  <a:pt x="991958" y="388620"/>
                </a:lnTo>
                <a:lnTo>
                  <a:pt x="989634" y="393700"/>
                </a:lnTo>
                <a:lnTo>
                  <a:pt x="982662" y="393700"/>
                </a:lnTo>
                <a:lnTo>
                  <a:pt x="982091" y="388620"/>
                </a:lnTo>
                <a:lnTo>
                  <a:pt x="991958" y="388620"/>
                </a:lnTo>
                <a:lnTo>
                  <a:pt x="991958" y="366953"/>
                </a:lnTo>
                <a:lnTo>
                  <a:pt x="987298" y="370903"/>
                </a:lnTo>
                <a:lnTo>
                  <a:pt x="983945" y="370903"/>
                </a:lnTo>
                <a:lnTo>
                  <a:pt x="983411" y="370420"/>
                </a:lnTo>
                <a:lnTo>
                  <a:pt x="983234" y="370420"/>
                </a:lnTo>
                <a:lnTo>
                  <a:pt x="982916" y="370903"/>
                </a:lnTo>
                <a:lnTo>
                  <a:pt x="976922" y="370903"/>
                </a:lnTo>
                <a:lnTo>
                  <a:pt x="976680" y="368300"/>
                </a:lnTo>
                <a:lnTo>
                  <a:pt x="976553" y="366953"/>
                </a:lnTo>
                <a:lnTo>
                  <a:pt x="976452" y="365836"/>
                </a:lnTo>
                <a:lnTo>
                  <a:pt x="978344" y="365836"/>
                </a:lnTo>
                <a:lnTo>
                  <a:pt x="983297" y="370332"/>
                </a:lnTo>
                <a:lnTo>
                  <a:pt x="989596" y="360756"/>
                </a:lnTo>
                <a:lnTo>
                  <a:pt x="991349" y="360756"/>
                </a:lnTo>
                <a:lnTo>
                  <a:pt x="993698" y="355600"/>
                </a:lnTo>
                <a:lnTo>
                  <a:pt x="989584" y="360756"/>
                </a:lnTo>
                <a:lnTo>
                  <a:pt x="985532" y="360756"/>
                </a:lnTo>
                <a:lnTo>
                  <a:pt x="988618" y="355600"/>
                </a:lnTo>
                <a:lnTo>
                  <a:pt x="976172" y="355600"/>
                </a:lnTo>
                <a:lnTo>
                  <a:pt x="976274" y="350520"/>
                </a:lnTo>
                <a:lnTo>
                  <a:pt x="972210" y="350520"/>
                </a:lnTo>
                <a:lnTo>
                  <a:pt x="971702" y="346710"/>
                </a:lnTo>
                <a:lnTo>
                  <a:pt x="989368" y="346710"/>
                </a:lnTo>
                <a:lnTo>
                  <a:pt x="987310" y="350520"/>
                </a:lnTo>
                <a:lnTo>
                  <a:pt x="991831" y="350520"/>
                </a:lnTo>
                <a:lnTo>
                  <a:pt x="996099" y="355600"/>
                </a:lnTo>
                <a:lnTo>
                  <a:pt x="1000963" y="360756"/>
                </a:lnTo>
                <a:lnTo>
                  <a:pt x="1007592" y="360756"/>
                </a:lnTo>
                <a:lnTo>
                  <a:pt x="1007592" y="0"/>
                </a:lnTo>
                <a:lnTo>
                  <a:pt x="975702" y="0"/>
                </a:lnTo>
                <a:lnTo>
                  <a:pt x="975702" y="336550"/>
                </a:lnTo>
                <a:lnTo>
                  <a:pt x="975118" y="341363"/>
                </a:lnTo>
                <a:lnTo>
                  <a:pt x="975080" y="341630"/>
                </a:lnTo>
                <a:lnTo>
                  <a:pt x="971727" y="341630"/>
                </a:lnTo>
                <a:lnTo>
                  <a:pt x="969886" y="336550"/>
                </a:lnTo>
                <a:lnTo>
                  <a:pt x="972794" y="336550"/>
                </a:lnTo>
                <a:lnTo>
                  <a:pt x="973378" y="331470"/>
                </a:lnTo>
                <a:lnTo>
                  <a:pt x="975118" y="336550"/>
                </a:lnTo>
                <a:lnTo>
                  <a:pt x="975702" y="336550"/>
                </a:lnTo>
                <a:lnTo>
                  <a:pt x="975702" y="0"/>
                </a:lnTo>
                <a:lnTo>
                  <a:pt x="970470" y="0"/>
                </a:lnTo>
                <a:lnTo>
                  <a:pt x="970470" y="307340"/>
                </a:lnTo>
                <a:lnTo>
                  <a:pt x="970470" y="311150"/>
                </a:lnTo>
                <a:lnTo>
                  <a:pt x="969302" y="311150"/>
                </a:lnTo>
                <a:lnTo>
                  <a:pt x="970470" y="307340"/>
                </a:lnTo>
                <a:lnTo>
                  <a:pt x="970470" y="0"/>
                </a:lnTo>
                <a:lnTo>
                  <a:pt x="957110" y="0"/>
                </a:lnTo>
                <a:lnTo>
                  <a:pt x="957110" y="930910"/>
                </a:lnTo>
                <a:lnTo>
                  <a:pt x="950722" y="941070"/>
                </a:lnTo>
                <a:lnTo>
                  <a:pt x="953046" y="930910"/>
                </a:lnTo>
                <a:lnTo>
                  <a:pt x="957110" y="930910"/>
                </a:lnTo>
                <a:lnTo>
                  <a:pt x="957110" y="0"/>
                </a:lnTo>
                <a:lnTo>
                  <a:pt x="953554" y="0"/>
                </a:lnTo>
                <a:lnTo>
                  <a:pt x="953554" y="205740"/>
                </a:lnTo>
                <a:lnTo>
                  <a:pt x="953084" y="209550"/>
                </a:lnTo>
                <a:lnTo>
                  <a:pt x="950722" y="205740"/>
                </a:lnTo>
                <a:lnTo>
                  <a:pt x="953554" y="205740"/>
                </a:lnTo>
                <a:lnTo>
                  <a:pt x="953554" y="0"/>
                </a:lnTo>
                <a:lnTo>
                  <a:pt x="944333" y="0"/>
                </a:lnTo>
                <a:lnTo>
                  <a:pt x="944333" y="775970"/>
                </a:lnTo>
                <a:lnTo>
                  <a:pt x="941425" y="781050"/>
                </a:lnTo>
                <a:lnTo>
                  <a:pt x="940269" y="781050"/>
                </a:lnTo>
                <a:lnTo>
                  <a:pt x="937945" y="786130"/>
                </a:lnTo>
                <a:lnTo>
                  <a:pt x="936485" y="786130"/>
                </a:lnTo>
                <a:lnTo>
                  <a:pt x="937945" y="781050"/>
                </a:lnTo>
                <a:lnTo>
                  <a:pt x="939101" y="781050"/>
                </a:lnTo>
                <a:lnTo>
                  <a:pt x="939101" y="775970"/>
                </a:lnTo>
                <a:lnTo>
                  <a:pt x="944333" y="775970"/>
                </a:lnTo>
                <a:lnTo>
                  <a:pt x="944333" y="0"/>
                </a:lnTo>
                <a:lnTo>
                  <a:pt x="941425" y="0"/>
                </a:lnTo>
                <a:lnTo>
                  <a:pt x="941425" y="7620"/>
                </a:lnTo>
                <a:lnTo>
                  <a:pt x="932129" y="7620"/>
                </a:lnTo>
                <a:lnTo>
                  <a:pt x="932129" y="925830"/>
                </a:lnTo>
                <a:lnTo>
                  <a:pt x="930973" y="930910"/>
                </a:lnTo>
                <a:lnTo>
                  <a:pt x="928649" y="930910"/>
                </a:lnTo>
                <a:lnTo>
                  <a:pt x="930389" y="925830"/>
                </a:lnTo>
                <a:lnTo>
                  <a:pt x="932129" y="925830"/>
                </a:lnTo>
                <a:lnTo>
                  <a:pt x="932129" y="7620"/>
                </a:lnTo>
                <a:lnTo>
                  <a:pt x="931113" y="7620"/>
                </a:lnTo>
                <a:lnTo>
                  <a:pt x="931113" y="447040"/>
                </a:lnTo>
                <a:lnTo>
                  <a:pt x="930973" y="448691"/>
                </a:lnTo>
                <a:lnTo>
                  <a:pt x="930973" y="751840"/>
                </a:lnTo>
                <a:lnTo>
                  <a:pt x="923861" y="760730"/>
                </a:lnTo>
                <a:lnTo>
                  <a:pt x="926846" y="759460"/>
                </a:lnTo>
                <a:lnTo>
                  <a:pt x="929894" y="758190"/>
                </a:lnTo>
                <a:lnTo>
                  <a:pt x="924001" y="765810"/>
                </a:lnTo>
                <a:lnTo>
                  <a:pt x="921677" y="762000"/>
                </a:lnTo>
                <a:lnTo>
                  <a:pt x="923404" y="760730"/>
                </a:lnTo>
                <a:lnTo>
                  <a:pt x="923899" y="759460"/>
                </a:lnTo>
                <a:lnTo>
                  <a:pt x="924585" y="756920"/>
                </a:lnTo>
                <a:lnTo>
                  <a:pt x="921092" y="756920"/>
                </a:lnTo>
                <a:lnTo>
                  <a:pt x="926909" y="751840"/>
                </a:lnTo>
                <a:lnTo>
                  <a:pt x="930973" y="751840"/>
                </a:lnTo>
                <a:lnTo>
                  <a:pt x="930973" y="448691"/>
                </a:lnTo>
                <a:lnTo>
                  <a:pt x="930681" y="452120"/>
                </a:lnTo>
                <a:lnTo>
                  <a:pt x="928065" y="447040"/>
                </a:lnTo>
                <a:lnTo>
                  <a:pt x="931113" y="447040"/>
                </a:lnTo>
                <a:lnTo>
                  <a:pt x="931113" y="7620"/>
                </a:lnTo>
                <a:lnTo>
                  <a:pt x="930973" y="7620"/>
                </a:lnTo>
                <a:lnTo>
                  <a:pt x="934453" y="2540"/>
                </a:lnTo>
                <a:lnTo>
                  <a:pt x="940841" y="2540"/>
                </a:lnTo>
                <a:lnTo>
                  <a:pt x="941425" y="7620"/>
                </a:lnTo>
                <a:lnTo>
                  <a:pt x="941425" y="0"/>
                </a:lnTo>
                <a:lnTo>
                  <a:pt x="888898" y="0"/>
                </a:lnTo>
                <a:lnTo>
                  <a:pt x="888898" y="190500"/>
                </a:lnTo>
                <a:lnTo>
                  <a:pt x="884758" y="195580"/>
                </a:lnTo>
                <a:lnTo>
                  <a:pt x="883196" y="200660"/>
                </a:lnTo>
                <a:lnTo>
                  <a:pt x="880821" y="205740"/>
                </a:lnTo>
                <a:lnTo>
                  <a:pt x="874623" y="209550"/>
                </a:lnTo>
                <a:lnTo>
                  <a:pt x="871728" y="205740"/>
                </a:lnTo>
                <a:lnTo>
                  <a:pt x="873760" y="200660"/>
                </a:lnTo>
                <a:lnTo>
                  <a:pt x="875601" y="195580"/>
                </a:lnTo>
                <a:lnTo>
                  <a:pt x="876312" y="193040"/>
                </a:lnTo>
                <a:lnTo>
                  <a:pt x="876884" y="190500"/>
                </a:lnTo>
                <a:lnTo>
                  <a:pt x="888898" y="190500"/>
                </a:lnTo>
                <a:lnTo>
                  <a:pt x="888898" y="0"/>
                </a:lnTo>
                <a:lnTo>
                  <a:pt x="868819" y="0"/>
                </a:lnTo>
                <a:lnTo>
                  <a:pt x="868819" y="292100"/>
                </a:lnTo>
                <a:lnTo>
                  <a:pt x="861568" y="288315"/>
                </a:lnTo>
                <a:lnTo>
                  <a:pt x="861428" y="288048"/>
                </a:lnTo>
                <a:lnTo>
                  <a:pt x="859739" y="283502"/>
                </a:lnTo>
                <a:lnTo>
                  <a:pt x="859624" y="283210"/>
                </a:lnTo>
                <a:lnTo>
                  <a:pt x="858240" y="278180"/>
                </a:lnTo>
                <a:lnTo>
                  <a:pt x="857808" y="273050"/>
                </a:lnTo>
                <a:lnTo>
                  <a:pt x="857465" y="267970"/>
                </a:lnTo>
                <a:lnTo>
                  <a:pt x="857173" y="266217"/>
                </a:lnTo>
                <a:lnTo>
                  <a:pt x="857173" y="641375"/>
                </a:lnTo>
                <a:lnTo>
                  <a:pt x="856615" y="645871"/>
                </a:lnTo>
                <a:lnTo>
                  <a:pt x="856551" y="646430"/>
                </a:lnTo>
                <a:lnTo>
                  <a:pt x="853782" y="646430"/>
                </a:lnTo>
                <a:lnTo>
                  <a:pt x="853160" y="641375"/>
                </a:lnTo>
                <a:lnTo>
                  <a:pt x="857173" y="641375"/>
                </a:lnTo>
                <a:lnTo>
                  <a:pt x="857173" y="266217"/>
                </a:lnTo>
                <a:lnTo>
                  <a:pt x="856640" y="263004"/>
                </a:lnTo>
                <a:lnTo>
                  <a:pt x="864692" y="263004"/>
                </a:lnTo>
                <a:lnTo>
                  <a:pt x="862037" y="267970"/>
                </a:lnTo>
                <a:lnTo>
                  <a:pt x="863955" y="273050"/>
                </a:lnTo>
                <a:lnTo>
                  <a:pt x="867283" y="283210"/>
                </a:lnTo>
                <a:lnTo>
                  <a:pt x="868819" y="292100"/>
                </a:lnTo>
                <a:lnTo>
                  <a:pt x="868819" y="0"/>
                </a:lnTo>
                <a:lnTo>
                  <a:pt x="848487" y="0"/>
                </a:lnTo>
                <a:lnTo>
                  <a:pt x="848487" y="379730"/>
                </a:lnTo>
                <a:lnTo>
                  <a:pt x="848487" y="384810"/>
                </a:lnTo>
                <a:lnTo>
                  <a:pt x="842835" y="384810"/>
                </a:lnTo>
                <a:lnTo>
                  <a:pt x="841514" y="379730"/>
                </a:lnTo>
                <a:lnTo>
                  <a:pt x="844423" y="374650"/>
                </a:lnTo>
                <a:lnTo>
                  <a:pt x="846747" y="374650"/>
                </a:lnTo>
                <a:lnTo>
                  <a:pt x="848487" y="379730"/>
                </a:lnTo>
                <a:lnTo>
                  <a:pt x="848487" y="0"/>
                </a:lnTo>
                <a:lnTo>
                  <a:pt x="798017" y="0"/>
                </a:lnTo>
                <a:lnTo>
                  <a:pt x="798017" y="263004"/>
                </a:lnTo>
                <a:lnTo>
                  <a:pt x="790854" y="263004"/>
                </a:lnTo>
                <a:lnTo>
                  <a:pt x="795185" y="259232"/>
                </a:lnTo>
                <a:lnTo>
                  <a:pt x="795845" y="259232"/>
                </a:lnTo>
                <a:lnTo>
                  <a:pt x="798017" y="263004"/>
                </a:lnTo>
                <a:lnTo>
                  <a:pt x="798017" y="0"/>
                </a:lnTo>
                <a:lnTo>
                  <a:pt x="742810" y="0"/>
                </a:lnTo>
                <a:lnTo>
                  <a:pt x="742810" y="224790"/>
                </a:lnTo>
                <a:lnTo>
                  <a:pt x="731189" y="224790"/>
                </a:lnTo>
                <a:lnTo>
                  <a:pt x="722122" y="214630"/>
                </a:lnTo>
                <a:lnTo>
                  <a:pt x="720356" y="205740"/>
                </a:lnTo>
                <a:lnTo>
                  <a:pt x="730618" y="200660"/>
                </a:lnTo>
                <a:lnTo>
                  <a:pt x="730808" y="205740"/>
                </a:lnTo>
                <a:lnTo>
                  <a:pt x="731710" y="214630"/>
                </a:lnTo>
                <a:lnTo>
                  <a:pt x="735114" y="219710"/>
                </a:lnTo>
                <a:lnTo>
                  <a:pt x="742810" y="224790"/>
                </a:lnTo>
                <a:lnTo>
                  <a:pt x="742810" y="0"/>
                </a:lnTo>
                <a:lnTo>
                  <a:pt x="739914" y="0"/>
                </a:lnTo>
                <a:lnTo>
                  <a:pt x="739914" y="64770"/>
                </a:lnTo>
                <a:lnTo>
                  <a:pt x="738746" y="74930"/>
                </a:lnTo>
                <a:lnTo>
                  <a:pt x="730618" y="74930"/>
                </a:lnTo>
                <a:lnTo>
                  <a:pt x="728294" y="64770"/>
                </a:lnTo>
                <a:lnTo>
                  <a:pt x="739914" y="64770"/>
                </a:lnTo>
                <a:lnTo>
                  <a:pt x="739914" y="0"/>
                </a:lnTo>
                <a:lnTo>
                  <a:pt x="718997" y="0"/>
                </a:lnTo>
                <a:lnTo>
                  <a:pt x="718997" y="55880"/>
                </a:lnTo>
                <a:lnTo>
                  <a:pt x="718413" y="64770"/>
                </a:lnTo>
                <a:lnTo>
                  <a:pt x="713778" y="69850"/>
                </a:lnTo>
                <a:lnTo>
                  <a:pt x="710869" y="69850"/>
                </a:lnTo>
                <a:lnTo>
                  <a:pt x="708545" y="64770"/>
                </a:lnTo>
                <a:lnTo>
                  <a:pt x="705637" y="64770"/>
                </a:lnTo>
                <a:lnTo>
                  <a:pt x="707377" y="59690"/>
                </a:lnTo>
                <a:lnTo>
                  <a:pt x="707377" y="55880"/>
                </a:lnTo>
                <a:lnTo>
                  <a:pt x="709498" y="50800"/>
                </a:lnTo>
                <a:lnTo>
                  <a:pt x="710552" y="50800"/>
                </a:lnTo>
                <a:lnTo>
                  <a:pt x="718997" y="55880"/>
                </a:lnTo>
                <a:lnTo>
                  <a:pt x="718997" y="0"/>
                </a:lnTo>
                <a:lnTo>
                  <a:pt x="688213" y="0"/>
                </a:lnTo>
                <a:lnTo>
                  <a:pt x="688213" y="2540"/>
                </a:lnTo>
                <a:lnTo>
                  <a:pt x="698665" y="2540"/>
                </a:lnTo>
                <a:lnTo>
                  <a:pt x="696341" y="7620"/>
                </a:lnTo>
                <a:lnTo>
                  <a:pt x="705053" y="7620"/>
                </a:lnTo>
                <a:lnTo>
                  <a:pt x="701573" y="11430"/>
                </a:lnTo>
                <a:lnTo>
                  <a:pt x="692861" y="11430"/>
                </a:lnTo>
                <a:lnTo>
                  <a:pt x="694334" y="16268"/>
                </a:lnTo>
                <a:lnTo>
                  <a:pt x="694448" y="16548"/>
                </a:lnTo>
                <a:lnTo>
                  <a:pt x="699249" y="21590"/>
                </a:lnTo>
                <a:lnTo>
                  <a:pt x="693445" y="21590"/>
                </a:lnTo>
                <a:lnTo>
                  <a:pt x="695121" y="26479"/>
                </a:lnTo>
                <a:lnTo>
                  <a:pt x="695185" y="26670"/>
                </a:lnTo>
                <a:lnTo>
                  <a:pt x="702741" y="31750"/>
                </a:lnTo>
                <a:lnTo>
                  <a:pt x="701573" y="31750"/>
                </a:lnTo>
                <a:lnTo>
                  <a:pt x="703567" y="35560"/>
                </a:lnTo>
                <a:lnTo>
                  <a:pt x="695325" y="40640"/>
                </a:lnTo>
                <a:lnTo>
                  <a:pt x="688174" y="45720"/>
                </a:lnTo>
                <a:lnTo>
                  <a:pt x="694613" y="52070"/>
                </a:lnTo>
                <a:lnTo>
                  <a:pt x="702741" y="55880"/>
                </a:lnTo>
                <a:lnTo>
                  <a:pt x="700989" y="59690"/>
                </a:lnTo>
                <a:lnTo>
                  <a:pt x="695185" y="55880"/>
                </a:lnTo>
                <a:lnTo>
                  <a:pt x="689381" y="55880"/>
                </a:lnTo>
                <a:lnTo>
                  <a:pt x="696048" y="59690"/>
                </a:lnTo>
                <a:lnTo>
                  <a:pt x="695693" y="64770"/>
                </a:lnTo>
                <a:lnTo>
                  <a:pt x="694359" y="69850"/>
                </a:lnTo>
                <a:lnTo>
                  <a:pt x="698093" y="69850"/>
                </a:lnTo>
                <a:lnTo>
                  <a:pt x="686155" y="74930"/>
                </a:lnTo>
                <a:lnTo>
                  <a:pt x="686257" y="80010"/>
                </a:lnTo>
                <a:lnTo>
                  <a:pt x="688200" y="83820"/>
                </a:lnTo>
                <a:lnTo>
                  <a:pt x="681824" y="88900"/>
                </a:lnTo>
                <a:lnTo>
                  <a:pt x="693445" y="88900"/>
                </a:lnTo>
                <a:lnTo>
                  <a:pt x="695337" y="99060"/>
                </a:lnTo>
                <a:lnTo>
                  <a:pt x="691222" y="103911"/>
                </a:lnTo>
                <a:lnTo>
                  <a:pt x="690918" y="104305"/>
                </a:lnTo>
                <a:lnTo>
                  <a:pt x="684377" y="114300"/>
                </a:lnTo>
                <a:lnTo>
                  <a:pt x="678916" y="123190"/>
                </a:lnTo>
                <a:lnTo>
                  <a:pt x="701459" y="123190"/>
                </a:lnTo>
                <a:lnTo>
                  <a:pt x="698093" y="128270"/>
                </a:lnTo>
                <a:lnTo>
                  <a:pt x="685304" y="128270"/>
                </a:lnTo>
                <a:lnTo>
                  <a:pt x="691972" y="133350"/>
                </a:lnTo>
                <a:lnTo>
                  <a:pt x="692861" y="137160"/>
                </a:lnTo>
                <a:lnTo>
                  <a:pt x="693318" y="147320"/>
                </a:lnTo>
                <a:lnTo>
                  <a:pt x="698665" y="152400"/>
                </a:lnTo>
                <a:lnTo>
                  <a:pt x="689952" y="152400"/>
                </a:lnTo>
                <a:lnTo>
                  <a:pt x="694245" y="157480"/>
                </a:lnTo>
                <a:lnTo>
                  <a:pt x="688848" y="157480"/>
                </a:lnTo>
                <a:lnTo>
                  <a:pt x="692454" y="162560"/>
                </a:lnTo>
                <a:lnTo>
                  <a:pt x="691934" y="162560"/>
                </a:lnTo>
                <a:lnTo>
                  <a:pt x="688797" y="166370"/>
                </a:lnTo>
                <a:lnTo>
                  <a:pt x="693445" y="166370"/>
                </a:lnTo>
                <a:lnTo>
                  <a:pt x="703313" y="171450"/>
                </a:lnTo>
                <a:lnTo>
                  <a:pt x="696925" y="171450"/>
                </a:lnTo>
                <a:lnTo>
                  <a:pt x="701014" y="176530"/>
                </a:lnTo>
                <a:lnTo>
                  <a:pt x="707961" y="176530"/>
                </a:lnTo>
                <a:lnTo>
                  <a:pt x="698893" y="181610"/>
                </a:lnTo>
                <a:lnTo>
                  <a:pt x="697750" y="181610"/>
                </a:lnTo>
                <a:lnTo>
                  <a:pt x="702741" y="185420"/>
                </a:lnTo>
                <a:lnTo>
                  <a:pt x="690537" y="185420"/>
                </a:lnTo>
                <a:lnTo>
                  <a:pt x="691146" y="190500"/>
                </a:lnTo>
                <a:lnTo>
                  <a:pt x="696620" y="190500"/>
                </a:lnTo>
                <a:lnTo>
                  <a:pt x="700697" y="195580"/>
                </a:lnTo>
                <a:lnTo>
                  <a:pt x="702475" y="195580"/>
                </a:lnTo>
                <a:lnTo>
                  <a:pt x="694016" y="200660"/>
                </a:lnTo>
                <a:lnTo>
                  <a:pt x="700798" y="205740"/>
                </a:lnTo>
                <a:lnTo>
                  <a:pt x="706437" y="205740"/>
                </a:lnTo>
                <a:lnTo>
                  <a:pt x="711098" y="209550"/>
                </a:lnTo>
                <a:lnTo>
                  <a:pt x="714933" y="214630"/>
                </a:lnTo>
                <a:lnTo>
                  <a:pt x="708253" y="214630"/>
                </a:lnTo>
                <a:lnTo>
                  <a:pt x="713193" y="219710"/>
                </a:lnTo>
                <a:lnTo>
                  <a:pt x="710869" y="224790"/>
                </a:lnTo>
                <a:lnTo>
                  <a:pt x="705637" y="219710"/>
                </a:lnTo>
                <a:lnTo>
                  <a:pt x="702741" y="219710"/>
                </a:lnTo>
                <a:lnTo>
                  <a:pt x="705980" y="224790"/>
                </a:lnTo>
                <a:lnTo>
                  <a:pt x="706513" y="229870"/>
                </a:lnTo>
                <a:lnTo>
                  <a:pt x="707720" y="234670"/>
                </a:lnTo>
                <a:lnTo>
                  <a:pt x="707796" y="234950"/>
                </a:lnTo>
                <a:lnTo>
                  <a:pt x="705053" y="238760"/>
                </a:lnTo>
                <a:lnTo>
                  <a:pt x="712177" y="234950"/>
                </a:lnTo>
                <a:lnTo>
                  <a:pt x="739305" y="234950"/>
                </a:lnTo>
                <a:lnTo>
                  <a:pt x="729348" y="238760"/>
                </a:lnTo>
                <a:lnTo>
                  <a:pt x="720636" y="238760"/>
                </a:lnTo>
                <a:lnTo>
                  <a:pt x="706805" y="243840"/>
                </a:lnTo>
                <a:lnTo>
                  <a:pt x="711441" y="248716"/>
                </a:lnTo>
                <a:lnTo>
                  <a:pt x="719582" y="243840"/>
                </a:lnTo>
                <a:lnTo>
                  <a:pt x="719582" y="248920"/>
                </a:lnTo>
                <a:lnTo>
                  <a:pt x="724687" y="248920"/>
                </a:lnTo>
                <a:lnTo>
                  <a:pt x="721906" y="254000"/>
                </a:lnTo>
                <a:lnTo>
                  <a:pt x="720483" y="254000"/>
                </a:lnTo>
                <a:lnTo>
                  <a:pt x="727252" y="259232"/>
                </a:lnTo>
                <a:lnTo>
                  <a:pt x="731304" y="259232"/>
                </a:lnTo>
                <a:lnTo>
                  <a:pt x="730592" y="263004"/>
                </a:lnTo>
                <a:lnTo>
                  <a:pt x="717892" y="263004"/>
                </a:lnTo>
                <a:lnTo>
                  <a:pt x="711454" y="267970"/>
                </a:lnTo>
                <a:lnTo>
                  <a:pt x="732942" y="267970"/>
                </a:lnTo>
                <a:lnTo>
                  <a:pt x="728878" y="273050"/>
                </a:lnTo>
                <a:lnTo>
                  <a:pt x="739330" y="273050"/>
                </a:lnTo>
                <a:lnTo>
                  <a:pt x="749211" y="267970"/>
                </a:lnTo>
                <a:lnTo>
                  <a:pt x="745718" y="273050"/>
                </a:lnTo>
                <a:lnTo>
                  <a:pt x="737044" y="278180"/>
                </a:lnTo>
                <a:lnTo>
                  <a:pt x="746683" y="278180"/>
                </a:lnTo>
                <a:lnTo>
                  <a:pt x="743978" y="283210"/>
                </a:lnTo>
                <a:lnTo>
                  <a:pt x="731126" y="283210"/>
                </a:lnTo>
                <a:lnTo>
                  <a:pt x="733386" y="288048"/>
                </a:lnTo>
                <a:lnTo>
                  <a:pt x="733513" y="288315"/>
                </a:lnTo>
                <a:lnTo>
                  <a:pt x="740321" y="288315"/>
                </a:lnTo>
                <a:lnTo>
                  <a:pt x="737590" y="292100"/>
                </a:lnTo>
                <a:lnTo>
                  <a:pt x="734098" y="297180"/>
                </a:lnTo>
                <a:lnTo>
                  <a:pt x="744562" y="297180"/>
                </a:lnTo>
                <a:lnTo>
                  <a:pt x="740498" y="302260"/>
                </a:lnTo>
                <a:lnTo>
                  <a:pt x="725385" y="302260"/>
                </a:lnTo>
                <a:lnTo>
                  <a:pt x="729449" y="307340"/>
                </a:lnTo>
                <a:lnTo>
                  <a:pt x="743394" y="311150"/>
                </a:lnTo>
                <a:lnTo>
                  <a:pt x="749249" y="311150"/>
                </a:lnTo>
                <a:lnTo>
                  <a:pt x="746213" y="316230"/>
                </a:lnTo>
                <a:lnTo>
                  <a:pt x="741324" y="316230"/>
                </a:lnTo>
                <a:lnTo>
                  <a:pt x="742810" y="321310"/>
                </a:lnTo>
                <a:lnTo>
                  <a:pt x="733526" y="321310"/>
                </a:lnTo>
                <a:lnTo>
                  <a:pt x="734682" y="326390"/>
                </a:lnTo>
                <a:lnTo>
                  <a:pt x="742810" y="326390"/>
                </a:lnTo>
                <a:lnTo>
                  <a:pt x="746887" y="331470"/>
                </a:lnTo>
                <a:lnTo>
                  <a:pt x="741654" y="331470"/>
                </a:lnTo>
                <a:lnTo>
                  <a:pt x="737590" y="336550"/>
                </a:lnTo>
                <a:lnTo>
                  <a:pt x="739914" y="336550"/>
                </a:lnTo>
                <a:lnTo>
                  <a:pt x="738174" y="341363"/>
                </a:lnTo>
                <a:lnTo>
                  <a:pt x="738073" y="341630"/>
                </a:lnTo>
                <a:lnTo>
                  <a:pt x="742429" y="341630"/>
                </a:lnTo>
                <a:lnTo>
                  <a:pt x="749782" y="336550"/>
                </a:lnTo>
                <a:lnTo>
                  <a:pt x="740181" y="346710"/>
                </a:lnTo>
                <a:lnTo>
                  <a:pt x="741311" y="346710"/>
                </a:lnTo>
                <a:lnTo>
                  <a:pt x="745705" y="350520"/>
                </a:lnTo>
                <a:lnTo>
                  <a:pt x="751560" y="350520"/>
                </a:lnTo>
                <a:lnTo>
                  <a:pt x="745134" y="355600"/>
                </a:lnTo>
                <a:lnTo>
                  <a:pt x="740498" y="355600"/>
                </a:lnTo>
                <a:lnTo>
                  <a:pt x="746379" y="360756"/>
                </a:lnTo>
                <a:lnTo>
                  <a:pt x="751446" y="360756"/>
                </a:lnTo>
                <a:lnTo>
                  <a:pt x="757923" y="355600"/>
                </a:lnTo>
                <a:lnTo>
                  <a:pt x="761936" y="355600"/>
                </a:lnTo>
                <a:lnTo>
                  <a:pt x="753745" y="360756"/>
                </a:lnTo>
                <a:lnTo>
                  <a:pt x="751662" y="360756"/>
                </a:lnTo>
                <a:lnTo>
                  <a:pt x="750404" y="363918"/>
                </a:lnTo>
                <a:lnTo>
                  <a:pt x="750354" y="364083"/>
                </a:lnTo>
                <a:lnTo>
                  <a:pt x="750277" y="364261"/>
                </a:lnTo>
                <a:lnTo>
                  <a:pt x="750163" y="364528"/>
                </a:lnTo>
                <a:lnTo>
                  <a:pt x="750404" y="364261"/>
                </a:lnTo>
                <a:lnTo>
                  <a:pt x="753783" y="360756"/>
                </a:lnTo>
                <a:lnTo>
                  <a:pt x="757872" y="360756"/>
                </a:lnTo>
                <a:lnTo>
                  <a:pt x="755243" y="364261"/>
                </a:lnTo>
                <a:lnTo>
                  <a:pt x="755561" y="364083"/>
                </a:lnTo>
                <a:lnTo>
                  <a:pt x="756475" y="363321"/>
                </a:lnTo>
                <a:lnTo>
                  <a:pt x="759841" y="360756"/>
                </a:lnTo>
                <a:lnTo>
                  <a:pt x="766356" y="360756"/>
                </a:lnTo>
                <a:lnTo>
                  <a:pt x="765848" y="363321"/>
                </a:lnTo>
                <a:lnTo>
                  <a:pt x="765721" y="363918"/>
                </a:lnTo>
                <a:lnTo>
                  <a:pt x="765606" y="364528"/>
                </a:lnTo>
                <a:lnTo>
                  <a:pt x="770204" y="364528"/>
                </a:lnTo>
                <a:lnTo>
                  <a:pt x="758380" y="370420"/>
                </a:lnTo>
                <a:lnTo>
                  <a:pt x="762139" y="365836"/>
                </a:lnTo>
                <a:lnTo>
                  <a:pt x="762914" y="365404"/>
                </a:lnTo>
                <a:lnTo>
                  <a:pt x="763676" y="365010"/>
                </a:lnTo>
                <a:lnTo>
                  <a:pt x="762495" y="365404"/>
                </a:lnTo>
                <a:lnTo>
                  <a:pt x="761276" y="365836"/>
                </a:lnTo>
                <a:lnTo>
                  <a:pt x="754799" y="370903"/>
                </a:lnTo>
                <a:lnTo>
                  <a:pt x="757377" y="370903"/>
                </a:lnTo>
                <a:lnTo>
                  <a:pt x="748042" y="374650"/>
                </a:lnTo>
                <a:lnTo>
                  <a:pt x="750951" y="374650"/>
                </a:lnTo>
                <a:lnTo>
                  <a:pt x="744562" y="379730"/>
                </a:lnTo>
                <a:lnTo>
                  <a:pt x="763358" y="379730"/>
                </a:lnTo>
                <a:lnTo>
                  <a:pt x="771613" y="384810"/>
                </a:lnTo>
                <a:lnTo>
                  <a:pt x="749604" y="384810"/>
                </a:lnTo>
                <a:lnTo>
                  <a:pt x="744207" y="388620"/>
                </a:lnTo>
                <a:lnTo>
                  <a:pt x="742619" y="393700"/>
                </a:lnTo>
                <a:lnTo>
                  <a:pt x="745134" y="393700"/>
                </a:lnTo>
                <a:lnTo>
                  <a:pt x="744080" y="396240"/>
                </a:lnTo>
                <a:lnTo>
                  <a:pt x="748042" y="393700"/>
                </a:lnTo>
                <a:lnTo>
                  <a:pt x="753427" y="393700"/>
                </a:lnTo>
                <a:lnTo>
                  <a:pt x="750354" y="398780"/>
                </a:lnTo>
                <a:lnTo>
                  <a:pt x="748017" y="403860"/>
                </a:lnTo>
                <a:lnTo>
                  <a:pt x="754849" y="403860"/>
                </a:lnTo>
                <a:lnTo>
                  <a:pt x="761352" y="408940"/>
                </a:lnTo>
                <a:lnTo>
                  <a:pt x="771728" y="403860"/>
                </a:lnTo>
                <a:lnTo>
                  <a:pt x="779360" y="403860"/>
                </a:lnTo>
                <a:lnTo>
                  <a:pt x="779360" y="408940"/>
                </a:lnTo>
                <a:lnTo>
                  <a:pt x="767740" y="408940"/>
                </a:lnTo>
                <a:lnTo>
                  <a:pt x="762990" y="412915"/>
                </a:lnTo>
                <a:lnTo>
                  <a:pt x="759663" y="417830"/>
                </a:lnTo>
                <a:lnTo>
                  <a:pt x="760818" y="417830"/>
                </a:lnTo>
                <a:lnTo>
                  <a:pt x="772579" y="412915"/>
                </a:lnTo>
                <a:lnTo>
                  <a:pt x="768324" y="417830"/>
                </a:lnTo>
                <a:lnTo>
                  <a:pt x="764844" y="417830"/>
                </a:lnTo>
                <a:lnTo>
                  <a:pt x="767740" y="421640"/>
                </a:lnTo>
                <a:lnTo>
                  <a:pt x="770648" y="417830"/>
                </a:lnTo>
                <a:lnTo>
                  <a:pt x="773557" y="422910"/>
                </a:lnTo>
                <a:lnTo>
                  <a:pt x="781418" y="417830"/>
                </a:lnTo>
                <a:lnTo>
                  <a:pt x="778929" y="417830"/>
                </a:lnTo>
                <a:lnTo>
                  <a:pt x="772934" y="412915"/>
                </a:lnTo>
                <a:lnTo>
                  <a:pt x="782345" y="412915"/>
                </a:lnTo>
                <a:lnTo>
                  <a:pt x="784593" y="417830"/>
                </a:lnTo>
                <a:lnTo>
                  <a:pt x="786333" y="427990"/>
                </a:lnTo>
                <a:lnTo>
                  <a:pt x="788657" y="433070"/>
                </a:lnTo>
                <a:lnTo>
                  <a:pt x="776579" y="436880"/>
                </a:lnTo>
                <a:lnTo>
                  <a:pt x="765225" y="436880"/>
                </a:lnTo>
                <a:lnTo>
                  <a:pt x="755294" y="441960"/>
                </a:lnTo>
                <a:lnTo>
                  <a:pt x="747458" y="452120"/>
                </a:lnTo>
                <a:lnTo>
                  <a:pt x="759079" y="452120"/>
                </a:lnTo>
                <a:lnTo>
                  <a:pt x="753846" y="457200"/>
                </a:lnTo>
                <a:lnTo>
                  <a:pt x="757339" y="457200"/>
                </a:lnTo>
                <a:lnTo>
                  <a:pt x="753275" y="462280"/>
                </a:lnTo>
                <a:lnTo>
                  <a:pt x="764260" y="462280"/>
                </a:lnTo>
                <a:lnTo>
                  <a:pt x="762279" y="464820"/>
                </a:lnTo>
                <a:lnTo>
                  <a:pt x="765365" y="462280"/>
                </a:lnTo>
                <a:lnTo>
                  <a:pt x="770750" y="467360"/>
                </a:lnTo>
                <a:lnTo>
                  <a:pt x="769251" y="467360"/>
                </a:lnTo>
                <a:lnTo>
                  <a:pt x="763092" y="471170"/>
                </a:lnTo>
                <a:lnTo>
                  <a:pt x="760818" y="471170"/>
                </a:lnTo>
                <a:lnTo>
                  <a:pt x="759079" y="481330"/>
                </a:lnTo>
                <a:lnTo>
                  <a:pt x="768324" y="476250"/>
                </a:lnTo>
                <a:lnTo>
                  <a:pt x="765238" y="481330"/>
                </a:lnTo>
                <a:lnTo>
                  <a:pt x="765733" y="486410"/>
                </a:lnTo>
                <a:lnTo>
                  <a:pt x="764921" y="486410"/>
                </a:lnTo>
                <a:lnTo>
                  <a:pt x="757923" y="490220"/>
                </a:lnTo>
                <a:lnTo>
                  <a:pt x="772972" y="490220"/>
                </a:lnTo>
                <a:lnTo>
                  <a:pt x="764374" y="495300"/>
                </a:lnTo>
                <a:lnTo>
                  <a:pt x="763701" y="495300"/>
                </a:lnTo>
                <a:lnTo>
                  <a:pt x="763028" y="500380"/>
                </a:lnTo>
                <a:lnTo>
                  <a:pt x="754430" y="505460"/>
                </a:lnTo>
                <a:lnTo>
                  <a:pt x="763993" y="505460"/>
                </a:lnTo>
                <a:lnTo>
                  <a:pt x="768337" y="510540"/>
                </a:lnTo>
                <a:lnTo>
                  <a:pt x="771372" y="514350"/>
                </a:lnTo>
                <a:lnTo>
                  <a:pt x="773557" y="514350"/>
                </a:lnTo>
                <a:lnTo>
                  <a:pt x="772972" y="519430"/>
                </a:lnTo>
                <a:lnTo>
                  <a:pt x="768362" y="525780"/>
                </a:lnTo>
                <a:lnTo>
                  <a:pt x="794016" y="525780"/>
                </a:lnTo>
                <a:lnTo>
                  <a:pt x="786549" y="529615"/>
                </a:lnTo>
                <a:lnTo>
                  <a:pt x="773861" y="529615"/>
                </a:lnTo>
                <a:lnTo>
                  <a:pt x="782751" y="534670"/>
                </a:lnTo>
                <a:lnTo>
                  <a:pt x="788593" y="529120"/>
                </a:lnTo>
                <a:lnTo>
                  <a:pt x="783209" y="534670"/>
                </a:lnTo>
                <a:lnTo>
                  <a:pt x="780567" y="538480"/>
                </a:lnTo>
                <a:lnTo>
                  <a:pt x="790397" y="538480"/>
                </a:lnTo>
                <a:lnTo>
                  <a:pt x="782523" y="549910"/>
                </a:lnTo>
                <a:lnTo>
                  <a:pt x="790092" y="543572"/>
                </a:lnTo>
                <a:lnTo>
                  <a:pt x="790448" y="543572"/>
                </a:lnTo>
                <a:lnTo>
                  <a:pt x="790917" y="546100"/>
                </a:lnTo>
                <a:lnTo>
                  <a:pt x="791121" y="547979"/>
                </a:lnTo>
                <a:lnTo>
                  <a:pt x="791184" y="548640"/>
                </a:lnTo>
                <a:lnTo>
                  <a:pt x="787781" y="553720"/>
                </a:lnTo>
                <a:lnTo>
                  <a:pt x="781900" y="553720"/>
                </a:lnTo>
                <a:lnTo>
                  <a:pt x="776452" y="558800"/>
                </a:lnTo>
                <a:lnTo>
                  <a:pt x="792137" y="558800"/>
                </a:lnTo>
                <a:lnTo>
                  <a:pt x="789241" y="563880"/>
                </a:lnTo>
                <a:lnTo>
                  <a:pt x="798017" y="563880"/>
                </a:lnTo>
                <a:lnTo>
                  <a:pt x="801408" y="567690"/>
                </a:lnTo>
                <a:lnTo>
                  <a:pt x="807821" y="567690"/>
                </a:lnTo>
                <a:lnTo>
                  <a:pt x="807377" y="571500"/>
                </a:lnTo>
                <a:lnTo>
                  <a:pt x="811885" y="567690"/>
                </a:lnTo>
                <a:lnTo>
                  <a:pt x="818286" y="563880"/>
                </a:lnTo>
                <a:lnTo>
                  <a:pt x="832218" y="563880"/>
                </a:lnTo>
                <a:lnTo>
                  <a:pt x="824674" y="567690"/>
                </a:lnTo>
                <a:lnTo>
                  <a:pt x="822934" y="567690"/>
                </a:lnTo>
                <a:lnTo>
                  <a:pt x="817321" y="572770"/>
                </a:lnTo>
                <a:lnTo>
                  <a:pt x="826414" y="572770"/>
                </a:lnTo>
                <a:lnTo>
                  <a:pt x="824674" y="577850"/>
                </a:lnTo>
                <a:lnTo>
                  <a:pt x="813320" y="577850"/>
                </a:lnTo>
                <a:lnTo>
                  <a:pt x="808990" y="582930"/>
                </a:lnTo>
                <a:lnTo>
                  <a:pt x="811314" y="572770"/>
                </a:lnTo>
                <a:lnTo>
                  <a:pt x="804164" y="577850"/>
                </a:lnTo>
                <a:lnTo>
                  <a:pt x="801420" y="577850"/>
                </a:lnTo>
                <a:lnTo>
                  <a:pt x="793305" y="582930"/>
                </a:lnTo>
                <a:lnTo>
                  <a:pt x="793305" y="591820"/>
                </a:lnTo>
                <a:lnTo>
                  <a:pt x="802601" y="588010"/>
                </a:lnTo>
                <a:lnTo>
                  <a:pt x="802601" y="596900"/>
                </a:lnTo>
                <a:lnTo>
                  <a:pt x="809574" y="596900"/>
                </a:lnTo>
                <a:lnTo>
                  <a:pt x="811885" y="591820"/>
                </a:lnTo>
                <a:lnTo>
                  <a:pt x="818857" y="588010"/>
                </a:lnTo>
                <a:lnTo>
                  <a:pt x="806767" y="607085"/>
                </a:lnTo>
                <a:lnTo>
                  <a:pt x="808177" y="607085"/>
                </a:lnTo>
                <a:lnTo>
                  <a:pt x="812469" y="612140"/>
                </a:lnTo>
                <a:lnTo>
                  <a:pt x="824979" y="607085"/>
                </a:lnTo>
                <a:lnTo>
                  <a:pt x="829665" y="607085"/>
                </a:lnTo>
                <a:lnTo>
                  <a:pt x="817118" y="615950"/>
                </a:lnTo>
                <a:lnTo>
                  <a:pt x="824674" y="615950"/>
                </a:lnTo>
                <a:lnTo>
                  <a:pt x="822871" y="621030"/>
                </a:lnTo>
                <a:lnTo>
                  <a:pt x="826414" y="621030"/>
                </a:lnTo>
                <a:lnTo>
                  <a:pt x="825246" y="615950"/>
                </a:lnTo>
                <a:lnTo>
                  <a:pt x="827290" y="615950"/>
                </a:lnTo>
                <a:lnTo>
                  <a:pt x="832307" y="612140"/>
                </a:lnTo>
                <a:lnTo>
                  <a:pt x="832218" y="615950"/>
                </a:lnTo>
                <a:lnTo>
                  <a:pt x="826414" y="621030"/>
                </a:lnTo>
                <a:lnTo>
                  <a:pt x="835126" y="621030"/>
                </a:lnTo>
                <a:lnTo>
                  <a:pt x="823239" y="626110"/>
                </a:lnTo>
                <a:lnTo>
                  <a:pt x="824471" y="626110"/>
                </a:lnTo>
                <a:lnTo>
                  <a:pt x="829106" y="631190"/>
                </a:lnTo>
                <a:lnTo>
                  <a:pt x="843699" y="636270"/>
                </a:lnTo>
                <a:lnTo>
                  <a:pt x="842695" y="636270"/>
                </a:lnTo>
                <a:lnTo>
                  <a:pt x="847559" y="641375"/>
                </a:lnTo>
                <a:lnTo>
                  <a:pt x="839673" y="641375"/>
                </a:lnTo>
                <a:lnTo>
                  <a:pt x="837171" y="646430"/>
                </a:lnTo>
                <a:lnTo>
                  <a:pt x="838161" y="646430"/>
                </a:lnTo>
                <a:lnTo>
                  <a:pt x="843381" y="650240"/>
                </a:lnTo>
                <a:lnTo>
                  <a:pt x="846162" y="660400"/>
                </a:lnTo>
                <a:lnTo>
                  <a:pt x="846759" y="669290"/>
                </a:lnTo>
                <a:lnTo>
                  <a:pt x="846162" y="674370"/>
                </a:lnTo>
                <a:lnTo>
                  <a:pt x="857199" y="674370"/>
                </a:lnTo>
                <a:lnTo>
                  <a:pt x="853719" y="679170"/>
                </a:lnTo>
                <a:lnTo>
                  <a:pt x="857783" y="674370"/>
                </a:lnTo>
                <a:lnTo>
                  <a:pt x="863587" y="674370"/>
                </a:lnTo>
                <a:lnTo>
                  <a:pt x="858012" y="679488"/>
                </a:lnTo>
                <a:lnTo>
                  <a:pt x="864501" y="679488"/>
                </a:lnTo>
                <a:lnTo>
                  <a:pt x="872236" y="684530"/>
                </a:lnTo>
                <a:lnTo>
                  <a:pt x="877912" y="689610"/>
                </a:lnTo>
                <a:lnTo>
                  <a:pt x="877316" y="689610"/>
                </a:lnTo>
                <a:lnTo>
                  <a:pt x="876947" y="698119"/>
                </a:lnTo>
                <a:lnTo>
                  <a:pt x="876922" y="698639"/>
                </a:lnTo>
                <a:lnTo>
                  <a:pt x="883170" y="698639"/>
                </a:lnTo>
                <a:lnTo>
                  <a:pt x="889889" y="693420"/>
                </a:lnTo>
                <a:lnTo>
                  <a:pt x="890308" y="698119"/>
                </a:lnTo>
                <a:lnTo>
                  <a:pt x="890358" y="698639"/>
                </a:lnTo>
                <a:lnTo>
                  <a:pt x="888085" y="698639"/>
                </a:lnTo>
                <a:lnTo>
                  <a:pt x="889723" y="708660"/>
                </a:lnTo>
                <a:lnTo>
                  <a:pt x="894372" y="708660"/>
                </a:lnTo>
                <a:lnTo>
                  <a:pt x="898436" y="713740"/>
                </a:lnTo>
                <a:lnTo>
                  <a:pt x="901928" y="717550"/>
                </a:lnTo>
                <a:lnTo>
                  <a:pt x="904252" y="722630"/>
                </a:lnTo>
                <a:lnTo>
                  <a:pt x="900760" y="732790"/>
                </a:lnTo>
                <a:lnTo>
                  <a:pt x="909116" y="732790"/>
                </a:lnTo>
                <a:lnTo>
                  <a:pt x="912114" y="737870"/>
                </a:lnTo>
                <a:lnTo>
                  <a:pt x="920521" y="732790"/>
                </a:lnTo>
                <a:lnTo>
                  <a:pt x="917879" y="741680"/>
                </a:lnTo>
                <a:lnTo>
                  <a:pt x="915581" y="746760"/>
                </a:lnTo>
                <a:lnTo>
                  <a:pt x="914146" y="751840"/>
                </a:lnTo>
                <a:lnTo>
                  <a:pt x="914374" y="756196"/>
                </a:lnTo>
                <a:lnTo>
                  <a:pt x="914488" y="758190"/>
                </a:lnTo>
                <a:lnTo>
                  <a:pt x="914806" y="759460"/>
                </a:lnTo>
                <a:lnTo>
                  <a:pt x="911948" y="762000"/>
                </a:lnTo>
                <a:lnTo>
                  <a:pt x="905725" y="765810"/>
                </a:lnTo>
                <a:lnTo>
                  <a:pt x="901344" y="762000"/>
                </a:lnTo>
                <a:lnTo>
                  <a:pt x="903224" y="756920"/>
                </a:lnTo>
                <a:lnTo>
                  <a:pt x="905116" y="751840"/>
                </a:lnTo>
                <a:lnTo>
                  <a:pt x="905256" y="746760"/>
                </a:lnTo>
                <a:lnTo>
                  <a:pt x="907161" y="741680"/>
                </a:lnTo>
                <a:lnTo>
                  <a:pt x="901928" y="741680"/>
                </a:lnTo>
                <a:lnTo>
                  <a:pt x="900188" y="751840"/>
                </a:lnTo>
                <a:lnTo>
                  <a:pt x="897280" y="746760"/>
                </a:lnTo>
                <a:lnTo>
                  <a:pt x="889723" y="756920"/>
                </a:lnTo>
                <a:lnTo>
                  <a:pt x="888568" y="751840"/>
                </a:lnTo>
                <a:lnTo>
                  <a:pt x="893800" y="746760"/>
                </a:lnTo>
                <a:lnTo>
                  <a:pt x="886244" y="746760"/>
                </a:lnTo>
                <a:lnTo>
                  <a:pt x="887399" y="751840"/>
                </a:lnTo>
                <a:lnTo>
                  <a:pt x="881011" y="756920"/>
                </a:lnTo>
                <a:lnTo>
                  <a:pt x="879856" y="770890"/>
                </a:lnTo>
                <a:lnTo>
                  <a:pt x="876947" y="762000"/>
                </a:lnTo>
                <a:lnTo>
                  <a:pt x="873467" y="762000"/>
                </a:lnTo>
                <a:lnTo>
                  <a:pt x="875792" y="751840"/>
                </a:lnTo>
                <a:lnTo>
                  <a:pt x="868235" y="762000"/>
                </a:lnTo>
                <a:lnTo>
                  <a:pt x="867079" y="756920"/>
                </a:lnTo>
                <a:lnTo>
                  <a:pt x="868819" y="751840"/>
                </a:lnTo>
                <a:lnTo>
                  <a:pt x="875207" y="741680"/>
                </a:lnTo>
                <a:lnTo>
                  <a:pt x="875792" y="737870"/>
                </a:lnTo>
                <a:lnTo>
                  <a:pt x="871270" y="741680"/>
                </a:lnTo>
                <a:lnTo>
                  <a:pt x="863536" y="741680"/>
                </a:lnTo>
                <a:lnTo>
                  <a:pt x="862190" y="742950"/>
                </a:lnTo>
                <a:lnTo>
                  <a:pt x="864755" y="737870"/>
                </a:lnTo>
                <a:lnTo>
                  <a:pt x="860120" y="745375"/>
                </a:lnTo>
                <a:lnTo>
                  <a:pt x="858939" y="746760"/>
                </a:lnTo>
                <a:lnTo>
                  <a:pt x="858939" y="741680"/>
                </a:lnTo>
                <a:lnTo>
                  <a:pt x="862431" y="732790"/>
                </a:lnTo>
                <a:lnTo>
                  <a:pt x="857199" y="741680"/>
                </a:lnTo>
                <a:lnTo>
                  <a:pt x="854290" y="741680"/>
                </a:lnTo>
                <a:lnTo>
                  <a:pt x="854875" y="737870"/>
                </a:lnTo>
                <a:lnTo>
                  <a:pt x="856615" y="737870"/>
                </a:lnTo>
                <a:lnTo>
                  <a:pt x="853135" y="732790"/>
                </a:lnTo>
                <a:lnTo>
                  <a:pt x="850226" y="734288"/>
                </a:lnTo>
                <a:lnTo>
                  <a:pt x="850226" y="891540"/>
                </a:lnTo>
                <a:lnTo>
                  <a:pt x="847902" y="896620"/>
                </a:lnTo>
                <a:lnTo>
                  <a:pt x="845007" y="896620"/>
                </a:lnTo>
                <a:lnTo>
                  <a:pt x="847331" y="891540"/>
                </a:lnTo>
                <a:lnTo>
                  <a:pt x="850226" y="891540"/>
                </a:lnTo>
                <a:lnTo>
                  <a:pt x="850226" y="734288"/>
                </a:lnTo>
                <a:lnTo>
                  <a:pt x="843254" y="737870"/>
                </a:lnTo>
                <a:lnTo>
                  <a:pt x="840930" y="732790"/>
                </a:lnTo>
                <a:lnTo>
                  <a:pt x="844372" y="727710"/>
                </a:lnTo>
                <a:lnTo>
                  <a:pt x="846594" y="722630"/>
                </a:lnTo>
                <a:lnTo>
                  <a:pt x="848614" y="722630"/>
                </a:lnTo>
                <a:lnTo>
                  <a:pt x="851395" y="717550"/>
                </a:lnTo>
                <a:lnTo>
                  <a:pt x="841514" y="717550"/>
                </a:lnTo>
                <a:lnTo>
                  <a:pt x="831062" y="722630"/>
                </a:lnTo>
                <a:lnTo>
                  <a:pt x="825830" y="722630"/>
                </a:lnTo>
                <a:lnTo>
                  <a:pt x="823785" y="718820"/>
                </a:lnTo>
                <a:lnTo>
                  <a:pt x="818896" y="727710"/>
                </a:lnTo>
                <a:lnTo>
                  <a:pt x="819010" y="722630"/>
                </a:lnTo>
                <a:lnTo>
                  <a:pt x="819111" y="717550"/>
                </a:lnTo>
                <a:lnTo>
                  <a:pt x="819188" y="713740"/>
                </a:lnTo>
                <a:lnTo>
                  <a:pt x="817702" y="713740"/>
                </a:lnTo>
                <a:lnTo>
                  <a:pt x="821245" y="707390"/>
                </a:lnTo>
                <a:lnTo>
                  <a:pt x="819442" y="703580"/>
                </a:lnTo>
                <a:lnTo>
                  <a:pt x="803757" y="703580"/>
                </a:lnTo>
                <a:lnTo>
                  <a:pt x="803757" y="698639"/>
                </a:lnTo>
                <a:lnTo>
                  <a:pt x="803897" y="698639"/>
                </a:lnTo>
                <a:lnTo>
                  <a:pt x="798537" y="693420"/>
                </a:lnTo>
                <a:lnTo>
                  <a:pt x="797496" y="689610"/>
                </a:lnTo>
                <a:lnTo>
                  <a:pt x="796912" y="689610"/>
                </a:lnTo>
                <a:lnTo>
                  <a:pt x="793305" y="693420"/>
                </a:lnTo>
                <a:lnTo>
                  <a:pt x="792137" y="693420"/>
                </a:lnTo>
                <a:lnTo>
                  <a:pt x="788657" y="698119"/>
                </a:lnTo>
                <a:lnTo>
                  <a:pt x="790397" y="693420"/>
                </a:lnTo>
                <a:lnTo>
                  <a:pt x="793889" y="684530"/>
                </a:lnTo>
                <a:lnTo>
                  <a:pt x="771232" y="684530"/>
                </a:lnTo>
                <a:lnTo>
                  <a:pt x="771232" y="693420"/>
                </a:lnTo>
                <a:lnTo>
                  <a:pt x="768642" y="698639"/>
                </a:lnTo>
                <a:lnTo>
                  <a:pt x="764006" y="698639"/>
                </a:lnTo>
                <a:lnTo>
                  <a:pt x="766584" y="693420"/>
                </a:lnTo>
                <a:lnTo>
                  <a:pt x="771232" y="693420"/>
                </a:lnTo>
                <a:lnTo>
                  <a:pt x="771232" y="684530"/>
                </a:lnTo>
                <a:lnTo>
                  <a:pt x="766584" y="684530"/>
                </a:lnTo>
                <a:lnTo>
                  <a:pt x="771232" y="674370"/>
                </a:lnTo>
                <a:lnTo>
                  <a:pt x="776452" y="674370"/>
                </a:lnTo>
                <a:lnTo>
                  <a:pt x="775296" y="669290"/>
                </a:lnTo>
                <a:lnTo>
                  <a:pt x="766000" y="669290"/>
                </a:lnTo>
                <a:lnTo>
                  <a:pt x="760818" y="674370"/>
                </a:lnTo>
                <a:lnTo>
                  <a:pt x="763092" y="674370"/>
                </a:lnTo>
                <a:lnTo>
                  <a:pt x="760171" y="679170"/>
                </a:lnTo>
                <a:lnTo>
                  <a:pt x="760095" y="679310"/>
                </a:lnTo>
                <a:lnTo>
                  <a:pt x="759980" y="679488"/>
                </a:lnTo>
                <a:lnTo>
                  <a:pt x="758075" y="681990"/>
                </a:lnTo>
                <a:lnTo>
                  <a:pt x="757631" y="681990"/>
                </a:lnTo>
                <a:lnTo>
                  <a:pt x="757440" y="681990"/>
                </a:lnTo>
                <a:lnTo>
                  <a:pt x="758113" y="679488"/>
                </a:lnTo>
                <a:lnTo>
                  <a:pt x="759663" y="674370"/>
                </a:lnTo>
                <a:lnTo>
                  <a:pt x="757923" y="674370"/>
                </a:lnTo>
                <a:lnTo>
                  <a:pt x="760247" y="669290"/>
                </a:lnTo>
                <a:lnTo>
                  <a:pt x="757478" y="669290"/>
                </a:lnTo>
                <a:lnTo>
                  <a:pt x="757085" y="670826"/>
                </a:lnTo>
                <a:lnTo>
                  <a:pt x="757085" y="682955"/>
                </a:lnTo>
                <a:lnTo>
                  <a:pt x="756970" y="683488"/>
                </a:lnTo>
                <a:lnTo>
                  <a:pt x="756170" y="684530"/>
                </a:lnTo>
                <a:lnTo>
                  <a:pt x="757085" y="682955"/>
                </a:lnTo>
                <a:lnTo>
                  <a:pt x="757085" y="670826"/>
                </a:lnTo>
                <a:lnTo>
                  <a:pt x="756170" y="674370"/>
                </a:lnTo>
                <a:lnTo>
                  <a:pt x="753249" y="674370"/>
                </a:lnTo>
                <a:lnTo>
                  <a:pt x="748169" y="679170"/>
                </a:lnTo>
                <a:lnTo>
                  <a:pt x="746887" y="674370"/>
                </a:lnTo>
                <a:lnTo>
                  <a:pt x="740498" y="674370"/>
                </a:lnTo>
                <a:lnTo>
                  <a:pt x="743686" y="669290"/>
                </a:lnTo>
                <a:lnTo>
                  <a:pt x="746518" y="665480"/>
                </a:lnTo>
                <a:lnTo>
                  <a:pt x="742086" y="669290"/>
                </a:lnTo>
                <a:lnTo>
                  <a:pt x="738136" y="669290"/>
                </a:lnTo>
                <a:lnTo>
                  <a:pt x="738682" y="665480"/>
                </a:lnTo>
                <a:lnTo>
                  <a:pt x="738746" y="664210"/>
                </a:lnTo>
                <a:lnTo>
                  <a:pt x="746747" y="665454"/>
                </a:lnTo>
                <a:lnTo>
                  <a:pt x="746887" y="664210"/>
                </a:lnTo>
                <a:lnTo>
                  <a:pt x="747229" y="664210"/>
                </a:lnTo>
                <a:lnTo>
                  <a:pt x="752106" y="655320"/>
                </a:lnTo>
                <a:lnTo>
                  <a:pt x="749782" y="655320"/>
                </a:lnTo>
                <a:lnTo>
                  <a:pt x="750366" y="650240"/>
                </a:lnTo>
                <a:lnTo>
                  <a:pt x="749782" y="650240"/>
                </a:lnTo>
                <a:lnTo>
                  <a:pt x="749782" y="646430"/>
                </a:lnTo>
                <a:lnTo>
                  <a:pt x="749261" y="647700"/>
                </a:lnTo>
                <a:lnTo>
                  <a:pt x="748626" y="650240"/>
                </a:lnTo>
                <a:lnTo>
                  <a:pt x="737857" y="655320"/>
                </a:lnTo>
                <a:lnTo>
                  <a:pt x="723061" y="655320"/>
                </a:lnTo>
                <a:lnTo>
                  <a:pt x="730999" y="650240"/>
                </a:lnTo>
                <a:lnTo>
                  <a:pt x="733818" y="650240"/>
                </a:lnTo>
                <a:lnTo>
                  <a:pt x="735139" y="646430"/>
                </a:lnTo>
                <a:lnTo>
                  <a:pt x="739152" y="641375"/>
                </a:lnTo>
                <a:lnTo>
                  <a:pt x="740448" y="641375"/>
                </a:lnTo>
                <a:lnTo>
                  <a:pt x="741502" y="636270"/>
                </a:lnTo>
                <a:lnTo>
                  <a:pt x="741464" y="635965"/>
                </a:lnTo>
                <a:lnTo>
                  <a:pt x="744562" y="631190"/>
                </a:lnTo>
                <a:lnTo>
                  <a:pt x="741400" y="635342"/>
                </a:lnTo>
                <a:lnTo>
                  <a:pt x="740968" y="635787"/>
                </a:lnTo>
                <a:lnTo>
                  <a:pt x="741311" y="635342"/>
                </a:lnTo>
                <a:lnTo>
                  <a:pt x="740930" y="631190"/>
                </a:lnTo>
                <a:lnTo>
                  <a:pt x="732942" y="631190"/>
                </a:lnTo>
                <a:lnTo>
                  <a:pt x="736422" y="626110"/>
                </a:lnTo>
                <a:lnTo>
                  <a:pt x="732358" y="631190"/>
                </a:lnTo>
                <a:lnTo>
                  <a:pt x="727138" y="631190"/>
                </a:lnTo>
                <a:lnTo>
                  <a:pt x="727138" y="626110"/>
                </a:lnTo>
                <a:lnTo>
                  <a:pt x="727710" y="621030"/>
                </a:lnTo>
                <a:lnTo>
                  <a:pt x="727138" y="615950"/>
                </a:lnTo>
                <a:lnTo>
                  <a:pt x="711796" y="615950"/>
                </a:lnTo>
                <a:lnTo>
                  <a:pt x="709701" y="617550"/>
                </a:lnTo>
                <a:lnTo>
                  <a:pt x="709701" y="631190"/>
                </a:lnTo>
                <a:lnTo>
                  <a:pt x="703122" y="636270"/>
                </a:lnTo>
                <a:lnTo>
                  <a:pt x="702233" y="636270"/>
                </a:lnTo>
                <a:lnTo>
                  <a:pt x="702106" y="635342"/>
                </a:lnTo>
                <a:lnTo>
                  <a:pt x="701573" y="631190"/>
                </a:lnTo>
                <a:lnTo>
                  <a:pt x="709701" y="631190"/>
                </a:lnTo>
                <a:lnTo>
                  <a:pt x="709701" y="617550"/>
                </a:lnTo>
                <a:lnTo>
                  <a:pt x="705129" y="621030"/>
                </a:lnTo>
                <a:lnTo>
                  <a:pt x="691121" y="621030"/>
                </a:lnTo>
                <a:lnTo>
                  <a:pt x="695185" y="615950"/>
                </a:lnTo>
                <a:lnTo>
                  <a:pt x="701573" y="615950"/>
                </a:lnTo>
                <a:lnTo>
                  <a:pt x="703897" y="612140"/>
                </a:lnTo>
                <a:lnTo>
                  <a:pt x="701598" y="607085"/>
                </a:lnTo>
                <a:lnTo>
                  <a:pt x="701040" y="607085"/>
                </a:lnTo>
                <a:lnTo>
                  <a:pt x="703630" y="602094"/>
                </a:lnTo>
                <a:lnTo>
                  <a:pt x="700595" y="602094"/>
                </a:lnTo>
                <a:lnTo>
                  <a:pt x="696341" y="604342"/>
                </a:lnTo>
                <a:lnTo>
                  <a:pt x="696341" y="612140"/>
                </a:lnTo>
                <a:lnTo>
                  <a:pt x="691705" y="615950"/>
                </a:lnTo>
                <a:lnTo>
                  <a:pt x="686473" y="615950"/>
                </a:lnTo>
                <a:lnTo>
                  <a:pt x="696341" y="612140"/>
                </a:lnTo>
                <a:lnTo>
                  <a:pt x="696341" y="604342"/>
                </a:lnTo>
                <a:lnTo>
                  <a:pt x="692277" y="606488"/>
                </a:lnTo>
                <a:lnTo>
                  <a:pt x="694359" y="602094"/>
                </a:lnTo>
                <a:lnTo>
                  <a:pt x="697471" y="602094"/>
                </a:lnTo>
                <a:lnTo>
                  <a:pt x="703897" y="596900"/>
                </a:lnTo>
                <a:lnTo>
                  <a:pt x="692277" y="596900"/>
                </a:lnTo>
                <a:lnTo>
                  <a:pt x="694702" y="594360"/>
                </a:lnTo>
                <a:lnTo>
                  <a:pt x="691705" y="596900"/>
                </a:lnTo>
                <a:lnTo>
                  <a:pt x="686473" y="596900"/>
                </a:lnTo>
                <a:lnTo>
                  <a:pt x="680554" y="607085"/>
                </a:lnTo>
                <a:lnTo>
                  <a:pt x="691146" y="607085"/>
                </a:lnTo>
                <a:lnTo>
                  <a:pt x="691997" y="607085"/>
                </a:lnTo>
                <a:lnTo>
                  <a:pt x="694423" y="607085"/>
                </a:lnTo>
                <a:lnTo>
                  <a:pt x="684733" y="612140"/>
                </a:lnTo>
                <a:lnTo>
                  <a:pt x="679843" y="607085"/>
                </a:lnTo>
                <a:lnTo>
                  <a:pt x="675982" y="602094"/>
                </a:lnTo>
                <a:lnTo>
                  <a:pt x="672033" y="596900"/>
                </a:lnTo>
                <a:lnTo>
                  <a:pt x="668477" y="591820"/>
                </a:lnTo>
                <a:lnTo>
                  <a:pt x="663232" y="582930"/>
                </a:lnTo>
                <a:lnTo>
                  <a:pt x="673684" y="577850"/>
                </a:lnTo>
                <a:lnTo>
                  <a:pt x="683641" y="567690"/>
                </a:lnTo>
                <a:lnTo>
                  <a:pt x="692404" y="563880"/>
                </a:lnTo>
                <a:lnTo>
                  <a:pt x="699249" y="553720"/>
                </a:lnTo>
                <a:lnTo>
                  <a:pt x="688213" y="558800"/>
                </a:lnTo>
                <a:lnTo>
                  <a:pt x="694601" y="553720"/>
                </a:lnTo>
                <a:lnTo>
                  <a:pt x="697268" y="548640"/>
                </a:lnTo>
                <a:lnTo>
                  <a:pt x="696772" y="548640"/>
                </a:lnTo>
                <a:lnTo>
                  <a:pt x="685076" y="552450"/>
                </a:lnTo>
                <a:lnTo>
                  <a:pt x="684149" y="553720"/>
                </a:lnTo>
                <a:lnTo>
                  <a:pt x="681824" y="553720"/>
                </a:lnTo>
                <a:lnTo>
                  <a:pt x="678345" y="553720"/>
                </a:lnTo>
                <a:lnTo>
                  <a:pt x="683679" y="548640"/>
                </a:lnTo>
                <a:lnTo>
                  <a:pt x="687184" y="546100"/>
                </a:lnTo>
                <a:lnTo>
                  <a:pt x="684123" y="547979"/>
                </a:lnTo>
                <a:lnTo>
                  <a:pt x="685380" y="546100"/>
                </a:lnTo>
                <a:lnTo>
                  <a:pt x="686879" y="543572"/>
                </a:lnTo>
                <a:lnTo>
                  <a:pt x="686384" y="543572"/>
                </a:lnTo>
                <a:lnTo>
                  <a:pt x="688213" y="538480"/>
                </a:lnTo>
                <a:lnTo>
                  <a:pt x="679411" y="543382"/>
                </a:lnTo>
                <a:lnTo>
                  <a:pt x="682091" y="538480"/>
                </a:lnTo>
                <a:lnTo>
                  <a:pt x="682282" y="538480"/>
                </a:lnTo>
                <a:lnTo>
                  <a:pt x="688797" y="534670"/>
                </a:lnTo>
                <a:lnTo>
                  <a:pt x="674852" y="534670"/>
                </a:lnTo>
                <a:lnTo>
                  <a:pt x="681939" y="529615"/>
                </a:lnTo>
                <a:lnTo>
                  <a:pt x="682625" y="529615"/>
                </a:lnTo>
                <a:lnTo>
                  <a:pt x="683602" y="525780"/>
                </a:lnTo>
                <a:lnTo>
                  <a:pt x="683463" y="525576"/>
                </a:lnTo>
                <a:lnTo>
                  <a:pt x="692277" y="519430"/>
                </a:lnTo>
                <a:lnTo>
                  <a:pt x="683183" y="525157"/>
                </a:lnTo>
                <a:lnTo>
                  <a:pt x="679424" y="519430"/>
                </a:lnTo>
                <a:lnTo>
                  <a:pt x="674852" y="519430"/>
                </a:lnTo>
                <a:lnTo>
                  <a:pt x="675436" y="514350"/>
                </a:lnTo>
                <a:lnTo>
                  <a:pt x="679500" y="514350"/>
                </a:lnTo>
                <a:lnTo>
                  <a:pt x="682409" y="510540"/>
                </a:lnTo>
                <a:lnTo>
                  <a:pt x="673823" y="514350"/>
                </a:lnTo>
                <a:lnTo>
                  <a:pt x="655688" y="514350"/>
                </a:lnTo>
                <a:lnTo>
                  <a:pt x="662559" y="510540"/>
                </a:lnTo>
                <a:lnTo>
                  <a:pt x="668096" y="505460"/>
                </a:lnTo>
                <a:lnTo>
                  <a:pt x="662076" y="505460"/>
                </a:lnTo>
                <a:lnTo>
                  <a:pt x="665556" y="500380"/>
                </a:lnTo>
                <a:lnTo>
                  <a:pt x="668553" y="496570"/>
                </a:lnTo>
                <a:lnTo>
                  <a:pt x="662076" y="500380"/>
                </a:lnTo>
                <a:lnTo>
                  <a:pt x="661428" y="496570"/>
                </a:lnTo>
                <a:lnTo>
                  <a:pt x="661327" y="495300"/>
                </a:lnTo>
                <a:lnTo>
                  <a:pt x="665200" y="495300"/>
                </a:lnTo>
                <a:lnTo>
                  <a:pt x="671144" y="490220"/>
                </a:lnTo>
                <a:lnTo>
                  <a:pt x="676592" y="486410"/>
                </a:lnTo>
                <a:lnTo>
                  <a:pt x="672528" y="486410"/>
                </a:lnTo>
                <a:lnTo>
                  <a:pt x="659752" y="490220"/>
                </a:lnTo>
                <a:lnTo>
                  <a:pt x="662076" y="486410"/>
                </a:lnTo>
                <a:lnTo>
                  <a:pt x="657352" y="486410"/>
                </a:lnTo>
                <a:lnTo>
                  <a:pt x="654608" y="481330"/>
                </a:lnTo>
                <a:lnTo>
                  <a:pt x="650455" y="481330"/>
                </a:lnTo>
                <a:lnTo>
                  <a:pt x="637679" y="486410"/>
                </a:lnTo>
                <a:lnTo>
                  <a:pt x="633031" y="490220"/>
                </a:lnTo>
                <a:lnTo>
                  <a:pt x="632447" y="486410"/>
                </a:lnTo>
                <a:lnTo>
                  <a:pt x="623735" y="490220"/>
                </a:lnTo>
                <a:lnTo>
                  <a:pt x="631863" y="486410"/>
                </a:lnTo>
                <a:lnTo>
                  <a:pt x="632447" y="486410"/>
                </a:lnTo>
                <a:lnTo>
                  <a:pt x="634187" y="486410"/>
                </a:lnTo>
                <a:lnTo>
                  <a:pt x="640041" y="481330"/>
                </a:lnTo>
                <a:lnTo>
                  <a:pt x="631863" y="481330"/>
                </a:lnTo>
                <a:lnTo>
                  <a:pt x="634187" y="476250"/>
                </a:lnTo>
                <a:lnTo>
                  <a:pt x="644893" y="476250"/>
                </a:lnTo>
                <a:lnTo>
                  <a:pt x="649871" y="471170"/>
                </a:lnTo>
                <a:lnTo>
                  <a:pt x="646391" y="476250"/>
                </a:lnTo>
                <a:lnTo>
                  <a:pt x="656437" y="476250"/>
                </a:lnTo>
                <a:lnTo>
                  <a:pt x="664984" y="471170"/>
                </a:lnTo>
                <a:lnTo>
                  <a:pt x="666521" y="467360"/>
                </a:lnTo>
                <a:lnTo>
                  <a:pt x="656577" y="467360"/>
                </a:lnTo>
                <a:lnTo>
                  <a:pt x="659168" y="462280"/>
                </a:lnTo>
                <a:lnTo>
                  <a:pt x="651383" y="467360"/>
                </a:lnTo>
                <a:lnTo>
                  <a:pt x="639381" y="467360"/>
                </a:lnTo>
                <a:lnTo>
                  <a:pt x="648855" y="462280"/>
                </a:lnTo>
                <a:lnTo>
                  <a:pt x="656704" y="457200"/>
                </a:lnTo>
                <a:lnTo>
                  <a:pt x="652780" y="452120"/>
                </a:lnTo>
                <a:lnTo>
                  <a:pt x="638479" y="457200"/>
                </a:lnTo>
                <a:lnTo>
                  <a:pt x="635939" y="457200"/>
                </a:lnTo>
                <a:lnTo>
                  <a:pt x="649871" y="452120"/>
                </a:lnTo>
                <a:lnTo>
                  <a:pt x="642912" y="452120"/>
                </a:lnTo>
                <a:lnTo>
                  <a:pt x="635914" y="452120"/>
                </a:lnTo>
                <a:lnTo>
                  <a:pt x="637095" y="447040"/>
                </a:lnTo>
                <a:lnTo>
                  <a:pt x="634771" y="447040"/>
                </a:lnTo>
                <a:lnTo>
                  <a:pt x="646976" y="441960"/>
                </a:lnTo>
                <a:lnTo>
                  <a:pt x="643483" y="436880"/>
                </a:lnTo>
                <a:lnTo>
                  <a:pt x="633031" y="436880"/>
                </a:lnTo>
                <a:lnTo>
                  <a:pt x="629551" y="433070"/>
                </a:lnTo>
                <a:lnTo>
                  <a:pt x="637095" y="433070"/>
                </a:lnTo>
                <a:lnTo>
                  <a:pt x="640588" y="427990"/>
                </a:lnTo>
                <a:lnTo>
                  <a:pt x="636866" y="422910"/>
                </a:lnTo>
                <a:lnTo>
                  <a:pt x="636905" y="421640"/>
                </a:lnTo>
                <a:lnTo>
                  <a:pt x="637019" y="417830"/>
                </a:lnTo>
                <a:lnTo>
                  <a:pt x="639597" y="412915"/>
                </a:lnTo>
                <a:lnTo>
                  <a:pt x="643483" y="408940"/>
                </a:lnTo>
                <a:lnTo>
                  <a:pt x="632447" y="408940"/>
                </a:lnTo>
                <a:lnTo>
                  <a:pt x="627799" y="408940"/>
                </a:lnTo>
                <a:lnTo>
                  <a:pt x="626706" y="403860"/>
                </a:lnTo>
                <a:lnTo>
                  <a:pt x="636816" y="403860"/>
                </a:lnTo>
                <a:lnTo>
                  <a:pt x="632447" y="408940"/>
                </a:lnTo>
                <a:lnTo>
                  <a:pt x="637362" y="403860"/>
                </a:lnTo>
                <a:lnTo>
                  <a:pt x="629310" y="398780"/>
                </a:lnTo>
                <a:lnTo>
                  <a:pt x="625475" y="398780"/>
                </a:lnTo>
                <a:lnTo>
                  <a:pt x="625475" y="427990"/>
                </a:lnTo>
                <a:lnTo>
                  <a:pt x="621995" y="433070"/>
                </a:lnTo>
                <a:lnTo>
                  <a:pt x="620255" y="433070"/>
                </a:lnTo>
                <a:lnTo>
                  <a:pt x="621995" y="427990"/>
                </a:lnTo>
                <a:lnTo>
                  <a:pt x="625475" y="427990"/>
                </a:lnTo>
                <a:lnTo>
                  <a:pt x="625475" y="398780"/>
                </a:lnTo>
                <a:lnTo>
                  <a:pt x="623150" y="398780"/>
                </a:lnTo>
                <a:lnTo>
                  <a:pt x="620928" y="393700"/>
                </a:lnTo>
                <a:lnTo>
                  <a:pt x="624903" y="388620"/>
                </a:lnTo>
                <a:lnTo>
                  <a:pt x="628383" y="388620"/>
                </a:lnTo>
                <a:lnTo>
                  <a:pt x="626630" y="384810"/>
                </a:lnTo>
                <a:lnTo>
                  <a:pt x="616750" y="384810"/>
                </a:lnTo>
                <a:lnTo>
                  <a:pt x="616877" y="379730"/>
                </a:lnTo>
                <a:lnTo>
                  <a:pt x="616165" y="374650"/>
                </a:lnTo>
                <a:lnTo>
                  <a:pt x="616292" y="371932"/>
                </a:lnTo>
                <a:lnTo>
                  <a:pt x="616394" y="369735"/>
                </a:lnTo>
                <a:lnTo>
                  <a:pt x="616483" y="367753"/>
                </a:lnTo>
                <a:lnTo>
                  <a:pt x="616610" y="365010"/>
                </a:lnTo>
                <a:lnTo>
                  <a:pt x="616635" y="364528"/>
                </a:lnTo>
                <a:lnTo>
                  <a:pt x="617842" y="364528"/>
                </a:lnTo>
                <a:lnTo>
                  <a:pt x="623633" y="360756"/>
                </a:lnTo>
                <a:lnTo>
                  <a:pt x="617677" y="360756"/>
                </a:lnTo>
                <a:lnTo>
                  <a:pt x="617994" y="355600"/>
                </a:lnTo>
                <a:lnTo>
                  <a:pt x="607466" y="355600"/>
                </a:lnTo>
                <a:lnTo>
                  <a:pt x="616762" y="346710"/>
                </a:lnTo>
                <a:lnTo>
                  <a:pt x="620661" y="346710"/>
                </a:lnTo>
                <a:lnTo>
                  <a:pt x="627456" y="341630"/>
                </a:lnTo>
                <a:lnTo>
                  <a:pt x="628383" y="336550"/>
                </a:lnTo>
                <a:lnTo>
                  <a:pt x="613867" y="341363"/>
                </a:lnTo>
                <a:lnTo>
                  <a:pt x="610997" y="336550"/>
                </a:lnTo>
                <a:lnTo>
                  <a:pt x="610374" y="336550"/>
                </a:lnTo>
                <a:lnTo>
                  <a:pt x="611962" y="335953"/>
                </a:lnTo>
                <a:lnTo>
                  <a:pt x="610844" y="331470"/>
                </a:lnTo>
                <a:lnTo>
                  <a:pt x="614146" y="326390"/>
                </a:lnTo>
                <a:lnTo>
                  <a:pt x="624903" y="326390"/>
                </a:lnTo>
                <a:lnTo>
                  <a:pt x="614438" y="316230"/>
                </a:lnTo>
                <a:lnTo>
                  <a:pt x="615607" y="316230"/>
                </a:lnTo>
                <a:lnTo>
                  <a:pt x="622579" y="311150"/>
                </a:lnTo>
                <a:lnTo>
                  <a:pt x="621995" y="307340"/>
                </a:lnTo>
                <a:lnTo>
                  <a:pt x="626643" y="307340"/>
                </a:lnTo>
                <a:lnTo>
                  <a:pt x="627799" y="302260"/>
                </a:lnTo>
                <a:lnTo>
                  <a:pt x="621411" y="297180"/>
                </a:lnTo>
                <a:lnTo>
                  <a:pt x="621195" y="293801"/>
                </a:lnTo>
                <a:lnTo>
                  <a:pt x="621093" y="292100"/>
                </a:lnTo>
                <a:lnTo>
                  <a:pt x="621004" y="290664"/>
                </a:lnTo>
                <a:lnTo>
                  <a:pt x="620928" y="289560"/>
                </a:lnTo>
                <a:lnTo>
                  <a:pt x="620852" y="288315"/>
                </a:lnTo>
                <a:lnTo>
                  <a:pt x="619086" y="289560"/>
                </a:lnTo>
                <a:lnTo>
                  <a:pt x="617347" y="292100"/>
                </a:lnTo>
                <a:lnTo>
                  <a:pt x="609219" y="292100"/>
                </a:lnTo>
                <a:lnTo>
                  <a:pt x="601662" y="292100"/>
                </a:lnTo>
                <a:lnTo>
                  <a:pt x="605548" y="290830"/>
                </a:lnTo>
                <a:lnTo>
                  <a:pt x="606234" y="290830"/>
                </a:lnTo>
                <a:lnTo>
                  <a:pt x="609219" y="292100"/>
                </a:lnTo>
                <a:lnTo>
                  <a:pt x="607758" y="289560"/>
                </a:lnTo>
                <a:lnTo>
                  <a:pt x="605853" y="290664"/>
                </a:lnTo>
                <a:lnTo>
                  <a:pt x="600468" y="288315"/>
                </a:lnTo>
                <a:lnTo>
                  <a:pt x="606488" y="288315"/>
                </a:lnTo>
                <a:lnTo>
                  <a:pt x="607758" y="289560"/>
                </a:lnTo>
                <a:lnTo>
                  <a:pt x="613105" y="288315"/>
                </a:lnTo>
                <a:lnTo>
                  <a:pt x="618197" y="288315"/>
                </a:lnTo>
                <a:lnTo>
                  <a:pt x="613283" y="283210"/>
                </a:lnTo>
                <a:lnTo>
                  <a:pt x="625335" y="283210"/>
                </a:lnTo>
                <a:lnTo>
                  <a:pt x="627202" y="278180"/>
                </a:lnTo>
                <a:lnTo>
                  <a:pt x="626097" y="278180"/>
                </a:lnTo>
                <a:lnTo>
                  <a:pt x="625475" y="273050"/>
                </a:lnTo>
                <a:lnTo>
                  <a:pt x="621411" y="267970"/>
                </a:lnTo>
                <a:lnTo>
                  <a:pt x="620280" y="263004"/>
                </a:lnTo>
                <a:lnTo>
                  <a:pt x="603326" y="263004"/>
                </a:lnTo>
                <a:lnTo>
                  <a:pt x="606031" y="259232"/>
                </a:lnTo>
                <a:lnTo>
                  <a:pt x="606564" y="258775"/>
                </a:lnTo>
                <a:lnTo>
                  <a:pt x="607872" y="257810"/>
                </a:lnTo>
                <a:lnTo>
                  <a:pt x="614438" y="254000"/>
                </a:lnTo>
                <a:lnTo>
                  <a:pt x="613422" y="248920"/>
                </a:lnTo>
                <a:lnTo>
                  <a:pt x="608050" y="243840"/>
                </a:lnTo>
                <a:lnTo>
                  <a:pt x="607148" y="245110"/>
                </a:lnTo>
                <a:lnTo>
                  <a:pt x="606894" y="243840"/>
                </a:lnTo>
                <a:lnTo>
                  <a:pt x="608050" y="243840"/>
                </a:lnTo>
                <a:lnTo>
                  <a:pt x="613867" y="243840"/>
                </a:lnTo>
                <a:lnTo>
                  <a:pt x="612241" y="239102"/>
                </a:lnTo>
                <a:lnTo>
                  <a:pt x="612114" y="238760"/>
                </a:lnTo>
                <a:lnTo>
                  <a:pt x="611543" y="238760"/>
                </a:lnTo>
                <a:lnTo>
                  <a:pt x="603402" y="229870"/>
                </a:lnTo>
                <a:lnTo>
                  <a:pt x="604570" y="229870"/>
                </a:lnTo>
                <a:lnTo>
                  <a:pt x="599338" y="226364"/>
                </a:lnTo>
                <a:lnTo>
                  <a:pt x="599338" y="229870"/>
                </a:lnTo>
                <a:lnTo>
                  <a:pt x="597598" y="234670"/>
                </a:lnTo>
                <a:lnTo>
                  <a:pt x="597496" y="234950"/>
                </a:lnTo>
                <a:lnTo>
                  <a:pt x="594791" y="234950"/>
                </a:lnTo>
                <a:lnTo>
                  <a:pt x="592950" y="229870"/>
                </a:lnTo>
                <a:lnTo>
                  <a:pt x="599338" y="229870"/>
                </a:lnTo>
                <a:lnTo>
                  <a:pt x="599338" y="226364"/>
                </a:lnTo>
                <a:lnTo>
                  <a:pt x="597014" y="224790"/>
                </a:lnTo>
                <a:lnTo>
                  <a:pt x="603986" y="219710"/>
                </a:lnTo>
                <a:lnTo>
                  <a:pt x="610374" y="219710"/>
                </a:lnTo>
                <a:lnTo>
                  <a:pt x="621995" y="209550"/>
                </a:lnTo>
                <a:lnTo>
                  <a:pt x="613283" y="205740"/>
                </a:lnTo>
                <a:lnTo>
                  <a:pt x="602830" y="200660"/>
                </a:lnTo>
                <a:lnTo>
                  <a:pt x="604418" y="195580"/>
                </a:lnTo>
                <a:lnTo>
                  <a:pt x="605040" y="195580"/>
                </a:lnTo>
                <a:lnTo>
                  <a:pt x="609790" y="200660"/>
                </a:lnTo>
                <a:lnTo>
                  <a:pt x="616191" y="200660"/>
                </a:lnTo>
                <a:lnTo>
                  <a:pt x="610120" y="195580"/>
                </a:lnTo>
                <a:lnTo>
                  <a:pt x="609485" y="195580"/>
                </a:lnTo>
                <a:lnTo>
                  <a:pt x="609917" y="190500"/>
                </a:lnTo>
                <a:lnTo>
                  <a:pt x="610095" y="190500"/>
                </a:lnTo>
                <a:lnTo>
                  <a:pt x="611454" y="185420"/>
                </a:lnTo>
                <a:lnTo>
                  <a:pt x="608050" y="181610"/>
                </a:lnTo>
                <a:lnTo>
                  <a:pt x="622579" y="181610"/>
                </a:lnTo>
                <a:lnTo>
                  <a:pt x="621995" y="176530"/>
                </a:lnTo>
                <a:lnTo>
                  <a:pt x="620255" y="176530"/>
                </a:lnTo>
                <a:lnTo>
                  <a:pt x="618515" y="171450"/>
                </a:lnTo>
                <a:lnTo>
                  <a:pt x="615607" y="166370"/>
                </a:lnTo>
                <a:lnTo>
                  <a:pt x="623989" y="162560"/>
                </a:lnTo>
                <a:lnTo>
                  <a:pt x="613930" y="162560"/>
                </a:lnTo>
                <a:lnTo>
                  <a:pt x="612521" y="152400"/>
                </a:lnTo>
                <a:lnTo>
                  <a:pt x="617486" y="142240"/>
                </a:lnTo>
                <a:lnTo>
                  <a:pt x="625297" y="133350"/>
                </a:lnTo>
                <a:lnTo>
                  <a:pt x="632447" y="123190"/>
                </a:lnTo>
                <a:lnTo>
                  <a:pt x="628332" y="118110"/>
                </a:lnTo>
                <a:lnTo>
                  <a:pt x="618223" y="118110"/>
                </a:lnTo>
                <a:lnTo>
                  <a:pt x="611149" y="114300"/>
                </a:lnTo>
                <a:lnTo>
                  <a:pt x="626973" y="114300"/>
                </a:lnTo>
                <a:lnTo>
                  <a:pt x="620941" y="109220"/>
                </a:lnTo>
                <a:lnTo>
                  <a:pt x="621042" y="103911"/>
                </a:lnTo>
                <a:lnTo>
                  <a:pt x="621118" y="99060"/>
                </a:lnTo>
                <a:lnTo>
                  <a:pt x="621741" y="93980"/>
                </a:lnTo>
                <a:lnTo>
                  <a:pt x="617347" y="83820"/>
                </a:lnTo>
                <a:lnTo>
                  <a:pt x="623735" y="83820"/>
                </a:lnTo>
                <a:lnTo>
                  <a:pt x="623735" y="88900"/>
                </a:lnTo>
                <a:lnTo>
                  <a:pt x="627735" y="83820"/>
                </a:lnTo>
                <a:lnTo>
                  <a:pt x="623087" y="80010"/>
                </a:lnTo>
                <a:lnTo>
                  <a:pt x="629259" y="80010"/>
                </a:lnTo>
                <a:lnTo>
                  <a:pt x="626211" y="74930"/>
                </a:lnTo>
                <a:lnTo>
                  <a:pt x="628967" y="74930"/>
                </a:lnTo>
                <a:lnTo>
                  <a:pt x="626643" y="69850"/>
                </a:lnTo>
                <a:lnTo>
                  <a:pt x="621411" y="69850"/>
                </a:lnTo>
                <a:lnTo>
                  <a:pt x="626643" y="64770"/>
                </a:lnTo>
                <a:lnTo>
                  <a:pt x="617931" y="59690"/>
                </a:lnTo>
                <a:lnTo>
                  <a:pt x="624319" y="59690"/>
                </a:lnTo>
                <a:lnTo>
                  <a:pt x="620166" y="55880"/>
                </a:lnTo>
                <a:lnTo>
                  <a:pt x="621118" y="55880"/>
                </a:lnTo>
                <a:lnTo>
                  <a:pt x="621207" y="50800"/>
                </a:lnTo>
                <a:lnTo>
                  <a:pt x="627189" y="50800"/>
                </a:lnTo>
                <a:lnTo>
                  <a:pt x="625881" y="45720"/>
                </a:lnTo>
                <a:lnTo>
                  <a:pt x="621411" y="40640"/>
                </a:lnTo>
                <a:lnTo>
                  <a:pt x="626643" y="45720"/>
                </a:lnTo>
                <a:lnTo>
                  <a:pt x="627227" y="40640"/>
                </a:lnTo>
                <a:lnTo>
                  <a:pt x="634187" y="45720"/>
                </a:lnTo>
                <a:lnTo>
                  <a:pt x="634187" y="40640"/>
                </a:lnTo>
                <a:lnTo>
                  <a:pt x="631863" y="40640"/>
                </a:lnTo>
                <a:lnTo>
                  <a:pt x="623150" y="35560"/>
                </a:lnTo>
                <a:lnTo>
                  <a:pt x="630123" y="35560"/>
                </a:lnTo>
                <a:lnTo>
                  <a:pt x="626999" y="31750"/>
                </a:lnTo>
                <a:lnTo>
                  <a:pt x="624865" y="26670"/>
                </a:lnTo>
                <a:lnTo>
                  <a:pt x="634771" y="26670"/>
                </a:lnTo>
                <a:lnTo>
                  <a:pt x="629551" y="21590"/>
                </a:lnTo>
                <a:lnTo>
                  <a:pt x="625195" y="11430"/>
                </a:lnTo>
                <a:lnTo>
                  <a:pt x="621703" y="7620"/>
                </a:lnTo>
                <a:lnTo>
                  <a:pt x="619086" y="2540"/>
                </a:lnTo>
                <a:lnTo>
                  <a:pt x="626478" y="7620"/>
                </a:lnTo>
                <a:lnTo>
                  <a:pt x="627659" y="7620"/>
                </a:lnTo>
                <a:lnTo>
                  <a:pt x="629056" y="11430"/>
                </a:lnTo>
                <a:lnTo>
                  <a:pt x="637095" y="11430"/>
                </a:lnTo>
                <a:lnTo>
                  <a:pt x="631736" y="7620"/>
                </a:lnTo>
                <a:lnTo>
                  <a:pt x="625983" y="2540"/>
                </a:lnTo>
                <a:lnTo>
                  <a:pt x="623925" y="0"/>
                </a:lnTo>
                <a:lnTo>
                  <a:pt x="593534" y="0"/>
                </a:lnTo>
                <a:lnTo>
                  <a:pt x="593534" y="88900"/>
                </a:lnTo>
                <a:lnTo>
                  <a:pt x="593534" y="93980"/>
                </a:lnTo>
                <a:lnTo>
                  <a:pt x="588873" y="93980"/>
                </a:lnTo>
                <a:lnTo>
                  <a:pt x="588518" y="88900"/>
                </a:lnTo>
                <a:lnTo>
                  <a:pt x="593534" y="88900"/>
                </a:lnTo>
                <a:lnTo>
                  <a:pt x="593534" y="0"/>
                </a:lnTo>
                <a:lnTo>
                  <a:pt x="534276" y="0"/>
                </a:lnTo>
                <a:lnTo>
                  <a:pt x="534276" y="123190"/>
                </a:lnTo>
                <a:lnTo>
                  <a:pt x="534276" y="133350"/>
                </a:lnTo>
                <a:lnTo>
                  <a:pt x="526732" y="133350"/>
                </a:lnTo>
                <a:lnTo>
                  <a:pt x="527888" y="123190"/>
                </a:lnTo>
                <a:lnTo>
                  <a:pt x="534276" y="123190"/>
                </a:lnTo>
                <a:lnTo>
                  <a:pt x="534276" y="0"/>
                </a:lnTo>
                <a:lnTo>
                  <a:pt x="506564" y="0"/>
                </a:lnTo>
                <a:lnTo>
                  <a:pt x="506564" y="635342"/>
                </a:lnTo>
                <a:lnTo>
                  <a:pt x="506272" y="635965"/>
                </a:lnTo>
                <a:lnTo>
                  <a:pt x="505980" y="636270"/>
                </a:lnTo>
                <a:lnTo>
                  <a:pt x="506564" y="635342"/>
                </a:lnTo>
                <a:lnTo>
                  <a:pt x="506564" y="0"/>
                </a:lnTo>
                <a:lnTo>
                  <a:pt x="428866" y="0"/>
                </a:lnTo>
                <a:lnTo>
                  <a:pt x="432092" y="2540"/>
                </a:lnTo>
                <a:lnTo>
                  <a:pt x="447776" y="2540"/>
                </a:lnTo>
                <a:lnTo>
                  <a:pt x="447776" y="7620"/>
                </a:lnTo>
                <a:lnTo>
                  <a:pt x="434416" y="7620"/>
                </a:lnTo>
                <a:lnTo>
                  <a:pt x="444715" y="16548"/>
                </a:lnTo>
                <a:lnTo>
                  <a:pt x="434340" y="16548"/>
                </a:lnTo>
                <a:lnTo>
                  <a:pt x="433260" y="13614"/>
                </a:lnTo>
                <a:lnTo>
                  <a:pt x="433260" y="83820"/>
                </a:lnTo>
                <a:lnTo>
                  <a:pt x="432676" y="88900"/>
                </a:lnTo>
                <a:lnTo>
                  <a:pt x="425704" y="88900"/>
                </a:lnTo>
                <a:lnTo>
                  <a:pt x="425704" y="83820"/>
                </a:lnTo>
                <a:lnTo>
                  <a:pt x="433260" y="83820"/>
                </a:lnTo>
                <a:lnTo>
                  <a:pt x="433260" y="13614"/>
                </a:lnTo>
                <a:lnTo>
                  <a:pt x="432460" y="11430"/>
                </a:lnTo>
                <a:lnTo>
                  <a:pt x="425132" y="11430"/>
                </a:lnTo>
                <a:lnTo>
                  <a:pt x="430936" y="7620"/>
                </a:lnTo>
                <a:lnTo>
                  <a:pt x="420230" y="7620"/>
                </a:lnTo>
                <a:lnTo>
                  <a:pt x="410603" y="2540"/>
                </a:lnTo>
                <a:lnTo>
                  <a:pt x="405955" y="11430"/>
                </a:lnTo>
                <a:lnTo>
                  <a:pt x="415836" y="11430"/>
                </a:lnTo>
                <a:lnTo>
                  <a:pt x="410794" y="16548"/>
                </a:lnTo>
                <a:lnTo>
                  <a:pt x="411759" y="16548"/>
                </a:lnTo>
                <a:lnTo>
                  <a:pt x="418160" y="21590"/>
                </a:lnTo>
                <a:lnTo>
                  <a:pt x="428612" y="21590"/>
                </a:lnTo>
                <a:lnTo>
                  <a:pt x="428599" y="26670"/>
                </a:lnTo>
                <a:lnTo>
                  <a:pt x="418452" y="31750"/>
                </a:lnTo>
                <a:lnTo>
                  <a:pt x="409168" y="31750"/>
                </a:lnTo>
                <a:lnTo>
                  <a:pt x="411772" y="35560"/>
                </a:lnTo>
                <a:lnTo>
                  <a:pt x="418858" y="35560"/>
                </a:lnTo>
                <a:lnTo>
                  <a:pt x="425856" y="40640"/>
                </a:lnTo>
                <a:lnTo>
                  <a:pt x="429577" y="40640"/>
                </a:lnTo>
                <a:lnTo>
                  <a:pt x="426872" y="45720"/>
                </a:lnTo>
                <a:lnTo>
                  <a:pt x="425488" y="45224"/>
                </a:lnTo>
                <a:lnTo>
                  <a:pt x="425488" y="50800"/>
                </a:lnTo>
                <a:lnTo>
                  <a:pt x="416890" y="50800"/>
                </a:lnTo>
                <a:lnTo>
                  <a:pt x="418160" y="45720"/>
                </a:lnTo>
                <a:lnTo>
                  <a:pt x="420839" y="45720"/>
                </a:lnTo>
                <a:lnTo>
                  <a:pt x="425488" y="50800"/>
                </a:lnTo>
                <a:lnTo>
                  <a:pt x="425488" y="45224"/>
                </a:lnTo>
                <a:lnTo>
                  <a:pt x="412927" y="40640"/>
                </a:lnTo>
                <a:lnTo>
                  <a:pt x="414947" y="45720"/>
                </a:lnTo>
                <a:lnTo>
                  <a:pt x="416407" y="45720"/>
                </a:lnTo>
                <a:lnTo>
                  <a:pt x="412089" y="50800"/>
                </a:lnTo>
                <a:lnTo>
                  <a:pt x="416115" y="50800"/>
                </a:lnTo>
                <a:lnTo>
                  <a:pt x="421068" y="55880"/>
                </a:lnTo>
                <a:lnTo>
                  <a:pt x="411187" y="55880"/>
                </a:lnTo>
                <a:lnTo>
                  <a:pt x="413232" y="59690"/>
                </a:lnTo>
                <a:lnTo>
                  <a:pt x="420166" y="69850"/>
                </a:lnTo>
                <a:lnTo>
                  <a:pt x="422224" y="80010"/>
                </a:lnTo>
                <a:lnTo>
                  <a:pt x="418731" y="80010"/>
                </a:lnTo>
                <a:lnTo>
                  <a:pt x="414667" y="74930"/>
                </a:lnTo>
                <a:lnTo>
                  <a:pt x="410603" y="74930"/>
                </a:lnTo>
                <a:lnTo>
                  <a:pt x="412051" y="83820"/>
                </a:lnTo>
                <a:lnTo>
                  <a:pt x="409511" y="93980"/>
                </a:lnTo>
                <a:lnTo>
                  <a:pt x="404482" y="99060"/>
                </a:lnTo>
                <a:lnTo>
                  <a:pt x="397903" y="104305"/>
                </a:lnTo>
                <a:lnTo>
                  <a:pt x="399288" y="104305"/>
                </a:lnTo>
                <a:lnTo>
                  <a:pt x="409448" y="109220"/>
                </a:lnTo>
                <a:lnTo>
                  <a:pt x="409448" y="114300"/>
                </a:lnTo>
                <a:lnTo>
                  <a:pt x="403999" y="114300"/>
                </a:lnTo>
                <a:lnTo>
                  <a:pt x="410019" y="118110"/>
                </a:lnTo>
                <a:lnTo>
                  <a:pt x="414667" y="128270"/>
                </a:lnTo>
                <a:lnTo>
                  <a:pt x="415391" y="133350"/>
                </a:lnTo>
                <a:lnTo>
                  <a:pt x="410019" y="137160"/>
                </a:lnTo>
                <a:lnTo>
                  <a:pt x="406539" y="137160"/>
                </a:lnTo>
                <a:lnTo>
                  <a:pt x="403631" y="142240"/>
                </a:lnTo>
                <a:lnTo>
                  <a:pt x="412927" y="142240"/>
                </a:lnTo>
                <a:lnTo>
                  <a:pt x="418160" y="147320"/>
                </a:lnTo>
                <a:lnTo>
                  <a:pt x="416991" y="142240"/>
                </a:lnTo>
                <a:lnTo>
                  <a:pt x="417576" y="137160"/>
                </a:lnTo>
                <a:lnTo>
                  <a:pt x="419900" y="133350"/>
                </a:lnTo>
                <a:lnTo>
                  <a:pt x="428028" y="133350"/>
                </a:lnTo>
                <a:lnTo>
                  <a:pt x="428612" y="137160"/>
                </a:lnTo>
                <a:lnTo>
                  <a:pt x="431520" y="142240"/>
                </a:lnTo>
                <a:lnTo>
                  <a:pt x="430352" y="147320"/>
                </a:lnTo>
                <a:lnTo>
                  <a:pt x="426186" y="147320"/>
                </a:lnTo>
                <a:lnTo>
                  <a:pt x="426186" y="370903"/>
                </a:lnTo>
                <a:lnTo>
                  <a:pt x="423379" y="370903"/>
                </a:lnTo>
                <a:lnTo>
                  <a:pt x="421640" y="369023"/>
                </a:lnTo>
                <a:lnTo>
                  <a:pt x="421640" y="374650"/>
                </a:lnTo>
                <a:lnTo>
                  <a:pt x="416699" y="370903"/>
                </a:lnTo>
                <a:lnTo>
                  <a:pt x="418630" y="370903"/>
                </a:lnTo>
                <a:lnTo>
                  <a:pt x="416394" y="366953"/>
                </a:lnTo>
                <a:lnTo>
                  <a:pt x="420408" y="370903"/>
                </a:lnTo>
                <a:lnTo>
                  <a:pt x="418630" y="370903"/>
                </a:lnTo>
                <a:lnTo>
                  <a:pt x="421640" y="374650"/>
                </a:lnTo>
                <a:lnTo>
                  <a:pt x="421640" y="369023"/>
                </a:lnTo>
                <a:lnTo>
                  <a:pt x="418719" y="365836"/>
                </a:lnTo>
                <a:lnTo>
                  <a:pt x="415925" y="364528"/>
                </a:lnTo>
                <a:lnTo>
                  <a:pt x="416318" y="364528"/>
                </a:lnTo>
                <a:lnTo>
                  <a:pt x="414667" y="361950"/>
                </a:lnTo>
                <a:lnTo>
                  <a:pt x="415645" y="361950"/>
                </a:lnTo>
                <a:lnTo>
                  <a:pt x="419493" y="364528"/>
                </a:lnTo>
                <a:lnTo>
                  <a:pt x="420166" y="364528"/>
                </a:lnTo>
                <a:lnTo>
                  <a:pt x="426186" y="370903"/>
                </a:lnTo>
                <a:lnTo>
                  <a:pt x="426186" y="147320"/>
                </a:lnTo>
                <a:lnTo>
                  <a:pt x="424561" y="147320"/>
                </a:lnTo>
                <a:lnTo>
                  <a:pt x="424561" y="341630"/>
                </a:lnTo>
                <a:lnTo>
                  <a:pt x="415836" y="345694"/>
                </a:lnTo>
                <a:lnTo>
                  <a:pt x="418566" y="341630"/>
                </a:lnTo>
                <a:lnTo>
                  <a:pt x="424561" y="341630"/>
                </a:lnTo>
                <a:lnTo>
                  <a:pt x="424561" y="147320"/>
                </a:lnTo>
                <a:lnTo>
                  <a:pt x="419315" y="147320"/>
                </a:lnTo>
                <a:lnTo>
                  <a:pt x="418731" y="152400"/>
                </a:lnTo>
                <a:lnTo>
                  <a:pt x="416991" y="147320"/>
                </a:lnTo>
                <a:lnTo>
                  <a:pt x="415163" y="157480"/>
                </a:lnTo>
                <a:lnTo>
                  <a:pt x="415048" y="162560"/>
                </a:lnTo>
                <a:lnTo>
                  <a:pt x="414959" y="166370"/>
                </a:lnTo>
                <a:lnTo>
                  <a:pt x="412584" y="176530"/>
                </a:lnTo>
                <a:lnTo>
                  <a:pt x="404215" y="181610"/>
                </a:lnTo>
                <a:lnTo>
                  <a:pt x="410006" y="185420"/>
                </a:lnTo>
                <a:lnTo>
                  <a:pt x="409587" y="190500"/>
                </a:lnTo>
                <a:lnTo>
                  <a:pt x="410184" y="190500"/>
                </a:lnTo>
                <a:lnTo>
                  <a:pt x="420179" y="195580"/>
                </a:lnTo>
                <a:lnTo>
                  <a:pt x="411695" y="195580"/>
                </a:lnTo>
                <a:lnTo>
                  <a:pt x="406679" y="200660"/>
                </a:lnTo>
                <a:lnTo>
                  <a:pt x="401840" y="200660"/>
                </a:lnTo>
                <a:lnTo>
                  <a:pt x="396659" y="205740"/>
                </a:lnTo>
                <a:lnTo>
                  <a:pt x="395503" y="209550"/>
                </a:lnTo>
                <a:lnTo>
                  <a:pt x="410603" y="209550"/>
                </a:lnTo>
                <a:lnTo>
                  <a:pt x="412927" y="214630"/>
                </a:lnTo>
                <a:lnTo>
                  <a:pt x="401307" y="214630"/>
                </a:lnTo>
                <a:lnTo>
                  <a:pt x="413512" y="219710"/>
                </a:lnTo>
                <a:lnTo>
                  <a:pt x="411187" y="219710"/>
                </a:lnTo>
                <a:lnTo>
                  <a:pt x="412026" y="224790"/>
                </a:lnTo>
                <a:lnTo>
                  <a:pt x="408355" y="229870"/>
                </a:lnTo>
                <a:lnTo>
                  <a:pt x="402602" y="229870"/>
                </a:lnTo>
                <a:lnTo>
                  <a:pt x="396938" y="234950"/>
                </a:lnTo>
                <a:lnTo>
                  <a:pt x="397535" y="234950"/>
                </a:lnTo>
                <a:lnTo>
                  <a:pt x="401624" y="238760"/>
                </a:lnTo>
                <a:lnTo>
                  <a:pt x="399567" y="238760"/>
                </a:lnTo>
                <a:lnTo>
                  <a:pt x="400329" y="243840"/>
                </a:lnTo>
                <a:lnTo>
                  <a:pt x="403631" y="243840"/>
                </a:lnTo>
                <a:lnTo>
                  <a:pt x="402005" y="239102"/>
                </a:lnTo>
                <a:lnTo>
                  <a:pt x="407123" y="243840"/>
                </a:lnTo>
                <a:lnTo>
                  <a:pt x="405371" y="243840"/>
                </a:lnTo>
                <a:lnTo>
                  <a:pt x="398411" y="248920"/>
                </a:lnTo>
                <a:lnTo>
                  <a:pt x="398411" y="254000"/>
                </a:lnTo>
                <a:lnTo>
                  <a:pt x="402209" y="259232"/>
                </a:lnTo>
                <a:lnTo>
                  <a:pt x="393763" y="259232"/>
                </a:lnTo>
                <a:lnTo>
                  <a:pt x="393801" y="263004"/>
                </a:lnTo>
                <a:lnTo>
                  <a:pt x="395503" y="267970"/>
                </a:lnTo>
                <a:lnTo>
                  <a:pt x="397700" y="277901"/>
                </a:lnTo>
                <a:lnTo>
                  <a:pt x="398983" y="283210"/>
                </a:lnTo>
                <a:lnTo>
                  <a:pt x="402234" y="278180"/>
                </a:lnTo>
                <a:lnTo>
                  <a:pt x="416534" y="278180"/>
                </a:lnTo>
                <a:lnTo>
                  <a:pt x="418160" y="283210"/>
                </a:lnTo>
                <a:lnTo>
                  <a:pt x="419900" y="283210"/>
                </a:lnTo>
                <a:lnTo>
                  <a:pt x="418731" y="288048"/>
                </a:lnTo>
                <a:lnTo>
                  <a:pt x="418668" y="288315"/>
                </a:lnTo>
                <a:lnTo>
                  <a:pt x="396176" y="288315"/>
                </a:lnTo>
                <a:lnTo>
                  <a:pt x="397662" y="292100"/>
                </a:lnTo>
                <a:lnTo>
                  <a:pt x="394779" y="292100"/>
                </a:lnTo>
                <a:lnTo>
                  <a:pt x="392976" y="297180"/>
                </a:lnTo>
                <a:lnTo>
                  <a:pt x="394335" y="297180"/>
                </a:lnTo>
                <a:lnTo>
                  <a:pt x="394919" y="307340"/>
                </a:lnTo>
                <a:lnTo>
                  <a:pt x="399567" y="311150"/>
                </a:lnTo>
                <a:lnTo>
                  <a:pt x="400735" y="316230"/>
                </a:lnTo>
                <a:lnTo>
                  <a:pt x="411187" y="316230"/>
                </a:lnTo>
                <a:lnTo>
                  <a:pt x="409448" y="321310"/>
                </a:lnTo>
                <a:lnTo>
                  <a:pt x="418160" y="321310"/>
                </a:lnTo>
                <a:lnTo>
                  <a:pt x="415772" y="325488"/>
                </a:lnTo>
                <a:lnTo>
                  <a:pt x="415772" y="346710"/>
                </a:lnTo>
                <a:lnTo>
                  <a:pt x="415150" y="346710"/>
                </a:lnTo>
                <a:lnTo>
                  <a:pt x="415378" y="346379"/>
                </a:lnTo>
                <a:lnTo>
                  <a:pt x="415772" y="346710"/>
                </a:lnTo>
                <a:lnTo>
                  <a:pt x="415772" y="325488"/>
                </a:lnTo>
                <a:lnTo>
                  <a:pt x="415251" y="326390"/>
                </a:lnTo>
                <a:lnTo>
                  <a:pt x="407695" y="336550"/>
                </a:lnTo>
                <a:lnTo>
                  <a:pt x="409651" y="341363"/>
                </a:lnTo>
                <a:lnTo>
                  <a:pt x="409752" y="341630"/>
                </a:lnTo>
                <a:lnTo>
                  <a:pt x="415010" y="346075"/>
                </a:lnTo>
                <a:lnTo>
                  <a:pt x="414870" y="346151"/>
                </a:lnTo>
                <a:lnTo>
                  <a:pt x="413651" y="346710"/>
                </a:lnTo>
                <a:lnTo>
                  <a:pt x="411391" y="346710"/>
                </a:lnTo>
                <a:lnTo>
                  <a:pt x="412927" y="350520"/>
                </a:lnTo>
                <a:lnTo>
                  <a:pt x="416407" y="350520"/>
                </a:lnTo>
                <a:lnTo>
                  <a:pt x="421055" y="355600"/>
                </a:lnTo>
                <a:lnTo>
                  <a:pt x="423379" y="355600"/>
                </a:lnTo>
                <a:lnTo>
                  <a:pt x="421614" y="360756"/>
                </a:lnTo>
                <a:lnTo>
                  <a:pt x="418198" y="360756"/>
                </a:lnTo>
                <a:lnTo>
                  <a:pt x="415251" y="355600"/>
                </a:lnTo>
                <a:lnTo>
                  <a:pt x="408228" y="355600"/>
                </a:lnTo>
                <a:lnTo>
                  <a:pt x="413080" y="360756"/>
                </a:lnTo>
                <a:lnTo>
                  <a:pt x="410095" y="360756"/>
                </a:lnTo>
                <a:lnTo>
                  <a:pt x="413664" y="364261"/>
                </a:lnTo>
                <a:lnTo>
                  <a:pt x="414032" y="364528"/>
                </a:lnTo>
                <a:lnTo>
                  <a:pt x="414883" y="365010"/>
                </a:lnTo>
                <a:lnTo>
                  <a:pt x="414985" y="365252"/>
                </a:lnTo>
                <a:lnTo>
                  <a:pt x="415213" y="365404"/>
                </a:lnTo>
                <a:lnTo>
                  <a:pt x="415759" y="365836"/>
                </a:lnTo>
                <a:lnTo>
                  <a:pt x="415823" y="366395"/>
                </a:lnTo>
                <a:lnTo>
                  <a:pt x="416039" y="367753"/>
                </a:lnTo>
                <a:lnTo>
                  <a:pt x="416534" y="370420"/>
                </a:lnTo>
                <a:lnTo>
                  <a:pt x="416623" y="370903"/>
                </a:lnTo>
                <a:lnTo>
                  <a:pt x="414731" y="370903"/>
                </a:lnTo>
                <a:lnTo>
                  <a:pt x="418160" y="374650"/>
                </a:lnTo>
                <a:lnTo>
                  <a:pt x="419900" y="379730"/>
                </a:lnTo>
                <a:lnTo>
                  <a:pt x="418160" y="379730"/>
                </a:lnTo>
                <a:lnTo>
                  <a:pt x="412927" y="372110"/>
                </a:lnTo>
                <a:lnTo>
                  <a:pt x="412800" y="371932"/>
                </a:lnTo>
                <a:lnTo>
                  <a:pt x="412711" y="371767"/>
                </a:lnTo>
                <a:lnTo>
                  <a:pt x="412610" y="371640"/>
                </a:lnTo>
                <a:lnTo>
                  <a:pt x="412229" y="370903"/>
                </a:lnTo>
                <a:lnTo>
                  <a:pt x="410756" y="368300"/>
                </a:lnTo>
                <a:lnTo>
                  <a:pt x="410997" y="369735"/>
                </a:lnTo>
                <a:lnTo>
                  <a:pt x="411200" y="370420"/>
                </a:lnTo>
                <a:lnTo>
                  <a:pt x="411200" y="370903"/>
                </a:lnTo>
                <a:lnTo>
                  <a:pt x="411111" y="370420"/>
                </a:lnTo>
                <a:lnTo>
                  <a:pt x="410794" y="369735"/>
                </a:lnTo>
                <a:lnTo>
                  <a:pt x="410527" y="369290"/>
                </a:lnTo>
                <a:lnTo>
                  <a:pt x="410527" y="384225"/>
                </a:lnTo>
                <a:lnTo>
                  <a:pt x="407123" y="379730"/>
                </a:lnTo>
                <a:lnTo>
                  <a:pt x="405625" y="370903"/>
                </a:lnTo>
                <a:lnTo>
                  <a:pt x="405549" y="370420"/>
                </a:lnTo>
                <a:lnTo>
                  <a:pt x="405434" y="369735"/>
                </a:lnTo>
                <a:lnTo>
                  <a:pt x="405625" y="370420"/>
                </a:lnTo>
                <a:lnTo>
                  <a:pt x="405625" y="370903"/>
                </a:lnTo>
                <a:lnTo>
                  <a:pt x="409155" y="379730"/>
                </a:lnTo>
                <a:lnTo>
                  <a:pt x="410527" y="384225"/>
                </a:lnTo>
                <a:lnTo>
                  <a:pt x="410527" y="369290"/>
                </a:lnTo>
                <a:lnTo>
                  <a:pt x="409613" y="367753"/>
                </a:lnTo>
                <a:lnTo>
                  <a:pt x="408432" y="365836"/>
                </a:lnTo>
                <a:lnTo>
                  <a:pt x="407733" y="365404"/>
                </a:lnTo>
                <a:lnTo>
                  <a:pt x="406171" y="364528"/>
                </a:lnTo>
                <a:lnTo>
                  <a:pt x="405968" y="364261"/>
                </a:lnTo>
                <a:lnTo>
                  <a:pt x="405396" y="363321"/>
                </a:lnTo>
                <a:lnTo>
                  <a:pt x="404660" y="362559"/>
                </a:lnTo>
                <a:lnTo>
                  <a:pt x="402831" y="360756"/>
                </a:lnTo>
                <a:lnTo>
                  <a:pt x="402856" y="361162"/>
                </a:lnTo>
                <a:lnTo>
                  <a:pt x="403237" y="363321"/>
                </a:lnTo>
                <a:lnTo>
                  <a:pt x="403339" y="363918"/>
                </a:lnTo>
                <a:lnTo>
                  <a:pt x="403440" y="364528"/>
                </a:lnTo>
                <a:lnTo>
                  <a:pt x="404799" y="368300"/>
                </a:lnTo>
                <a:lnTo>
                  <a:pt x="404495" y="368300"/>
                </a:lnTo>
                <a:lnTo>
                  <a:pt x="403948" y="366395"/>
                </a:lnTo>
                <a:lnTo>
                  <a:pt x="403898" y="366179"/>
                </a:lnTo>
                <a:lnTo>
                  <a:pt x="403961" y="368300"/>
                </a:lnTo>
                <a:lnTo>
                  <a:pt x="404164" y="369735"/>
                </a:lnTo>
                <a:lnTo>
                  <a:pt x="404266" y="370420"/>
                </a:lnTo>
                <a:lnTo>
                  <a:pt x="404329" y="370903"/>
                </a:lnTo>
                <a:lnTo>
                  <a:pt x="402005" y="370903"/>
                </a:lnTo>
                <a:lnTo>
                  <a:pt x="400939" y="366395"/>
                </a:lnTo>
                <a:lnTo>
                  <a:pt x="400900" y="366179"/>
                </a:lnTo>
                <a:lnTo>
                  <a:pt x="400812" y="365836"/>
                </a:lnTo>
                <a:lnTo>
                  <a:pt x="400710" y="365404"/>
                </a:lnTo>
                <a:lnTo>
                  <a:pt x="400621" y="365010"/>
                </a:lnTo>
                <a:lnTo>
                  <a:pt x="400507" y="364528"/>
                </a:lnTo>
                <a:lnTo>
                  <a:pt x="398627" y="364528"/>
                </a:lnTo>
                <a:lnTo>
                  <a:pt x="397738" y="368300"/>
                </a:lnTo>
                <a:lnTo>
                  <a:pt x="397243" y="368300"/>
                </a:lnTo>
                <a:lnTo>
                  <a:pt x="397243" y="370903"/>
                </a:lnTo>
                <a:lnTo>
                  <a:pt x="397256" y="367753"/>
                </a:lnTo>
                <a:lnTo>
                  <a:pt x="397383" y="364528"/>
                </a:lnTo>
                <a:lnTo>
                  <a:pt x="397484" y="361950"/>
                </a:lnTo>
                <a:lnTo>
                  <a:pt x="397535" y="360756"/>
                </a:lnTo>
                <a:lnTo>
                  <a:pt x="396659" y="360756"/>
                </a:lnTo>
                <a:lnTo>
                  <a:pt x="395579" y="369735"/>
                </a:lnTo>
                <a:lnTo>
                  <a:pt x="395503" y="370420"/>
                </a:lnTo>
                <a:lnTo>
                  <a:pt x="395439" y="370903"/>
                </a:lnTo>
                <a:lnTo>
                  <a:pt x="394868" y="370903"/>
                </a:lnTo>
                <a:lnTo>
                  <a:pt x="395173" y="368300"/>
                </a:lnTo>
                <a:lnTo>
                  <a:pt x="395236" y="367753"/>
                </a:lnTo>
                <a:lnTo>
                  <a:pt x="395325" y="366953"/>
                </a:lnTo>
                <a:lnTo>
                  <a:pt x="395414" y="366179"/>
                </a:lnTo>
                <a:lnTo>
                  <a:pt x="395516" y="365404"/>
                </a:lnTo>
                <a:lnTo>
                  <a:pt x="395617" y="364528"/>
                </a:lnTo>
                <a:lnTo>
                  <a:pt x="396659" y="355600"/>
                </a:lnTo>
                <a:lnTo>
                  <a:pt x="396087" y="355600"/>
                </a:lnTo>
                <a:lnTo>
                  <a:pt x="395503" y="360553"/>
                </a:lnTo>
                <a:lnTo>
                  <a:pt x="395503" y="355600"/>
                </a:lnTo>
                <a:lnTo>
                  <a:pt x="394919" y="360756"/>
                </a:lnTo>
                <a:lnTo>
                  <a:pt x="395478" y="360756"/>
                </a:lnTo>
                <a:lnTo>
                  <a:pt x="395427" y="361162"/>
                </a:lnTo>
                <a:lnTo>
                  <a:pt x="395338" y="361950"/>
                </a:lnTo>
                <a:lnTo>
                  <a:pt x="395262" y="362559"/>
                </a:lnTo>
                <a:lnTo>
                  <a:pt x="395173" y="363321"/>
                </a:lnTo>
                <a:lnTo>
                  <a:pt x="395109" y="363918"/>
                </a:lnTo>
                <a:lnTo>
                  <a:pt x="395033" y="364528"/>
                </a:lnTo>
                <a:lnTo>
                  <a:pt x="393979" y="364528"/>
                </a:lnTo>
                <a:lnTo>
                  <a:pt x="394804" y="361162"/>
                </a:lnTo>
                <a:lnTo>
                  <a:pt x="394906" y="360756"/>
                </a:lnTo>
                <a:lnTo>
                  <a:pt x="394030" y="360756"/>
                </a:lnTo>
                <a:lnTo>
                  <a:pt x="393065" y="363918"/>
                </a:lnTo>
                <a:lnTo>
                  <a:pt x="392963" y="364261"/>
                </a:lnTo>
                <a:lnTo>
                  <a:pt x="392874" y="364528"/>
                </a:lnTo>
                <a:lnTo>
                  <a:pt x="389915" y="364528"/>
                </a:lnTo>
                <a:lnTo>
                  <a:pt x="390740" y="361162"/>
                </a:lnTo>
                <a:lnTo>
                  <a:pt x="390842" y="360756"/>
                </a:lnTo>
                <a:lnTo>
                  <a:pt x="390563" y="361162"/>
                </a:lnTo>
                <a:lnTo>
                  <a:pt x="388505" y="364528"/>
                </a:lnTo>
                <a:lnTo>
                  <a:pt x="387946" y="364528"/>
                </a:lnTo>
                <a:lnTo>
                  <a:pt x="387946" y="360756"/>
                </a:lnTo>
                <a:lnTo>
                  <a:pt x="387692" y="361162"/>
                </a:lnTo>
                <a:lnTo>
                  <a:pt x="387908" y="360756"/>
                </a:lnTo>
                <a:lnTo>
                  <a:pt x="381508" y="360756"/>
                </a:lnTo>
                <a:lnTo>
                  <a:pt x="385622" y="355600"/>
                </a:lnTo>
                <a:lnTo>
                  <a:pt x="383311" y="355600"/>
                </a:lnTo>
                <a:lnTo>
                  <a:pt x="389115" y="350520"/>
                </a:lnTo>
                <a:lnTo>
                  <a:pt x="382727" y="350520"/>
                </a:lnTo>
                <a:lnTo>
                  <a:pt x="376923" y="355600"/>
                </a:lnTo>
                <a:lnTo>
                  <a:pt x="381838" y="346710"/>
                </a:lnTo>
                <a:lnTo>
                  <a:pt x="364820" y="346710"/>
                </a:lnTo>
                <a:lnTo>
                  <a:pt x="373430" y="336550"/>
                </a:lnTo>
                <a:lnTo>
                  <a:pt x="355714" y="336550"/>
                </a:lnTo>
                <a:lnTo>
                  <a:pt x="348119" y="331470"/>
                </a:lnTo>
                <a:lnTo>
                  <a:pt x="341490" y="331470"/>
                </a:lnTo>
                <a:lnTo>
                  <a:pt x="348513" y="326390"/>
                </a:lnTo>
                <a:lnTo>
                  <a:pt x="345770" y="326390"/>
                </a:lnTo>
                <a:lnTo>
                  <a:pt x="339128" y="321310"/>
                </a:lnTo>
                <a:lnTo>
                  <a:pt x="335686" y="321310"/>
                </a:lnTo>
                <a:lnTo>
                  <a:pt x="336257" y="316230"/>
                </a:lnTo>
                <a:lnTo>
                  <a:pt x="344970" y="316230"/>
                </a:lnTo>
                <a:lnTo>
                  <a:pt x="339115" y="311150"/>
                </a:lnTo>
                <a:lnTo>
                  <a:pt x="335534" y="307340"/>
                </a:lnTo>
                <a:lnTo>
                  <a:pt x="331749" y="302260"/>
                </a:lnTo>
                <a:lnTo>
                  <a:pt x="325234" y="302260"/>
                </a:lnTo>
                <a:lnTo>
                  <a:pt x="326161" y="297180"/>
                </a:lnTo>
                <a:lnTo>
                  <a:pt x="318757" y="302260"/>
                </a:lnTo>
                <a:lnTo>
                  <a:pt x="310781" y="307340"/>
                </a:lnTo>
                <a:lnTo>
                  <a:pt x="303352" y="311150"/>
                </a:lnTo>
                <a:lnTo>
                  <a:pt x="297929" y="311150"/>
                </a:lnTo>
                <a:lnTo>
                  <a:pt x="306755" y="307340"/>
                </a:lnTo>
                <a:lnTo>
                  <a:pt x="308825" y="302260"/>
                </a:lnTo>
                <a:lnTo>
                  <a:pt x="311988" y="297180"/>
                </a:lnTo>
                <a:lnTo>
                  <a:pt x="318020" y="292100"/>
                </a:lnTo>
                <a:lnTo>
                  <a:pt x="314769" y="292100"/>
                </a:lnTo>
                <a:lnTo>
                  <a:pt x="316966" y="288315"/>
                </a:lnTo>
                <a:lnTo>
                  <a:pt x="313448" y="288315"/>
                </a:lnTo>
                <a:lnTo>
                  <a:pt x="313639" y="288048"/>
                </a:lnTo>
                <a:lnTo>
                  <a:pt x="313753" y="287858"/>
                </a:lnTo>
                <a:lnTo>
                  <a:pt x="316890" y="283502"/>
                </a:lnTo>
                <a:lnTo>
                  <a:pt x="317093" y="283210"/>
                </a:lnTo>
                <a:lnTo>
                  <a:pt x="316522" y="283210"/>
                </a:lnTo>
                <a:lnTo>
                  <a:pt x="316344" y="283502"/>
                </a:lnTo>
                <a:lnTo>
                  <a:pt x="313182" y="288315"/>
                </a:lnTo>
                <a:lnTo>
                  <a:pt x="310718" y="292100"/>
                </a:lnTo>
                <a:lnTo>
                  <a:pt x="308533" y="288315"/>
                </a:lnTo>
                <a:lnTo>
                  <a:pt x="313182" y="288315"/>
                </a:lnTo>
                <a:lnTo>
                  <a:pt x="316522" y="283210"/>
                </a:lnTo>
                <a:lnTo>
                  <a:pt x="309549" y="283210"/>
                </a:lnTo>
                <a:lnTo>
                  <a:pt x="301993" y="288048"/>
                </a:lnTo>
                <a:lnTo>
                  <a:pt x="301561" y="288315"/>
                </a:lnTo>
                <a:lnTo>
                  <a:pt x="301980" y="288048"/>
                </a:lnTo>
                <a:lnTo>
                  <a:pt x="302552" y="283502"/>
                </a:lnTo>
                <a:lnTo>
                  <a:pt x="302577" y="283210"/>
                </a:lnTo>
                <a:lnTo>
                  <a:pt x="304901" y="283210"/>
                </a:lnTo>
                <a:lnTo>
                  <a:pt x="305460" y="280670"/>
                </a:lnTo>
                <a:lnTo>
                  <a:pt x="302056" y="278168"/>
                </a:lnTo>
                <a:lnTo>
                  <a:pt x="294576" y="278168"/>
                </a:lnTo>
                <a:lnTo>
                  <a:pt x="287959" y="273050"/>
                </a:lnTo>
                <a:lnTo>
                  <a:pt x="286321" y="267970"/>
                </a:lnTo>
                <a:lnTo>
                  <a:pt x="293420" y="267970"/>
                </a:lnTo>
                <a:lnTo>
                  <a:pt x="295135" y="263004"/>
                </a:lnTo>
                <a:lnTo>
                  <a:pt x="296138" y="263004"/>
                </a:lnTo>
                <a:lnTo>
                  <a:pt x="300926" y="259232"/>
                </a:lnTo>
                <a:lnTo>
                  <a:pt x="301942" y="259232"/>
                </a:lnTo>
                <a:lnTo>
                  <a:pt x="295605" y="254000"/>
                </a:lnTo>
                <a:lnTo>
                  <a:pt x="289915" y="259232"/>
                </a:lnTo>
                <a:lnTo>
                  <a:pt x="277977" y="259232"/>
                </a:lnTo>
                <a:lnTo>
                  <a:pt x="280517" y="254000"/>
                </a:lnTo>
                <a:lnTo>
                  <a:pt x="286905" y="254000"/>
                </a:lnTo>
                <a:lnTo>
                  <a:pt x="281343" y="248920"/>
                </a:lnTo>
                <a:lnTo>
                  <a:pt x="278193" y="254000"/>
                </a:lnTo>
                <a:lnTo>
                  <a:pt x="270052" y="254000"/>
                </a:lnTo>
                <a:lnTo>
                  <a:pt x="265684" y="259156"/>
                </a:lnTo>
                <a:lnTo>
                  <a:pt x="262509" y="262902"/>
                </a:lnTo>
                <a:lnTo>
                  <a:pt x="263563" y="259232"/>
                </a:lnTo>
                <a:lnTo>
                  <a:pt x="265607" y="259232"/>
                </a:lnTo>
                <a:lnTo>
                  <a:pt x="265607" y="259054"/>
                </a:lnTo>
                <a:lnTo>
                  <a:pt x="261924" y="254000"/>
                </a:lnTo>
                <a:lnTo>
                  <a:pt x="268046" y="248920"/>
                </a:lnTo>
                <a:lnTo>
                  <a:pt x="258368" y="248920"/>
                </a:lnTo>
                <a:lnTo>
                  <a:pt x="260184" y="243840"/>
                </a:lnTo>
                <a:lnTo>
                  <a:pt x="263664" y="243840"/>
                </a:lnTo>
                <a:lnTo>
                  <a:pt x="274129" y="238760"/>
                </a:lnTo>
                <a:lnTo>
                  <a:pt x="270510" y="238760"/>
                </a:lnTo>
                <a:lnTo>
                  <a:pt x="267487" y="234950"/>
                </a:lnTo>
                <a:lnTo>
                  <a:pt x="259816" y="234950"/>
                </a:lnTo>
                <a:lnTo>
                  <a:pt x="262737" y="232752"/>
                </a:lnTo>
                <a:lnTo>
                  <a:pt x="259029" y="234670"/>
                </a:lnTo>
                <a:lnTo>
                  <a:pt x="258927" y="234950"/>
                </a:lnTo>
                <a:lnTo>
                  <a:pt x="258495" y="234950"/>
                </a:lnTo>
                <a:lnTo>
                  <a:pt x="259029" y="234670"/>
                </a:lnTo>
                <a:lnTo>
                  <a:pt x="260769" y="229870"/>
                </a:lnTo>
                <a:lnTo>
                  <a:pt x="261924" y="229870"/>
                </a:lnTo>
                <a:lnTo>
                  <a:pt x="267728" y="224790"/>
                </a:lnTo>
                <a:lnTo>
                  <a:pt x="265188" y="224790"/>
                </a:lnTo>
                <a:lnTo>
                  <a:pt x="260477" y="229870"/>
                </a:lnTo>
                <a:lnTo>
                  <a:pt x="256628" y="229870"/>
                </a:lnTo>
                <a:lnTo>
                  <a:pt x="256705" y="224790"/>
                </a:lnTo>
                <a:lnTo>
                  <a:pt x="260769" y="224790"/>
                </a:lnTo>
                <a:lnTo>
                  <a:pt x="261924" y="219710"/>
                </a:lnTo>
                <a:lnTo>
                  <a:pt x="249732" y="219710"/>
                </a:lnTo>
                <a:lnTo>
                  <a:pt x="252056" y="209550"/>
                </a:lnTo>
                <a:lnTo>
                  <a:pt x="262343" y="209550"/>
                </a:lnTo>
                <a:lnTo>
                  <a:pt x="267157" y="205740"/>
                </a:lnTo>
                <a:lnTo>
                  <a:pt x="261162" y="205740"/>
                </a:lnTo>
                <a:lnTo>
                  <a:pt x="253657" y="200660"/>
                </a:lnTo>
                <a:lnTo>
                  <a:pt x="247802" y="195580"/>
                </a:lnTo>
                <a:lnTo>
                  <a:pt x="245999" y="193040"/>
                </a:lnTo>
                <a:lnTo>
                  <a:pt x="244665" y="190500"/>
                </a:lnTo>
                <a:lnTo>
                  <a:pt x="243509" y="190500"/>
                </a:lnTo>
                <a:lnTo>
                  <a:pt x="236918" y="195173"/>
                </a:lnTo>
                <a:lnTo>
                  <a:pt x="236308" y="195580"/>
                </a:lnTo>
                <a:lnTo>
                  <a:pt x="236880" y="195173"/>
                </a:lnTo>
                <a:lnTo>
                  <a:pt x="237769" y="193040"/>
                </a:lnTo>
                <a:lnTo>
                  <a:pt x="238798" y="190500"/>
                </a:lnTo>
                <a:lnTo>
                  <a:pt x="239293" y="190500"/>
                </a:lnTo>
                <a:lnTo>
                  <a:pt x="242531" y="185420"/>
                </a:lnTo>
                <a:lnTo>
                  <a:pt x="240436" y="181610"/>
                </a:lnTo>
                <a:lnTo>
                  <a:pt x="249148" y="181610"/>
                </a:lnTo>
                <a:lnTo>
                  <a:pt x="249732" y="171450"/>
                </a:lnTo>
                <a:lnTo>
                  <a:pt x="240436" y="171450"/>
                </a:lnTo>
                <a:lnTo>
                  <a:pt x="231152" y="166370"/>
                </a:lnTo>
                <a:lnTo>
                  <a:pt x="236372" y="166370"/>
                </a:lnTo>
                <a:lnTo>
                  <a:pt x="238988" y="162560"/>
                </a:lnTo>
                <a:lnTo>
                  <a:pt x="239623" y="162560"/>
                </a:lnTo>
                <a:lnTo>
                  <a:pt x="235800" y="157480"/>
                </a:lnTo>
                <a:lnTo>
                  <a:pt x="236372" y="152400"/>
                </a:lnTo>
                <a:lnTo>
                  <a:pt x="231152" y="152400"/>
                </a:lnTo>
                <a:lnTo>
                  <a:pt x="224764" y="157480"/>
                </a:lnTo>
                <a:lnTo>
                  <a:pt x="230555" y="147320"/>
                </a:lnTo>
                <a:lnTo>
                  <a:pt x="231508" y="142240"/>
                </a:lnTo>
                <a:lnTo>
                  <a:pt x="229082" y="142240"/>
                </a:lnTo>
                <a:lnTo>
                  <a:pt x="220472" y="137160"/>
                </a:lnTo>
                <a:lnTo>
                  <a:pt x="217424" y="133350"/>
                </a:lnTo>
                <a:lnTo>
                  <a:pt x="217322" y="128270"/>
                </a:lnTo>
                <a:lnTo>
                  <a:pt x="221856" y="123190"/>
                </a:lnTo>
                <a:lnTo>
                  <a:pt x="226504" y="123190"/>
                </a:lnTo>
                <a:lnTo>
                  <a:pt x="218948" y="118110"/>
                </a:lnTo>
                <a:lnTo>
                  <a:pt x="210820" y="123190"/>
                </a:lnTo>
                <a:lnTo>
                  <a:pt x="209664" y="123190"/>
                </a:lnTo>
                <a:lnTo>
                  <a:pt x="209664" y="142240"/>
                </a:lnTo>
                <a:lnTo>
                  <a:pt x="207924" y="147320"/>
                </a:lnTo>
                <a:lnTo>
                  <a:pt x="200952" y="147320"/>
                </a:lnTo>
                <a:lnTo>
                  <a:pt x="200367" y="142240"/>
                </a:lnTo>
                <a:lnTo>
                  <a:pt x="209664" y="142240"/>
                </a:lnTo>
                <a:lnTo>
                  <a:pt x="209664" y="123190"/>
                </a:lnTo>
                <a:lnTo>
                  <a:pt x="208495" y="123190"/>
                </a:lnTo>
                <a:lnTo>
                  <a:pt x="203276" y="128270"/>
                </a:lnTo>
                <a:lnTo>
                  <a:pt x="198628" y="123190"/>
                </a:lnTo>
                <a:lnTo>
                  <a:pt x="205016" y="123190"/>
                </a:lnTo>
                <a:lnTo>
                  <a:pt x="211404" y="118110"/>
                </a:lnTo>
                <a:lnTo>
                  <a:pt x="207340" y="118110"/>
                </a:lnTo>
                <a:lnTo>
                  <a:pt x="210286" y="114300"/>
                </a:lnTo>
                <a:lnTo>
                  <a:pt x="209765" y="114300"/>
                </a:lnTo>
                <a:lnTo>
                  <a:pt x="198437" y="118110"/>
                </a:lnTo>
                <a:lnTo>
                  <a:pt x="198488" y="116840"/>
                </a:lnTo>
                <a:lnTo>
                  <a:pt x="198615" y="114300"/>
                </a:lnTo>
                <a:lnTo>
                  <a:pt x="193941" y="114300"/>
                </a:lnTo>
                <a:lnTo>
                  <a:pt x="194564" y="109220"/>
                </a:lnTo>
                <a:lnTo>
                  <a:pt x="197104" y="106680"/>
                </a:lnTo>
                <a:lnTo>
                  <a:pt x="194564" y="104305"/>
                </a:lnTo>
                <a:lnTo>
                  <a:pt x="203238" y="104305"/>
                </a:lnTo>
                <a:lnTo>
                  <a:pt x="197104" y="106680"/>
                </a:lnTo>
                <a:lnTo>
                  <a:pt x="198196" y="109220"/>
                </a:lnTo>
                <a:lnTo>
                  <a:pt x="199783" y="109220"/>
                </a:lnTo>
                <a:lnTo>
                  <a:pt x="203530" y="104305"/>
                </a:lnTo>
                <a:lnTo>
                  <a:pt x="203301" y="104305"/>
                </a:lnTo>
                <a:lnTo>
                  <a:pt x="204050" y="103911"/>
                </a:lnTo>
                <a:lnTo>
                  <a:pt x="204254" y="103911"/>
                </a:lnTo>
                <a:lnTo>
                  <a:pt x="213144" y="99060"/>
                </a:lnTo>
                <a:lnTo>
                  <a:pt x="211404" y="99060"/>
                </a:lnTo>
                <a:lnTo>
                  <a:pt x="210248" y="99060"/>
                </a:lnTo>
                <a:lnTo>
                  <a:pt x="211404" y="93980"/>
                </a:lnTo>
                <a:lnTo>
                  <a:pt x="200164" y="93980"/>
                </a:lnTo>
                <a:lnTo>
                  <a:pt x="196951" y="88900"/>
                </a:lnTo>
                <a:lnTo>
                  <a:pt x="195173" y="88900"/>
                </a:lnTo>
                <a:lnTo>
                  <a:pt x="192811" y="87439"/>
                </a:lnTo>
                <a:lnTo>
                  <a:pt x="192811" y="433070"/>
                </a:lnTo>
                <a:lnTo>
                  <a:pt x="190487" y="433070"/>
                </a:lnTo>
                <a:lnTo>
                  <a:pt x="188760" y="436880"/>
                </a:lnTo>
                <a:lnTo>
                  <a:pt x="187591" y="436880"/>
                </a:lnTo>
                <a:lnTo>
                  <a:pt x="186436" y="433070"/>
                </a:lnTo>
                <a:lnTo>
                  <a:pt x="192239" y="427990"/>
                </a:lnTo>
                <a:lnTo>
                  <a:pt x="192811" y="433070"/>
                </a:lnTo>
                <a:lnTo>
                  <a:pt x="192811" y="87439"/>
                </a:lnTo>
                <a:lnTo>
                  <a:pt x="187007" y="83820"/>
                </a:lnTo>
                <a:lnTo>
                  <a:pt x="201955" y="83820"/>
                </a:lnTo>
                <a:lnTo>
                  <a:pt x="207340" y="80010"/>
                </a:lnTo>
                <a:lnTo>
                  <a:pt x="212559" y="74930"/>
                </a:lnTo>
                <a:lnTo>
                  <a:pt x="213677" y="69850"/>
                </a:lnTo>
                <a:lnTo>
                  <a:pt x="211404" y="69850"/>
                </a:lnTo>
                <a:lnTo>
                  <a:pt x="208965" y="67310"/>
                </a:lnTo>
                <a:lnTo>
                  <a:pt x="206171" y="69850"/>
                </a:lnTo>
                <a:lnTo>
                  <a:pt x="201968" y="64770"/>
                </a:lnTo>
                <a:lnTo>
                  <a:pt x="204292" y="59690"/>
                </a:lnTo>
                <a:lnTo>
                  <a:pt x="205384" y="52070"/>
                </a:lnTo>
                <a:lnTo>
                  <a:pt x="205460" y="50800"/>
                </a:lnTo>
                <a:lnTo>
                  <a:pt x="198640" y="50800"/>
                </a:lnTo>
                <a:lnTo>
                  <a:pt x="191579" y="45720"/>
                </a:lnTo>
                <a:lnTo>
                  <a:pt x="185851" y="45720"/>
                </a:lnTo>
                <a:lnTo>
                  <a:pt x="185851" y="118110"/>
                </a:lnTo>
                <a:lnTo>
                  <a:pt x="185851" y="128270"/>
                </a:lnTo>
                <a:lnTo>
                  <a:pt x="179463" y="123190"/>
                </a:lnTo>
                <a:lnTo>
                  <a:pt x="179463" y="118110"/>
                </a:lnTo>
                <a:lnTo>
                  <a:pt x="185851" y="118110"/>
                </a:lnTo>
                <a:lnTo>
                  <a:pt x="185851" y="45720"/>
                </a:lnTo>
                <a:lnTo>
                  <a:pt x="180619" y="45720"/>
                </a:lnTo>
                <a:lnTo>
                  <a:pt x="180619" y="59690"/>
                </a:lnTo>
                <a:lnTo>
                  <a:pt x="172491" y="64770"/>
                </a:lnTo>
                <a:lnTo>
                  <a:pt x="171907" y="59690"/>
                </a:lnTo>
                <a:lnTo>
                  <a:pt x="180619" y="59690"/>
                </a:lnTo>
                <a:lnTo>
                  <a:pt x="180619" y="45720"/>
                </a:lnTo>
                <a:lnTo>
                  <a:pt x="171323" y="45720"/>
                </a:lnTo>
                <a:lnTo>
                  <a:pt x="170751" y="40640"/>
                </a:lnTo>
                <a:lnTo>
                  <a:pt x="182359" y="40640"/>
                </a:lnTo>
                <a:lnTo>
                  <a:pt x="186436" y="35560"/>
                </a:lnTo>
                <a:lnTo>
                  <a:pt x="185267" y="35560"/>
                </a:lnTo>
                <a:lnTo>
                  <a:pt x="180047" y="31750"/>
                </a:lnTo>
                <a:lnTo>
                  <a:pt x="189331" y="31750"/>
                </a:lnTo>
                <a:lnTo>
                  <a:pt x="187591" y="26670"/>
                </a:lnTo>
                <a:lnTo>
                  <a:pt x="178612" y="30480"/>
                </a:lnTo>
                <a:lnTo>
                  <a:pt x="179463" y="31750"/>
                </a:lnTo>
                <a:lnTo>
                  <a:pt x="166687" y="35560"/>
                </a:lnTo>
                <a:lnTo>
                  <a:pt x="174815" y="35560"/>
                </a:lnTo>
                <a:lnTo>
                  <a:pt x="168998" y="40640"/>
                </a:lnTo>
                <a:lnTo>
                  <a:pt x="164947" y="40640"/>
                </a:lnTo>
                <a:lnTo>
                  <a:pt x="164947" y="35560"/>
                </a:lnTo>
                <a:lnTo>
                  <a:pt x="166687" y="35560"/>
                </a:lnTo>
                <a:lnTo>
                  <a:pt x="165392" y="31750"/>
                </a:lnTo>
                <a:lnTo>
                  <a:pt x="160312" y="11430"/>
                </a:lnTo>
                <a:lnTo>
                  <a:pt x="159092" y="7620"/>
                </a:lnTo>
                <a:lnTo>
                  <a:pt x="157314" y="0"/>
                </a:lnTo>
                <a:lnTo>
                  <a:pt x="150418" y="0"/>
                </a:lnTo>
                <a:lnTo>
                  <a:pt x="150418" y="2540"/>
                </a:lnTo>
                <a:lnTo>
                  <a:pt x="146939" y="7620"/>
                </a:lnTo>
                <a:lnTo>
                  <a:pt x="145199" y="9258"/>
                </a:lnTo>
                <a:lnTo>
                  <a:pt x="145199" y="40640"/>
                </a:lnTo>
                <a:lnTo>
                  <a:pt x="145199" y="45720"/>
                </a:lnTo>
                <a:lnTo>
                  <a:pt x="141719" y="45720"/>
                </a:lnTo>
                <a:lnTo>
                  <a:pt x="142875" y="50380"/>
                </a:lnTo>
                <a:lnTo>
                  <a:pt x="142976" y="50800"/>
                </a:lnTo>
                <a:lnTo>
                  <a:pt x="134899" y="50800"/>
                </a:lnTo>
                <a:lnTo>
                  <a:pt x="132054" y="45720"/>
                </a:lnTo>
                <a:lnTo>
                  <a:pt x="135445" y="40640"/>
                </a:lnTo>
                <a:lnTo>
                  <a:pt x="145199" y="40640"/>
                </a:lnTo>
                <a:lnTo>
                  <a:pt x="145199" y="9258"/>
                </a:lnTo>
                <a:lnTo>
                  <a:pt x="142875" y="11430"/>
                </a:lnTo>
                <a:lnTo>
                  <a:pt x="141719" y="7620"/>
                </a:lnTo>
                <a:lnTo>
                  <a:pt x="138811" y="7620"/>
                </a:lnTo>
                <a:lnTo>
                  <a:pt x="138226" y="2540"/>
                </a:lnTo>
                <a:lnTo>
                  <a:pt x="150418" y="2540"/>
                </a:lnTo>
                <a:lnTo>
                  <a:pt x="150418" y="0"/>
                </a:lnTo>
                <a:lnTo>
                  <a:pt x="137287" y="0"/>
                </a:lnTo>
                <a:lnTo>
                  <a:pt x="135318" y="2540"/>
                </a:lnTo>
                <a:lnTo>
                  <a:pt x="125450" y="2540"/>
                </a:lnTo>
                <a:lnTo>
                  <a:pt x="122542" y="7620"/>
                </a:lnTo>
                <a:lnTo>
                  <a:pt x="122542" y="11430"/>
                </a:lnTo>
                <a:lnTo>
                  <a:pt x="127584" y="16548"/>
                </a:lnTo>
                <a:lnTo>
                  <a:pt x="130441" y="16548"/>
                </a:lnTo>
                <a:lnTo>
                  <a:pt x="127774" y="21590"/>
                </a:lnTo>
                <a:lnTo>
                  <a:pt x="126479" y="21590"/>
                </a:lnTo>
                <a:lnTo>
                  <a:pt x="126479" y="259232"/>
                </a:lnTo>
                <a:lnTo>
                  <a:pt x="123761" y="267970"/>
                </a:lnTo>
                <a:lnTo>
                  <a:pt x="116878" y="267970"/>
                </a:lnTo>
                <a:lnTo>
                  <a:pt x="109943" y="263004"/>
                </a:lnTo>
                <a:lnTo>
                  <a:pt x="106616" y="259232"/>
                </a:lnTo>
                <a:lnTo>
                  <a:pt x="126479" y="259232"/>
                </a:lnTo>
                <a:lnTo>
                  <a:pt x="126479" y="21590"/>
                </a:lnTo>
                <a:lnTo>
                  <a:pt x="123710" y="21590"/>
                </a:lnTo>
                <a:lnTo>
                  <a:pt x="122593" y="26479"/>
                </a:lnTo>
                <a:lnTo>
                  <a:pt x="122542" y="26670"/>
                </a:lnTo>
                <a:lnTo>
                  <a:pt x="118478" y="26670"/>
                </a:lnTo>
                <a:lnTo>
                  <a:pt x="115138" y="31750"/>
                </a:lnTo>
                <a:lnTo>
                  <a:pt x="113042" y="26670"/>
                </a:lnTo>
                <a:lnTo>
                  <a:pt x="118478" y="26670"/>
                </a:lnTo>
                <a:lnTo>
                  <a:pt x="119062" y="21590"/>
                </a:lnTo>
                <a:lnTo>
                  <a:pt x="112090" y="21590"/>
                </a:lnTo>
                <a:lnTo>
                  <a:pt x="112217" y="19050"/>
                </a:lnTo>
                <a:lnTo>
                  <a:pt x="112331" y="16548"/>
                </a:lnTo>
                <a:lnTo>
                  <a:pt x="114198" y="7620"/>
                </a:lnTo>
                <a:lnTo>
                  <a:pt x="116586" y="2540"/>
                </a:lnTo>
                <a:lnTo>
                  <a:pt x="117119" y="0"/>
                </a:lnTo>
                <a:lnTo>
                  <a:pt x="97878" y="0"/>
                </a:lnTo>
                <a:lnTo>
                  <a:pt x="94373" y="7620"/>
                </a:lnTo>
                <a:lnTo>
                  <a:pt x="92951" y="11430"/>
                </a:lnTo>
                <a:lnTo>
                  <a:pt x="96367" y="26479"/>
                </a:lnTo>
                <a:lnTo>
                  <a:pt x="96405" y="26670"/>
                </a:lnTo>
                <a:lnTo>
                  <a:pt x="79565" y="26670"/>
                </a:lnTo>
                <a:lnTo>
                  <a:pt x="77901" y="16548"/>
                </a:lnTo>
                <a:lnTo>
                  <a:pt x="77825" y="35560"/>
                </a:lnTo>
                <a:lnTo>
                  <a:pt x="72847" y="40640"/>
                </a:lnTo>
                <a:lnTo>
                  <a:pt x="72021" y="40640"/>
                </a:lnTo>
                <a:lnTo>
                  <a:pt x="72021" y="55880"/>
                </a:lnTo>
                <a:lnTo>
                  <a:pt x="66916" y="55880"/>
                </a:lnTo>
                <a:lnTo>
                  <a:pt x="65633" y="54800"/>
                </a:lnTo>
                <a:lnTo>
                  <a:pt x="65633" y="254000"/>
                </a:lnTo>
                <a:lnTo>
                  <a:pt x="59283" y="258775"/>
                </a:lnTo>
                <a:lnTo>
                  <a:pt x="57137" y="256540"/>
                </a:lnTo>
                <a:lnTo>
                  <a:pt x="65633" y="254000"/>
                </a:lnTo>
                <a:lnTo>
                  <a:pt x="65633" y="54800"/>
                </a:lnTo>
                <a:lnTo>
                  <a:pt x="60934" y="50800"/>
                </a:lnTo>
                <a:lnTo>
                  <a:pt x="55092" y="50800"/>
                </a:lnTo>
                <a:lnTo>
                  <a:pt x="53441" y="45720"/>
                </a:lnTo>
                <a:lnTo>
                  <a:pt x="61074" y="45720"/>
                </a:lnTo>
                <a:lnTo>
                  <a:pt x="66052" y="50800"/>
                </a:lnTo>
                <a:lnTo>
                  <a:pt x="69964" y="50800"/>
                </a:lnTo>
                <a:lnTo>
                  <a:pt x="72021" y="55880"/>
                </a:lnTo>
                <a:lnTo>
                  <a:pt x="72021" y="40640"/>
                </a:lnTo>
                <a:lnTo>
                  <a:pt x="68465" y="40640"/>
                </a:lnTo>
                <a:lnTo>
                  <a:pt x="68757" y="35560"/>
                </a:lnTo>
                <a:lnTo>
                  <a:pt x="77825" y="35560"/>
                </a:lnTo>
                <a:lnTo>
                  <a:pt x="77825" y="16548"/>
                </a:lnTo>
                <a:lnTo>
                  <a:pt x="72694" y="16548"/>
                </a:lnTo>
                <a:lnTo>
                  <a:pt x="73761" y="21590"/>
                </a:lnTo>
                <a:lnTo>
                  <a:pt x="71437" y="21590"/>
                </a:lnTo>
                <a:lnTo>
                  <a:pt x="67805" y="11430"/>
                </a:lnTo>
                <a:lnTo>
                  <a:pt x="68897" y="2540"/>
                </a:lnTo>
                <a:lnTo>
                  <a:pt x="69723" y="0"/>
                </a:lnTo>
                <a:lnTo>
                  <a:pt x="61569" y="0"/>
                </a:lnTo>
                <a:lnTo>
                  <a:pt x="61569" y="31750"/>
                </a:lnTo>
                <a:lnTo>
                  <a:pt x="53441" y="31750"/>
                </a:lnTo>
                <a:lnTo>
                  <a:pt x="53441" y="21590"/>
                </a:lnTo>
                <a:lnTo>
                  <a:pt x="61569" y="31750"/>
                </a:lnTo>
                <a:lnTo>
                  <a:pt x="61569" y="0"/>
                </a:lnTo>
                <a:lnTo>
                  <a:pt x="59829" y="0"/>
                </a:lnTo>
                <a:lnTo>
                  <a:pt x="59829" y="7620"/>
                </a:lnTo>
                <a:lnTo>
                  <a:pt x="51117" y="11430"/>
                </a:lnTo>
                <a:lnTo>
                  <a:pt x="49364" y="2540"/>
                </a:lnTo>
                <a:lnTo>
                  <a:pt x="49364" y="0"/>
                </a:lnTo>
                <a:lnTo>
                  <a:pt x="44729" y="0"/>
                </a:lnTo>
                <a:lnTo>
                  <a:pt x="44729" y="59690"/>
                </a:lnTo>
                <a:lnTo>
                  <a:pt x="37172" y="59690"/>
                </a:lnTo>
                <a:lnTo>
                  <a:pt x="34848" y="55880"/>
                </a:lnTo>
                <a:lnTo>
                  <a:pt x="44145" y="55880"/>
                </a:lnTo>
                <a:lnTo>
                  <a:pt x="44729" y="59690"/>
                </a:lnTo>
                <a:lnTo>
                  <a:pt x="44729" y="0"/>
                </a:lnTo>
                <a:lnTo>
                  <a:pt x="5232" y="0"/>
                </a:lnTo>
                <a:lnTo>
                  <a:pt x="0" y="2540"/>
                </a:lnTo>
                <a:lnTo>
                  <a:pt x="2324" y="2540"/>
                </a:lnTo>
                <a:lnTo>
                  <a:pt x="2997" y="7620"/>
                </a:lnTo>
                <a:lnTo>
                  <a:pt x="6756" y="11430"/>
                </a:lnTo>
                <a:lnTo>
                  <a:pt x="18592" y="21590"/>
                </a:lnTo>
                <a:lnTo>
                  <a:pt x="13360" y="21590"/>
                </a:lnTo>
                <a:lnTo>
                  <a:pt x="9880" y="26670"/>
                </a:lnTo>
                <a:lnTo>
                  <a:pt x="13360" y="31750"/>
                </a:lnTo>
                <a:lnTo>
                  <a:pt x="12204" y="35560"/>
                </a:lnTo>
                <a:lnTo>
                  <a:pt x="17437" y="35560"/>
                </a:lnTo>
                <a:lnTo>
                  <a:pt x="17437" y="40640"/>
                </a:lnTo>
                <a:lnTo>
                  <a:pt x="17945" y="40640"/>
                </a:lnTo>
                <a:lnTo>
                  <a:pt x="17068" y="50380"/>
                </a:lnTo>
                <a:lnTo>
                  <a:pt x="17030" y="50800"/>
                </a:lnTo>
                <a:lnTo>
                  <a:pt x="19621" y="50800"/>
                </a:lnTo>
                <a:lnTo>
                  <a:pt x="23241" y="55880"/>
                </a:lnTo>
                <a:lnTo>
                  <a:pt x="27520" y="59690"/>
                </a:lnTo>
                <a:lnTo>
                  <a:pt x="30492" y="64770"/>
                </a:lnTo>
                <a:lnTo>
                  <a:pt x="30429" y="69850"/>
                </a:lnTo>
                <a:lnTo>
                  <a:pt x="25552" y="74930"/>
                </a:lnTo>
                <a:lnTo>
                  <a:pt x="20332" y="74930"/>
                </a:lnTo>
                <a:lnTo>
                  <a:pt x="27876" y="80010"/>
                </a:lnTo>
                <a:lnTo>
                  <a:pt x="32524" y="80010"/>
                </a:lnTo>
                <a:lnTo>
                  <a:pt x="38341" y="74930"/>
                </a:lnTo>
                <a:lnTo>
                  <a:pt x="41821" y="74930"/>
                </a:lnTo>
                <a:lnTo>
                  <a:pt x="48209" y="74930"/>
                </a:lnTo>
                <a:lnTo>
                  <a:pt x="48793" y="80010"/>
                </a:lnTo>
                <a:lnTo>
                  <a:pt x="41821" y="74930"/>
                </a:lnTo>
                <a:lnTo>
                  <a:pt x="35433" y="83820"/>
                </a:lnTo>
                <a:lnTo>
                  <a:pt x="46469" y="83820"/>
                </a:lnTo>
                <a:lnTo>
                  <a:pt x="42989" y="88900"/>
                </a:lnTo>
                <a:lnTo>
                  <a:pt x="49364" y="83820"/>
                </a:lnTo>
                <a:lnTo>
                  <a:pt x="49364" y="88900"/>
                </a:lnTo>
                <a:lnTo>
                  <a:pt x="53441" y="88900"/>
                </a:lnTo>
                <a:lnTo>
                  <a:pt x="53441" y="93980"/>
                </a:lnTo>
                <a:lnTo>
                  <a:pt x="44145" y="99060"/>
                </a:lnTo>
                <a:lnTo>
                  <a:pt x="48209" y="93980"/>
                </a:lnTo>
                <a:lnTo>
                  <a:pt x="40665" y="93980"/>
                </a:lnTo>
                <a:lnTo>
                  <a:pt x="41236" y="99060"/>
                </a:lnTo>
                <a:lnTo>
                  <a:pt x="36017" y="99060"/>
                </a:lnTo>
                <a:lnTo>
                  <a:pt x="27838" y="104305"/>
                </a:lnTo>
                <a:lnTo>
                  <a:pt x="37172" y="104305"/>
                </a:lnTo>
                <a:lnTo>
                  <a:pt x="37172" y="109220"/>
                </a:lnTo>
                <a:lnTo>
                  <a:pt x="36601" y="109220"/>
                </a:lnTo>
                <a:lnTo>
                  <a:pt x="34137" y="114300"/>
                </a:lnTo>
                <a:lnTo>
                  <a:pt x="34747" y="114300"/>
                </a:lnTo>
                <a:lnTo>
                  <a:pt x="35369" y="114300"/>
                </a:lnTo>
                <a:lnTo>
                  <a:pt x="38074" y="114300"/>
                </a:lnTo>
                <a:lnTo>
                  <a:pt x="24396" y="118110"/>
                </a:lnTo>
                <a:lnTo>
                  <a:pt x="22072" y="118110"/>
                </a:lnTo>
                <a:lnTo>
                  <a:pt x="37757" y="123190"/>
                </a:lnTo>
                <a:lnTo>
                  <a:pt x="34277" y="123190"/>
                </a:lnTo>
                <a:lnTo>
                  <a:pt x="31369" y="128270"/>
                </a:lnTo>
                <a:lnTo>
                  <a:pt x="40665" y="128270"/>
                </a:lnTo>
                <a:lnTo>
                  <a:pt x="42405" y="128270"/>
                </a:lnTo>
                <a:lnTo>
                  <a:pt x="40081" y="133350"/>
                </a:lnTo>
                <a:lnTo>
                  <a:pt x="40665" y="128270"/>
                </a:lnTo>
                <a:lnTo>
                  <a:pt x="37172" y="137160"/>
                </a:lnTo>
                <a:lnTo>
                  <a:pt x="38481" y="137160"/>
                </a:lnTo>
                <a:lnTo>
                  <a:pt x="37884" y="142240"/>
                </a:lnTo>
                <a:lnTo>
                  <a:pt x="44145" y="142240"/>
                </a:lnTo>
                <a:lnTo>
                  <a:pt x="40665" y="147320"/>
                </a:lnTo>
                <a:lnTo>
                  <a:pt x="41821" y="147320"/>
                </a:lnTo>
                <a:lnTo>
                  <a:pt x="41097" y="149860"/>
                </a:lnTo>
                <a:lnTo>
                  <a:pt x="44729" y="147320"/>
                </a:lnTo>
                <a:lnTo>
                  <a:pt x="49949" y="147320"/>
                </a:lnTo>
                <a:lnTo>
                  <a:pt x="53441" y="142240"/>
                </a:lnTo>
                <a:lnTo>
                  <a:pt x="58077" y="142240"/>
                </a:lnTo>
                <a:lnTo>
                  <a:pt x="63309" y="147320"/>
                </a:lnTo>
                <a:lnTo>
                  <a:pt x="64477" y="157480"/>
                </a:lnTo>
                <a:lnTo>
                  <a:pt x="57505" y="157480"/>
                </a:lnTo>
                <a:lnTo>
                  <a:pt x="59245" y="166370"/>
                </a:lnTo>
                <a:lnTo>
                  <a:pt x="52273" y="166370"/>
                </a:lnTo>
                <a:lnTo>
                  <a:pt x="49364" y="171450"/>
                </a:lnTo>
                <a:lnTo>
                  <a:pt x="42964" y="171450"/>
                </a:lnTo>
                <a:lnTo>
                  <a:pt x="41236" y="176530"/>
                </a:lnTo>
                <a:lnTo>
                  <a:pt x="59829" y="176530"/>
                </a:lnTo>
                <a:lnTo>
                  <a:pt x="45885" y="181610"/>
                </a:lnTo>
                <a:lnTo>
                  <a:pt x="24396" y="181610"/>
                </a:lnTo>
                <a:lnTo>
                  <a:pt x="26403" y="185420"/>
                </a:lnTo>
                <a:lnTo>
                  <a:pt x="34213" y="185420"/>
                </a:lnTo>
                <a:lnTo>
                  <a:pt x="40271" y="190500"/>
                </a:lnTo>
                <a:lnTo>
                  <a:pt x="44526" y="190500"/>
                </a:lnTo>
                <a:lnTo>
                  <a:pt x="40932" y="195580"/>
                </a:lnTo>
                <a:lnTo>
                  <a:pt x="37287" y="195580"/>
                </a:lnTo>
                <a:lnTo>
                  <a:pt x="32524" y="200660"/>
                </a:lnTo>
                <a:lnTo>
                  <a:pt x="41821" y="200660"/>
                </a:lnTo>
                <a:lnTo>
                  <a:pt x="48209" y="205740"/>
                </a:lnTo>
                <a:lnTo>
                  <a:pt x="36449" y="205740"/>
                </a:lnTo>
                <a:lnTo>
                  <a:pt x="35140" y="209550"/>
                </a:lnTo>
                <a:lnTo>
                  <a:pt x="26720" y="209550"/>
                </a:lnTo>
                <a:lnTo>
                  <a:pt x="30784" y="214630"/>
                </a:lnTo>
                <a:lnTo>
                  <a:pt x="50533" y="209550"/>
                </a:lnTo>
                <a:lnTo>
                  <a:pt x="39598" y="214630"/>
                </a:lnTo>
                <a:lnTo>
                  <a:pt x="41897" y="214630"/>
                </a:lnTo>
                <a:lnTo>
                  <a:pt x="44729" y="219710"/>
                </a:lnTo>
                <a:lnTo>
                  <a:pt x="31953" y="219710"/>
                </a:lnTo>
                <a:lnTo>
                  <a:pt x="30784" y="224790"/>
                </a:lnTo>
                <a:lnTo>
                  <a:pt x="40208" y="224790"/>
                </a:lnTo>
                <a:lnTo>
                  <a:pt x="36753" y="229870"/>
                </a:lnTo>
                <a:lnTo>
                  <a:pt x="32677" y="229870"/>
                </a:lnTo>
                <a:lnTo>
                  <a:pt x="35598" y="234670"/>
                </a:lnTo>
                <a:lnTo>
                  <a:pt x="46469" y="229870"/>
                </a:lnTo>
                <a:lnTo>
                  <a:pt x="40157" y="234950"/>
                </a:lnTo>
                <a:lnTo>
                  <a:pt x="53848" y="234950"/>
                </a:lnTo>
                <a:lnTo>
                  <a:pt x="51117" y="238760"/>
                </a:lnTo>
                <a:lnTo>
                  <a:pt x="54597" y="238760"/>
                </a:lnTo>
                <a:lnTo>
                  <a:pt x="53403" y="243840"/>
                </a:lnTo>
                <a:lnTo>
                  <a:pt x="44145" y="243840"/>
                </a:lnTo>
                <a:lnTo>
                  <a:pt x="42329" y="248920"/>
                </a:lnTo>
                <a:lnTo>
                  <a:pt x="46075" y="248920"/>
                </a:lnTo>
                <a:lnTo>
                  <a:pt x="39497" y="254000"/>
                </a:lnTo>
                <a:lnTo>
                  <a:pt x="53441" y="254000"/>
                </a:lnTo>
                <a:lnTo>
                  <a:pt x="55181" y="254000"/>
                </a:lnTo>
                <a:lnTo>
                  <a:pt x="54597" y="255270"/>
                </a:lnTo>
                <a:lnTo>
                  <a:pt x="54267" y="255778"/>
                </a:lnTo>
                <a:lnTo>
                  <a:pt x="54152" y="255955"/>
                </a:lnTo>
                <a:lnTo>
                  <a:pt x="54368" y="256540"/>
                </a:lnTo>
                <a:lnTo>
                  <a:pt x="53771" y="256540"/>
                </a:lnTo>
                <a:lnTo>
                  <a:pt x="52311" y="258775"/>
                </a:lnTo>
                <a:lnTo>
                  <a:pt x="54838" y="257810"/>
                </a:lnTo>
                <a:lnTo>
                  <a:pt x="55333" y="259232"/>
                </a:lnTo>
                <a:lnTo>
                  <a:pt x="58674" y="259232"/>
                </a:lnTo>
                <a:lnTo>
                  <a:pt x="59728" y="259232"/>
                </a:lnTo>
                <a:lnTo>
                  <a:pt x="64998" y="259232"/>
                </a:lnTo>
                <a:lnTo>
                  <a:pt x="64452" y="263004"/>
                </a:lnTo>
                <a:lnTo>
                  <a:pt x="59817" y="263004"/>
                </a:lnTo>
                <a:lnTo>
                  <a:pt x="62369" y="267970"/>
                </a:lnTo>
                <a:lnTo>
                  <a:pt x="63550" y="267970"/>
                </a:lnTo>
                <a:lnTo>
                  <a:pt x="55753" y="273050"/>
                </a:lnTo>
                <a:lnTo>
                  <a:pt x="62369" y="273050"/>
                </a:lnTo>
                <a:lnTo>
                  <a:pt x="55549" y="278168"/>
                </a:lnTo>
                <a:lnTo>
                  <a:pt x="72910" y="278168"/>
                </a:lnTo>
                <a:lnTo>
                  <a:pt x="69113" y="283210"/>
                </a:lnTo>
                <a:lnTo>
                  <a:pt x="85382" y="283210"/>
                </a:lnTo>
                <a:lnTo>
                  <a:pt x="89065" y="288315"/>
                </a:lnTo>
                <a:lnTo>
                  <a:pt x="92417" y="288315"/>
                </a:lnTo>
                <a:lnTo>
                  <a:pt x="93510" y="292100"/>
                </a:lnTo>
                <a:lnTo>
                  <a:pt x="85318" y="292100"/>
                </a:lnTo>
                <a:lnTo>
                  <a:pt x="84848" y="302260"/>
                </a:lnTo>
                <a:lnTo>
                  <a:pt x="76669" y="307340"/>
                </a:lnTo>
                <a:lnTo>
                  <a:pt x="86106" y="307340"/>
                </a:lnTo>
                <a:lnTo>
                  <a:pt x="90754" y="311150"/>
                </a:lnTo>
                <a:lnTo>
                  <a:pt x="94310" y="311150"/>
                </a:lnTo>
                <a:lnTo>
                  <a:pt x="100482" y="316230"/>
                </a:lnTo>
                <a:lnTo>
                  <a:pt x="96989" y="316230"/>
                </a:lnTo>
                <a:lnTo>
                  <a:pt x="96989" y="321310"/>
                </a:lnTo>
                <a:lnTo>
                  <a:pt x="92925" y="321310"/>
                </a:lnTo>
                <a:lnTo>
                  <a:pt x="90601" y="326390"/>
                </a:lnTo>
                <a:lnTo>
                  <a:pt x="99288" y="321310"/>
                </a:lnTo>
                <a:lnTo>
                  <a:pt x="118478" y="321310"/>
                </a:lnTo>
                <a:lnTo>
                  <a:pt x="111099" y="326390"/>
                </a:lnTo>
                <a:lnTo>
                  <a:pt x="104762" y="326390"/>
                </a:lnTo>
                <a:lnTo>
                  <a:pt x="98310" y="331470"/>
                </a:lnTo>
                <a:lnTo>
                  <a:pt x="107264" y="331470"/>
                </a:lnTo>
                <a:lnTo>
                  <a:pt x="112674" y="326390"/>
                </a:lnTo>
                <a:lnTo>
                  <a:pt x="107810" y="336550"/>
                </a:lnTo>
                <a:lnTo>
                  <a:pt x="109626" y="336550"/>
                </a:lnTo>
                <a:lnTo>
                  <a:pt x="110350" y="341363"/>
                </a:lnTo>
                <a:lnTo>
                  <a:pt x="110388" y="341630"/>
                </a:lnTo>
                <a:lnTo>
                  <a:pt x="114998" y="336550"/>
                </a:lnTo>
                <a:lnTo>
                  <a:pt x="108343" y="346710"/>
                </a:lnTo>
                <a:lnTo>
                  <a:pt x="117182" y="346710"/>
                </a:lnTo>
                <a:lnTo>
                  <a:pt x="114122" y="350520"/>
                </a:lnTo>
                <a:lnTo>
                  <a:pt x="108483" y="355600"/>
                </a:lnTo>
                <a:lnTo>
                  <a:pt x="103378" y="355600"/>
                </a:lnTo>
                <a:lnTo>
                  <a:pt x="108597" y="360692"/>
                </a:lnTo>
                <a:lnTo>
                  <a:pt x="120802" y="355600"/>
                </a:lnTo>
                <a:lnTo>
                  <a:pt x="121958" y="355600"/>
                </a:lnTo>
                <a:lnTo>
                  <a:pt x="120192" y="360756"/>
                </a:lnTo>
                <a:lnTo>
                  <a:pt x="122897" y="360756"/>
                </a:lnTo>
                <a:lnTo>
                  <a:pt x="125425" y="364528"/>
                </a:lnTo>
                <a:lnTo>
                  <a:pt x="137401" y="364528"/>
                </a:lnTo>
                <a:lnTo>
                  <a:pt x="135699" y="368300"/>
                </a:lnTo>
                <a:lnTo>
                  <a:pt x="136652" y="368300"/>
                </a:lnTo>
                <a:lnTo>
                  <a:pt x="145694" y="360756"/>
                </a:lnTo>
                <a:lnTo>
                  <a:pt x="152120" y="360756"/>
                </a:lnTo>
                <a:lnTo>
                  <a:pt x="159715" y="355600"/>
                </a:lnTo>
                <a:lnTo>
                  <a:pt x="153416" y="364528"/>
                </a:lnTo>
                <a:lnTo>
                  <a:pt x="152628" y="364528"/>
                </a:lnTo>
                <a:lnTo>
                  <a:pt x="152565" y="363918"/>
                </a:lnTo>
                <a:lnTo>
                  <a:pt x="152488" y="363321"/>
                </a:lnTo>
                <a:lnTo>
                  <a:pt x="152387" y="362559"/>
                </a:lnTo>
                <a:lnTo>
                  <a:pt x="152323" y="361950"/>
                </a:lnTo>
                <a:lnTo>
                  <a:pt x="152222" y="361162"/>
                </a:lnTo>
                <a:lnTo>
                  <a:pt x="152171" y="360756"/>
                </a:lnTo>
                <a:lnTo>
                  <a:pt x="151879" y="361162"/>
                </a:lnTo>
                <a:lnTo>
                  <a:pt x="149821" y="364528"/>
                </a:lnTo>
                <a:lnTo>
                  <a:pt x="152031" y="364528"/>
                </a:lnTo>
                <a:lnTo>
                  <a:pt x="145097" y="370903"/>
                </a:lnTo>
                <a:lnTo>
                  <a:pt x="154368" y="370903"/>
                </a:lnTo>
                <a:lnTo>
                  <a:pt x="153327" y="374650"/>
                </a:lnTo>
                <a:lnTo>
                  <a:pt x="142303" y="374650"/>
                </a:lnTo>
                <a:lnTo>
                  <a:pt x="138226" y="379730"/>
                </a:lnTo>
                <a:lnTo>
                  <a:pt x="139877" y="370903"/>
                </a:lnTo>
                <a:lnTo>
                  <a:pt x="138747" y="372110"/>
                </a:lnTo>
                <a:lnTo>
                  <a:pt x="133261" y="379730"/>
                </a:lnTo>
                <a:lnTo>
                  <a:pt x="130492" y="379730"/>
                </a:lnTo>
                <a:lnTo>
                  <a:pt x="122148" y="384810"/>
                </a:lnTo>
                <a:lnTo>
                  <a:pt x="123202" y="384810"/>
                </a:lnTo>
                <a:lnTo>
                  <a:pt x="123710" y="388620"/>
                </a:lnTo>
                <a:lnTo>
                  <a:pt x="131775" y="384810"/>
                </a:lnTo>
                <a:lnTo>
                  <a:pt x="133045" y="384810"/>
                </a:lnTo>
                <a:lnTo>
                  <a:pt x="133502" y="392430"/>
                </a:lnTo>
                <a:lnTo>
                  <a:pt x="133578" y="393700"/>
                </a:lnTo>
                <a:lnTo>
                  <a:pt x="140550" y="393700"/>
                </a:lnTo>
                <a:lnTo>
                  <a:pt x="142290" y="388620"/>
                </a:lnTo>
                <a:lnTo>
                  <a:pt x="148336" y="384810"/>
                </a:lnTo>
                <a:lnTo>
                  <a:pt x="149707" y="384810"/>
                </a:lnTo>
                <a:lnTo>
                  <a:pt x="152615" y="388620"/>
                </a:lnTo>
                <a:lnTo>
                  <a:pt x="146062" y="398780"/>
                </a:lnTo>
                <a:lnTo>
                  <a:pt x="139585" y="403860"/>
                </a:lnTo>
                <a:lnTo>
                  <a:pt x="140233" y="403860"/>
                </a:lnTo>
                <a:lnTo>
                  <a:pt x="144614" y="408940"/>
                </a:lnTo>
                <a:lnTo>
                  <a:pt x="158191" y="398780"/>
                </a:lnTo>
                <a:lnTo>
                  <a:pt x="162661" y="398780"/>
                </a:lnTo>
                <a:lnTo>
                  <a:pt x="162623" y="403860"/>
                </a:lnTo>
                <a:lnTo>
                  <a:pt x="161861" y="403860"/>
                </a:lnTo>
                <a:lnTo>
                  <a:pt x="149847" y="408940"/>
                </a:lnTo>
                <a:lnTo>
                  <a:pt x="153987" y="412750"/>
                </a:lnTo>
                <a:lnTo>
                  <a:pt x="160007" y="408940"/>
                </a:lnTo>
                <a:lnTo>
                  <a:pt x="164706" y="408940"/>
                </a:lnTo>
                <a:lnTo>
                  <a:pt x="164820" y="412915"/>
                </a:lnTo>
                <a:lnTo>
                  <a:pt x="167678" y="412915"/>
                </a:lnTo>
                <a:lnTo>
                  <a:pt x="157975" y="422910"/>
                </a:lnTo>
                <a:lnTo>
                  <a:pt x="163334" y="422910"/>
                </a:lnTo>
                <a:lnTo>
                  <a:pt x="176669" y="427990"/>
                </a:lnTo>
                <a:lnTo>
                  <a:pt x="182359" y="433070"/>
                </a:lnTo>
                <a:lnTo>
                  <a:pt x="178879" y="433070"/>
                </a:lnTo>
                <a:lnTo>
                  <a:pt x="174815" y="436880"/>
                </a:lnTo>
                <a:lnTo>
                  <a:pt x="173075" y="436880"/>
                </a:lnTo>
                <a:lnTo>
                  <a:pt x="179565" y="441960"/>
                </a:lnTo>
                <a:lnTo>
                  <a:pt x="183159" y="452120"/>
                </a:lnTo>
                <a:lnTo>
                  <a:pt x="184912" y="462280"/>
                </a:lnTo>
                <a:lnTo>
                  <a:pt x="185851" y="471170"/>
                </a:lnTo>
                <a:lnTo>
                  <a:pt x="196545" y="467360"/>
                </a:lnTo>
                <a:lnTo>
                  <a:pt x="202730" y="467360"/>
                </a:lnTo>
                <a:lnTo>
                  <a:pt x="198628" y="471170"/>
                </a:lnTo>
                <a:lnTo>
                  <a:pt x="212928" y="471170"/>
                </a:lnTo>
                <a:lnTo>
                  <a:pt x="218579" y="476250"/>
                </a:lnTo>
                <a:lnTo>
                  <a:pt x="218948" y="486410"/>
                </a:lnTo>
                <a:lnTo>
                  <a:pt x="215468" y="486410"/>
                </a:lnTo>
                <a:lnTo>
                  <a:pt x="218909" y="490220"/>
                </a:lnTo>
                <a:lnTo>
                  <a:pt x="225628" y="486410"/>
                </a:lnTo>
                <a:lnTo>
                  <a:pt x="231470" y="481330"/>
                </a:lnTo>
                <a:lnTo>
                  <a:pt x="232308" y="486410"/>
                </a:lnTo>
                <a:lnTo>
                  <a:pt x="229984" y="486410"/>
                </a:lnTo>
                <a:lnTo>
                  <a:pt x="232308" y="490220"/>
                </a:lnTo>
                <a:lnTo>
                  <a:pt x="238125" y="495300"/>
                </a:lnTo>
                <a:lnTo>
                  <a:pt x="246253" y="505460"/>
                </a:lnTo>
                <a:lnTo>
                  <a:pt x="249148" y="510540"/>
                </a:lnTo>
                <a:lnTo>
                  <a:pt x="246824" y="519430"/>
                </a:lnTo>
                <a:lnTo>
                  <a:pt x="252933" y="514350"/>
                </a:lnTo>
                <a:lnTo>
                  <a:pt x="255612" y="519430"/>
                </a:lnTo>
                <a:lnTo>
                  <a:pt x="258838" y="519430"/>
                </a:lnTo>
                <a:lnTo>
                  <a:pt x="266573" y="514350"/>
                </a:lnTo>
                <a:lnTo>
                  <a:pt x="264845" y="525157"/>
                </a:lnTo>
                <a:lnTo>
                  <a:pt x="264744" y="525780"/>
                </a:lnTo>
                <a:lnTo>
                  <a:pt x="263220" y="529615"/>
                </a:lnTo>
                <a:lnTo>
                  <a:pt x="263105" y="543572"/>
                </a:lnTo>
                <a:lnTo>
                  <a:pt x="263994" y="543572"/>
                </a:lnTo>
                <a:lnTo>
                  <a:pt x="274701" y="534670"/>
                </a:lnTo>
                <a:lnTo>
                  <a:pt x="278765" y="534670"/>
                </a:lnTo>
                <a:lnTo>
                  <a:pt x="271627" y="543572"/>
                </a:lnTo>
                <a:lnTo>
                  <a:pt x="274955" y="542290"/>
                </a:lnTo>
                <a:lnTo>
                  <a:pt x="282841" y="538480"/>
                </a:lnTo>
                <a:lnTo>
                  <a:pt x="276186" y="548640"/>
                </a:lnTo>
                <a:lnTo>
                  <a:pt x="279793" y="548640"/>
                </a:lnTo>
                <a:lnTo>
                  <a:pt x="281584" y="543572"/>
                </a:lnTo>
                <a:lnTo>
                  <a:pt x="283997" y="538480"/>
                </a:lnTo>
                <a:lnTo>
                  <a:pt x="290969" y="538480"/>
                </a:lnTo>
                <a:lnTo>
                  <a:pt x="288061" y="553720"/>
                </a:lnTo>
                <a:lnTo>
                  <a:pt x="285165" y="558800"/>
                </a:lnTo>
                <a:lnTo>
                  <a:pt x="296189" y="558800"/>
                </a:lnTo>
                <a:lnTo>
                  <a:pt x="294017" y="563880"/>
                </a:lnTo>
                <a:lnTo>
                  <a:pt x="292887" y="567690"/>
                </a:lnTo>
                <a:lnTo>
                  <a:pt x="296773" y="567690"/>
                </a:lnTo>
                <a:lnTo>
                  <a:pt x="297357" y="563880"/>
                </a:lnTo>
                <a:lnTo>
                  <a:pt x="300837" y="563880"/>
                </a:lnTo>
                <a:lnTo>
                  <a:pt x="302577" y="558800"/>
                </a:lnTo>
                <a:lnTo>
                  <a:pt x="300837" y="567690"/>
                </a:lnTo>
                <a:lnTo>
                  <a:pt x="306070" y="572770"/>
                </a:lnTo>
                <a:lnTo>
                  <a:pt x="311873" y="572770"/>
                </a:lnTo>
                <a:lnTo>
                  <a:pt x="306654" y="577850"/>
                </a:lnTo>
                <a:lnTo>
                  <a:pt x="311950" y="582930"/>
                </a:lnTo>
                <a:lnTo>
                  <a:pt x="318554" y="582930"/>
                </a:lnTo>
                <a:lnTo>
                  <a:pt x="325589" y="588010"/>
                </a:lnTo>
                <a:lnTo>
                  <a:pt x="332206" y="588010"/>
                </a:lnTo>
                <a:lnTo>
                  <a:pt x="331038" y="582930"/>
                </a:lnTo>
                <a:lnTo>
                  <a:pt x="338582" y="572770"/>
                </a:lnTo>
                <a:lnTo>
                  <a:pt x="341490" y="572770"/>
                </a:lnTo>
                <a:lnTo>
                  <a:pt x="340258" y="575310"/>
                </a:lnTo>
                <a:lnTo>
                  <a:pt x="343814" y="572770"/>
                </a:lnTo>
                <a:lnTo>
                  <a:pt x="346138" y="572770"/>
                </a:lnTo>
                <a:lnTo>
                  <a:pt x="339217" y="588010"/>
                </a:lnTo>
                <a:lnTo>
                  <a:pt x="338658" y="589280"/>
                </a:lnTo>
                <a:lnTo>
                  <a:pt x="338632" y="590550"/>
                </a:lnTo>
                <a:lnTo>
                  <a:pt x="338518" y="594360"/>
                </a:lnTo>
                <a:lnTo>
                  <a:pt x="339026" y="596900"/>
                </a:lnTo>
                <a:lnTo>
                  <a:pt x="340588" y="601624"/>
                </a:lnTo>
                <a:lnTo>
                  <a:pt x="341401" y="600710"/>
                </a:lnTo>
                <a:lnTo>
                  <a:pt x="344970" y="596900"/>
                </a:lnTo>
                <a:lnTo>
                  <a:pt x="343801" y="601624"/>
                </a:lnTo>
                <a:lnTo>
                  <a:pt x="343687" y="602094"/>
                </a:lnTo>
                <a:lnTo>
                  <a:pt x="344728" y="602094"/>
                </a:lnTo>
                <a:lnTo>
                  <a:pt x="352539" y="606488"/>
                </a:lnTo>
                <a:lnTo>
                  <a:pt x="357720" y="602094"/>
                </a:lnTo>
                <a:lnTo>
                  <a:pt x="359067" y="602094"/>
                </a:lnTo>
                <a:lnTo>
                  <a:pt x="365302" y="606488"/>
                </a:lnTo>
                <a:lnTo>
                  <a:pt x="369951" y="596900"/>
                </a:lnTo>
                <a:lnTo>
                  <a:pt x="371881" y="602094"/>
                </a:lnTo>
                <a:lnTo>
                  <a:pt x="371944" y="601624"/>
                </a:lnTo>
                <a:lnTo>
                  <a:pt x="372237" y="600710"/>
                </a:lnTo>
                <a:lnTo>
                  <a:pt x="374307" y="596900"/>
                </a:lnTo>
                <a:lnTo>
                  <a:pt x="376923" y="591820"/>
                </a:lnTo>
                <a:lnTo>
                  <a:pt x="380047" y="600710"/>
                </a:lnTo>
                <a:lnTo>
                  <a:pt x="380555" y="602094"/>
                </a:lnTo>
                <a:lnTo>
                  <a:pt x="383311" y="612140"/>
                </a:lnTo>
                <a:lnTo>
                  <a:pt x="389699" y="612140"/>
                </a:lnTo>
                <a:lnTo>
                  <a:pt x="395312" y="607085"/>
                </a:lnTo>
                <a:lnTo>
                  <a:pt x="395630" y="607085"/>
                </a:lnTo>
                <a:lnTo>
                  <a:pt x="396290" y="607085"/>
                </a:lnTo>
                <a:lnTo>
                  <a:pt x="395960" y="606132"/>
                </a:lnTo>
                <a:lnTo>
                  <a:pt x="395795" y="606488"/>
                </a:lnTo>
                <a:lnTo>
                  <a:pt x="395884" y="606132"/>
                </a:lnTo>
                <a:lnTo>
                  <a:pt x="394525" y="602094"/>
                </a:lnTo>
                <a:lnTo>
                  <a:pt x="394677" y="601624"/>
                </a:lnTo>
                <a:lnTo>
                  <a:pt x="395185" y="600710"/>
                </a:lnTo>
                <a:lnTo>
                  <a:pt x="398411" y="596900"/>
                </a:lnTo>
                <a:lnTo>
                  <a:pt x="396989" y="602094"/>
                </a:lnTo>
                <a:lnTo>
                  <a:pt x="395960" y="606132"/>
                </a:lnTo>
                <a:lnTo>
                  <a:pt x="396087" y="606488"/>
                </a:lnTo>
                <a:lnTo>
                  <a:pt x="396189" y="606780"/>
                </a:lnTo>
                <a:lnTo>
                  <a:pt x="396290" y="607085"/>
                </a:lnTo>
                <a:lnTo>
                  <a:pt x="401535" y="607085"/>
                </a:lnTo>
                <a:lnTo>
                  <a:pt x="396087" y="615950"/>
                </a:lnTo>
                <a:lnTo>
                  <a:pt x="406539" y="615950"/>
                </a:lnTo>
                <a:lnTo>
                  <a:pt x="418731" y="612140"/>
                </a:lnTo>
                <a:lnTo>
                  <a:pt x="418731" y="607085"/>
                </a:lnTo>
                <a:lnTo>
                  <a:pt x="417944" y="607085"/>
                </a:lnTo>
                <a:lnTo>
                  <a:pt x="419709" y="602094"/>
                </a:lnTo>
                <a:lnTo>
                  <a:pt x="422275" y="602094"/>
                </a:lnTo>
                <a:lnTo>
                  <a:pt x="422541" y="606132"/>
                </a:lnTo>
                <a:lnTo>
                  <a:pt x="422592" y="607085"/>
                </a:lnTo>
                <a:lnTo>
                  <a:pt x="421055" y="612140"/>
                </a:lnTo>
                <a:lnTo>
                  <a:pt x="429704" y="612140"/>
                </a:lnTo>
                <a:lnTo>
                  <a:pt x="433298" y="615950"/>
                </a:lnTo>
                <a:lnTo>
                  <a:pt x="436740" y="621030"/>
                </a:lnTo>
                <a:lnTo>
                  <a:pt x="440270" y="631190"/>
                </a:lnTo>
                <a:lnTo>
                  <a:pt x="452424" y="631190"/>
                </a:lnTo>
                <a:lnTo>
                  <a:pt x="456184" y="626110"/>
                </a:lnTo>
                <a:lnTo>
                  <a:pt x="459663" y="626110"/>
                </a:lnTo>
                <a:lnTo>
                  <a:pt x="464045" y="621030"/>
                </a:lnTo>
                <a:lnTo>
                  <a:pt x="468426" y="626110"/>
                </a:lnTo>
                <a:lnTo>
                  <a:pt x="460070" y="626110"/>
                </a:lnTo>
                <a:lnTo>
                  <a:pt x="462241" y="635342"/>
                </a:lnTo>
                <a:lnTo>
                  <a:pt x="462292" y="635622"/>
                </a:lnTo>
                <a:lnTo>
                  <a:pt x="469011" y="626110"/>
                </a:lnTo>
                <a:lnTo>
                  <a:pt x="469544" y="626110"/>
                </a:lnTo>
                <a:lnTo>
                  <a:pt x="472757" y="631190"/>
                </a:lnTo>
                <a:lnTo>
                  <a:pt x="480314" y="631190"/>
                </a:lnTo>
                <a:lnTo>
                  <a:pt x="483793" y="635685"/>
                </a:lnTo>
                <a:lnTo>
                  <a:pt x="489026" y="631190"/>
                </a:lnTo>
                <a:lnTo>
                  <a:pt x="489610" y="641375"/>
                </a:lnTo>
                <a:lnTo>
                  <a:pt x="491477" y="641375"/>
                </a:lnTo>
                <a:lnTo>
                  <a:pt x="494601" y="646430"/>
                </a:lnTo>
                <a:lnTo>
                  <a:pt x="499338" y="646430"/>
                </a:lnTo>
                <a:lnTo>
                  <a:pt x="500595" y="641375"/>
                </a:lnTo>
                <a:lnTo>
                  <a:pt x="502818" y="641375"/>
                </a:lnTo>
                <a:lnTo>
                  <a:pt x="504393" y="638822"/>
                </a:lnTo>
                <a:lnTo>
                  <a:pt x="503237" y="641375"/>
                </a:lnTo>
                <a:lnTo>
                  <a:pt x="502894" y="641375"/>
                </a:lnTo>
                <a:lnTo>
                  <a:pt x="502183" y="643712"/>
                </a:lnTo>
                <a:lnTo>
                  <a:pt x="500938" y="646430"/>
                </a:lnTo>
                <a:lnTo>
                  <a:pt x="501332" y="646430"/>
                </a:lnTo>
                <a:lnTo>
                  <a:pt x="501510" y="645871"/>
                </a:lnTo>
                <a:lnTo>
                  <a:pt x="502323" y="644029"/>
                </a:lnTo>
                <a:lnTo>
                  <a:pt x="501332" y="646430"/>
                </a:lnTo>
                <a:lnTo>
                  <a:pt x="501523" y="646430"/>
                </a:lnTo>
                <a:lnTo>
                  <a:pt x="503821" y="641375"/>
                </a:lnTo>
                <a:lnTo>
                  <a:pt x="506133" y="636270"/>
                </a:lnTo>
                <a:lnTo>
                  <a:pt x="511060" y="636270"/>
                </a:lnTo>
                <a:lnTo>
                  <a:pt x="510794" y="641375"/>
                </a:lnTo>
                <a:lnTo>
                  <a:pt x="510362" y="645871"/>
                </a:lnTo>
                <a:lnTo>
                  <a:pt x="510311" y="646430"/>
                </a:lnTo>
                <a:lnTo>
                  <a:pt x="508774" y="650240"/>
                </a:lnTo>
                <a:lnTo>
                  <a:pt x="506450" y="655320"/>
                </a:lnTo>
                <a:lnTo>
                  <a:pt x="504126" y="655320"/>
                </a:lnTo>
                <a:lnTo>
                  <a:pt x="504126" y="660400"/>
                </a:lnTo>
                <a:lnTo>
                  <a:pt x="504710" y="660400"/>
                </a:lnTo>
                <a:lnTo>
                  <a:pt x="504710" y="664210"/>
                </a:lnTo>
                <a:lnTo>
                  <a:pt x="520941" y="664210"/>
                </a:lnTo>
                <a:lnTo>
                  <a:pt x="528612" y="660400"/>
                </a:lnTo>
                <a:lnTo>
                  <a:pt x="527888" y="664210"/>
                </a:lnTo>
                <a:lnTo>
                  <a:pt x="516318" y="669290"/>
                </a:lnTo>
                <a:lnTo>
                  <a:pt x="526732" y="674370"/>
                </a:lnTo>
                <a:lnTo>
                  <a:pt x="533704" y="684530"/>
                </a:lnTo>
                <a:lnTo>
                  <a:pt x="537768" y="693420"/>
                </a:lnTo>
                <a:lnTo>
                  <a:pt x="541642" y="698639"/>
                </a:lnTo>
                <a:lnTo>
                  <a:pt x="550240" y="698639"/>
                </a:lnTo>
                <a:lnTo>
                  <a:pt x="547636" y="703580"/>
                </a:lnTo>
                <a:lnTo>
                  <a:pt x="544156" y="703580"/>
                </a:lnTo>
                <a:lnTo>
                  <a:pt x="542709" y="708660"/>
                </a:lnTo>
                <a:lnTo>
                  <a:pt x="556933" y="708660"/>
                </a:lnTo>
                <a:lnTo>
                  <a:pt x="551129" y="713740"/>
                </a:lnTo>
                <a:lnTo>
                  <a:pt x="548805" y="713740"/>
                </a:lnTo>
                <a:lnTo>
                  <a:pt x="549897" y="717550"/>
                </a:lnTo>
                <a:lnTo>
                  <a:pt x="556361" y="717550"/>
                </a:lnTo>
                <a:lnTo>
                  <a:pt x="555777" y="722630"/>
                </a:lnTo>
                <a:lnTo>
                  <a:pt x="557517" y="722630"/>
                </a:lnTo>
                <a:lnTo>
                  <a:pt x="558101" y="727710"/>
                </a:lnTo>
                <a:lnTo>
                  <a:pt x="564489" y="722630"/>
                </a:lnTo>
                <a:lnTo>
                  <a:pt x="563905" y="727710"/>
                </a:lnTo>
                <a:lnTo>
                  <a:pt x="574357" y="727710"/>
                </a:lnTo>
                <a:lnTo>
                  <a:pt x="572033" y="732790"/>
                </a:lnTo>
                <a:lnTo>
                  <a:pt x="576846" y="732790"/>
                </a:lnTo>
                <a:lnTo>
                  <a:pt x="578205" y="737870"/>
                </a:lnTo>
                <a:lnTo>
                  <a:pt x="580123" y="737870"/>
                </a:lnTo>
                <a:lnTo>
                  <a:pt x="586562" y="732790"/>
                </a:lnTo>
                <a:lnTo>
                  <a:pt x="580339" y="741680"/>
                </a:lnTo>
                <a:lnTo>
                  <a:pt x="580313" y="746760"/>
                </a:lnTo>
                <a:lnTo>
                  <a:pt x="585978" y="746760"/>
                </a:lnTo>
                <a:lnTo>
                  <a:pt x="588302" y="751840"/>
                </a:lnTo>
                <a:lnTo>
                  <a:pt x="582498" y="756920"/>
                </a:lnTo>
                <a:lnTo>
                  <a:pt x="585393" y="762000"/>
                </a:lnTo>
                <a:lnTo>
                  <a:pt x="590042" y="762000"/>
                </a:lnTo>
                <a:lnTo>
                  <a:pt x="595858" y="751840"/>
                </a:lnTo>
                <a:lnTo>
                  <a:pt x="594537" y="762000"/>
                </a:lnTo>
                <a:lnTo>
                  <a:pt x="600570" y="762000"/>
                </a:lnTo>
                <a:lnTo>
                  <a:pt x="605409" y="765810"/>
                </a:lnTo>
                <a:lnTo>
                  <a:pt x="600506" y="770890"/>
                </a:lnTo>
                <a:lnTo>
                  <a:pt x="610870" y="775970"/>
                </a:lnTo>
                <a:lnTo>
                  <a:pt x="620255" y="775970"/>
                </a:lnTo>
                <a:lnTo>
                  <a:pt x="628764" y="781050"/>
                </a:lnTo>
                <a:lnTo>
                  <a:pt x="636511" y="781050"/>
                </a:lnTo>
                <a:lnTo>
                  <a:pt x="629805" y="786130"/>
                </a:lnTo>
                <a:lnTo>
                  <a:pt x="622058" y="786130"/>
                </a:lnTo>
                <a:lnTo>
                  <a:pt x="615022" y="791210"/>
                </a:lnTo>
                <a:lnTo>
                  <a:pt x="623976" y="791210"/>
                </a:lnTo>
                <a:lnTo>
                  <a:pt x="632663" y="786130"/>
                </a:lnTo>
                <a:lnTo>
                  <a:pt x="639940" y="791210"/>
                </a:lnTo>
                <a:lnTo>
                  <a:pt x="644652" y="791210"/>
                </a:lnTo>
                <a:lnTo>
                  <a:pt x="644652" y="795020"/>
                </a:lnTo>
                <a:lnTo>
                  <a:pt x="638835" y="795020"/>
                </a:lnTo>
                <a:lnTo>
                  <a:pt x="635939" y="800100"/>
                </a:lnTo>
                <a:lnTo>
                  <a:pt x="643026" y="800100"/>
                </a:lnTo>
                <a:lnTo>
                  <a:pt x="653503" y="810260"/>
                </a:lnTo>
                <a:lnTo>
                  <a:pt x="658012" y="810260"/>
                </a:lnTo>
                <a:lnTo>
                  <a:pt x="656844" y="815340"/>
                </a:lnTo>
                <a:lnTo>
                  <a:pt x="658583" y="815340"/>
                </a:lnTo>
                <a:lnTo>
                  <a:pt x="658012" y="819150"/>
                </a:lnTo>
                <a:lnTo>
                  <a:pt x="663232" y="810260"/>
                </a:lnTo>
                <a:lnTo>
                  <a:pt x="660908" y="810260"/>
                </a:lnTo>
                <a:lnTo>
                  <a:pt x="666356" y="805180"/>
                </a:lnTo>
                <a:lnTo>
                  <a:pt x="673544" y="800100"/>
                </a:lnTo>
                <a:lnTo>
                  <a:pt x="680516" y="795020"/>
                </a:lnTo>
                <a:lnTo>
                  <a:pt x="685304" y="795020"/>
                </a:lnTo>
                <a:lnTo>
                  <a:pt x="678561" y="800100"/>
                </a:lnTo>
                <a:lnTo>
                  <a:pt x="677976" y="805180"/>
                </a:lnTo>
                <a:lnTo>
                  <a:pt x="676402" y="810260"/>
                </a:lnTo>
                <a:lnTo>
                  <a:pt x="666724" y="819150"/>
                </a:lnTo>
                <a:lnTo>
                  <a:pt x="671944" y="819150"/>
                </a:lnTo>
                <a:lnTo>
                  <a:pt x="674852" y="815340"/>
                </a:lnTo>
                <a:lnTo>
                  <a:pt x="674852" y="819150"/>
                </a:lnTo>
                <a:lnTo>
                  <a:pt x="673696" y="819150"/>
                </a:lnTo>
                <a:lnTo>
                  <a:pt x="668464" y="824230"/>
                </a:lnTo>
                <a:lnTo>
                  <a:pt x="676021" y="824230"/>
                </a:lnTo>
                <a:lnTo>
                  <a:pt x="679500" y="815340"/>
                </a:lnTo>
                <a:lnTo>
                  <a:pt x="683564" y="819150"/>
                </a:lnTo>
                <a:lnTo>
                  <a:pt x="689381" y="819150"/>
                </a:lnTo>
                <a:lnTo>
                  <a:pt x="691121" y="824230"/>
                </a:lnTo>
                <a:lnTo>
                  <a:pt x="687628" y="824230"/>
                </a:lnTo>
                <a:lnTo>
                  <a:pt x="691121" y="829310"/>
                </a:lnTo>
                <a:lnTo>
                  <a:pt x="696341" y="824230"/>
                </a:lnTo>
                <a:lnTo>
                  <a:pt x="710285" y="824230"/>
                </a:lnTo>
                <a:lnTo>
                  <a:pt x="711454" y="829310"/>
                </a:lnTo>
                <a:lnTo>
                  <a:pt x="706247" y="834390"/>
                </a:lnTo>
                <a:lnTo>
                  <a:pt x="705650" y="839470"/>
                </a:lnTo>
                <a:lnTo>
                  <a:pt x="702741" y="848360"/>
                </a:lnTo>
                <a:lnTo>
                  <a:pt x="709129" y="848360"/>
                </a:lnTo>
                <a:lnTo>
                  <a:pt x="711454" y="839470"/>
                </a:lnTo>
                <a:lnTo>
                  <a:pt x="714349" y="843280"/>
                </a:lnTo>
                <a:lnTo>
                  <a:pt x="718705" y="839470"/>
                </a:lnTo>
                <a:lnTo>
                  <a:pt x="723061" y="834390"/>
                </a:lnTo>
                <a:lnTo>
                  <a:pt x="723646" y="843280"/>
                </a:lnTo>
                <a:lnTo>
                  <a:pt x="717842" y="843280"/>
                </a:lnTo>
                <a:lnTo>
                  <a:pt x="725385" y="848360"/>
                </a:lnTo>
                <a:lnTo>
                  <a:pt x="724814" y="839470"/>
                </a:lnTo>
                <a:lnTo>
                  <a:pt x="732358" y="834390"/>
                </a:lnTo>
                <a:lnTo>
                  <a:pt x="734682" y="824230"/>
                </a:lnTo>
                <a:lnTo>
                  <a:pt x="736422" y="829310"/>
                </a:lnTo>
                <a:lnTo>
                  <a:pt x="734682" y="834390"/>
                </a:lnTo>
                <a:lnTo>
                  <a:pt x="739330" y="834390"/>
                </a:lnTo>
                <a:lnTo>
                  <a:pt x="736422" y="843280"/>
                </a:lnTo>
                <a:lnTo>
                  <a:pt x="740498" y="839470"/>
                </a:lnTo>
                <a:lnTo>
                  <a:pt x="745134" y="834390"/>
                </a:lnTo>
                <a:lnTo>
                  <a:pt x="745134" y="839470"/>
                </a:lnTo>
                <a:lnTo>
                  <a:pt x="743394" y="843280"/>
                </a:lnTo>
                <a:lnTo>
                  <a:pt x="735850" y="853440"/>
                </a:lnTo>
                <a:lnTo>
                  <a:pt x="747585" y="853440"/>
                </a:lnTo>
                <a:lnTo>
                  <a:pt x="749655" y="852170"/>
                </a:lnTo>
                <a:lnTo>
                  <a:pt x="747153" y="857250"/>
                </a:lnTo>
                <a:lnTo>
                  <a:pt x="752690" y="853440"/>
                </a:lnTo>
                <a:lnTo>
                  <a:pt x="752182" y="857250"/>
                </a:lnTo>
                <a:lnTo>
                  <a:pt x="752106" y="858520"/>
                </a:lnTo>
                <a:lnTo>
                  <a:pt x="748626" y="863600"/>
                </a:lnTo>
                <a:lnTo>
                  <a:pt x="751382" y="863600"/>
                </a:lnTo>
                <a:lnTo>
                  <a:pt x="754138" y="858520"/>
                </a:lnTo>
                <a:lnTo>
                  <a:pt x="756462" y="853440"/>
                </a:lnTo>
                <a:lnTo>
                  <a:pt x="757923" y="853440"/>
                </a:lnTo>
                <a:lnTo>
                  <a:pt x="757415" y="857250"/>
                </a:lnTo>
                <a:lnTo>
                  <a:pt x="757339" y="858520"/>
                </a:lnTo>
                <a:lnTo>
                  <a:pt x="755015" y="858520"/>
                </a:lnTo>
                <a:lnTo>
                  <a:pt x="758494" y="863600"/>
                </a:lnTo>
                <a:lnTo>
                  <a:pt x="768908" y="858520"/>
                </a:lnTo>
                <a:lnTo>
                  <a:pt x="771232" y="867410"/>
                </a:lnTo>
                <a:lnTo>
                  <a:pt x="767715" y="872490"/>
                </a:lnTo>
                <a:lnTo>
                  <a:pt x="763079" y="872490"/>
                </a:lnTo>
                <a:lnTo>
                  <a:pt x="760247" y="877570"/>
                </a:lnTo>
                <a:lnTo>
                  <a:pt x="789241" y="877570"/>
                </a:lnTo>
                <a:lnTo>
                  <a:pt x="794105" y="872490"/>
                </a:lnTo>
                <a:lnTo>
                  <a:pt x="794677" y="877570"/>
                </a:lnTo>
                <a:lnTo>
                  <a:pt x="794715" y="882650"/>
                </a:lnTo>
                <a:lnTo>
                  <a:pt x="796213" y="882650"/>
                </a:lnTo>
                <a:lnTo>
                  <a:pt x="791565" y="891540"/>
                </a:lnTo>
                <a:lnTo>
                  <a:pt x="812469" y="891540"/>
                </a:lnTo>
                <a:lnTo>
                  <a:pt x="813638" y="901700"/>
                </a:lnTo>
                <a:lnTo>
                  <a:pt x="818857" y="901700"/>
                </a:lnTo>
                <a:lnTo>
                  <a:pt x="821309" y="906780"/>
                </a:lnTo>
                <a:lnTo>
                  <a:pt x="824674" y="901700"/>
                </a:lnTo>
                <a:lnTo>
                  <a:pt x="825830" y="901700"/>
                </a:lnTo>
                <a:lnTo>
                  <a:pt x="828154" y="891540"/>
                </a:lnTo>
                <a:lnTo>
                  <a:pt x="826414" y="911860"/>
                </a:lnTo>
                <a:lnTo>
                  <a:pt x="833018" y="906780"/>
                </a:lnTo>
                <a:lnTo>
                  <a:pt x="845794" y="906780"/>
                </a:lnTo>
                <a:lnTo>
                  <a:pt x="853135" y="901700"/>
                </a:lnTo>
                <a:lnTo>
                  <a:pt x="852741" y="911860"/>
                </a:lnTo>
                <a:lnTo>
                  <a:pt x="852652" y="914400"/>
                </a:lnTo>
                <a:lnTo>
                  <a:pt x="852551" y="916940"/>
                </a:lnTo>
                <a:lnTo>
                  <a:pt x="847902" y="916940"/>
                </a:lnTo>
                <a:lnTo>
                  <a:pt x="849071" y="920750"/>
                </a:lnTo>
                <a:lnTo>
                  <a:pt x="852551" y="920750"/>
                </a:lnTo>
                <a:lnTo>
                  <a:pt x="855459" y="916940"/>
                </a:lnTo>
                <a:lnTo>
                  <a:pt x="858939" y="916940"/>
                </a:lnTo>
                <a:lnTo>
                  <a:pt x="861847" y="911860"/>
                </a:lnTo>
                <a:lnTo>
                  <a:pt x="860107" y="911860"/>
                </a:lnTo>
                <a:lnTo>
                  <a:pt x="861199" y="906780"/>
                </a:lnTo>
                <a:lnTo>
                  <a:pt x="864171" y="901700"/>
                </a:lnTo>
                <a:lnTo>
                  <a:pt x="868235" y="896620"/>
                </a:lnTo>
                <a:lnTo>
                  <a:pt x="869975" y="896620"/>
                </a:lnTo>
                <a:lnTo>
                  <a:pt x="864171" y="901700"/>
                </a:lnTo>
                <a:lnTo>
                  <a:pt x="864171" y="916940"/>
                </a:lnTo>
                <a:lnTo>
                  <a:pt x="864755" y="916940"/>
                </a:lnTo>
                <a:lnTo>
                  <a:pt x="866495" y="911860"/>
                </a:lnTo>
                <a:lnTo>
                  <a:pt x="867867" y="911860"/>
                </a:lnTo>
                <a:lnTo>
                  <a:pt x="870559" y="906780"/>
                </a:lnTo>
                <a:lnTo>
                  <a:pt x="874191" y="901700"/>
                </a:lnTo>
                <a:lnTo>
                  <a:pt x="876795" y="906780"/>
                </a:lnTo>
                <a:lnTo>
                  <a:pt x="881011" y="901700"/>
                </a:lnTo>
                <a:lnTo>
                  <a:pt x="882675" y="906780"/>
                </a:lnTo>
                <a:lnTo>
                  <a:pt x="880414" y="914400"/>
                </a:lnTo>
                <a:lnTo>
                  <a:pt x="883043" y="911860"/>
                </a:lnTo>
                <a:lnTo>
                  <a:pt x="886294" y="906780"/>
                </a:lnTo>
                <a:lnTo>
                  <a:pt x="886523" y="906780"/>
                </a:lnTo>
                <a:lnTo>
                  <a:pt x="887399" y="911860"/>
                </a:lnTo>
                <a:lnTo>
                  <a:pt x="885075" y="916940"/>
                </a:lnTo>
                <a:lnTo>
                  <a:pt x="883335" y="911860"/>
                </a:lnTo>
                <a:lnTo>
                  <a:pt x="881011" y="916940"/>
                </a:lnTo>
                <a:lnTo>
                  <a:pt x="879856" y="925830"/>
                </a:lnTo>
                <a:lnTo>
                  <a:pt x="882764" y="925830"/>
                </a:lnTo>
                <a:lnTo>
                  <a:pt x="886523" y="936015"/>
                </a:lnTo>
                <a:lnTo>
                  <a:pt x="886244" y="930910"/>
                </a:lnTo>
                <a:lnTo>
                  <a:pt x="893610" y="920750"/>
                </a:lnTo>
                <a:lnTo>
                  <a:pt x="901357" y="920750"/>
                </a:lnTo>
                <a:lnTo>
                  <a:pt x="907732" y="916940"/>
                </a:lnTo>
                <a:lnTo>
                  <a:pt x="902373" y="920750"/>
                </a:lnTo>
                <a:lnTo>
                  <a:pt x="900798" y="925830"/>
                </a:lnTo>
                <a:lnTo>
                  <a:pt x="899909" y="930910"/>
                </a:lnTo>
                <a:lnTo>
                  <a:pt x="899299" y="935278"/>
                </a:lnTo>
                <a:lnTo>
                  <a:pt x="899299" y="936447"/>
                </a:lnTo>
                <a:lnTo>
                  <a:pt x="900188" y="941070"/>
                </a:lnTo>
                <a:lnTo>
                  <a:pt x="898436" y="944880"/>
                </a:lnTo>
                <a:lnTo>
                  <a:pt x="901293" y="941070"/>
                </a:lnTo>
                <a:lnTo>
                  <a:pt x="902512" y="944880"/>
                </a:lnTo>
                <a:lnTo>
                  <a:pt x="904163" y="944880"/>
                </a:lnTo>
                <a:lnTo>
                  <a:pt x="908316" y="941070"/>
                </a:lnTo>
                <a:lnTo>
                  <a:pt x="907161" y="944880"/>
                </a:lnTo>
                <a:lnTo>
                  <a:pt x="908316" y="944880"/>
                </a:lnTo>
                <a:lnTo>
                  <a:pt x="908824" y="946150"/>
                </a:lnTo>
                <a:lnTo>
                  <a:pt x="911225" y="941070"/>
                </a:lnTo>
                <a:lnTo>
                  <a:pt x="909193" y="942975"/>
                </a:lnTo>
                <a:lnTo>
                  <a:pt x="910056" y="941070"/>
                </a:lnTo>
                <a:lnTo>
                  <a:pt x="913955" y="936015"/>
                </a:lnTo>
                <a:lnTo>
                  <a:pt x="914984" y="936015"/>
                </a:lnTo>
                <a:lnTo>
                  <a:pt x="916444" y="941070"/>
                </a:lnTo>
                <a:lnTo>
                  <a:pt x="921092" y="949960"/>
                </a:lnTo>
                <a:lnTo>
                  <a:pt x="924001" y="949960"/>
                </a:lnTo>
                <a:lnTo>
                  <a:pt x="930389" y="944880"/>
                </a:lnTo>
                <a:lnTo>
                  <a:pt x="935913" y="941070"/>
                </a:lnTo>
                <a:lnTo>
                  <a:pt x="939863" y="936015"/>
                </a:lnTo>
                <a:lnTo>
                  <a:pt x="945007" y="930910"/>
                </a:lnTo>
                <a:lnTo>
                  <a:pt x="949553" y="925830"/>
                </a:lnTo>
                <a:lnTo>
                  <a:pt x="951306" y="925830"/>
                </a:lnTo>
                <a:lnTo>
                  <a:pt x="950722" y="930910"/>
                </a:lnTo>
                <a:lnTo>
                  <a:pt x="945311" y="936015"/>
                </a:lnTo>
                <a:lnTo>
                  <a:pt x="946213" y="936015"/>
                </a:lnTo>
                <a:lnTo>
                  <a:pt x="947813" y="944880"/>
                </a:lnTo>
                <a:lnTo>
                  <a:pt x="950722" y="944880"/>
                </a:lnTo>
                <a:lnTo>
                  <a:pt x="954786" y="941070"/>
                </a:lnTo>
                <a:lnTo>
                  <a:pt x="953046" y="944880"/>
                </a:lnTo>
                <a:lnTo>
                  <a:pt x="953046" y="949960"/>
                </a:lnTo>
                <a:lnTo>
                  <a:pt x="955954" y="949960"/>
                </a:lnTo>
                <a:lnTo>
                  <a:pt x="957491" y="941070"/>
                </a:lnTo>
                <a:lnTo>
                  <a:pt x="955954" y="941070"/>
                </a:lnTo>
                <a:lnTo>
                  <a:pt x="958329" y="936447"/>
                </a:lnTo>
                <a:lnTo>
                  <a:pt x="958405" y="936015"/>
                </a:lnTo>
                <a:lnTo>
                  <a:pt x="958545" y="936015"/>
                </a:lnTo>
                <a:lnTo>
                  <a:pt x="961174" y="930910"/>
                </a:lnTo>
                <a:lnTo>
                  <a:pt x="983488" y="936015"/>
                </a:lnTo>
                <a:lnTo>
                  <a:pt x="991489" y="936015"/>
                </a:lnTo>
                <a:lnTo>
                  <a:pt x="999515" y="941070"/>
                </a:lnTo>
                <a:lnTo>
                  <a:pt x="995997" y="949960"/>
                </a:lnTo>
                <a:lnTo>
                  <a:pt x="993127" y="965200"/>
                </a:lnTo>
                <a:lnTo>
                  <a:pt x="991997" y="974090"/>
                </a:lnTo>
                <a:lnTo>
                  <a:pt x="993711" y="984250"/>
                </a:lnTo>
                <a:lnTo>
                  <a:pt x="1001255" y="974090"/>
                </a:lnTo>
                <a:lnTo>
                  <a:pt x="1001255" y="982980"/>
                </a:lnTo>
                <a:lnTo>
                  <a:pt x="1003541" y="979233"/>
                </a:lnTo>
                <a:lnTo>
                  <a:pt x="1003287" y="981710"/>
                </a:lnTo>
                <a:lnTo>
                  <a:pt x="1002995" y="989330"/>
                </a:lnTo>
                <a:lnTo>
                  <a:pt x="1003579" y="993140"/>
                </a:lnTo>
                <a:lnTo>
                  <a:pt x="1010056" y="979233"/>
                </a:lnTo>
                <a:lnTo>
                  <a:pt x="1012240" y="974090"/>
                </a:lnTo>
                <a:lnTo>
                  <a:pt x="1012012" y="977912"/>
                </a:lnTo>
                <a:lnTo>
                  <a:pt x="1015733" y="974090"/>
                </a:lnTo>
                <a:lnTo>
                  <a:pt x="1016165" y="981710"/>
                </a:lnTo>
                <a:lnTo>
                  <a:pt x="1016241" y="982980"/>
                </a:lnTo>
                <a:lnTo>
                  <a:pt x="1016304" y="984250"/>
                </a:lnTo>
                <a:lnTo>
                  <a:pt x="1014564" y="989330"/>
                </a:lnTo>
                <a:lnTo>
                  <a:pt x="1018628" y="984250"/>
                </a:lnTo>
                <a:lnTo>
                  <a:pt x="1018057" y="989330"/>
                </a:lnTo>
                <a:lnTo>
                  <a:pt x="1016889" y="989330"/>
                </a:lnTo>
                <a:lnTo>
                  <a:pt x="1015149" y="993140"/>
                </a:lnTo>
                <a:lnTo>
                  <a:pt x="1018628" y="989330"/>
                </a:lnTo>
                <a:lnTo>
                  <a:pt x="1022705" y="989330"/>
                </a:lnTo>
                <a:lnTo>
                  <a:pt x="1024153" y="984250"/>
                </a:lnTo>
                <a:lnTo>
                  <a:pt x="1025588" y="979233"/>
                </a:lnTo>
                <a:lnTo>
                  <a:pt x="1027252" y="984250"/>
                </a:lnTo>
                <a:lnTo>
                  <a:pt x="1030033" y="989330"/>
                </a:lnTo>
                <a:lnTo>
                  <a:pt x="1032052" y="989330"/>
                </a:lnTo>
                <a:lnTo>
                  <a:pt x="1031417" y="998220"/>
                </a:lnTo>
                <a:lnTo>
                  <a:pt x="1033157" y="993140"/>
                </a:lnTo>
                <a:lnTo>
                  <a:pt x="1038390" y="984250"/>
                </a:lnTo>
                <a:lnTo>
                  <a:pt x="1041285" y="984250"/>
                </a:lnTo>
                <a:lnTo>
                  <a:pt x="1039152" y="993140"/>
                </a:lnTo>
                <a:lnTo>
                  <a:pt x="1045540" y="998220"/>
                </a:lnTo>
                <a:lnTo>
                  <a:pt x="1045438" y="1003300"/>
                </a:lnTo>
                <a:lnTo>
                  <a:pt x="1045375" y="1007110"/>
                </a:lnTo>
                <a:lnTo>
                  <a:pt x="1047800" y="1003300"/>
                </a:lnTo>
                <a:lnTo>
                  <a:pt x="1050251" y="998220"/>
                </a:lnTo>
                <a:lnTo>
                  <a:pt x="1060716" y="998220"/>
                </a:lnTo>
                <a:lnTo>
                  <a:pt x="1065618" y="994410"/>
                </a:lnTo>
                <a:lnTo>
                  <a:pt x="1065098" y="998220"/>
                </a:lnTo>
                <a:lnTo>
                  <a:pt x="1067422" y="998220"/>
                </a:lnTo>
                <a:lnTo>
                  <a:pt x="1067422" y="1003300"/>
                </a:lnTo>
                <a:lnTo>
                  <a:pt x="1069251" y="1008380"/>
                </a:lnTo>
                <a:lnTo>
                  <a:pt x="1069390" y="1007110"/>
                </a:lnTo>
                <a:lnTo>
                  <a:pt x="1071486" y="998220"/>
                </a:lnTo>
                <a:lnTo>
                  <a:pt x="1074610" y="993140"/>
                </a:lnTo>
                <a:lnTo>
                  <a:pt x="1078077" y="989330"/>
                </a:lnTo>
                <a:lnTo>
                  <a:pt x="1081366" y="984250"/>
                </a:lnTo>
                <a:lnTo>
                  <a:pt x="1081405" y="994410"/>
                </a:lnTo>
                <a:lnTo>
                  <a:pt x="1079842" y="998220"/>
                </a:lnTo>
                <a:lnTo>
                  <a:pt x="1077531" y="1003300"/>
                </a:lnTo>
                <a:lnTo>
                  <a:pt x="1084859" y="1003300"/>
                </a:lnTo>
                <a:lnTo>
                  <a:pt x="1084859" y="993140"/>
                </a:lnTo>
                <a:lnTo>
                  <a:pt x="1085951" y="998220"/>
                </a:lnTo>
                <a:lnTo>
                  <a:pt x="1086662" y="998220"/>
                </a:lnTo>
                <a:lnTo>
                  <a:pt x="1087056" y="1003300"/>
                </a:lnTo>
                <a:lnTo>
                  <a:pt x="1087158" y="1007110"/>
                </a:lnTo>
                <a:lnTo>
                  <a:pt x="1089012" y="1003300"/>
                </a:lnTo>
                <a:lnTo>
                  <a:pt x="1090523" y="998220"/>
                </a:lnTo>
                <a:lnTo>
                  <a:pt x="1092238" y="998220"/>
                </a:lnTo>
                <a:lnTo>
                  <a:pt x="1094727" y="993140"/>
                </a:lnTo>
                <a:lnTo>
                  <a:pt x="1096111" y="1003300"/>
                </a:lnTo>
                <a:lnTo>
                  <a:pt x="1096187" y="1008380"/>
                </a:lnTo>
                <a:lnTo>
                  <a:pt x="1099451" y="1008380"/>
                </a:lnTo>
                <a:lnTo>
                  <a:pt x="1100416" y="1011034"/>
                </a:lnTo>
                <a:lnTo>
                  <a:pt x="1100213" y="1008380"/>
                </a:lnTo>
                <a:lnTo>
                  <a:pt x="1100124" y="1007110"/>
                </a:lnTo>
                <a:lnTo>
                  <a:pt x="1101699" y="998220"/>
                </a:lnTo>
                <a:lnTo>
                  <a:pt x="1104684" y="998220"/>
                </a:lnTo>
                <a:lnTo>
                  <a:pt x="1104607" y="1017270"/>
                </a:lnTo>
                <a:lnTo>
                  <a:pt x="1108265" y="1013460"/>
                </a:lnTo>
                <a:lnTo>
                  <a:pt x="1109967" y="1008380"/>
                </a:lnTo>
                <a:lnTo>
                  <a:pt x="1112735" y="998220"/>
                </a:lnTo>
                <a:lnTo>
                  <a:pt x="1115644" y="1003300"/>
                </a:lnTo>
                <a:lnTo>
                  <a:pt x="1116215" y="1003300"/>
                </a:lnTo>
                <a:lnTo>
                  <a:pt x="1115009" y="1008380"/>
                </a:lnTo>
                <a:lnTo>
                  <a:pt x="1115847" y="1007110"/>
                </a:lnTo>
                <a:lnTo>
                  <a:pt x="1119251" y="1003300"/>
                </a:lnTo>
                <a:lnTo>
                  <a:pt x="1123772" y="1003300"/>
                </a:lnTo>
                <a:lnTo>
                  <a:pt x="1128293" y="998220"/>
                </a:lnTo>
                <a:lnTo>
                  <a:pt x="1132484" y="993140"/>
                </a:lnTo>
                <a:lnTo>
                  <a:pt x="1133068" y="998220"/>
                </a:lnTo>
                <a:lnTo>
                  <a:pt x="1133068" y="993140"/>
                </a:lnTo>
                <a:lnTo>
                  <a:pt x="1133068" y="984250"/>
                </a:lnTo>
                <a:lnTo>
                  <a:pt x="1133640" y="979233"/>
                </a:lnTo>
                <a:lnTo>
                  <a:pt x="1135964" y="979233"/>
                </a:lnTo>
                <a:lnTo>
                  <a:pt x="1137132" y="974090"/>
                </a:lnTo>
                <a:lnTo>
                  <a:pt x="1138288" y="969010"/>
                </a:lnTo>
                <a:lnTo>
                  <a:pt x="1138250" y="979233"/>
                </a:lnTo>
                <a:lnTo>
                  <a:pt x="1137119" y="979233"/>
                </a:lnTo>
                <a:lnTo>
                  <a:pt x="1136840" y="981710"/>
                </a:lnTo>
                <a:lnTo>
                  <a:pt x="1138250" y="979246"/>
                </a:lnTo>
                <a:lnTo>
                  <a:pt x="1138224" y="989330"/>
                </a:lnTo>
                <a:lnTo>
                  <a:pt x="1135265" y="989330"/>
                </a:lnTo>
                <a:lnTo>
                  <a:pt x="1134224" y="993140"/>
                </a:lnTo>
                <a:lnTo>
                  <a:pt x="1138288" y="993140"/>
                </a:lnTo>
                <a:lnTo>
                  <a:pt x="1139456" y="993140"/>
                </a:lnTo>
                <a:lnTo>
                  <a:pt x="1145235" y="979233"/>
                </a:lnTo>
                <a:lnTo>
                  <a:pt x="1148168" y="984250"/>
                </a:lnTo>
                <a:lnTo>
                  <a:pt x="1146873" y="989330"/>
                </a:lnTo>
                <a:lnTo>
                  <a:pt x="1144320" y="993140"/>
                </a:lnTo>
                <a:lnTo>
                  <a:pt x="1142530" y="993140"/>
                </a:lnTo>
                <a:lnTo>
                  <a:pt x="1143520" y="998220"/>
                </a:lnTo>
                <a:lnTo>
                  <a:pt x="1138288" y="993140"/>
                </a:lnTo>
                <a:lnTo>
                  <a:pt x="1139012" y="1003300"/>
                </a:lnTo>
                <a:lnTo>
                  <a:pt x="1137932" y="1003300"/>
                </a:lnTo>
                <a:lnTo>
                  <a:pt x="1136967" y="1007110"/>
                </a:lnTo>
                <a:lnTo>
                  <a:pt x="1137031" y="1011034"/>
                </a:lnTo>
                <a:lnTo>
                  <a:pt x="1137132" y="1017270"/>
                </a:lnTo>
                <a:lnTo>
                  <a:pt x="1144104" y="1017270"/>
                </a:lnTo>
                <a:lnTo>
                  <a:pt x="1145806" y="1008380"/>
                </a:lnTo>
                <a:lnTo>
                  <a:pt x="1146162" y="1008380"/>
                </a:lnTo>
                <a:lnTo>
                  <a:pt x="1152817" y="1012977"/>
                </a:lnTo>
                <a:lnTo>
                  <a:pt x="1154480" y="1008380"/>
                </a:lnTo>
                <a:lnTo>
                  <a:pt x="1154633" y="1008380"/>
                </a:lnTo>
                <a:lnTo>
                  <a:pt x="1152817" y="1003300"/>
                </a:lnTo>
                <a:lnTo>
                  <a:pt x="1154557" y="998220"/>
                </a:lnTo>
                <a:lnTo>
                  <a:pt x="1160183" y="998220"/>
                </a:lnTo>
                <a:lnTo>
                  <a:pt x="1163091" y="1008380"/>
                </a:lnTo>
                <a:lnTo>
                  <a:pt x="1165580" y="1013460"/>
                </a:lnTo>
                <a:lnTo>
                  <a:pt x="1169581" y="1013460"/>
                </a:lnTo>
                <a:lnTo>
                  <a:pt x="1171270" y="1003300"/>
                </a:lnTo>
                <a:lnTo>
                  <a:pt x="1172933" y="998220"/>
                </a:lnTo>
                <a:lnTo>
                  <a:pt x="1175131" y="993140"/>
                </a:lnTo>
                <a:lnTo>
                  <a:pt x="1178369" y="998220"/>
                </a:lnTo>
                <a:lnTo>
                  <a:pt x="1176045" y="1012977"/>
                </a:lnTo>
                <a:lnTo>
                  <a:pt x="1175969" y="1013460"/>
                </a:lnTo>
                <a:lnTo>
                  <a:pt x="1179652" y="1008380"/>
                </a:lnTo>
                <a:lnTo>
                  <a:pt x="1180211" y="1007110"/>
                </a:lnTo>
                <a:lnTo>
                  <a:pt x="1183894" y="998220"/>
                </a:lnTo>
                <a:lnTo>
                  <a:pt x="1187665" y="998220"/>
                </a:lnTo>
                <a:lnTo>
                  <a:pt x="1186992" y="1007110"/>
                </a:lnTo>
                <a:lnTo>
                  <a:pt x="1188085" y="1003300"/>
                </a:lnTo>
                <a:lnTo>
                  <a:pt x="1189990" y="998220"/>
                </a:lnTo>
                <a:lnTo>
                  <a:pt x="1190345" y="1007110"/>
                </a:lnTo>
                <a:lnTo>
                  <a:pt x="1190396" y="1008380"/>
                </a:lnTo>
                <a:lnTo>
                  <a:pt x="1190498" y="1011034"/>
                </a:lnTo>
                <a:lnTo>
                  <a:pt x="1190574" y="1012977"/>
                </a:lnTo>
                <a:lnTo>
                  <a:pt x="1208303" y="998220"/>
                </a:lnTo>
                <a:lnTo>
                  <a:pt x="1210322" y="998220"/>
                </a:lnTo>
                <a:lnTo>
                  <a:pt x="1210906" y="998220"/>
                </a:lnTo>
                <a:lnTo>
                  <a:pt x="1211478" y="993140"/>
                </a:lnTo>
                <a:lnTo>
                  <a:pt x="1211414" y="994410"/>
                </a:lnTo>
                <a:lnTo>
                  <a:pt x="1210906" y="998220"/>
                </a:lnTo>
                <a:lnTo>
                  <a:pt x="1214386" y="998220"/>
                </a:lnTo>
                <a:lnTo>
                  <a:pt x="1213802" y="1003300"/>
                </a:lnTo>
                <a:lnTo>
                  <a:pt x="1212646" y="1003300"/>
                </a:lnTo>
                <a:lnTo>
                  <a:pt x="1214462" y="1008380"/>
                </a:lnTo>
                <a:lnTo>
                  <a:pt x="1231099" y="1008380"/>
                </a:lnTo>
                <a:lnTo>
                  <a:pt x="1247444" y="1017270"/>
                </a:lnTo>
                <a:lnTo>
                  <a:pt x="1250937" y="1003300"/>
                </a:lnTo>
                <a:lnTo>
                  <a:pt x="1252093" y="1003300"/>
                </a:lnTo>
                <a:lnTo>
                  <a:pt x="1253261" y="998220"/>
                </a:lnTo>
                <a:lnTo>
                  <a:pt x="1255585" y="998220"/>
                </a:lnTo>
                <a:lnTo>
                  <a:pt x="1256639" y="1007110"/>
                </a:lnTo>
                <a:lnTo>
                  <a:pt x="1261224" y="1003300"/>
                </a:lnTo>
                <a:lnTo>
                  <a:pt x="1267993" y="998220"/>
                </a:lnTo>
                <a:lnTo>
                  <a:pt x="1275105" y="993140"/>
                </a:lnTo>
                <a:lnTo>
                  <a:pt x="1281722" y="998220"/>
                </a:lnTo>
                <a:lnTo>
                  <a:pt x="1280553" y="1003300"/>
                </a:lnTo>
                <a:lnTo>
                  <a:pt x="1283995" y="1003300"/>
                </a:lnTo>
                <a:lnTo>
                  <a:pt x="1285684" y="994410"/>
                </a:lnTo>
                <a:lnTo>
                  <a:pt x="1285786" y="993140"/>
                </a:lnTo>
                <a:lnTo>
                  <a:pt x="1287589" y="989330"/>
                </a:lnTo>
                <a:lnTo>
                  <a:pt x="1291018" y="989330"/>
                </a:lnTo>
                <a:lnTo>
                  <a:pt x="1290434" y="993140"/>
                </a:lnTo>
                <a:lnTo>
                  <a:pt x="1303210" y="993140"/>
                </a:lnTo>
                <a:lnTo>
                  <a:pt x="1314831" y="989330"/>
                </a:lnTo>
                <a:lnTo>
                  <a:pt x="1326451" y="998220"/>
                </a:lnTo>
                <a:lnTo>
                  <a:pt x="1328166" y="993140"/>
                </a:lnTo>
                <a:lnTo>
                  <a:pt x="1336167" y="993140"/>
                </a:lnTo>
                <a:lnTo>
                  <a:pt x="1336535" y="989330"/>
                </a:lnTo>
                <a:lnTo>
                  <a:pt x="1336903" y="984250"/>
                </a:lnTo>
                <a:lnTo>
                  <a:pt x="1341843" y="989330"/>
                </a:lnTo>
                <a:lnTo>
                  <a:pt x="1345031" y="993140"/>
                </a:lnTo>
                <a:lnTo>
                  <a:pt x="1348663" y="998220"/>
                </a:lnTo>
                <a:lnTo>
                  <a:pt x="1354912" y="1003300"/>
                </a:lnTo>
                <a:lnTo>
                  <a:pt x="1357820" y="1003300"/>
                </a:lnTo>
                <a:lnTo>
                  <a:pt x="1356652" y="989330"/>
                </a:lnTo>
                <a:lnTo>
                  <a:pt x="1359560" y="984250"/>
                </a:lnTo>
                <a:lnTo>
                  <a:pt x="1361884" y="998220"/>
                </a:lnTo>
                <a:lnTo>
                  <a:pt x="1364208" y="984250"/>
                </a:lnTo>
                <a:lnTo>
                  <a:pt x="1368856" y="998220"/>
                </a:lnTo>
                <a:lnTo>
                  <a:pt x="1371180" y="993140"/>
                </a:lnTo>
                <a:lnTo>
                  <a:pt x="1370012" y="993140"/>
                </a:lnTo>
                <a:lnTo>
                  <a:pt x="1367688" y="989330"/>
                </a:lnTo>
                <a:lnTo>
                  <a:pt x="1367104" y="984250"/>
                </a:lnTo>
                <a:lnTo>
                  <a:pt x="1370596" y="984250"/>
                </a:lnTo>
                <a:lnTo>
                  <a:pt x="1374952" y="989330"/>
                </a:lnTo>
                <a:lnTo>
                  <a:pt x="1378877" y="993140"/>
                </a:lnTo>
                <a:lnTo>
                  <a:pt x="1381048" y="998220"/>
                </a:lnTo>
                <a:lnTo>
                  <a:pt x="1390345" y="984250"/>
                </a:lnTo>
                <a:lnTo>
                  <a:pt x="1390929" y="989330"/>
                </a:lnTo>
                <a:lnTo>
                  <a:pt x="1390345" y="989330"/>
                </a:lnTo>
                <a:lnTo>
                  <a:pt x="1389176" y="993140"/>
                </a:lnTo>
                <a:lnTo>
                  <a:pt x="1392085" y="993140"/>
                </a:lnTo>
                <a:lnTo>
                  <a:pt x="1393266" y="998220"/>
                </a:lnTo>
                <a:lnTo>
                  <a:pt x="1394993" y="993140"/>
                </a:lnTo>
                <a:lnTo>
                  <a:pt x="1393825" y="993140"/>
                </a:lnTo>
                <a:lnTo>
                  <a:pt x="1393825" y="984250"/>
                </a:lnTo>
                <a:lnTo>
                  <a:pt x="1397901" y="993140"/>
                </a:lnTo>
                <a:lnTo>
                  <a:pt x="1404289" y="989330"/>
                </a:lnTo>
                <a:lnTo>
                  <a:pt x="1408353" y="989330"/>
                </a:lnTo>
                <a:lnTo>
                  <a:pt x="1408938" y="993140"/>
                </a:lnTo>
                <a:lnTo>
                  <a:pt x="1417650" y="993140"/>
                </a:lnTo>
                <a:lnTo>
                  <a:pt x="1423746" y="989330"/>
                </a:lnTo>
                <a:lnTo>
                  <a:pt x="1429842" y="984250"/>
                </a:lnTo>
                <a:lnTo>
                  <a:pt x="1430248" y="984250"/>
                </a:lnTo>
                <a:lnTo>
                  <a:pt x="1429346" y="979233"/>
                </a:lnTo>
                <a:lnTo>
                  <a:pt x="1428432" y="974090"/>
                </a:lnTo>
                <a:lnTo>
                  <a:pt x="1427518" y="969010"/>
                </a:lnTo>
                <a:lnTo>
                  <a:pt x="1429842" y="965200"/>
                </a:lnTo>
                <a:lnTo>
                  <a:pt x="1430655" y="967740"/>
                </a:lnTo>
                <a:lnTo>
                  <a:pt x="1431010" y="965200"/>
                </a:lnTo>
                <a:lnTo>
                  <a:pt x="1434490" y="965200"/>
                </a:lnTo>
                <a:lnTo>
                  <a:pt x="1436573" y="977912"/>
                </a:lnTo>
                <a:lnTo>
                  <a:pt x="1438554" y="974090"/>
                </a:lnTo>
                <a:lnTo>
                  <a:pt x="1439354" y="977912"/>
                </a:lnTo>
                <a:lnTo>
                  <a:pt x="1439303" y="979233"/>
                </a:lnTo>
                <a:lnTo>
                  <a:pt x="1439227" y="981710"/>
                </a:lnTo>
                <a:lnTo>
                  <a:pt x="1439138" y="984250"/>
                </a:lnTo>
                <a:lnTo>
                  <a:pt x="1440294" y="989330"/>
                </a:lnTo>
                <a:lnTo>
                  <a:pt x="1441919" y="984250"/>
                </a:lnTo>
                <a:lnTo>
                  <a:pt x="1445387" y="989330"/>
                </a:lnTo>
                <a:lnTo>
                  <a:pt x="1448638" y="989330"/>
                </a:lnTo>
                <a:lnTo>
                  <a:pt x="1449590" y="984250"/>
                </a:lnTo>
                <a:lnTo>
                  <a:pt x="1450759" y="989330"/>
                </a:lnTo>
                <a:lnTo>
                  <a:pt x="1460055" y="984250"/>
                </a:lnTo>
                <a:lnTo>
                  <a:pt x="1462925" y="979233"/>
                </a:lnTo>
                <a:lnTo>
                  <a:pt x="1470520" y="979233"/>
                </a:lnTo>
                <a:lnTo>
                  <a:pt x="1469542" y="974090"/>
                </a:lnTo>
                <a:lnTo>
                  <a:pt x="1467599" y="965200"/>
                </a:lnTo>
                <a:lnTo>
                  <a:pt x="1471091" y="969010"/>
                </a:lnTo>
                <a:lnTo>
                  <a:pt x="1471091" y="965200"/>
                </a:lnTo>
                <a:lnTo>
                  <a:pt x="1471091" y="960120"/>
                </a:lnTo>
                <a:lnTo>
                  <a:pt x="1477479" y="960120"/>
                </a:lnTo>
                <a:lnTo>
                  <a:pt x="1485607" y="965200"/>
                </a:lnTo>
                <a:lnTo>
                  <a:pt x="1491945" y="965200"/>
                </a:lnTo>
                <a:lnTo>
                  <a:pt x="1494853" y="960120"/>
                </a:lnTo>
                <a:lnTo>
                  <a:pt x="1494396" y="958850"/>
                </a:lnTo>
                <a:lnTo>
                  <a:pt x="1500085" y="955040"/>
                </a:lnTo>
                <a:lnTo>
                  <a:pt x="1498917" y="965200"/>
                </a:lnTo>
                <a:lnTo>
                  <a:pt x="1505889" y="960120"/>
                </a:lnTo>
                <a:lnTo>
                  <a:pt x="1508213" y="955040"/>
                </a:lnTo>
                <a:lnTo>
                  <a:pt x="1511985" y="949960"/>
                </a:lnTo>
                <a:lnTo>
                  <a:pt x="1515770" y="944880"/>
                </a:lnTo>
                <a:lnTo>
                  <a:pt x="1513446" y="944880"/>
                </a:lnTo>
                <a:lnTo>
                  <a:pt x="1511693" y="941070"/>
                </a:lnTo>
                <a:lnTo>
                  <a:pt x="1511122" y="941070"/>
                </a:lnTo>
                <a:lnTo>
                  <a:pt x="1512011" y="936447"/>
                </a:lnTo>
                <a:lnTo>
                  <a:pt x="1512087" y="936015"/>
                </a:lnTo>
                <a:lnTo>
                  <a:pt x="1512938" y="936015"/>
                </a:lnTo>
                <a:lnTo>
                  <a:pt x="1516341" y="941070"/>
                </a:lnTo>
                <a:lnTo>
                  <a:pt x="1517510" y="944880"/>
                </a:lnTo>
                <a:lnTo>
                  <a:pt x="1520672" y="941070"/>
                </a:lnTo>
                <a:lnTo>
                  <a:pt x="1525422" y="941070"/>
                </a:lnTo>
                <a:lnTo>
                  <a:pt x="1531150" y="944880"/>
                </a:lnTo>
                <a:lnTo>
                  <a:pt x="1537258" y="944880"/>
                </a:lnTo>
                <a:lnTo>
                  <a:pt x="1552359" y="955040"/>
                </a:lnTo>
                <a:lnTo>
                  <a:pt x="1553413" y="946150"/>
                </a:lnTo>
                <a:lnTo>
                  <a:pt x="1553527" y="944880"/>
                </a:lnTo>
                <a:lnTo>
                  <a:pt x="1555267" y="941070"/>
                </a:lnTo>
                <a:lnTo>
                  <a:pt x="1558747" y="930910"/>
                </a:lnTo>
                <a:lnTo>
                  <a:pt x="1563395" y="930910"/>
                </a:lnTo>
                <a:lnTo>
                  <a:pt x="1557985" y="936015"/>
                </a:lnTo>
                <a:lnTo>
                  <a:pt x="1559598" y="936015"/>
                </a:lnTo>
                <a:lnTo>
                  <a:pt x="1563979" y="941070"/>
                </a:lnTo>
                <a:lnTo>
                  <a:pt x="1567586" y="936015"/>
                </a:lnTo>
                <a:lnTo>
                  <a:pt x="1574076" y="930910"/>
                </a:lnTo>
                <a:lnTo>
                  <a:pt x="1579740" y="930910"/>
                </a:lnTo>
                <a:lnTo>
                  <a:pt x="1583728" y="925830"/>
                </a:lnTo>
                <a:lnTo>
                  <a:pt x="1594281" y="935278"/>
                </a:lnTo>
                <a:lnTo>
                  <a:pt x="1602092" y="930910"/>
                </a:lnTo>
                <a:lnTo>
                  <a:pt x="1609623" y="925830"/>
                </a:lnTo>
                <a:lnTo>
                  <a:pt x="1619161" y="930910"/>
                </a:lnTo>
                <a:lnTo>
                  <a:pt x="1616252" y="920750"/>
                </a:lnTo>
                <a:lnTo>
                  <a:pt x="1615681" y="916940"/>
                </a:lnTo>
                <a:lnTo>
                  <a:pt x="1617992" y="920750"/>
                </a:lnTo>
                <a:lnTo>
                  <a:pt x="1617992" y="916940"/>
                </a:lnTo>
                <a:lnTo>
                  <a:pt x="1623822" y="911860"/>
                </a:lnTo>
                <a:lnTo>
                  <a:pt x="1630629" y="911860"/>
                </a:lnTo>
                <a:lnTo>
                  <a:pt x="1637703" y="906780"/>
                </a:lnTo>
                <a:lnTo>
                  <a:pt x="1678330" y="906780"/>
                </a:lnTo>
                <a:lnTo>
                  <a:pt x="1680019" y="901700"/>
                </a:lnTo>
                <a:lnTo>
                  <a:pt x="1677314" y="891540"/>
                </a:lnTo>
                <a:lnTo>
                  <a:pt x="1676044" y="882650"/>
                </a:lnTo>
                <a:lnTo>
                  <a:pt x="1681899" y="882650"/>
                </a:lnTo>
                <a:lnTo>
                  <a:pt x="1685378" y="896620"/>
                </a:lnTo>
                <a:lnTo>
                  <a:pt x="1687118" y="891540"/>
                </a:lnTo>
                <a:lnTo>
                  <a:pt x="1689442" y="887730"/>
                </a:lnTo>
                <a:lnTo>
                  <a:pt x="1695259" y="882650"/>
                </a:lnTo>
                <a:lnTo>
                  <a:pt x="1698739" y="882650"/>
                </a:lnTo>
                <a:lnTo>
                  <a:pt x="1701647" y="877570"/>
                </a:lnTo>
                <a:lnTo>
                  <a:pt x="1708619" y="877570"/>
                </a:lnTo>
                <a:lnTo>
                  <a:pt x="1715008" y="872490"/>
                </a:lnTo>
                <a:lnTo>
                  <a:pt x="1718487" y="863600"/>
                </a:lnTo>
                <a:lnTo>
                  <a:pt x="1719072" y="867410"/>
                </a:lnTo>
                <a:lnTo>
                  <a:pt x="1720811" y="872490"/>
                </a:lnTo>
                <a:lnTo>
                  <a:pt x="1726768" y="872490"/>
                </a:lnTo>
                <a:lnTo>
                  <a:pt x="1727492" y="867410"/>
                </a:lnTo>
                <a:lnTo>
                  <a:pt x="1726768" y="863600"/>
                </a:lnTo>
                <a:lnTo>
                  <a:pt x="1726044" y="858520"/>
                </a:lnTo>
                <a:lnTo>
                  <a:pt x="1728368" y="858520"/>
                </a:lnTo>
                <a:lnTo>
                  <a:pt x="1729524" y="867410"/>
                </a:lnTo>
                <a:lnTo>
                  <a:pt x="1734858" y="867410"/>
                </a:lnTo>
                <a:lnTo>
                  <a:pt x="1735645" y="863600"/>
                </a:lnTo>
                <a:lnTo>
                  <a:pt x="1736547" y="858520"/>
                </a:lnTo>
                <a:lnTo>
                  <a:pt x="1739353" y="863600"/>
                </a:lnTo>
                <a:lnTo>
                  <a:pt x="1748066" y="863600"/>
                </a:lnTo>
                <a:lnTo>
                  <a:pt x="1741678" y="853440"/>
                </a:lnTo>
                <a:lnTo>
                  <a:pt x="1748650" y="858520"/>
                </a:lnTo>
                <a:lnTo>
                  <a:pt x="1748447" y="853440"/>
                </a:lnTo>
                <a:lnTo>
                  <a:pt x="1748066" y="843280"/>
                </a:lnTo>
                <a:lnTo>
                  <a:pt x="1755038" y="848360"/>
                </a:lnTo>
                <a:lnTo>
                  <a:pt x="1755076" y="843280"/>
                </a:lnTo>
                <a:lnTo>
                  <a:pt x="1758010" y="843280"/>
                </a:lnTo>
                <a:lnTo>
                  <a:pt x="1760512" y="839470"/>
                </a:lnTo>
                <a:lnTo>
                  <a:pt x="1757946" y="834390"/>
                </a:lnTo>
                <a:lnTo>
                  <a:pt x="1763712" y="843280"/>
                </a:lnTo>
                <a:lnTo>
                  <a:pt x="1768398" y="843280"/>
                </a:lnTo>
                <a:lnTo>
                  <a:pt x="1771332" y="839470"/>
                </a:lnTo>
                <a:lnTo>
                  <a:pt x="1771878" y="834390"/>
                </a:lnTo>
                <a:lnTo>
                  <a:pt x="1773618" y="839470"/>
                </a:lnTo>
                <a:lnTo>
                  <a:pt x="1777111" y="834390"/>
                </a:lnTo>
                <a:lnTo>
                  <a:pt x="1779435" y="843280"/>
                </a:lnTo>
                <a:lnTo>
                  <a:pt x="1782914" y="839470"/>
                </a:lnTo>
                <a:lnTo>
                  <a:pt x="1784083" y="834390"/>
                </a:lnTo>
                <a:lnTo>
                  <a:pt x="1778850" y="829310"/>
                </a:lnTo>
                <a:lnTo>
                  <a:pt x="1786978" y="834390"/>
                </a:lnTo>
                <a:lnTo>
                  <a:pt x="1788147" y="829310"/>
                </a:lnTo>
                <a:lnTo>
                  <a:pt x="1790471" y="819150"/>
                </a:lnTo>
                <a:lnTo>
                  <a:pt x="1791055" y="819150"/>
                </a:lnTo>
                <a:lnTo>
                  <a:pt x="1799767" y="829310"/>
                </a:lnTo>
                <a:lnTo>
                  <a:pt x="1803463" y="819150"/>
                </a:lnTo>
                <a:lnTo>
                  <a:pt x="1807527" y="810260"/>
                </a:lnTo>
                <a:lnTo>
                  <a:pt x="1809737" y="805180"/>
                </a:lnTo>
                <a:lnTo>
                  <a:pt x="1811934" y="800100"/>
                </a:lnTo>
                <a:lnTo>
                  <a:pt x="1816608" y="795020"/>
                </a:lnTo>
                <a:lnTo>
                  <a:pt x="1819071" y="800100"/>
                </a:lnTo>
                <a:lnTo>
                  <a:pt x="1816760" y="805180"/>
                </a:lnTo>
                <a:lnTo>
                  <a:pt x="1814652" y="810260"/>
                </a:lnTo>
                <a:lnTo>
                  <a:pt x="1817776" y="815340"/>
                </a:lnTo>
                <a:lnTo>
                  <a:pt x="1820075" y="805180"/>
                </a:lnTo>
                <a:lnTo>
                  <a:pt x="1821395" y="800100"/>
                </a:lnTo>
                <a:lnTo>
                  <a:pt x="1823821" y="791210"/>
                </a:lnTo>
                <a:lnTo>
                  <a:pt x="1832876" y="791210"/>
                </a:lnTo>
                <a:lnTo>
                  <a:pt x="1832292" y="795020"/>
                </a:lnTo>
                <a:lnTo>
                  <a:pt x="1832876" y="800100"/>
                </a:lnTo>
                <a:lnTo>
                  <a:pt x="1837169" y="791210"/>
                </a:lnTo>
                <a:lnTo>
                  <a:pt x="1842820" y="786130"/>
                </a:lnTo>
                <a:lnTo>
                  <a:pt x="1848154" y="786130"/>
                </a:lnTo>
                <a:lnTo>
                  <a:pt x="1851456" y="775970"/>
                </a:lnTo>
                <a:lnTo>
                  <a:pt x="1852041" y="775970"/>
                </a:lnTo>
                <a:lnTo>
                  <a:pt x="1852625" y="781050"/>
                </a:lnTo>
                <a:lnTo>
                  <a:pt x="1857273" y="781050"/>
                </a:lnTo>
                <a:lnTo>
                  <a:pt x="1852625" y="775970"/>
                </a:lnTo>
                <a:lnTo>
                  <a:pt x="1847710" y="770890"/>
                </a:lnTo>
                <a:lnTo>
                  <a:pt x="1846427" y="765810"/>
                </a:lnTo>
                <a:lnTo>
                  <a:pt x="1845144" y="762000"/>
                </a:lnTo>
                <a:lnTo>
                  <a:pt x="1843557" y="756920"/>
                </a:lnTo>
                <a:lnTo>
                  <a:pt x="1842566" y="751840"/>
                </a:lnTo>
                <a:lnTo>
                  <a:pt x="1841588" y="746760"/>
                </a:lnTo>
                <a:lnTo>
                  <a:pt x="1847735" y="756920"/>
                </a:lnTo>
                <a:lnTo>
                  <a:pt x="1851964" y="762000"/>
                </a:lnTo>
                <a:lnTo>
                  <a:pt x="1856536" y="762000"/>
                </a:lnTo>
                <a:lnTo>
                  <a:pt x="1863661" y="775970"/>
                </a:lnTo>
                <a:lnTo>
                  <a:pt x="1863661" y="770890"/>
                </a:lnTo>
                <a:lnTo>
                  <a:pt x="1863077" y="770890"/>
                </a:lnTo>
                <a:lnTo>
                  <a:pt x="1859597" y="765810"/>
                </a:lnTo>
                <a:lnTo>
                  <a:pt x="1864245" y="765810"/>
                </a:lnTo>
                <a:lnTo>
                  <a:pt x="1865985" y="770890"/>
                </a:lnTo>
                <a:lnTo>
                  <a:pt x="1868893" y="765810"/>
                </a:lnTo>
                <a:lnTo>
                  <a:pt x="1861921" y="762000"/>
                </a:lnTo>
                <a:lnTo>
                  <a:pt x="1866569" y="756920"/>
                </a:lnTo>
                <a:lnTo>
                  <a:pt x="1867928" y="759460"/>
                </a:lnTo>
                <a:lnTo>
                  <a:pt x="1867827" y="758190"/>
                </a:lnTo>
                <a:lnTo>
                  <a:pt x="1867725" y="756920"/>
                </a:lnTo>
                <a:lnTo>
                  <a:pt x="1866569" y="751840"/>
                </a:lnTo>
                <a:lnTo>
                  <a:pt x="1873529" y="751840"/>
                </a:lnTo>
                <a:lnTo>
                  <a:pt x="1875028" y="756196"/>
                </a:lnTo>
                <a:lnTo>
                  <a:pt x="1876983" y="751840"/>
                </a:lnTo>
                <a:lnTo>
                  <a:pt x="1877656" y="742950"/>
                </a:lnTo>
                <a:lnTo>
                  <a:pt x="1877745" y="741680"/>
                </a:lnTo>
                <a:lnTo>
                  <a:pt x="1879600" y="737870"/>
                </a:lnTo>
                <a:lnTo>
                  <a:pt x="1885149" y="732790"/>
                </a:lnTo>
                <a:lnTo>
                  <a:pt x="1889366" y="741680"/>
                </a:lnTo>
                <a:lnTo>
                  <a:pt x="1894547" y="741680"/>
                </a:lnTo>
                <a:lnTo>
                  <a:pt x="1899094" y="746760"/>
                </a:lnTo>
                <a:lnTo>
                  <a:pt x="1900250" y="741680"/>
                </a:lnTo>
                <a:lnTo>
                  <a:pt x="1894446" y="737870"/>
                </a:lnTo>
                <a:lnTo>
                  <a:pt x="1897926" y="732790"/>
                </a:lnTo>
                <a:lnTo>
                  <a:pt x="1894446" y="722630"/>
                </a:lnTo>
                <a:lnTo>
                  <a:pt x="1900250" y="727710"/>
                </a:lnTo>
                <a:lnTo>
                  <a:pt x="1901418" y="732790"/>
                </a:lnTo>
                <a:lnTo>
                  <a:pt x="1906066" y="722630"/>
                </a:lnTo>
                <a:lnTo>
                  <a:pt x="1899678" y="722630"/>
                </a:lnTo>
                <a:lnTo>
                  <a:pt x="1898510" y="713740"/>
                </a:lnTo>
                <a:lnTo>
                  <a:pt x="1896440" y="712520"/>
                </a:lnTo>
                <a:lnTo>
                  <a:pt x="1896732" y="712101"/>
                </a:lnTo>
                <a:lnTo>
                  <a:pt x="1899094" y="708660"/>
                </a:lnTo>
                <a:lnTo>
                  <a:pt x="1905482" y="713740"/>
                </a:lnTo>
                <a:lnTo>
                  <a:pt x="1904326" y="708660"/>
                </a:lnTo>
                <a:lnTo>
                  <a:pt x="1903260" y="704024"/>
                </a:lnTo>
                <a:lnTo>
                  <a:pt x="1903158" y="703580"/>
                </a:lnTo>
                <a:lnTo>
                  <a:pt x="1907806" y="703580"/>
                </a:lnTo>
                <a:lnTo>
                  <a:pt x="1911286" y="708660"/>
                </a:lnTo>
                <a:lnTo>
                  <a:pt x="1916518" y="717550"/>
                </a:lnTo>
                <a:lnTo>
                  <a:pt x="1918843" y="717550"/>
                </a:lnTo>
                <a:lnTo>
                  <a:pt x="1917458" y="713740"/>
                </a:lnTo>
                <a:lnTo>
                  <a:pt x="1919058" y="708660"/>
                </a:lnTo>
                <a:lnTo>
                  <a:pt x="1919389" y="707390"/>
                </a:lnTo>
                <a:lnTo>
                  <a:pt x="1923618" y="707390"/>
                </a:lnTo>
                <a:lnTo>
                  <a:pt x="1924646" y="708660"/>
                </a:lnTo>
                <a:lnTo>
                  <a:pt x="1925815" y="708660"/>
                </a:lnTo>
                <a:lnTo>
                  <a:pt x="1921192" y="698119"/>
                </a:lnTo>
                <a:lnTo>
                  <a:pt x="1924646" y="703580"/>
                </a:lnTo>
                <a:lnTo>
                  <a:pt x="1925815" y="703580"/>
                </a:lnTo>
                <a:lnTo>
                  <a:pt x="1928723" y="708660"/>
                </a:lnTo>
                <a:lnTo>
                  <a:pt x="1929358" y="704024"/>
                </a:lnTo>
                <a:lnTo>
                  <a:pt x="1929422" y="703580"/>
                </a:lnTo>
                <a:lnTo>
                  <a:pt x="1926399" y="698639"/>
                </a:lnTo>
                <a:lnTo>
                  <a:pt x="1935175" y="698639"/>
                </a:lnTo>
                <a:lnTo>
                  <a:pt x="1934006" y="689610"/>
                </a:lnTo>
                <a:lnTo>
                  <a:pt x="1942515" y="689610"/>
                </a:lnTo>
                <a:lnTo>
                  <a:pt x="1945995" y="693420"/>
                </a:lnTo>
                <a:lnTo>
                  <a:pt x="1945513" y="698119"/>
                </a:lnTo>
                <a:lnTo>
                  <a:pt x="1945449" y="698639"/>
                </a:lnTo>
                <a:lnTo>
                  <a:pt x="1948688" y="698639"/>
                </a:lnTo>
                <a:lnTo>
                  <a:pt x="1952269" y="693420"/>
                </a:lnTo>
                <a:lnTo>
                  <a:pt x="1953196" y="689610"/>
                </a:lnTo>
                <a:lnTo>
                  <a:pt x="1954352" y="684530"/>
                </a:lnTo>
                <a:lnTo>
                  <a:pt x="1956803" y="679488"/>
                </a:lnTo>
                <a:lnTo>
                  <a:pt x="1961832" y="674370"/>
                </a:lnTo>
                <a:lnTo>
                  <a:pt x="1959508" y="674370"/>
                </a:lnTo>
                <a:lnTo>
                  <a:pt x="1956295" y="664210"/>
                </a:lnTo>
                <a:lnTo>
                  <a:pt x="1960372" y="669290"/>
                </a:lnTo>
                <a:lnTo>
                  <a:pt x="1966201" y="669290"/>
                </a:lnTo>
                <a:lnTo>
                  <a:pt x="1968220" y="664210"/>
                </a:lnTo>
                <a:lnTo>
                  <a:pt x="1968220" y="669290"/>
                </a:lnTo>
                <a:lnTo>
                  <a:pt x="1974024" y="674370"/>
                </a:lnTo>
                <a:lnTo>
                  <a:pt x="1979206" y="674370"/>
                </a:lnTo>
                <a:lnTo>
                  <a:pt x="1979206" y="664210"/>
                </a:lnTo>
                <a:lnTo>
                  <a:pt x="1980171" y="660400"/>
                </a:lnTo>
                <a:lnTo>
                  <a:pt x="1981136" y="655320"/>
                </a:lnTo>
                <a:lnTo>
                  <a:pt x="1982114" y="650240"/>
                </a:lnTo>
                <a:lnTo>
                  <a:pt x="1984438" y="655320"/>
                </a:lnTo>
                <a:lnTo>
                  <a:pt x="1990242" y="660400"/>
                </a:lnTo>
                <a:lnTo>
                  <a:pt x="1993150" y="655320"/>
                </a:lnTo>
                <a:lnTo>
                  <a:pt x="1997798" y="650240"/>
                </a:lnTo>
                <a:lnTo>
                  <a:pt x="1995754" y="646430"/>
                </a:lnTo>
                <a:lnTo>
                  <a:pt x="1998497" y="646430"/>
                </a:lnTo>
                <a:lnTo>
                  <a:pt x="1992236" y="641375"/>
                </a:lnTo>
                <a:lnTo>
                  <a:pt x="1992553" y="641375"/>
                </a:lnTo>
                <a:lnTo>
                  <a:pt x="2005114" y="645871"/>
                </a:lnTo>
                <a:lnTo>
                  <a:pt x="2006790" y="641375"/>
                </a:lnTo>
                <a:lnTo>
                  <a:pt x="2009978" y="631190"/>
                </a:lnTo>
                <a:lnTo>
                  <a:pt x="2011235" y="626110"/>
                </a:lnTo>
                <a:lnTo>
                  <a:pt x="2021166" y="626110"/>
                </a:lnTo>
                <a:lnTo>
                  <a:pt x="2022767" y="631190"/>
                </a:lnTo>
                <a:lnTo>
                  <a:pt x="2023935" y="631190"/>
                </a:lnTo>
                <a:lnTo>
                  <a:pt x="2027415" y="621030"/>
                </a:lnTo>
                <a:lnTo>
                  <a:pt x="2021027" y="615950"/>
                </a:lnTo>
                <a:lnTo>
                  <a:pt x="2023351" y="621030"/>
                </a:lnTo>
                <a:lnTo>
                  <a:pt x="2016963" y="615950"/>
                </a:lnTo>
                <a:lnTo>
                  <a:pt x="2014639" y="612140"/>
                </a:lnTo>
                <a:lnTo>
                  <a:pt x="2013623" y="607085"/>
                </a:lnTo>
                <a:lnTo>
                  <a:pt x="2015286" y="607085"/>
                </a:lnTo>
                <a:lnTo>
                  <a:pt x="2015794" y="612140"/>
                </a:lnTo>
                <a:lnTo>
                  <a:pt x="2024507" y="615950"/>
                </a:lnTo>
                <a:lnTo>
                  <a:pt x="2027415" y="615950"/>
                </a:lnTo>
                <a:lnTo>
                  <a:pt x="2025675" y="612140"/>
                </a:lnTo>
                <a:lnTo>
                  <a:pt x="2028266" y="612140"/>
                </a:lnTo>
                <a:lnTo>
                  <a:pt x="2025319" y="606780"/>
                </a:lnTo>
                <a:lnTo>
                  <a:pt x="2021865" y="602094"/>
                </a:lnTo>
                <a:lnTo>
                  <a:pt x="2024824" y="602094"/>
                </a:lnTo>
                <a:lnTo>
                  <a:pt x="2027770" y="607085"/>
                </a:lnTo>
                <a:lnTo>
                  <a:pt x="2027428" y="602094"/>
                </a:lnTo>
                <a:lnTo>
                  <a:pt x="2027275" y="601624"/>
                </a:lnTo>
                <a:lnTo>
                  <a:pt x="2026932" y="600710"/>
                </a:lnTo>
                <a:lnTo>
                  <a:pt x="2025091" y="596900"/>
                </a:lnTo>
                <a:lnTo>
                  <a:pt x="2027999" y="596900"/>
                </a:lnTo>
                <a:lnTo>
                  <a:pt x="2033981" y="600710"/>
                </a:lnTo>
                <a:lnTo>
                  <a:pt x="2032647" y="596900"/>
                </a:lnTo>
                <a:lnTo>
                  <a:pt x="2032266" y="591820"/>
                </a:lnTo>
                <a:lnTo>
                  <a:pt x="2036127" y="591820"/>
                </a:lnTo>
                <a:lnTo>
                  <a:pt x="2036711" y="596900"/>
                </a:lnTo>
                <a:lnTo>
                  <a:pt x="2035556" y="596900"/>
                </a:lnTo>
                <a:lnTo>
                  <a:pt x="2035873" y="600710"/>
                </a:lnTo>
                <a:lnTo>
                  <a:pt x="2036140" y="601624"/>
                </a:lnTo>
                <a:lnTo>
                  <a:pt x="2036343" y="602005"/>
                </a:lnTo>
                <a:lnTo>
                  <a:pt x="2033981" y="600710"/>
                </a:lnTo>
                <a:lnTo>
                  <a:pt x="2034336" y="601637"/>
                </a:lnTo>
                <a:lnTo>
                  <a:pt x="2034336" y="602094"/>
                </a:lnTo>
                <a:lnTo>
                  <a:pt x="2034514" y="602094"/>
                </a:lnTo>
                <a:lnTo>
                  <a:pt x="2036406" y="602094"/>
                </a:lnTo>
                <a:lnTo>
                  <a:pt x="2047963" y="607085"/>
                </a:lnTo>
                <a:lnTo>
                  <a:pt x="2056307" y="607085"/>
                </a:lnTo>
                <a:lnTo>
                  <a:pt x="2052764" y="602094"/>
                </a:lnTo>
                <a:lnTo>
                  <a:pt x="2046706" y="591820"/>
                </a:lnTo>
                <a:lnTo>
                  <a:pt x="2047824" y="588010"/>
                </a:lnTo>
                <a:lnTo>
                  <a:pt x="2050351" y="588010"/>
                </a:lnTo>
                <a:lnTo>
                  <a:pt x="2048903" y="577850"/>
                </a:lnTo>
                <a:lnTo>
                  <a:pt x="2052866" y="588010"/>
                </a:lnTo>
                <a:lnTo>
                  <a:pt x="2057730" y="588010"/>
                </a:lnTo>
                <a:lnTo>
                  <a:pt x="2061692" y="591820"/>
                </a:lnTo>
                <a:lnTo>
                  <a:pt x="2065172" y="596900"/>
                </a:lnTo>
                <a:lnTo>
                  <a:pt x="2073021" y="596900"/>
                </a:lnTo>
                <a:lnTo>
                  <a:pt x="2075065" y="591820"/>
                </a:lnTo>
                <a:lnTo>
                  <a:pt x="2073300" y="588010"/>
                </a:lnTo>
                <a:lnTo>
                  <a:pt x="2074430" y="582930"/>
                </a:lnTo>
                <a:lnTo>
                  <a:pt x="2081009" y="577850"/>
                </a:lnTo>
                <a:lnTo>
                  <a:pt x="2087359" y="577850"/>
                </a:lnTo>
                <a:lnTo>
                  <a:pt x="2087829" y="567690"/>
                </a:lnTo>
                <a:lnTo>
                  <a:pt x="2086825" y="563880"/>
                </a:lnTo>
                <a:lnTo>
                  <a:pt x="2084565" y="558800"/>
                </a:lnTo>
                <a:lnTo>
                  <a:pt x="2082495" y="549910"/>
                </a:lnTo>
                <a:lnTo>
                  <a:pt x="2080920" y="543572"/>
                </a:lnTo>
                <a:lnTo>
                  <a:pt x="2086711" y="543572"/>
                </a:lnTo>
                <a:lnTo>
                  <a:pt x="2088413" y="553720"/>
                </a:lnTo>
                <a:lnTo>
                  <a:pt x="2094801" y="553720"/>
                </a:lnTo>
                <a:lnTo>
                  <a:pt x="2095868" y="548640"/>
                </a:lnTo>
                <a:lnTo>
                  <a:pt x="2096008" y="548640"/>
                </a:lnTo>
                <a:lnTo>
                  <a:pt x="2095703" y="546100"/>
                </a:lnTo>
                <a:lnTo>
                  <a:pt x="2095411" y="543572"/>
                </a:lnTo>
                <a:lnTo>
                  <a:pt x="2097176" y="548386"/>
                </a:lnTo>
                <a:lnTo>
                  <a:pt x="2097265" y="548640"/>
                </a:lnTo>
                <a:lnTo>
                  <a:pt x="2099729" y="548640"/>
                </a:lnTo>
                <a:lnTo>
                  <a:pt x="2102929" y="553720"/>
                </a:lnTo>
                <a:lnTo>
                  <a:pt x="2103996" y="548640"/>
                </a:lnTo>
                <a:lnTo>
                  <a:pt x="2101672" y="546100"/>
                </a:lnTo>
                <a:lnTo>
                  <a:pt x="2097519" y="542290"/>
                </a:lnTo>
                <a:lnTo>
                  <a:pt x="2097138" y="543369"/>
                </a:lnTo>
                <a:lnTo>
                  <a:pt x="2094407" y="539864"/>
                </a:lnTo>
                <a:lnTo>
                  <a:pt x="2094407" y="548640"/>
                </a:lnTo>
                <a:lnTo>
                  <a:pt x="2094217" y="548309"/>
                </a:lnTo>
                <a:lnTo>
                  <a:pt x="2094407" y="548640"/>
                </a:lnTo>
                <a:lnTo>
                  <a:pt x="2094407" y="539864"/>
                </a:lnTo>
                <a:lnTo>
                  <a:pt x="2093341" y="538480"/>
                </a:lnTo>
                <a:lnTo>
                  <a:pt x="2092744" y="537883"/>
                </a:lnTo>
                <a:lnTo>
                  <a:pt x="2092744" y="545211"/>
                </a:lnTo>
                <a:lnTo>
                  <a:pt x="2092007" y="543572"/>
                </a:lnTo>
                <a:lnTo>
                  <a:pt x="2089099" y="543572"/>
                </a:lnTo>
                <a:lnTo>
                  <a:pt x="2086660" y="538480"/>
                </a:lnTo>
                <a:lnTo>
                  <a:pt x="2090153" y="538480"/>
                </a:lnTo>
                <a:lnTo>
                  <a:pt x="2092286" y="543572"/>
                </a:lnTo>
                <a:lnTo>
                  <a:pt x="2092744" y="545211"/>
                </a:lnTo>
                <a:lnTo>
                  <a:pt x="2092744" y="537883"/>
                </a:lnTo>
                <a:lnTo>
                  <a:pt x="2089569" y="534670"/>
                </a:lnTo>
                <a:lnTo>
                  <a:pt x="2104377" y="519430"/>
                </a:lnTo>
                <a:lnTo>
                  <a:pt x="2119198" y="505460"/>
                </a:lnTo>
                <a:lnTo>
                  <a:pt x="2127504" y="514350"/>
                </a:lnTo>
                <a:lnTo>
                  <a:pt x="2136533" y="525780"/>
                </a:lnTo>
                <a:lnTo>
                  <a:pt x="2137143" y="525780"/>
                </a:lnTo>
                <a:lnTo>
                  <a:pt x="2145677" y="529615"/>
                </a:lnTo>
                <a:lnTo>
                  <a:pt x="2154047" y="534670"/>
                </a:lnTo>
                <a:lnTo>
                  <a:pt x="2149983" y="519430"/>
                </a:lnTo>
                <a:lnTo>
                  <a:pt x="2157882" y="525780"/>
                </a:lnTo>
                <a:lnTo>
                  <a:pt x="2159076" y="525780"/>
                </a:lnTo>
                <a:lnTo>
                  <a:pt x="2161895" y="529615"/>
                </a:lnTo>
                <a:lnTo>
                  <a:pt x="2163559" y="529615"/>
                </a:lnTo>
                <a:lnTo>
                  <a:pt x="2158987" y="519430"/>
                </a:lnTo>
                <a:lnTo>
                  <a:pt x="2156803" y="514350"/>
                </a:lnTo>
                <a:lnTo>
                  <a:pt x="2155215" y="514350"/>
                </a:lnTo>
                <a:lnTo>
                  <a:pt x="2154631" y="510540"/>
                </a:lnTo>
                <a:lnTo>
                  <a:pt x="2162175" y="510540"/>
                </a:lnTo>
                <a:lnTo>
                  <a:pt x="2166251" y="514350"/>
                </a:lnTo>
                <a:lnTo>
                  <a:pt x="2163343" y="510540"/>
                </a:lnTo>
                <a:lnTo>
                  <a:pt x="2166823" y="514350"/>
                </a:lnTo>
                <a:lnTo>
                  <a:pt x="2169147" y="514350"/>
                </a:lnTo>
                <a:lnTo>
                  <a:pt x="2166823" y="510540"/>
                </a:lnTo>
                <a:lnTo>
                  <a:pt x="2172055" y="510540"/>
                </a:lnTo>
                <a:lnTo>
                  <a:pt x="2166251" y="505460"/>
                </a:lnTo>
                <a:lnTo>
                  <a:pt x="2170747" y="505460"/>
                </a:lnTo>
                <a:lnTo>
                  <a:pt x="2173071" y="500380"/>
                </a:lnTo>
                <a:lnTo>
                  <a:pt x="2176043" y="500380"/>
                </a:lnTo>
                <a:lnTo>
                  <a:pt x="2179116" y="502920"/>
                </a:lnTo>
                <a:lnTo>
                  <a:pt x="2176119" y="495300"/>
                </a:lnTo>
                <a:lnTo>
                  <a:pt x="2177288" y="490220"/>
                </a:lnTo>
                <a:lnTo>
                  <a:pt x="2183511" y="500380"/>
                </a:lnTo>
                <a:lnTo>
                  <a:pt x="2191169" y="495300"/>
                </a:lnTo>
                <a:lnTo>
                  <a:pt x="2199360" y="500380"/>
                </a:lnTo>
                <a:lnTo>
                  <a:pt x="2195004" y="495300"/>
                </a:lnTo>
                <a:lnTo>
                  <a:pt x="2195944" y="490220"/>
                </a:lnTo>
                <a:lnTo>
                  <a:pt x="2198293" y="486410"/>
                </a:lnTo>
                <a:lnTo>
                  <a:pt x="2198192" y="476250"/>
                </a:lnTo>
                <a:lnTo>
                  <a:pt x="2198776" y="476250"/>
                </a:lnTo>
                <a:lnTo>
                  <a:pt x="2200516" y="481330"/>
                </a:lnTo>
                <a:lnTo>
                  <a:pt x="2211552" y="481330"/>
                </a:lnTo>
                <a:lnTo>
                  <a:pt x="2205532" y="476250"/>
                </a:lnTo>
                <a:lnTo>
                  <a:pt x="2202116" y="471170"/>
                </a:lnTo>
                <a:lnTo>
                  <a:pt x="2200059" y="467360"/>
                </a:lnTo>
                <a:lnTo>
                  <a:pt x="2199360" y="464820"/>
                </a:lnTo>
                <a:lnTo>
                  <a:pt x="2197036" y="457200"/>
                </a:lnTo>
                <a:lnTo>
                  <a:pt x="2204567" y="462280"/>
                </a:lnTo>
                <a:lnTo>
                  <a:pt x="2207564" y="464820"/>
                </a:lnTo>
                <a:lnTo>
                  <a:pt x="2209165" y="467360"/>
                </a:lnTo>
                <a:lnTo>
                  <a:pt x="2212860" y="476250"/>
                </a:lnTo>
                <a:lnTo>
                  <a:pt x="2219058" y="481330"/>
                </a:lnTo>
                <a:lnTo>
                  <a:pt x="2214638" y="476250"/>
                </a:lnTo>
                <a:lnTo>
                  <a:pt x="2210993" y="467360"/>
                </a:lnTo>
                <a:lnTo>
                  <a:pt x="2209381" y="464820"/>
                </a:lnTo>
                <a:lnTo>
                  <a:pt x="2206333" y="462280"/>
                </a:lnTo>
                <a:lnTo>
                  <a:pt x="2210892" y="462280"/>
                </a:lnTo>
                <a:lnTo>
                  <a:pt x="2213495" y="467360"/>
                </a:lnTo>
                <a:lnTo>
                  <a:pt x="2216505" y="467360"/>
                </a:lnTo>
                <a:lnTo>
                  <a:pt x="2221382" y="471170"/>
                </a:lnTo>
                <a:lnTo>
                  <a:pt x="2215311" y="462280"/>
                </a:lnTo>
                <a:lnTo>
                  <a:pt x="2216340" y="462280"/>
                </a:lnTo>
                <a:lnTo>
                  <a:pt x="2214461" y="457200"/>
                </a:lnTo>
                <a:lnTo>
                  <a:pt x="2224290" y="457200"/>
                </a:lnTo>
                <a:lnTo>
                  <a:pt x="2227224" y="464820"/>
                </a:lnTo>
                <a:lnTo>
                  <a:pt x="2227275" y="458470"/>
                </a:lnTo>
                <a:lnTo>
                  <a:pt x="2225675" y="457200"/>
                </a:lnTo>
                <a:lnTo>
                  <a:pt x="2220798" y="452120"/>
                </a:lnTo>
                <a:lnTo>
                  <a:pt x="2226754" y="452120"/>
                </a:lnTo>
                <a:lnTo>
                  <a:pt x="2231745" y="457200"/>
                </a:lnTo>
                <a:lnTo>
                  <a:pt x="2237067" y="462280"/>
                </a:lnTo>
                <a:lnTo>
                  <a:pt x="2236482" y="457200"/>
                </a:lnTo>
                <a:lnTo>
                  <a:pt x="2231453" y="447040"/>
                </a:lnTo>
                <a:lnTo>
                  <a:pt x="2228926" y="441960"/>
                </a:lnTo>
                <a:lnTo>
                  <a:pt x="2234514" y="441960"/>
                </a:lnTo>
                <a:lnTo>
                  <a:pt x="2236559" y="436880"/>
                </a:lnTo>
                <a:lnTo>
                  <a:pt x="2238273" y="433070"/>
                </a:lnTo>
                <a:lnTo>
                  <a:pt x="2235898" y="427990"/>
                </a:lnTo>
                <a:lnTo>
                  <a:pt x="2238806" y="427990"/>
                </a:lnTo>
                <a:lnTo>
                  <a:pt x="2233003" y="422910"/>
                </a:lnTo>
                <a:lnTo>
                  <a:pt x="2227770" y="417830"/>
                </a:lnTo>
                <a:lnTo>
                  <a:pt x="2223833" y="412915"/>
                </a:lnTo>
                <a:lnTo>
                  <a:pt x="2225090" y="412915"/>
                </a:lnTo>
                <a:lnTo>
                  <a:pt x="2219642" y="408940"/>
                </a:lnTo>
                <a:lnTo>
                  <a:pt x="2227516" y="412915"/>
                </a:lnTo>
                <a:lnTo>
                  <a:pt x="2229091" y="412915"/>
                </a:lnTo>
                <a:lnTo>
                  <a:pt x="2233892" y="417830"/>
                </a:lnTo>
                <a:lnTo>
                  <a:pt x="2234590" y="417830"/>
                </a:lnTo>
                <a:lnTo>
                  <a:pt x="2234654" y="422910"/>
                </a:lnTo>
                <a:lnTo>
                  <a:pt x="2237651" y="422910"/>
                </a:lnTo>
                <a:lnTo>
                  <a:pt x="2237651" y="417830"/>
                </a:lnTo>
                <a:lnTo>
                  <a:pt x="2232418" y="408940"/>
                </a:lnTo>
                <a:lnTo>
                  <a:pt x="2237651" y="408940"/>
                </a:lnTo>
                <a:lnTo>
                  <a:pt x="2242070" y="412915"/>
                </a:lnTo>
                <a:lnTo>
                  <a:pt x="2241893" y="412915"/>
                </a:lnTo>
                <a:lnTo>
                  <a:pt x="2242299" y="417830"/>
                </a:lnTo>
                <a:lnTo>
                  <a:pt x="2247519" y="417830"/>
                </a:lnTo>
                <a:lnTo>
                  <a:pt x="2240546" y="422910"/>
                </a:lnTo>
                <a:lnTo>
                  <a:pt x="2248230" y="427990"/>
                </a:lnTo>
                <a:lnTo>
                  <a:pt x="2256231" y="433070"/>
                </a:lnTo>
                <a:lnTo>
                  <a:pt x="2263787" y="433070"/>
                </a:lnTo>
                <a:lnTo>
                  <a:pt x="2256815" y="422910"/>
                </a:lnTo>
                <a:lnTo>
                  <a:pt x="2263787" y="417830"/>
                </a:lnTo>
                <a:lnTo>
                  <a:pt x="2259292" y="412915"/>
                </a:lnTo>
                <a:lnTo>
                  <a:pt x="2255850" y="412915"/>
                </a:lnTo>
                <a:lnTo>
                  <a:pt x="2251011" y="408940"/>
                </a:lnTo>
                <a:lnTo>
                  <a:pt x="2253856" y="403860"/>
                </a:lnTo>
                <a:lnTo>
                  <a:pt x="2254605" y="403860"/>
                </a:lnTo>
                <a:lnTo>
                  <a:pt x="2263495" y="408940"/>
                </a:lnTo>
                <a:lnTo>
                  <a:pt x="2272080" y="412762"/>
                </a:lnTo>
                <a:lnTo>
                  <a:pt x="2272500" y="408940"/>
                </a:lnTo>
                <a:lnTo>
                  <a:pt x="2269540" y="403860"/>
                </a:lnTo>
                <a:lnTo>
                  <a:pt x="2263063" y="393700"/>
                </a:lnTo>
                <a:lnTo>
                  <a:pt x="2261222" y="388620"/>
                </a:lnTo>
                <a:lnTo>
                  <a:pt x="2264943" y="388620"/>
                </a:lnTo>
                <a:lnTo>
                  <a:pt x="2274824" y="398780"/>
                </a:lnTo>
                <a:lnTo>
                  <a:pt x="2275116" y="393700"/>
                </a:lnTo>
                <a:lnTo>
                  <a:pt x="2279700" y="393700"/>
                </a:lnTo>
                <a:lnTo>
                  <a:pt x="2278011" y="388620"/>
                </a:lnTo>
                <a:lnTo>
                  <a:pt x="2276564" y="387210"/>
                </a:lnTo>
                <a:lnTo>
                  <a:pt x="2276564" y="388620"/>
                </a:lnTo>
                <a:lnTo>
                  <a:pt x="2274087" y="392430"/>
                </a:lnTo>
                <a:lnTo>
                  <a:pt x="2271560" y="388620"/>
                </a:lnTo>
                <a:lnTo>
                  <a:pt x="2269502" y="384810"/>
                </a:lnTo>
                <a:lnTo>
                  <a:pt x="2274519" y="384810"/>
                </a:lnTo>
                <a:lnTo>
                  <a:pt x="2274112" y="386080"/>
                </a:lnTo>
                <a:lnTo>
                  <a:pt x="2276564" y="388620"/>
                </a:lnTo>
                <a:lnTo>
                  <a:pt x="2276564" y="387210"/>
                </a:lnTo>
                <a:lnTo>
                  <a:pt x="2275421" y="386080"/>
                </a:lnTo>
                <a:lnTo>
                  <a:pt x="2284120" y="388620"/>
                </a:lnTo>
                <a:lnTo>
                  <a:pt x="2285377" y="384810"/>
                </a:lnTo>
                <a:lnTo>
                  <a:pt x="2285949" y="379730"/>
                </a:lnTo>
                <a:lnTo>
                  <a:pt x="2286343" y="374650"/>
                </a:lnTo>
                <a:lnTo>
                  <a:pt x="2286571" y="372110"/>
                </a:lnTo>
                <a:lnTo>
                  <a:pt x="2286685" y="370903"/>
                </a:lnTo>
                <a:lnTo>
                  <a:pt x="2287041" y="368300"/>
                </a:lnTo>
                <a:lnTo>
                  <a:pt x="2288451" y="364540"/>
                </a:lnTo>
                <a:lnTo>
                  <a:pt x="2290749" y="364540"/>
                </a:lnTo>
                <a:lnTo>
                  <a:pt x="2293010" y="370903"/>
                </a:lnTo>
                <a:lnTo>
                  <a:pt x="2297417" y="370903"/>
                </a:lnTo>
                <a:lnTo>
                  <a:pt x="2297722" y="368300"/>
                </a:lnTo>
                <a:lnTo>
                  <a:pt x="2297785" y="367753"/>
                </a:lnTo>
                <a:lnTo>
                  <a:pt x="2297887" y="366953"/>
                </a:lnTo>
                <a:lnTo>
                  <a:pt x="2297976" y="366179"/>
                </a:lnTo>
                <a:lnTo>
                  <a:pt x="2298065" y="365404"/>
                </a:lnTo>
                <a:lnTo>
                  <a:pt x="2298166" y="364540"/>
                </a:lnTo>
                <a:lnTo>
                  <a:pt x="2298839" y="364540"/>
                </a:lnTo>
                <a:lnTo>
                  <a:pt x="2302065" y="360756"/>
                </a:lnTo>
                <a:lnTo>
                  <a:pt x="2306764" y="355600"/>
                </a:lnTo>
                <a:lnTo>
                  <a:pt x="2317800" y="355600"/>
                </a:lnTo>
                <a:lnTo>
                  <a:pt x="2324201" y="350520"/>
                </a:lnTo>
                <a:lnTo>
                  <a:pt x="2317978" y="341630"/>
                </a:lnTo>
                <a:lnTo>
                  <a:pt x="2316061" y="336550"/>
                </a:lnTo>
                <a:lnTo>
                  <a:pt x="2316645" y="336550"/>
                </a:lnTo>
                <a:lnTo>
                  <a:pt x="2323388" y="341630"/>
                </a:lnTo>
                <a:lnTo>
                  <a:pt x="2324836" y="341630"/>
                </a:lnTo>
                <a:lnTo>
                  <a:pt x="2323782" y="336550"/>
                </a:lnTo>
                <a:lnTo>
                  <a:pt x="2322792" y="331470"/>
                </a:lnTo>
                <a:lnTo>
                  <a:pt x="2322893" y="321310"/>
                </a:lnTo>
                <a:lnTo>
                  <a:pt x="2326246" y="316230"/>
                </a:lnTo>
                <a:lnTo>
                  <a:pt x="2336660" y="316230"/>
                </a:lnTo>
                <a:lnTo>
                  <a:pt x="2332621" y="307340"/>
                </a:lnTo>
                <a:lnTo>
                  <a:pt x="2329446" y="302260"/>
                </a:lnTo>
                <a:lnTo>
                  <a:pt x="2334069" y="302260"/>
                </a:lnTo>
                <a:lnTo>
                  <a:pt x="2340737" y="297180"/>
                </a:lnTo>
                <a:lnTo>
                  <a:pt x="2345893" y="288315"/>
                </a:lnTo>
                <a:lnTo>
                  <a:pt x="2352776" y="283210"/>
                </a:lnTo>
                <a:lnTo>
                  <a:pt x="2363698" y="283210"/>
                </a:lnTo>
                <a:lnTo>
                  <a:pt x="2360726" y="278180"/>
                </a:lnTo>
                <a:lnTo>
                  <a:pt x="2360307" y="278180"/>
                </a:lnTo>
                <a:lnTo>
                  <a:pt x="2363482" y="273050"/>
                </a:lnTo>
                <a:lnTo>
                  <a:pt x="2365248" y="273050"/>
                </a:lnTo>
                <a:lnTo>
                  <a:pt x="2358542" y="263004"/>
                </a:lnTo>
                <a:lnTo>
                  <a:pt x="2366530" y="263004"/>
                </a:lnTo>
                <a:lnTo>
                  <a:pt x="2372258" y="267970"/>
                </a:lnTo>
                <a:lnTo>
                  <a:pt x="2377910" y="267970"/>
                </a:lnTo>
                <a:lnTo>
                  <a:pt x="2385034" y="263004"/>
                </a:lnTo>
                <a:lnTo>
                  <a:pt x="2387650" y="263004"/>
                </a:lnTo>
                <a:lnTo>
                  <a:pt x="2375890" y="254000"/>
                </a:lnTo>
                <a:lnTo>
                  <a:pt x="2375890" y="248920"/>
                </a:lnTo>
                <a:lnTo>
                  <a:pt x="2376284" y="248920"/>
                </a:lnTo>
                <a:lnTo>
                  <a:pt x="2385187" y="254000"/>
                </a:lnTo>
                <a:lnTo>
                  <a:pt x="2377630" y="243840"/>
                </a:lnTo>
                <a:lnTo>
                  <a:pt x="2384298" y="248920"/>
                </a:lnTo>
                <a:lnTo>
                  <a:pt x="2381707" y="243840"/>
                </a:lnTo>
                <a:lnTo>
                  <a:pt x="2380081" y="239102"/>
                </a:lnTo>
                <a:lnTo>
                  <a:pt x="2379954" y="238760"/>
                </a:lnTo>
                <a:lnTo>
                  <a:pt x="2395067" y="238760"/>
                </a:lnTo>
                <a:lnTo>
                  <a:pt x="2399703" y="243840"/>
                </a:lnTo>
                <a:lnTo>
                  <a:pt x="2397963" y="229870"/>
                </a:lnTo>
                <a:lnTo>
                  <a:pt x="2400871" y="229870"/>
                </a:lnTo>
                <a:lnTo>
                  <a:pt x="2401455" y="234670"/>
                </a:lnTo>
                <a:lnTo>
                  <a:pt x="2401481" y="234950"/>
                </a:lnTo>
                <a:lnTo>
                  <a:pt x="2406269" y="234950"/>
                </a:lnTo>
                <a:lnTo>
                  <a:pt x="2403195" y="229870"/>
                </a:lnTo>
                <a:lnTo>
                  <a:pt x="2408428" y="229870"/>
                </a:lnTo>
                <a:lnTo>
                  <a:pt x="2411323" y="224790"/>
                </a:lnTo>
                <a:lnTo>
                  <a:pt x="2411907" y="219710"/>
                </a:lnTo>
                <a:lnTo>
                  <a:pt x="2418296" y="224790"/>
                </a:lnTo>
                <a:lnTo>
                  <a:pt x="2422067" y="219710"/>
                </a:lnTo>
                <a:lnTo>
                  <a:pt x="2424544" y="214630"/>
                </a:lnTo>
                <a:lnTo>
                  <a:pt x="2426792" y="205740"/>
                </a:lnTo>
                <a:lnTo>
                  <a:pt x="2429916" y="200660"/>
                </a:lnTo>
                <a:lnTo>
                  <a:pt x="2424684" y="200660"/>
                </a:lnTo>
                <a:lnTo>
                  <a:pt x="2413063" y="190500"/>
                </a:lnTo>
                <a:lnTo>
                  <a:pt x="2417813" y="193040"/>
                </a:lnTo>
                <a:lnTo>
                  <a:pt x="2416556" y="190500"/>
                </a:lnTo>
                <a:lnTo>
                  <a:pt x="2414232" y="185420"/>
                </a:lnTo>
                <a:lnTo>
                  <a:pt x="2417140" y="185420"/>
                </a:lnTo>
                <a:lnTo>
                  <a:pt x="2425966" y="190500"/>
                </a:lnTo>
                <a:lnTo>
                  <a:pt x="2427147" y="190500"/>
                </a:lnTo>
                <a:lnTo>
                  <a:pt x="2429345" y="195173"/>
                </a:lnTo>
                <a:lnTo>
                  <a:pt x="2428811" y="193040"/>
                </a:lnTo>
                <a:lnTo>
                  <a:pt x="2428240" y="190500"/>
                </a:lnTo>
                <a:lnTo>
                  <a:pt x="2431694" y="190500"/>
                </a:lnTo>
                <a:lnTo>
                  <a:pt x="2432240" y="195173"/>
                </a:lnTo>
                <a:lnTo>
                  <a:pt x="2432291" y="195580"/>
                </a:lnTo>
                <a:lnTo>
                  <a:pt x="2440076" y="195580"/>
                </a:lnTo>
                <a:lnTo>
                  <a:pt x="2443467" y="190500"/>
                </a:lnTo>
                <a:lnTo>
                  <a:pt x="2444280" y="190500"/>
                </a:lnTo>
                <a:lnTo>
                  <a:pt x="2449665" y="181610"/>
                </a:lnTo>
                <a:lnTo>
                  <a:pt x="2448496" y="176530"/>
                </a:lnTo>
                <a:lnTo>
                  <a:pt x="2451989" y="171450"/>
                </a:lnTo>
                <a:lnTo>
                  <a:pt x="2443276" y="166370"/>
                </a:lnTo>
                <a:lnTo>
                  <a:pt x="2446413" y="162560"/>
                </a:lnTo>
                <a:lnTo>
                  <a:pt x="2447328" y="162560"/>
                </a:lnTo>
                <a:lnTo>
                  <a:pt x="2440952" y="157480"/>
                </a:lnTo>
                <a:lnTo>
                  <a:pt x="2446756" y="152400"/>
                </a:lnTo>
                <a:lnTo>
                  <a:pt x="2456637" y="152400"/>
                </a:lnTo>
                <a:lnTo>
                  <a:pt x="2459532" y="147320"/>
                </a:lnTo>
                <a:lnTo>
                  <a:pt x="2458377" y="142240"/>
                </a:lnTo>
                <a:lnTo>
                  <a:pt x="2457602" y="139700"/>
                </a:lnTo>
                <a:lnTo>
                  <a:pt x="2457094" y="141033"/>
                </a:lnTo>
                <a:lnTo>
                  <a:pt x="2456637" y="142240"/>
                </a:lnTo>
                <a:lnTo>
                  <a:pt x="2457069" y="141033"/>
                </a:lnTo>
                <a:lnTo>
                  <a:pt x="2457221" y="137160"/>
                </a:lnTo>
                <a:lnTo>
                  <a:pt x="2457602" y="139700"/>
                </a:lnTo>
                <a:lnTo>
                  <a:pt x="2459532" y="133350"/>
                </a:lnTo>
                <a:lnTo>
                  <a:pt x="2463558" y="142240"/>
                </a:lnTo>
                <a:lnTo>
                  <a:pt x="2466467" y="133350"/>
                </a:lnTo>
                <a:lnTo>
                  <a:pt x="2467038" y="133350"/>
                </a:lnTo>
                <a:lnTo>
                  <a:pt x="2466657" y="128270"/>
                </a:lnTo>
                <a:lnTo>
                  <a:pt x="2465971" y="119380"/>
                </a:lnTo>
                <a:lnTo>
                  <a:pt x="2465882" y="118110"/>
                </a:lnTo>
                <a:lnTo>
                  <a:pt x="2460117" y="118110"/>
                </a:lnTo>
                <a:lnTo>
                  <a:pt x="2457386" y="114300"/>
                </a:lnTo>
                <a:lnTo>
                  <a:pt x="2463177" y="114300"/>
                </a:lnTo>
                <a:lnTo>
                  <a:pt x="2465844" y="117386"/>
                </a:lnTo>
                <a:lnTo>
                  <a:pt x="2465882" y="118110"/>
                </a:lnTo>
                <a:lnTo>
                  <a:pt x="2466467" y="118110"/>
                </a:lnTo>
                <a:lnTo>
                  <a:pt x="2467038" y="118110"/>
                </a:lnTo>
                <a:lnTo>
                  <a:pt x="2467470" y="116840"/>
                </a:lnTo>
                <a:lnTo>
                  <a:pt x="2470061" y="109220"/>
                </a:lnTo>
                <a:lnTo>
                  <a:pt x="2480995" y="104305"/>
                </a:lnTo>
                <a:lnTo>
                  <a:pt x="2492641" y="104305"/>
                </a:lnTo>
                <a:lnTo>
                  <a:pt x="2492019" y="93980"/>
                </a:lnTo>
                <a:lnTo>
                  <a:pt x="2492603" y="93980"/>
                </a:lnTo>
                <a:lnTo>
                  <a:pt x="2487955" y="80010"/>
                </a:lnTo>
                <a:lnTo>
                  <a:pt x="2491435" y="80010"/>
                </a:lnTo>
                <a:lnTo>
                  <a:pt x="2493175" y="83820"/>
                </a:lnTo>
                <a:lnTo>
                  <a:pt x="2499576" y="83820"/>
                </a:lnTo>
                <a:lnTo>
                  <a:pt x="2497112" y="80010"/>
                </a:lnTo>
                <a:lnTo>
                  <a:pt x="2500363" y="74930"/>
                </a:lnTo>
                <a:lnTo>
                  <a:pt x="2504389" y="69850"/>
                </a:lnTo>
                <a:lnTo>
                  <a:pt x="2504300" y="64770"/>
                </a:lnTo>
                <a:lnTo>
                  <a:pt x="2504224" y="59690"/>
                </a:lnTo>
                <a:lnTo>
                  <a:pt x="2517749" y="59690"/>
                </a:lnTo>
                <a:lnTo>
                  <a:pt x="2521864" y="55880"/>
                </a:lnTo>
                <a:lnTo>
                  <a:pt x="2524556" y="45720"/>
                </a:lnTo>
                <a:lnTo>
                  <a:pt x="2533840" y="40640"/>
                </a:lnTo>
                <a:lnTo>
                  <a:pt x="2532100" y="40640"/>
                </a:lnTo>
                <a:lnTo>
                  <a:pt x="2527452" y="40640"/>
                </a:lnTo>
                <a:lnTo>
                  <a:pt x="2522804" y="35560"/>
                </a:lnTo>
                <a:lnTo>
                  <a:pt x="2532100" y="40640"/>
                </a:lnTo>
                <a:lnTo>
                  <a:pt x="2534424" y="35560"/>
                </a:lnTo>
                <a:lnTo>
                  <a:pt x="2525128" y="35560"/>
                </a:lnTo>
                <a:lnTo>
                  <a:pt x="2526931" y="26670"/>
                </a:lnTo>
                <a:lnTo>
                  <a:pt x="2530424" y="21590"/>
                </a:lnTo>
                <a:lnTo>
                  <a:pt x="2534932" y="16548"/>
                </a:lnTo>
                <a:lnTo>
                  <a:pt x="2541397" y="11430"/>
                </a:lnTo>
                <a:lnTo>
                  <a:pt x="2547759" y="7620"/>
                </a:lnTo>
                <a:lnTo>
                  <a:pt x="2554338" y="2540"/>
                </a:lnTo>
                <a:lnTo>
                  <a:pt x="255803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7" name="object 10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360273" y="0"/>
            <a:ext cx="928934" cy="2900544"/>
          </a:xfrm>
          <a:prstGeom prst="rect">
            <a:avLst/>
          </a:prstGeom>
        </p:spPr>
      </p:pic>
      <p:sp>
        <p:nvSpPr>
          <p:cNvPr id="108" name="object 108" descr=""/>
          <p:cNvSpPr txBox="1"/>
          <p:nvPr/>
        </p:nvSpPr>
        <p:spPr>
          <a:xfrm>
            <a:off x="230225" y="2084931"/>
            <a:ext cx="17345025" cy="780605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u="sng" sz="2300" spc="29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Problem</a:t>
            </a:r>
            <a:r>
              <a:rPr dirty="0" u="sng" sz="2300" spc="37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300" spc="27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Importance:</a:t>
            </a:r>
            <a:endParaRPr sz="2300">
              <a:latin typeface="Calibri"/>
              <a:cs typeface="Calibri"/>
            </a:endParaRPr>
          </a:p>
          <a:p>
            <a:pPr marL="421005" indent="-20256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421005" algn="l"/>
              </a:tabLst>
            </a:pPr>
            <a:r>
              <a:rPr dirty="0" sz="1900" spc="210">
                <a:latin typeface="Calibri"/>
                <a:cs typeface="Calibri"/>
              </a:rPr>
              <a:t>Drowsiness</a:t>
            </a:r>
            <a:r>
              <a:rPr dirty="0" sz="1900" spc="355">
                <a:latin typeface="Calibri"/>
                <a:cs typeface="Calibri"/>
              </a:rPr>
              <a:t> </a:t>
            </a:r>
            <a:r>
              <a:rPr dirty="0" sz="1900" spc="160">
                <a:latin typeface="Calibri"/>
                <a:cs typeface="Calibri"/>
              </a:rPr>
              <a:t>is</a:t>
            </a:r>
            <a:r>
              <a:rPr dirty="0" sz="1900" spc="295">
                <a:latin typeface="Calibri"/>
                <a:cs typeface="Calibri"/>
              </a:rPr>
              <a:t> </a:t>
            </a:r>
            <a:r>
              <a:rPr dirty="0" sz="1900" spc="105">
                <a:latin typeface="Calibri"/>
                <a:cs typeface="Calibri"/>
              </a:rPr>
              <a:t>a</a:t>
            </a:r>
            <a:r>
              <a:rPr dirty="0" sz="1900" spc="300">
                <a:latin typeface="Calibri"/>
                <a:cs typeface="Calibri"/>
              </a:rPr>
              <a:t> </a:t>
            </a:r>
            <a:r>
              <a:rPr dirty="0" sz="1900" spc="190">
                <a:latin typeface="Calibri"/>
                <a:cs typeface="Calibri"/>
              </a:rPr>
              <a:t>significant</a:t>
            </a:r>
            <a:r>
              <a:rPr dirty="0" sz="1900" spc="350">
                <a:latin typeface="Calibri"/>
                <a:cs typeface="Calibri"/>
              </a:rPr>
              <a:t> </a:t>
            </a:r>
            <a:r>
              <a:rPr dirty="0" sz="1900" spc="200">
                <a:latin typeface="Calibri"/>
                <a:cs typeface="Calibri"/>
              </a:rPr>
              <a:t>factor</a:t>
            </a:r>
            <a:r>
              <a:rPr dirty="0" sz="1900" spc="345">
                <a:latin typeface="Calibri"/>
                <a:cs typeface="Calibri"/>
              </a:rPr>
              <a:t> </a:t>
            </a:r>
            <a:r>
              <a:rPr dirty="0" sz="1900" spc="95">
                <a:latin typeface="Calibri"/>
                <a:cs typeface="Calibri"/>
              </a:rPr>
              <a:t>in</a:t>
            </a:r>
            <a:r>
              <a:rPr dirty="0" sz="1900" spc="305">
                <a:latin typeface="Calibri"/>
                <a:cs typeface="Calibri"/>
              </a:rPr>
              <a:t> </a:t>
            </a:r>
            <a:r>
              <a:rPr dirty="0" sz="1900" spc="185">
                <a:latin typeface="Calibri"/>
                <a:cs typeface="Calibri"/>
              </a:rPr>
              <a:t>road</a:t>
            </a:r>
            <a:r>
              <a:rPr dirty="0" sz="1900" spc="315">
                <a:latin typeface="Calibri"/>
                <a:cs typeface="Calibri"/>
              </a:rPr>
              <a:t> </a:t>
            </a:r>
            <a:r>
              <a:rPr dirty="0" sz="1900" spc="245">
                <a:latin typeface="Calibri"/>
                <a:cs typeface="Calibri"/>
              </a:rPr>
              <a:t>accidents</a:t>
            </a:r>
            <a:r>
              <a:rPr dirty="0" sz="1900" spc="355">
                <a:latin typeface="Calibri"/>
                <a:cs typeface="Calibri"/>
              </a:rPr>
              <a:t> </a:t>
            </a:r>
            <a:r>
              <a:rPr dirty="0" sz="1900" spc="190">
                <a:latin typeface="Calibri"/>
                <a:cs typeface="Calibri"/>
              </a:rPr>
              <a:t>and</a:t>
            </a:r>
            <a:r>
              <a:rPr dirty="0" sz="1900" spc="335">
                <a:latin typeface="Calibri"/>
                <a:cs typeface="Calibri"/>
              </a:rPr>
              <a:t> </a:t>
            </a:r>
            <a:r>
              <a:rPr dirty="0" sz="1900" spc="195">
                <a:latin typeface="Calibri"/>
                <a:cs typeface="Calibri"/>
              </a:rPr>
              <a:t>workplace</a:t>
            </a:r>
            <a:r>
              <a:rPr dirty="0" sz="1900" spc="355">
                <a:latin typeface="Calibri"/>
                <a:cs typeface="Calibri"/>
              </a:rPr>
              <a:t> </a:t>
            </a:r>
            <a:r>
              <a:rPr dirty="0" sz="1900" spc="185">
                <a:latin typeface="Calibri"/>
                <a:cs typeface="Calibri"/>
              </a:rPr>
              <a:t>incidents,</a:t>
            </a:r>
            <a:r>
              <a:rPr dirty="0" sz="1900" spc="350">
                <a:latin typeface="Calibri"/>
                <a:cs typeface="Calibri"/>
              </a:rPr>
              <a:t> </a:t>
            </a:r>
            <a:r>
              <a:rPr dirty="0" sz="1900" spc="180">
                <a:latin typeface="Calibri"/>
                <a:cs typeface="Calibri"/>
              </a:rPr>
              <a:t>particularly</a:t>
            </a:r>
            <a:r>
              <a:rPr dirty="0" sz="1900" spc="360">
                <a:latin typeface="Calibri"/>
                <a:cs typeface="Calibri"/>
              </a:rPr>
              <a:t> </a:t>
            </a:r>
            <a:r>
              <a:rPr dirty="0" sz="1900" spc="95">
                <a:latin typeface="Calibri"/>
                <a:cs typeface="Calibri"/>
              </a:rPr>
              <a:t>in</a:t>
            </a:r>
            <a:r>
              <a:rPr dirty="0" sz="1900" spc="305">
                <a:latin typeface="Calibri"/>
                <a:cs typeface="Calibri"/>
              </a:rPr>
              <a:t> </a:t>
            </a:r>
            <a:r>
              <a:rPr dirty="0" sz="1900" spc="195">
                <a:latin typeface="Calibri"/>
                <a:cs typeface="Calibri"/>
              </a:rPr>
              <a:t>transportation</a:t>
            </a:r>
            <a:r>
              <a:rPr dirty="0" sz="1900" spc="350">
                <a:latin typeface="Calibri"/>
                <a:cs typeface="Calibri"/>
              </a:rPr>
              <a:t> </a:t>
            </a:r>
            <a:r>
              <a:rPr dirty="0" sz="1900" spc="190">
                <a:latin typeface="Calibri"/>
                <a:cs typeface="Calibri"/>
              </a:rPr>
              <a:t>and</a:t>
            </a:r>
            <a:r>
              <a:rPr dirty="0" sz="1900" spc="315">
                <a:latin typeface="Calibri"/>
                <a:cs typeface="Calibri"/>
              </a:rPr>
              <a:t> </a:t>
            </a:r>
            <a:r>
              <a:rPr dirty="0" sz="1900" spc="204">
                <a:latin typeface="Calibri"/>
                <a:cs typeface="Calibri"/>
              </a:rPr>
              <a:t>hazardous</a:t>
            </a:r>
            <a:r>
              <a:rPr dirty="0" sz="1900" spc="360">
                <a:latin typeface="Calibri"/>
                <a:cs typeface="Calibri"/>
              </a:rPr>
              <a:t> </a:t>
            </a:r>
            <a:r>
              <a:rPr dirty="0" sz="1900" spc="95">
                <a:latin typeface="Calibri"/>
                <a:cs typeface="Calibri"/>
              </a:rPr>
              <a:t>in</a:t>
            </a:r>
            <a:r>
              <a:rPr dirty="0" sz="1900" spc="-85">
                <a:latin typeface="Calibri"/>
                <a:cs typeface="Calibri"/>
              </a:rPr>
              <a:t> </a:t>
            </a:r>
            <a:r>
              <a:rPr dirty="0" sz="1900" spc="170">
                <a:latin typeface="Calibri"/>
                <a:cs typeface="Calibri"/>
              </a:rPr>
              <a:t>dustries.</a:t>
            </a:r>
            <a:endParaRPr sz="1900">
              <a:latin typeface="Calibri"/>
              <a:cs typeface="Calibri"/>
            </a:endParaRPr>
          </a:p>
          <a:p>
            <a:pPr marL="421005" indent="-2025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421005" algn="l"/>
              </a:tabLst>
            </a:pPr>
            <a:r>
              <a:rPr dirty="0" sz="1900" spc="204">
                <a:latin typeface="Calibri"/>
                <a:cs typeface="Calibri"/>
              </a:rPr>
              <a:t>Road</a:t>
            </a:r>
            <a:r>
              <a:rPr dirty="0" sz="1900" spc="315">
                <a:latin typeface="Calibri"/>
                <a:cs typeface="Calibri"/>
              </a:rPr>
              <a:t> </a:t>
            </a:r>
            <a:r>
              <a:rPr dirty="0" sz="1900" spc="180">
                <a:latin typeface="Calibri"/>
                <a:cs typeface="Calibri"/>
              </a:rPr>
              <a:t>Safety:</a:t>
            </a:r>
            <a:r>
              <a:rPr dirty="0" sz="1900" spc="335">
                <a:latin typeface="Calibri"/>
                <a:cs typeface="Calibri"/>
              </a:rPr>
              <a:t> </a:t>
            </a:r>
            <a:r>
              <a:rPr dirty="0" sz="1900" spc="204">
                <a:latin typeface="Calibri"/>
                <a:cs typeface="Calibri"/>
              </a:rPr>
              <a:t>Drowsy</a:t>
            </a:r>
            <a:r>
              <a:rPr dirty="0" sz="1900" spc="340">
                <a:latin typeface="Calibri"/>
                <a:cs typeface="Calibri"/>
              </a:rPr>
              <a:t> </a:t>
            </a:r>
            <a:r>
              <a:rPr dirty="0" sz="1900" spc="170">
                <a:latin typeface="Calibri"/>
                <a:cs typeface="Calibri"/>
              </a:rPr>
              <a:t>driving</a:t>
            </a:r>
            <a:r>
              <a:rPr dirty="0" sz="1900" spc="340">
                <a:latin typeface="Calibri"/>
                <a:cs typeface="Calibri"/>
              </a:rPr>
              <a:t> </a:t>
            </a:r>
            <a:r>
              <a:rPr dirty="0" sz="1900" spc="245">
                <a:latin typeface="Calibri"/>
                <a:cs typeface="Calibri"/>
              </a:rPr>
              <a:t>accounts</a:t>
            </a:r>
            <a:r>
              <a:rPr dirty="0" sz="1900" spc="370">
                <a:latin typeface="Calibri"/>
                <a:cs typeface="Calibri"/>
              </a:rPr>
              <a:t> </a:t>
            </a:r>
            <a:r>
              <a:rPr dirty="0" sz="1900" spc="135">
                <a:latin typeface="Calibri"/>
                <a:cs typeface="Calibri"/>
              </a:rPr>
              <a:t>for</a:t>
            </a:r>
            <a:r>
              <a:rPr dirty="0" sz="1900" spc="305">
                <a:latin typeface="Calibri"/>
                <a:cs typeface="Calibri"/>
              </a:rPr>
              <a:t> </a:t>
            </a:r>
            <a:r>
              <a:rPr dirty="0" sz="1900" spc="180">
                <a:latin typeface="Calibri"/>
                <a:cs typeface="Calibri"/>
              </a:rPr>
              <a:t>around</a:t>
            </a:r>
            <a:r>
              <a:rPr dirty="0" sz="1900" spc="3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10</a:t>
            </a:r>
            <a:r>
              <a:rPr dirty="0" sz="1900" spc="-225">
                <a:latin typeface="Calibri"/>
                <a:cs typeface="Calibri"/>
              </a:rPr>
              <a:t> </a:t>
            </a:r>
            <a:r>
              <a:rPr dirty="0" sz="1900" spc="484">
                <a:latin typeface="Calibri"/>
                <a:cs typeface="Calibri"/>
              </a:rPr>
              <a:t>-</a:t>
            </a:r>
            <a:r>
              <a:rPr dirty="0" sz="1900" spc="254">
                <a:latin typeface="Calibri"/>
                <a:cs typeface="Calibri"/>
              </a:rPr>
              <a:t>20%</a:t>
            </a:r>
            <a:r>
              <a:rPr dirty="0" sz="1900" spc="320">
                <a:latin typeface="Calibri"/>
                <a:cs typeface="Calibri"/>
              </a:rPr>
              <a:t> </a:t>
            </a:r>
            <a:r>
              <a:rPr dirty="0" sz="1900" spc="140">
                <a:latin typeface="Calibri"/>
                <a:cs typeface="Calibri"/>
              </a:rPr>
              <a:t>of</a:t>
            </a:r>
            <a:r>
              <a:rPr dirty="0" sz="1900" spc="310">
                <a:latin typeface="Calibri"/>
                <a:cs typeface="Calibri"/>
              </a:rPr>
              <a:t> </a:t>
            </a:r>
            <a:r>
              <a:rPr dirty="0" sz="1900" spc="200">
                <a:latin typeface="Calibri"/>
                <a:cs typeface="Calibri"/>
              </a:rPr>
              <a:t>car</a:t>
            </a:r>
            <a:r>
              <a:rPr dirty="0" sz="1900" spc="325">
                <a:latin typeface="Calibri"/>
                <a:cs typeface="Calibri"/>
              </a:rPr>
              <a:t> </a:t>
            </a:r>
            <a:r>
              <a:rPr dirty="0" sz="1900" spc="240">
                <a:latin typeface="Calibri"/>
                <a:cs typeface="Calibri"/>
              </a:rPr>
              <a:t>accidents</a:t>
            </a:r>
            <a:r>
              <a:rPr dirty="0" sz="1900" spc="370">
                <a:latin typeface="Calibri"/>
                <a:cs typeface="Calibri"/>
              </a:rPr>
              <a:t> </a:t>
            </a:r>
            <a:r>
              <a:rPr dirty="0" sz="1900" spc="150">
                <a:latin typeface="Calibri"/>
                <a:cs typeface="Calibri"/>
              </a:rPr>
              <a:t>globally,</a:t>
            </a:r>
            <a:r>
              <a:rPr dirty="0" sz="1900" spc="350">
                <a:latin typeface="Calibri"/>
                <a:cs typeface="Calibri"/>
              </a:rPr>
              <a:t> </a:t>
            </a:r>
            <a:r>
              <a:rPr dirty="0" sz="1900" spc="229">
                <a:latin typeface="Calibri"/>
                <a:cs typeface="Calibri"/>
              </a:rPr>
              <a:t>according</a:t>
            </a:r>
            <a:r>
              <a:rPr dirty="0" sz="1900" spc="355">
                <a:latin typeface="Calibri"/>
                <a:cs typeface="Calibri"/>
              </a:rPr>
              <a:t> </a:t>
            </a:r>
            <a:r>
              <a:rPr dirty="0" sz="1900" spc="155">
                <a:latin typeface="Calibri"/>
                <a:cs typeface="Calibri"/>
              </a:rPr>
              <a:t>to</a:t>
            </a:r>
            <a:r>
              <a:rPr dirty="0" sz="1900" spc="310">
                <a:latin typeface="Calibri"/>
                <a:cs typeface="Calibri"/>
              </a:rPr>
              <a:t> </a:t>
            </a:r>
            <a:r>
              <a:rPr dirty="0" sz="1900" spc="175">
                <a:latin typeface="Calibri"/>
                <a:cs typeface="Calibri"/>
              </a:rPr>
              <a:t>traffic</a:t>
            </a:r>
            <a:r>
              <a:rPr dirty="0" sz="1900" spc="360">
                <a:latin typeface="Calibri"/>
                <a:cs typeface="Calibri"/>
              </a:rPr>
              <a:t> </a:t>
            </a:r>
            <a:r>
              <a:rPr dirty="0" sz="1900" spc="215">
                <a:latin typeface="Calibri"/>
                <a:cs typeface="Calibri"/>
              </a:rPr>
              <a:t>safety</a:t>
            </a:r>
            <a:r>
              <a:rPr dirty="0" sz="1900" spc="320">
                <a:latin typeface="Calibri"/>
                <a:cs typeface="Calibri"/>
              </a:rPr>
              <a:t> </a:t>
            </a:r>
            <a:r>
              <a:rPr dirty="0" sz="1900" spc="180">
                <a:latin typeface="Calibri"/>
                <a:cs typeface="Calibri"/>
              </a:rPr>
              <a:t>studies.</a:t>
            </a:r>
            <a:endParaRPr sz="1900">
              <a:latin typeface="Calibri"/>
              <a:cs typeface="Calibri"/>
            </a:endParaRPr>
          </a:p>
          <a:p>
            <a:pPr marL="421005" indent="-20256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421005" algn="l"/>
              </a:tabLst>
            </a:pPr>
            <a:r>
              <a:rPr dirty="0" sz="1900" spc="204">
                <a:latin typeface="Calibri"/>
                <a:cs typeface="Calibri"/>
              </a:rPr>
              <a:t>Workplace</a:t>
            </a:r>
            <a:r>
              <a:rPr dirty="0" sz="1900" spc="350">
                <a:latin typeface="Calibri"/>
                <a:cs typeface="Calibri"/>
              </a:rPr>
              <a:t> </a:t>
            </a:r>
            <a:r>
              <a:rPr dirty="0" sz="1900" spc="140">
                <a:latin typeface="Calibri"/>
                <a:cs typeface="Calibri"/>
              </a:rPr>
              <a:t>Monitoring:</a:t>
            </a:r>
            <a:r>
              <a:rPr dirty="0" sz="1900" spc="355">
                <a:latin typeface="Calibri"/>
                <a:cs typeface="Calibri"/>
              </a:rPr>
              <a:t> </a:t>
            </a:r>
            <a:r>
              <a:rPr dirty="0" sz="1900" spc="190">
                <a:latin typeface="Calibri"/>
                <a:cs typeface="Calibri"/>
              </a:rPr>
              <a:t>Industries</a:t>
            </a:r>
            <a:r>
              <a:rPr dirty="0" sz="1900" spc="350">
                <a:latin typeface="Calibri"/>
                <a:cs typeface="Calibri"/>
              </a:rPr>
              <a:t> </a:t>
            </a:r>
            <a:r>
              <a:rPr dirty="0" sz="1900" spc="135">
                <a:latin typeface="Calibri"/>
                <a:cs typeface="Calibri"/>
              </a:rPr>
              <a:t>with</a:t>
            </a:r>
            <a:r>
              <a:rPr dirty="0" sz="1900" spc="320">
                <a:latin typeface="Calibri"/>
                <a:cs typeface="Calibri"/>
              </a:rPr>
              <a:t> </a:t>
            </a:r>
            <a:r>
              <a:rPr dirty="0" sz="1900" spc="204">
                <a:latin typeface="Calibri"/>
                <a:cs typeface="Calibri"/>
              </a:rPr>
              <a:t>heavy</a:t>
            </a:r>
            <a:r>
              <a:rPr dirty="0" sz="1900" spc="315">
                <a:latin typeface="Calibri"/>
                <a:cs typeface="Calibri"/>
              </a:rPr>
              <a:t> </a:t>
            </a:r>
            <a:r>
              <a:rPr dirty="0" sz="1900" spc="210">
                <a:latin typeface="Calibri"/>
                <a:cs typeface="Calibri"/>
              </a:rPr>
              <a:t>machinery</a:t>
            </a:r>
            <a:r>
              <a:rPr dirty="0" sz="1900" spc="350">
                <a:latin typeface="Calibri"/>
                <a:cs typeface="Calibri"/>
              </a:rPr>
              <a:t> </a:t>
            </a:r>
            <a:r>
              <a:rPr dirty="0" sz="1900" spc="120">
                <a:latin typeface="Calibri"/>
                <a:cs typeface="Calibri"/>
              </a:rPr>
              <a:t>or</a:t>
            </a:r>
            <a:r>
              <a:rPr dirty="0" sz="1900" spc="300">
                <a:latin typeface="Calibri"/>
                <a:cs typeface="Calibri"/>
              </a:rPr>
              <a:t> </a:t>
            </a:r>
            <a:r>
              <a:rPr dirty="0" sz="1900" spc="155">
                <a:latin typeface="Calibri"/>
                <a:cs typeface="Calibri"/>
              </a:rPr>
              <a:t>long</a:t>
            </a:r>
            <a:r>
              <a:rPr dirty="0" sz="1900" spc="325">
                <a:latin typeface="Calibri"/>
                <a:cs typeface="Calibri"/>
              </a:rPr>
              <a:t> </a:t>
            </a:r>
            <a:r>
              <a:rPr dirty="0" sz="1900" spc="195">
                <a:latin typeface="Calibri"/>
                <a:cs typeface="Calibri"/>
              </a:rPr>
              <a:t>shifts</a:t>
            </a:r>
            <a:r>
              <a:rPr dirty="0" sz="1900" spc="345">
                <a:latin typeface="Calibri"/>
                <a:cs typeface="Calibri"/>
              </a:rPr>
              <a:t> </a:t>
            </a:r>
            <a:r>
              <a:rPr dirty="0" sz="1900" spc="220">
                <a:latin typeface="Calibri"/>
                <a:cs typeface="Calibri"/>
              </a:rPr>
              <a:t>see</a:t>
            </a:r>
            <a:r>
              <a:rPr dirty="0" sz="1900" spc="290">
                <a:latin typeface="Calibri"/>
                <a:cs typeface="Calibri"/>
              </a:rPr>
              <a:t> </a:t>
            </a:r>
            <a:r>
              <a:rPr dirty="0" sz="1900" spc="155">
                <a:latin typeface="Calibri"/>
                <a:cs typeface="Calibri"/>
              </a:rPr>
              <a:t>high</a:t>
            </a:r>
            <a:r>
              <a:rPr dirty="0" sz="1900" spc="320">
                <a:latin typeface="Calibri"/>
                <a:cs typeface="Calibri"/>
              </a:rPr>
              <a:t> </a:t>
            </a:r>
            <a:r>
              <a:rPr dirty="0" sz="1900" spc="235">
                <a:latin typeface="Calibri"/>
                <a:cs typeface="Calibri"/>
              </a:rPr>
              <a:t>accident</a:t>
            </a:r>
            <a:r>
              <a:rPr dirty="0" sz="1900" spc="345">
                <a:latin typeface="Calibri"/>
                <a:cs typeface="Calibri"/>
              </a:rPr>
              <a:t> </a:t>
            </a:r>
            <a:r>
              <a:rPr dirty="0" sz="1900" spc="190">
                <a:latin typeface="Calibri"/>
                <a:cs typeface="Calibri"/>
              </a:rPr>
              <a:t>rates</a:t>
            </a:r>
            <a:r>
              <a:rPr dirty="0" sz="1900" spc="340">
                <a:latin typeface="Calibri"/>
                <a:cs typeface="Calibri"/>
              </a:rPr>
              <a:t> </a:t>
            </a:r>
            <a:r>
              <a:rPr dirty="0" sz="1900" spc="195">
                <a:latin typeface="Calibri"/>
                <a:cs typeface="Calibri"/>
              </a:rPr>
              <a:t>due</a:t>
            </a:r>
            <a:r>
              <a:rPr dirty="0" sz="1900" spc="305">
                <a:latin typeface="Calibri"/>
                <a:cs typeface="Calibri"/>
              </a:rPr>
              <a:t> </a:t>
            </a:r>
            <a:r>
              <a:rPr dirty="0" sz="1900" spc="155">
                <a:latin typeface="Calibri"/>
                <a:cs typeface="Calibri"/>
              </a:rPr>
              <a:t>to</a:t>
            </a:r>
            <a:r>
              <a:rPr dirty="0" sz="1900" spc="305">
                <a:latin typeface="Calibri"/>
                <a:cs typeface="Calibri"/>
              </a:rPr>
              <a:t> </a:t>
            </a:r>
            <a:r>
              <a:rPr dirty="0" sz="1900" spc="155">
                <a:latin typeface="Calibri"/>
                <a:cs typeface="Calibri"/>
              </a:rPr>
              <a:t>worker</a:t>
            </a:r>
            <a:r>
              <a:rPr dirty="0" sz="1900" spc="335">
                <a:latin typeface="Calibri"/>
                <a:cs typeface="Calibri"/>
              </a:rPr>
              <a:t> </a:t>
            </a:r>
            <a:r>
              <a:rPr dirty="0" sz="1900" spc="140">
                <a:latin typeface="Calibri"/>
                <a:cs typeface="Calibri"/>
              </a:rPr>
              <a:t>fatigue.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Arial"/>
              <a:buChar char="•"/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300" spc="32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Objective</a:t>
            </a:r>
            <a:r>
              <a:rPr dirty="0" u="sng" sz="2300" spc="39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300" spc="204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sng" sz="2300" spc="33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300" spc="27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dirty="0" u="sng" sz="2300" spc="36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300" spc="25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Project:</a:t>
            </a:r>
            <a:endParaRPr sz="2300">
              <a:latin typeface="Calibri"/>
              <a:cs typeface="Calibri"/>
            </a:endParaRPr>
          </a:p>
          <a:p>
            <a:pPr marL="420370" marR="763270" indent="-202565">
              <a:lnSpc>
                <a:spcPct val="114199"/>
              </a:lnSpc>
              <a:spcBef>
                <a:spcPts val="45"/>
              </a:spcBef>
              <a:buFont typeface="Arial"/>
              <a:buChar char="•"/>
              <a:tabLst>
                <a:tab pos="422275" algn="l"/>
              </a:tabLst>
            </a:pPr>
            <a:r>
              <a:rPr dirty="0" sz="1900" spc="200">
                <a:latin typeface="Calibri"/>
                <a:cs typeface="Calibri"/>
              </a:rPr>
              <a:t>Develop</a:t>
            </a:r>
            <a:r>
              <a:rPr dirty="0" sz="1900" spc="325">
                <a:latin typeface="Calibri"/>
                <a:cs typeface="Calibri"/>
              </a:rPr>
              <a:t> </a:t>
            </a:r>
            <a:r>
              <a:rPr dirty="0" sz="1900" spc="105">
                <a:latin typeface="Calibri"/>
                <a:cs typeface="Calibri"/>
              </a:rPr>
              <a:t>a</a:t>
            </a:r>
            <a:r>
              <a:rPr dirty="0" sz="1900" spc="300">
                <a:latin typeface="Calibri"/>
                <a:cs typeface="Calibri"/>
              </a:rPr>
              <a:t> </a:t>
            </a:r>
            <a:r>
              <a:rPr dirty="0" sz="1900" spc="229">
                <a:latin typeface="Calibri"/>
                <a:cs typeface="Calibri"/>
              </a:rPr>
              <a:t>real-</a:t>
            </a:r>
            <a:r>
              <a:rPr dirty="0" sz="1900" spc="175">
                <a:latin typeface="Calibri"/>
                <a:cs typeface="Calibri"/>
              </a:rPr>
              <a:t>time</a:t>
            </a:r>
            <a:r>
              <a:rPr dirty="0" sz="1900" spc="355">
                <a:latin typeface="Calibri"/>
                <a:cs typeface="Calibri"/>
              </a:rPr>
              <a:t> </a:t>
            </a:r>
            <a:r>
              <a:rPr dirty="0" sz="1900" spc="215">
                <a:latin typeface="Calibri"/>
                <a:cs typeface="Calibri"/>
              </a:rPr>
              <a:t>drowsiness</a:t>
            </a:r>
            <a:r>
              <a:rPr dirty="0" sz="1900" spc="355">
                <a:latin typeface="Calibri"/>
                <a:cs typeface="Calibri"/>
              </a:rPr>
              <a:t> </a:t>
            </a:r>
            <a:r>
              <a:rPr dirty="0" sz="1900" spc="215">
                <a:latin typeface="Calibri"/>
                <a:cs typeface="Calibri"/>
              </a:rPr>
              <a:t>detection</a:t>
            </a:r>
            <a:r>
              <a:rPr dirty="0" sz="1900" spc="355">
                <a:latin typeface="Calibri"/>
                <a:cs typeface="Calibri"/>
              </a:rPr>
              <a:t> </a:t>
            </a:r>
            <a:r>
              <a:rPr dirty="0" sz="1900" spc="250">
                <a:latin typeface="Calibri"/>
                <a:cs typeface="Calibri"/>
              </a:rPr>
              <a:t>system</a:t>
            </a:r>
            <a:r>
              <a:rPr dirty="0" sz="1900" spc="325">
                <a:latin typeface="Calibri"/>
                <a:cs typeface="Calibri"/>
              </a:rPr>
              <a:t> </a:t>
            </a:r>
            <a:r>
              <a:rPr dirty="0" sz="1900" spc="170">
                <a:latin typeface="Calibri"/>
                <a:cs typeface="Calibri"/>
              </a:rPr>
              <a:t>that</a:t>
            </a:r>
            <a:r>
              <a:rPr dirty="0" sz="1900" spc="325">
                <a:latin typeface="Calibri"/>
                <a:cs typeface="Calibri"/>
              </a:rPr>
              <a:t> </a:t>
            </a:r>
            <a:r>
              <a:rPr dirty="0" sz="1900" spc="180">
                <a:latin typeface="Calibri"/>
                <a:cs typeface="Calibri"/>
              </a:rPr>
              <a:t>identifies</a:t>
            </a:r>
            <a:r>
              <a:rPr dirty="0" sz="1900" spc="350">
                <a:latin typeface="Calibri"/>
                <a:cs typeface="Calibri"/>
              </a:rPr>
              <a:t> </a:t>
            </a:r>
            <a:r>
              <a:rPr dirty="0" sz="1900" spc="210">
                <a:latin typeface="Calibri"/>
                <a:cs typeface="Calibri"/>
              </a:rPr>
              <a:t>signs</a:t>
            </a:r>
            <a:r>
              <a:rPr dirty="0" sz="1900" spc="325">
                <a:latin typeface="Calibri"/>
                <a:cs typeface="Calibri"/>
              </a:rPr>
              <a:t> </a:t>
            </a:r>
            <a:r>
              <a:rPr dirty="0" sz="1900" spc="140">
                <a:latin typeface="Calibri"/>
                <a:cs typeface="Calibri"/>
              </a:rPr>
              <a:t>of</a:t>
            </a:r>
            <a:r>
              <a:rPr dirty="0" sz="1900" spc="310">
                <a:latin typeface="Calibri"/>
                <a:cs typeface="Calibri"/>
              </a:rPr>
              <a:t> </a:t>
            </a:r>
            <a:r>
              <a:rPr dirty="0" sz="1900" spc="215">
                <a:latin typeface="Calibri"/>
                <a:cs typeface="Calibri"/>
              </a:rPr>
              <a:t>drowsiness</a:t>
            </a:r>
            <a:r>
              <a:rPr dirty="0" sz="1900" spc="355">
                <a:latin typeface="Calibri"/>
                <a:cs typeface="Calibri"/>
              </a:rPr>
              <a:t> </a:t>
            </a:r>
            <a:r>
              <a:rPr dirty="0" sz="1900" spc="190">
                <a:latin typeface="Calibri"/>
                <a:cs typeface="Calibri"/>
              </a:rPr>
              <a:t>and</a:t>
            </a:r>
            <a:r>
              <a:rPr dirty="0" sz="1900" spc="315">
                <a:latin typeface="Calibri"/>
                <a:cs typeface="Calibri"/>
              </a:rPr>
              <a:t> </a:t>
            </a:r>
            <a:r>
              <a:rPr dirty="0" sz="1900" spc="240">
                <a:latin typeface="Calibri"/>
                <a:cs typeface="Calibri"/>
              </a:rPr>
              <a:t>sends</a:t>
            </a:r>
            <a:r>
              <a:rPr dirty="0" sz="1900" spc="330">
                <a:latin typeface="Calibri"/>
                <a:cs typeface="Calibri"/>
              </a:rPr>
              <a:t> </a:t>
            </a:r>
            <a:r>
              <a:rPr dirty="0" sz="1900" spc="180">
                <a:latin typeface="Calibri"/>
                <a:cs typeface="Calibri"/>
              </a:rPr>
              <a:t>timely</a:t>
            </a:r>
            <a:r>
              <a:rPr dirty="0" sz="1900" spc="335">
                <a:latin typeface="Calibri"/>
                <a:cs typeface="Calibri"/>
              </a:rPr>
              <a:t> </a:t>
            </a:r>
            <a:r>
              <a:rPr dirty="0" sz="1900" spc="170">
                <a:latin typeface="Calibri"/>
                <a:cs typeface="Calibri"/>
              </a:rPr>
              <a:t>alerts</a:t>
            </a:r>
            <a:r>
              <a:rPr dirty="0" sz="1900" spc="330">
                <a:latin typeface="Calibri"/>
                <a:cs typeface="Calibri"/>
              </a:rPr>
              <a:t> </a:t>
            </a:r>
            <a:r>
              <a:rPr dirty="0" sz="1900" spc="155">
                <a:latin typeface="Calibri"/>
                <a:cs typeface="Calibri"/>
              </a:rPr>
              <a:t>to</a:t>
            </a:r>
            <a:r>
              <a:rPr dirty="0" sz="1900" spc="325">
                <a:latin typeface="Calibri"/>
                <a:cs typeface="Calibri"/>
              </a:rPr>
              <a:t> </a:t>
            </a:r>
            <a:r>
              <a:rPr dirty="0" sz="1900" spc="190">
                <a:latin typeface="Calibri"/>
                <a:cs typeface="Calibri"/>
              </a:rPr>
              <a:t>prevent</a:t>
            </a:r>
            <a:r>
              <a:rPr dirty="0" sz="1900" spc="330">
                <a:latin typeface="Calibri"/>
                <a:cs typeface="Calibri"/>
              </a:rPr>
              <a:t> </a:t>
            </a:r>
            <a:r>
              <a:rPr dirty="0" sz="1900" spc="170">
                <a:latin typeface="Calibri"/>
                <a:cs typeface="Calibri"/>
              </a:rPr>
              <a:t>potential </a:t>
            </a:r>
            <a:r>
              <a:rPr dirty="0" sz="1900" spc="170">
                <a:latin typeface="Calibri"/>
                <a:cs typeface="Calibri"/>
              </a:rPr>
              <a:t>	</a:t>
            </a:r>
            <a:r>
              <a:rPr dirty="0" sz="1900" spc="210">
                <a:latin typeface="Calibri"/>
                <a:cs typeface="Calibri"/>
              </a:rPr>
              <a:t>accidents.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  <a:buFont typeface="Arial"/>
              <a:buChar char="•"/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300" spc="27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Literature</a:t>
            </a:r>
            <a:r>
              <a:rPr dirty="0" u="sng" sz="2300" spc="42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300" spc="26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Review</a:t>
            </a:r>
            <a:endParaRPr sz="2300">
              <a:latin typeface="Calibri"/>
              <a:cs typeface="Calibri"/>
            </a:endParaRPr>
          </a:p>
          <a:p>
            <a:pPr marL="192405">
              <a:lnSpc>
                <a:spcPct val="100000"/>
              </a:lnSpc>
              <a:spcBef>
                <a:spcPts val="365"/>
              </a:spcBef>
            </a:pPr>
            <a:r>
              <a:rPr dirty="0" sz="2200" spc="250" b="1" i="1">
                <a:latin typeface="Calibri"/>
                <a:cs typeface="Calibri"/>
              </a:rPr>
              <a:t>Existing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spc="245" b="1" i="1">
                <a:latin typeface="Calibri"/>
                <a:cs typeface="Calibri"/>
              </a:rPr>
              <a:t>Solutions:</a:t>
            </a:r>
            <a:endParaRPr sz="2200">
              <a:latin typeface="Calibri"/>
              <a:cs typeface="Calibri"/>
            </a:endParaRPr>
          </a:p>
          <a:p>
            <a:pPr marL="466725" indent="-227329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466725" algn="l"/>
              </a:tabLst>
            </a:pPr>
            <a:r>
              <a:rPr dirty="0" sz="2100" spc="85" b="1">
                <a:latin typeface="Century Gothic"/>
                <a:cs typeface="Century Gothic"/>
              </a:rPr>
              <a:t>Camera-Based</a:t>
            </a:r>
            <a:r>
              <a:rPr dirty="0" sz="2100" spc="180" b="1">
                <a:latin typeface="Century Gothic"/>
                <a:cs typeface="Century Gothic"/>
              </a:rPr>
              <a:t> </a:t>
            </a:r>
            <a:r>
              <a:rPr dirty="0" sz="2100" spc="110" b="1">
                <a:latin typeface="Century Gothic"/>
                <a:cs typeface="Century Gothic"/>
              </a:rPr>
              <a:t>Monitoring:</a:t>
            </a:r>
            <a:r>
              <a:rPr dirty="0" sz="2100" spc="315" b="1">
                <a:latin typeface="Century Gothic"/>
                <a:cs typeface="Century Gothic"/>
              </a:rPr>
              <a:t> </a:t>
            </a:r>
            <a:r>
              <a:rPr dirty="0" sz="2100" spc="240">
                <a:latin typeface="Calibri"/>
                <a:cs typeface="Calibri"/>
              </a:rPr>
              <a:t>Uses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195">
                <a:latin typeface="Calibri"/>
                <a:cs typeface="Calibri"/>
              </a:rPr>
              <a:t>facial</a:t>
            </a:r>
            <a:r>
              <a:rPr dirty="0" sz="2100" spc="350">
                <a:latin typeface="Calibri"/>
                <a:cs typeface="Calibri"/>
              </a:rPr>
              <a:t> </a:t>
            </a:r>
            <a:r>
              <a:rPr dirty="0" sz="2100" spc="210">
                <a:latin typeface="Calibri"/>
                <a:cs typeface="Calibri"/>
              </a:rPr>
              <a:t>landmark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240">
                <a:latin typeface="Calibri"/>
                <a:cs typeface="Calibri"/>
              </a:rPr>
              <a:t>detection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170">
                <a:latin typeface="Calibri"/>
                <a:cs typeface="Calibri"/>
              </a:rPr>
              <a:t>to</a:t>
            </a:r>
            <a:r>
              <a:rPr dirty="0" sz="2100" spc="330">
                <a:latin typeface="Calibri"/>
                <a:cs typeface="Calibri"/>
              </a:rPr>
              <a:t> </a:t>
            </a:r>
            <a:r>
              <a:rPr dirty="0" sz="2100" spc="195">
                <a:latin typeface="Calibri"/>
                <a:cs typeface="Calibri"/>
              </a:rPr>
              <a:t>monitor</a:t>
            </a:r>
            <a:r>
              <a:rPr dirty="0" sz="2100" spc="320">
                <a:latin typeface="Calibri"/>
                <a:cs typeface="Calibri"/>
              </a:rPr>
              <a:t> </a:t>
            </a:r>
            <a:r>
              <a:rPr dirty="0" sz="2100" spc="235">
                <a:latin typeface="Calibri"/>
                <a:cs typeface="Calibri"/>
              </a:rPr>
              <a:t>signs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145">
                <a:latin typeface="Calibri"/>
                <a:cs typeface="Calibri"/>
              </a:rPr>
              <a:t>of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170">
                <a:latin typeface="Calibri"/>
                <a:cs typeface="Calibri"/>
              </a:rPr>
              <a:t>fatigue,</a:t>
            </a:r>
            <a:r>
              <a:rPr dirty="0" sz="2100" spc="360">
                <a:latin typeface="Calibri"/>
                <a:cs typeface="Calibri"/>
              </a:rPr>
              <a:t> </a:t>
            </a:r>
            <a:r>
              <a:rPr dirty="0" sz="2100" spc="270">
                <a:latin typeface="Calibri"/>
                <a:cs typeface="Calibri"/>
              </a:rPr>
              <a:t>such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229">
                <a:latin typeface="Calibri"/>
                <a:cs typeface="Calibri"/>
              </a:rPr>
              <a:t>as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240">
                <a:latin typeface="Calibri"/>
                <a:cs typeface="Calibri"/>
              </a:rPr>
              <a:t>eye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225">
                <a:latin typeface="Calibri"/>
                <a:cs typeface="Calibri"/>
              </a:rPr>
              <a:t>closure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225">
                <a:latin typeface="Calibri"/>
                <a:cs typeface="Calibri"/>
              </a:rPr>
              <a:t>and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229">
                <a:latin typeface="Calibri"/>
                <a:cs typeface="Calibri"/>
              </a:rPr>
              <a:t>head</a:t>
            </a:r>
            <a:r>
              <a:rPr dirty="0" sz="2100" spc="330">
                <a:latin typeface="Calibri"/>
                <a:cs typeface="Calibri"/>
              </a:rPr>
              <a:t> </a:t>
            </a:r>
            <a:r>
              <a:rPr dirty="0" sz="2100" spc="140">
                <a:latin typeface="Calibri"/>
                <a:cs typeface="Calibri"/>
              </a:rPr>
              <a:t>tilts.</a:t>
            </a:r>
            <a:endParaRPr sz="2100">
              <a:latin typeface="Calibri"/>
              <a:cs typeface="Calibri"/>
            </a:endParaRPr>
          </a:p>
          <a:p>
            <a:pPr marL="466725" marR="735330" indent="-227329">
              <a:lnSpc>
                <a:spcPct val="111000"/>
              </a:lnSpc>
              <a:buFont typeface="Arial"/>
              <a:buChar char="•"/>
              <a:tabLst>
                <a:tab pos="466725" algn="l"/>
              </a:tabLst>
            </a:pPr>
            <a:r>
              <a:rPr dirty="0" sz="2100" spc="80" b="1">
                <a:latin typeface="Century Gothic"/>
                <a:cs typeface="Century Gothic"/>
              </a:rPr>
              <a:t>Wearable</a:t>
            </a:r>
            <a:r>
              <a:rPr dirty="0" sz="2100" spc="180" b="1">
                <a:latin typeface="Century Gothic"/>
                <a:cs typeface="Century Gothic"/>
              </a:rPr>
              <a:t> </a:t>
            </a:r>
            <a:r>
              <a:rPr dirty="0" sz="2100" spc="80" b="1">
                <a:latin typeface="Century Gothic"/>
                <a:cs typeface="Century Gothic"/>
              </a:rPr>
              <a:t>Devices:</a:t>
            </a:r>
            <a:r>
              <a:rPr dirty="0" sz="2100" spc="270" b="1">
                <a:latin typeface="Century Gothic"/>
                <a:cs typeface="Century Gothic"/>
              </a:rPr>
              <a:t> </a:t>
            </a:r>
            <a:r>
              <a:rPr dirty="0" sz="2100" spc="225">
                <a:latin typeface="Calibri"/>
                <a:cs typeface="Calibri"/>
              </a:rPr>
              <a:t>Includes</a:t>
            </a:r>
            <a:r>
              <a:rPr dirty="0" sz="2100" spc="360">
                <a:latin typeface="Calibri"/>
                <a:cs typeface="Calibri"/>
              </a:rPr>
              <a:t> </a:t>
            </a:r>
            <a:r>
              <a:rPr dirty="0" sz="2100" spc="265">
                <a:latin typeface="Calibri"/>
                <a:cs typeface="Calibri"/>
              </a:rPr>
              <a:t>headbands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130">
                <a:latin typeface="Calibri"/>
                <a:cs typeface="Calibri"/>
              </a:rPr>
              <a:t>or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254">
                <a:latin typeface="Calibri"/>
                <a:cs typeface="Calibri"/>
              </a:rPr>
              <a:t>glasses</a:t>
            </a:r>
            <a:r>
              <a:rPr dirty="0" sz="2100" spc="350">
                <a:latin typeface="Calibri"/>
                <a:cs typeface="Calibri"/>
              </a:rPr>
              <a:t> </a:t>
            </a:r>
            <a:r>
              <a:rPr dirty="0" sz="2100" spc="200">
                <a:latin typeface="Calibri"/>
                <a:cs typeface="Calibri"/>
              </a:rPr>
              <a:t>that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200">
                <a:latin typeface="Calibri"/>
                <a:cs typeface="Calibri"/>
              </a:rPr>
              <a:t>monitor</a:t>
            </a:r>
            <a:r>
              <a:rPr dirty="0" sz="2100" spc="325">
                <a:latin typeface="Calibri"/>
                <a:cs typeface="Calibri"/>
              </a:rPr>
              <a:t> </a:t>
            </a:r>
            <a:r>
              <a:rPr dirty="0" sz="2100" spc="190">
                <a:latin typeface="Calibri"/>
                <a:cs typeface="Calibri"/>
              </a:rPr>
              <a:t>brain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235">
                <a:latin typeface="Calibri"/>
                <a:cs typeface="Calibri"/>
              </a:rPr>
              <a:t>waves</a:t>
            </a:r>
            <a:r>
              <a:rPr dirty="0" sz="2100" spc="355">
                <a:latin typeface="Calibri"/>
                <a:cs typeface="Calibri"/>
              </a:rPr>
              <a:t> </a:t>
            </a:r>
            <a:r>
              <a:rPr dirty="0" sz="2100" spc="130">
                <a:latin typeface="Calibri"/>
                <a:cs typeface="Calibri"/>
              </a:rPr>
              <a:t>or</a:t>
            </a:r>
            <a:r>
              <a:rPr dirty="0" sz="2100" spc="325">
                <a:latin typeface="Calibri"/>
                <a:cs typeface="Calibri"/>
              </a:rPr>
              <a:t> </a:t>
            </a:r>
            <a:r>
              <a:rPr dirty="0" sz="2100" spc="240">
                <a:latin typeface="Calibri"/>
                <a:cs typeface="Calibri"/>
              </a:rPr>
              <a:t>eye</a:t>
            </a:r>
            <a:r>
              <a:rPr dirty="0" sz="2100" spc="355">
                <a:latin typeface="Calibri"/>
                <a:cs typeface="Calibri"/>
              </a:rPr>
              <a:t> </a:t>
            </a:r>
            <a:r>
              <a:rPr dirty="0" sz="2100" spc="215">
                <a:latin typeface="Calibri"/>
                <a:cs typeface="Calibri"/>
              </a:rPr>
              <a:t>movement,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245">
                <a:latin typeface="Calibri"/>
                <a:cs typeface="Calibri"/>
              </a:rPr>
              <a:t>detecting</a:t>
            </a:r>
            <a:r>
              <a:rPr dirty="0" sz="2100" spc="360">
                <a:latin typeface="Calibri"/>
                <a:cs typeface="Calibri"/>
              </a:rPr>
              <a:t> </a:t>
            </a:r>
            <a:r>
              <a:rPr dirty="0" sz="2100" spc="229">
                <a:latin typeface="Calibri"/>
                <a:cs typeface="Calibri"/>
              </a:rPr>
              <a:t>drowsiness </a:t>
            </a:r>
            <a:r>
              <a:rPr dirty="0" sz="2100" spc="200">
                <a:latin typeface="Calibri"/>
                <a:cs typeface="Calibri"/>
              </a:rPr>
              <a:t>through</a:t>
            </a:r>
            <a:r>
              <a:rPr dirty="0" sz="2100" spc="355">
                <a:latin typeface="Calibri"/>
                <a:cs typeface="Calibri"/>
              </a:rPr>
              <a:t> </a:t>
            </a:r>
            <a:r>
              <a:rPr dirty="0" sz="2100" spc="225">
                <a:latin typeface="Calibri"/>
                <a:cs typeface="Calibri"/>
              </a:rPr>
              <a:t>physiological</a:t>
            </a:r>
            <a:r>
              <a:rPr dirty="0" sz="2100" spc="360">
                <a:latin typeface="Calibri"/>
                <a:cs typeface="Calibri"/>
              </a:rPr>
              <a:t> </a:t>
            </a:r>
            <a:r>
              <a:rPr dirty="0" sz="2100" spc="220">
                <a:latin typeface="Calibri"/>
                <a:cs typeface="Calibri"/>
              </a:rPr>
              <a:t>changes.</a:t>
            </a:r>
            <a:endParaRPr sz="2100">
              <a:latin typeface="Calibri"/>
              <a:cs typeface="Calibri"/>
            </a:endParaRPr>
          </a:p>
          <a:p>
            <a:pPr marL="466725" marR="341630" indent="-227329">
              <a:lnSpc>
                <a:spcPct val="111000"/>
              </a:lnSpc>
              <a:spcBef>
                <a:spcPts val="15"/>
              </a:spcBef>
              <a:buFont typeface="Arial"/>
              <a:buChar char="•"/>
              <a:tabLst>
                <a:tab pos="466725" algn="l"/>
              </a:tabLst>
            </a:pPr>
            <a:r>
              <a:rPr dirty="0" sz="2100" spc="120" b="1">
                <a:latin typeface="Century Gothic"/>
                <a:cs typeface="Century Gothic"/>
              </a:rPr>
              <a:t>Vehicle-</a:t>
            </a:r>
            <a:r>
              <a:rPr dirty="0" sz="2100" spc="85" b="1">
                <a:latin typeface="Century Gothic"/>
                <a:cs typeface="Century Gothic"/>
              </a:rPr>
              <a:t>Based</a:t>
            </a:r>
            <a:r>
              <a:rPr dirty="0" sz="2100" spc="185" b="1">
                <a:latin typeface="Century Gothic"/>
                <a:cs typeface="Century Gothic"/>
              </a:rPr>
              <a:t> </a:t>
            </a:r>
            <a:r>
              <a:rPr dirty="0" sz="2100" spc="150" b="1">
                <a:latin typeface="Century Gothic"/>
                <a:cs typeface="Century Gothic"/>
              </a:rPr>
              <a:t>Sensors:</a:t>
            </a:r>
            <a:r>
              <a:rPr dirty="0" sz="2100" spc="290" b="1">
                <a:latin typeface="Century Gothic"/>
                <a:cs typeface="Century Gothic"/>
              </a:rPr>
              <a:t> </a:t>
            </a:r>
            <a:r>
              <a:rPr dirty="0" sz="2100" spc="235">
                <a:latin typeface="Calibri"/>
                <a:cs typeface="Calibri"/>
              </a:rPr>
              <a:t>Analyzes</a:t>
            </a:r>
            <a:r>
              <a:rPr dirty="0" sz="2100" spc="355">
                <a:latin typeface="Calibri"/>
                <a:cs typeface="Calibri"/>
              </a:rPr>
              <a:t> </a:t>
            </a:r>
            <a:r>
              <a:rPr dirty="0" sz="2100" spc="210">
                <a:latin typeface="Calibri"/>
                <a:cs typeface="Calibri"/>
              </a:rPr>
              <a:t>vehicle</a:t>
            </a:r>
            <a:r>
              <a:rPr dirty="0" sz="2100" spc="350">
                <a:latin typeface="Calibri"/>
                <a:cs typeface="Calibri"/>
              </a:rPr>
              <a:t> </a:t>
            </a:r>
            <a:r>
              <a:rPr dirty="0" sz="2100" spc="210">
                <a:latin typeface="Calibri"/>
                <a:cs typeface="Calibri"/>
              </a:rPr>
              <a:t>behavior</a:t>
            </a:r>
            <a:r>
              <a:rPr dirty="0" sz="2100" spc="330">
                <a:latin typeface="Calibri"/>
                <a:cs typeface="Calibri"/>
              </a:rPr>
              <a:t> </a:t>
            </a:r>
            <a:r>
              <a:rPr dirty="0" sz="2100" spc="140">
                <a:latin typeface="Calibri"/>
                <a:cs typeface="Calibri"/>
              </a:rPr>
              <a:t>like</a:t>
            </a:r>
            <a:r>
              <a:rPr dirty="0" sz="2100" spc="355">
                <a:latin typeface="Calibri"/>
                <a:cs typeface="Calibri"/>
              </a:rPr>
              <a:t> </a:t>
            </a:r>
            <a:r>
              <a:rPr dirty="0" sz="2100" spc="215">
                <a:latin typeface="Calibri"/>
                <a:cs typeface="Calibri"/>
              </a:rPr>
              <a:t>steering</a:t>
            </a:r>
            <a:r>
              <a:rPr dirty="0" sz="2100" spc="350">
                <a:latin typeface="Calibri"/>
                <a:cs typeface="Calibri"/>
              </a:rPr>
              <a:t> </a:t>
            </a:r>
            <a:r>
              <a:rPr dirty="0" sz="2100" spc="195">
                <a:latin typeface="Calibri"/>
                <a:cs typeface="Calibri"/>
              </a:rPr>
              <a:t>angle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220">
                <a:latin typeface="Calibri"/>
                <a:cs typeface="Calibri"/>
              </a:rPr>
              <a:t>and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170">
                <a:latin typeface="Calibri"/>
                <a:cs typeface="Calibri"/>
              </a:rPr>
              <a:t>lane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185">
                <a:latin typeface="Calibri"/>
                <a:cs typeface="Calibri"/>
              </a:rPr>
              <a:t>deviation,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200">
                <a:latin typeface="Calibri"/>
                <a:cs typeface="Calibri"/>
              </a:rPr>
              <a:t>often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254">
                <a:latin typeface="Calibri"/>
                <a:cs typeface="Calibri"/>
              </a:rPr>
              <a:t>used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110">
                <a:latin typeface="Calibri"/>
                <a:cs typeface="Calibri"/>
              </a:rPr>
              <a:t>in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270">
                <a:latin typeface="Calibri"/>
                <a:cs typeface="Calibri"/>
              </a:rPr>
              <a:t>advanced</a:t>
            </a:r>
            <a:r>
              <a:rPr dirty="0" sz="2100" spc="350">
                <a:latin typeface="Calibri"/>
                <a:cs typeface="Calibri"/>
              </a:rPr>
              <a:t> </a:t>
            </a:r>
            <a:r>
              <a:rPr dirty="0" sz="2100" spc="175">
                <a:latin typeface="Calibri"/>
                <a:cs typeface="Calibri"/>
              </a:rPr>
              <a:t>driver </a:t>
            </a:r>
            <a:r>
              <a:rPr dirty="0" sz="2100" spc="265">
                <a:latin typeface="Calibri"/>
                <a:cs typeface="Calibri"/>
              </a:rPr>
              <a:t>assistance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245">
                <a:latin typeface="Calibri"/>
                <a:cs typeface="Calibri"/>
              </a:rPr>
              <a:t>systems.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Font typeface="Arial"/>
              <a:buChar char="•"/>
            </a:pPr>
            <a:endParaRPr sz="2100">
              <a:latin typeface="Calibri"/>
              <a:cs typeface="Calibri"/>
            </a:endParaRPr>
          </a:p>
          <a:p>
            <a:pPr marL="194945">
              <a:lnSpc>
                <a:spcPct val="100000"/>
              </a:lnSpc>
            </a:pPr>
            <a:r>
              <a:rPr dirty="0" sz="2200" spc="300" b="1" i="1">
                <a:latin typeface="Calibri"/>
                <a:cs typeface="Calibri"/>
              </a:rPr>
              <a:t>Comparative</a:t>
            </a:r>
            <a:r>
              <a:rPr dirty="0" sz="2200" spc="330" b="1" i="1">
                <a:latin typeface="Calibri"/>
                <a:cs typeface="Calibri"/>
              </a:rPr>
              <a:t> </a:t>
            </a:r>
            <a:r>
              <a:rPr dirty="0" sz="2200" spc="220" b="1" i="1">
                <a:latin typeface="Calibri"/>
                <a:cs typeface="Calibri"/>
              </a:rPr>
              <a:t>Insights:</a:t>
            </a:r>
            <a:endParaRPr sz="2200">
              <a:latin typeface="Calibri"/>
              <a:cs typeface="Calibri"/>
            </a:endParaRPr>
          </a:p>
          <a:p>
            <a:pPr marL="466725" indent="-227329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466725" algn="l"/>
              </a:tabLst>
            </a:pPr>
            <a:r>
              <a:rPr dirty="0" sz="2100" spc="85" b="1">
                <a:latin typeface="Century Gothic"/>
                <a:cs typeface="Century Gothic"/>
              </a:rPr>
              <a:t>Camera-</a:t>
            </a:r>
            <a:r>
              <a:rPr dirty="0" sz="2100" spc="75" b="1">
                <a:latin typeface="Century Gothic"/>
                <a:cs typeface="Century Gothic"/>
              </a:rPr>
              <a:t>Based:</a:t>
            </a:r>
            <a:r>
              <a:rPr dirty="0" sz="2100" spc="270" b="1">
                <a:latin typeface="Century Gothic"/>
                <a:cs typeface="Century Gothic"/>
              </a:rPr>
              <a:t> </a:t>
            </a:r>
            <a:r>
              <a:rPr dirty="0" sz="2100" spc="180">
                <a:latin typeface="Calibri"/>
                <a:cs typeface="Calibri"/>
              </a:rPr>
              <a:t>High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290">
                <a:latin typeface="Calibri"/>
                <a:cs typeface="Calibri"/>
              </a:rPr>
              <a:t>accuracy</a:t>
            </a:r>
            <a:r>
              <a:rPr dirty="0" sz="2100" spc="350">
                <a:latin typeface="Calibri"/>
                <a:cs typeface="Calibri"/>
              </a:rPr>
              <a:t> </a:t>
            </a:r>
            <a:r>
              <a:rPr dirty="0" sz="2100" spc="110">
                <a:latin typeface="Calibri"/>
                <a:cs typeface="Calibri"/>
              </a:rPr>
              <a:t>in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245">
                <a:latin typeface="Calibri"/>
                <a:cs typeface="Calibri"/>
              </a:rPr>
              <a:t>detecting</a:t>
            </a:r>
            <a:r>
              <a:rPr dirty="0" sz="2100" spc="360">
                <a:latin typeface="Calibri"/>
                <a:cs typeface="Calibri"/>
              </a:rPr>
              <a:t> </a:t>
            </a:r>
            <a:r>
              <a:rPr dirty="0" sz="2100" spc="195">
                <a:latin typeface="Calibri"/>
                <a:cs typeface="Calibri"/>
              </a:rPr>
              <a:t>facial</a:t>
            </a:r>
            <a:r>
              <a:rPr dirty="0" sz="2100" spc="350">
                <a:latin typeface="Calibri"/>
                <a:cs typeface="Calibri"/>
              </a:rPr>
              <a:t> </a:t>
            </a:r>
            <a:r>
              <a:rPr dirty="0" sz="2100" spc="275">
                <a:latin typeface="Calibri"/>
                <a:cs typeface="Calibri"/>
              </a:rPr>
              <a:t>cues</a:t>
            </a:r>
            <a:r>
              <a:rPr dirty="0" sz="2100" spc="355">
                <a:latin typeface="Calibri"/>
                <a:cs typeface="Calibri"/>
              </a:rPr>
              <a:t> </a:t>
            </a:r>
            <a:r>
              <a:rPr dirty="0" sz="2100" spc="215">
                <a:latin typeface="Calibri"/>
                <a:cs typeface="Calibri"/>
              </a:rPr>
              <a:t>but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180">
                <a:latin typeface="Calibri"/>
                <a:cs typeface="Calibri"/>
              </a:rPr>
              <a:t>relies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170">
                <a:latin typeface="Calibri"/>
                <a:cs typeface="Calibri"/>
              </a:rPr>
              <a:t>on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165">
                <a:latin typeface="Calibri"/>
                <a:cs typeface="Calibri"/>
              </a:rPr>
              <a:t>clear,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225">
                <a:latin typeface="Calibri"/>
                <a:cs typeface="Calibri"/>
              </a:rPr>
              <a:t>stable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250">
                <a:latin typeface="Calibri"/>
                <a:cs typeface="Calibri"/>
              </a:rPr>
              <a:t>camera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165">
                <a:latin typeface="Calibri"/>
                <a:cs typeface="Calibri"/>
              </a:rPr>
              <a:t>feed.</a:t>
            </a:r>
            <a:endParaRPr sz="2100">
              <a:latin typeface="Calibri"/>
              <a:cs typeface="Calibri"/>
            </a:endParaRPr>
          </a:p>
          <a:p>
            <a:pPr marL="466725" indent="-227329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66725" algn="l"/>
              </a:tabLst>
            </a:pPr>
            <a:r>
              <a:rPr dirty="0" sz="2100" spc="80" b="1">
                <a:latin typeface="Century Gothic"/>
                <a:cs typeface="Century Gothic"/>
              </a:rPr>
              <a:t>Wearable</a:t>
            </a:r>
            <a:r>
              <a:rPr dirty="0" sz="2100" spc="175" b="1">
                <a:latin typeface="Century Gothic"/>
                <a:cs typeface="Century Gothic"/>
              </a:rPr>
              <a:t> </a:t>
            </a:r>
            <a:r>
              <a:rPr dirty="0" sz="2100" spc="80" b="1">
                <a:latin typeface="Century Gothic"/>
                <a:cs typeface="Century Gothic"/>
              </a:rPr>
              <a:t>Devices:</a:t>
            </a:r>
            <a:r>
              <a:rPr dirty="0" sz="2100" spc="275" b="1">
                <a:latin typeface="Century Gothic"/>
                <a:cs typeface="Century Gothic"/>
              </a:rPr>
              <a:t> </a:t>
            </a:r>
            <a:r>
              <a:rPr dirty="0" sz="2100" spc="225">
                <a:latin typeface="Calibri"/>
                <a:cs typeface="Calibri"/>
              </a:rPr>
              <a:t>Provides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250">
                <a:latin typeface="Calibri"/>
                <a:cs typeface="Calibri"/>
              </a:rPr>
              <a:t>precise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235">
                <a:latin typeface="Calibri"/>
                <a:cs typeface="Calibri"/>
              </a:rPr>
              <a:t>data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215">
                <a:latin typeface="Calibri"/>
                <a:cs typeface="Calibri"/>
              </a:rPr>
              <a:t>but</a:t>
            </a:r>
            <a:r>
              <a:rPr dirty="0" sz="2100" spc="330">
                <a:latin typeface="Calibri"/>
                <a:cs typeface="Calibri"/>
              </a:rPr>
              <a:t> </a:t>
            </a:r>
            <a:r>
              <a:rPr dirty="0" sz="2100" spc="260">
                <a:latin typeface="Calibri"/>
                <a:cs typeface="Calibri"/>
              </a:rPr>
              <a:t>may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229">
                <a:latin typeface="Calibri"/>
                <a:cs typeface="Calibri"/>
              </a:rPr>
              <a:t>be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229">
                <a:latin typeface="Calibri"/>
                <a:cs typeface="Calibri"/>
              </a:rPr>
              <a:t>uncomfortable</a:t>
            </a:r>
            <a:r>
              <a:rPr dirty="0" sz="2100" spc="350">
                <a:latin typeface="Calibri"/>
                <a:cs typeface="Calibri"/>
              </a:rPr>
              <a:t> </a:t>
            </a:r>
            <a:r>
              <a:rPr dirty="0" sz="2100" spc="130">
                <a:latin typeface="Calibri"/>
                <a:cs typeface="Calibri"/>
              </a:rPr>
              <a:t>or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210">
                <a:latin typeface="Calibri"/>
                <a:cs typeface="Calibri"/>
              </a:rPr>
              <a:t>invasive</a:t>
            </a:r>
            <a:r>
              <a:rPr dirty="0" sz="2100" spc="355">
                <a:latin typeface="Calibri"/>
                <a:cs typeface="Calibri"/>
              </a:rPr>
              <a:t> </a:t>
            </a:r>
            <a:r>
              <a:rPr dirty="0" sz="2100" spc="145">
                <a:latin typeface="Calibri"/>
                <a:cs typeface="Calibri"/>
              </a:rPr>
              <a:t>for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190">
                <a:latin typeface="Calibri"/>
                <a:cs typeface="Calibri"/>
              </a:rPr>
              <a:t>users.</a:t>
            </a:r>
            <a:endParaRPr sz="2100">
              <a:latin typeface="Calibri"/>
              <a:cs typeface="Calibri"/>
            </a:endParaRPr>
          </a:p>
          <a:p>
            <a:pPr marL="466725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466725" algn="l"/>
              </a:tabLst>
            </a:pPr>
            <a:r>
              <a:rPr dirty="0" sz="2100" spc="120" b="1">
                <a:latin typeface="Century Gothic"/>
                <a:cs typeface="Century Gothic"/>
              </a:rPr>
              <a:t>Vehicle-</a:t>
            </a:r>
            <a:r>
              <a:rPr dirty="0" sz="2100" spc="85" b="1">
                <a:latin typeface="Century Gothic"/>
                <a:cs typeface="Century Gothic"/>
              </a:rPr>
              <a:t>Based</a:t>
            </a:r>
            <a:r>
              <a:rPr dirty="0" sz="2100" spc="190" b="1">
                <a:latin typeface="Century Gothic"/>
                <a:cs typeface="Century Gothic"/>
              </a:rPr>
              <a:t> </a:t>
            </a:r>
            <a:r>
              <a:rPr dirty="0" sz="2100" spc="150" b="1">
                <a:latin typeface="Century Gothic"/>
                <a:cs typeface="Century Gothic"/>
              </a:rPr>
              <a:t>Sensors:</a:t>
            </a:r>
            <a:r>
              <a:rPr dirty="0" sz="2100" spc="295" b="1">
                <a:latin typeface="Century Gothic"/>
                <a:cs typeface="Century Gothic"/>
              </a:rPr>
              <a:t> </a:t>
            </a:r>
            <a:r>
              <a:rPr dirty="0" sz="2100" spc="305">
                <a:latin typeface="Calibri"/>
                <a:cs typeface="Calibri"/>
              </a:rPr>
              <a:t>Non-</a:t>
            </a:r>
            <a:r>
              <a:rPr dirty="0" sz="2100" spc="195">
                <a:latin typeface="Calibri"/>
                <a:cs typeface="Calibri"/>
              </a:rPr>
              <a:t>intrusive</a:t>
            </a:r>
            <a:r>
              <a:rPr dirty="0" sz="2100" spc="350">
                <a:latin typeface="Calibri"/>
                <a:cs typeface="Calibri"/>
              </a:rPr>
              <a:t> </a:t>
            </a:r>
            <a:r>
              <a:rPr dirty="0" sz="2100" spc="215">
                <a:latin typeface="Calibri"/>
                <a:cs typeface="Calibri"/>
              </a:rPr>
              <a:t>but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190">
                <a:latin typeface="Calibri"/>
                <a:cs typeface="Calibri"/>
              </a:rPr>
              <a:t>limited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175">
                <a:latin typeface="Calibri"/>
                <a:cs typeface="Calibri"/>
              </a:rPr>
              <a:t>to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210">
                <a:latin typeface="Calibri"/>
                <a:cs typeface="Calibri"/>
              </a:rPr>
              <a:t>vehicle</a:t>
            </a:r>
            <a:r>
              <a:rPr dirty="0" sz="2100" spc="355">
                <a:latin typeface="Calibri"/>
                <a:cs typeface="Calibri"/>
              </a:rPr>
              <a:t> </a:t>
            </a:r>
            <a:r>
              <a:rPr dirty="0" sz="2100" spc="245">
                <a:latin typeface="Calibri"/>
                <a:cs typeface="Calibri"/>
              </a:rPr>
              <a:t>movement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229">
                <a:latin typeface="Calibri"/>
                <a:cs typeface="Calibri"/>
              </a:rPr>
              <a:t>patterns</a:t>
            </a:r>
            <a:r>
              <a:rPr dirty="0" sz="2100" spc="350">
                <a:latin typeface="Calibri"/>
                <a:cs typeface="Calibri"/>
              </a:rPr>
              <a:t> </a:t>
            </a:r>
            <a:r>
              <a:rPr dirty="0" sz="2100" spc="220">
                <a:latin typeface="Calibri"/>
                <a:cs typeface="Calibri"/>
              </a:rPr>
              <a:t>and</a:t>
            </a:r>
            <a:r>
              <a:rPr dirty="0" sz="2100" spc="340">
                <a:latin typeface="Calibri"/>
                <a:cs typeface="Calibri"/>
              </a:rPr>
              <a:t> </a:t>
            </a:r>
            <a:r>
              <a:rPr dirty="0" sz="2100" spc="210">
                <a:latin typeface="Calibri"/>
                <a:cs typeface="Calibri"/>
              </a:rPr>
              <a:t>might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185">
                <a:latin typeface="Calibri"/>
                <a:cs typeface="Calibri"/>
              </a:rPr>
              <a:t>not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165">
                <a:latin typeface="Calibri"/>
                <a:cs typeface="Calibri"/>
              </a:rPr>
              <a:t>work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110">
                <a:latin typeface="Calibri"/>
                <a:cs typeface="Calibri"/>
              </a:rPr>
              <a:t>in</a:t>
            </a:r>
            <a:r>
              <a:rPr dirty="0" sz="2100" spc="345">
                <a:latin typeface="Calibri"/>
                <a:cs typeface="Calibri"/>
              </a:rPr>
              <a:t> </a:t>
            </a:r>
            <a:r>
              <a:rPr dirty="0" sz="2100" spc="105">
                <a:latin typeface="Calibri"/>
                <a:cs typeface="Calibri"/>
              </a:rPr>
              <a:t>all</a:t>
            </a:r>
            <a:r>
              <a:rPr dirty="0" sz="2100" spc="335">
                <a:latin typeface="Calibri"/>
                <a:cs typeface="Calibri"/>
              </a:rPr>
              <a:t> </a:t>
            </a:r>
            <a:r>
              <a:rPr dirty="0" sz="2100" spc="195">
                <a:latin typeface="Calibri"/>
                <a:cs typeface="Calibri"/>
              </a:rPr>
              <a:t>environments.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900" spc="180">
                <a:latin typeface="Calibri"/>
                <a:cs typeface="Calibri"/>
              </a:rPr>
              <a:t>This</a:t>
            </a:r>
            <a:r>
              <a:rPr dirty="0" sz="1900" spc="325">
                <a:latin typeface="Calibri"/>
                <a:cs typeface="Calibri"/>
              </a:rPr>
              <a:t> </a:t>
            </a:r>
            <a:r>
              <a:rPr dirty="0" sz="1900" spc="130">
                <a:latin typeface="Calibri"/>
                <a:cs typeface="Calibri"/>
              </a:rPr>
              <a:t>brief,</a:t>
            </a:r>
            <a:r>
              <a:rPr dirty="0" sz="1900" spc="310">
                <a:latin typeface="Calibri"/>
                <a:cs typeface="Calibri"/>
              </a:rPr>
              <a:t> </a:t>
            </a:r>
            <a:r>
              <a:rPr dirty="0" sz="1900" spc="200">
                <a:latin typeface="Calibri"/>
                <a:cs typeface="Calibri"/>
              </a:rPr>
              <a:t>targeted</a:t>
            </a:r>
            <a:r>
              <a:rPr dirty="0" sz="1900" spc="335">
                <a:latin typeface="Calibri"/>
                <a:cs typeface="Calibri"/>
              </a:rPr>
              <a:t> </a:t>
            </a:r>
            <a:r>
              <a:rPr dirty="0" sz="1900" spc="175">
                <a:latin typeface="Calibri"/>
                <a:cs typeface="Calibri"/>
              </a:rPr>
              <a:t>overview</a:t>
            </a:r>
            <a:r>
              <a:rPr dirty="0" sz="1900" spc="335">
                <a:latin typeface="Calibri"/>
                <a:cs typeface="Calibri"/>
              </a:rPr>
              <a:t> </a:t>
            </a:r>
            <a:r>
              <a:rPr dirty="0" sz="1900" spc="195">
                <a:latin typeface="Calibri"/>
                <a:cs typeface="Calibri"/>
              </a:rPr>
              <a:t>should</a:t>
            </a:r>
            <a:r>
              <a:rPr dirty="0" sz="1900" spc="335">
                <a:latin typeface="Calibri"/>
                <a:cs typeface="Calibri"/>
              </a:rPr>
              <a:t> </a:t>
            </a:r>
            <a:r>
              <a:rPr dirty="0" sz="1900" spc="210">
                <a:latin typeface="Calibri"/>
                <a:cs typeface="Calibri"/>
              </a:rPr>
              <a:t>set</a:t>
            </a:r>
            <a:r>
              <a:rPr dirty="0" sz="1900" spc="310">
                <a:latin typeface="Calibri"/>
                <a:cs typeface="Calibri"/>
              </a:rPr>
              <a:t> </a:t>
            </a:r>
            <a:r>
              <a:rPr dirty="0" sz="1900" spc="185">
                <a:latin typeface="Calibri"/>
                <a:cs typeface="Calibri"/>
              </a:rPr>
              <a:t>up</a:t>
            </a:r>
            <a:r>
              <a:rPr dirty="0" sz="1900" spc="300">
                <a:latin typeface="Calibri"/>
                <a:cs typeface="Calibri"/>
              </a:rPr>
              <a:t> </a:t>
            </a:r>
            <a:r>
              <a:rPr dirty="0" sz="1900" spc="165">
                <a:latin typeface="Calibri"/>
                <a:cs typeface="Calibri"/>
              </a:rPr>
              <a:t>the</a:t>
            </a:r>
            <a:r>
              <a:rPr dirty="0" sz="1900" spc="315">
                <a:latin typeface="Calibri"/>
                <a:cs typeface="Calibri"/>
              </a:rPr>
              <a:t> </a:t>
            </a:r>
            <a:r>
              <a:rPr dirty="0" sz="1900" spc="185">
                <a:latin typeface="Calibri"/>
                <a:cs typeface="Calibri"/>
              </a:rPr>
              <a:t>foundation</a:t>
            </a:r>
            <a:r>
              <a:rPr dirty="0" sz="1900" spc="350">
                <a:latin typeface="Calibri"/>
                <a:cs typeface="Calibri"/>
              </a:rPr>
              <a:t> </a:t>
            </a:r>
            <a:r>
              <a:rPr dirty="0" sz="1900" spc="135">
                <a:latin typeface="Calibri"/>
                <a:cs typeface="Calibri"/>
              </a:rPr>
              <a:t>for</a:t>
            </a:r>
            <a:r>
              <a:rPr dirty="0" sz="1900" spc="310">
                <a:latin typeface="Calibri"/>
                <a:cs typeface="Calibri"/>
              </a:rPr>
              <a:t> </a:t>
            </a:r>
            <a:r>
              <a:rPr dirty="0" sz="1900" spc="180">
                <a:latin typeface="Calibri"/>
                <a:cs typeface="Calibri"/>
              </a:rPr>
              <a:t>your</a:t>
            </a:r>
            <a:r>
              <a:rPr dirty="0" sz="1900" spc="310">
                <a:latin typeface="Calibri"/>
                <a:cs typeface="Calibri"/>
              </a:rPr>
              <a:t> </a:t>
            </a:r>
            <a:r>
              <a:rPr dirty="0" sz="1900" spc="204">
                <a:latin typeface="Calibri"/>
                <a:cs typeface="Calibri"/>
              </a:rPr>
              <a:t>project</a:t>
            </a:r>
            <a:r>
              <a:rPr dirty="0" sz="1900" spc="335">
                <a:latin typeface="Calibri"/>
                <a:cs typeface="Calibri"/>
              </a:rPr>
              <a:t> </a:t>
            </a:r>
            <a:r>
              <a:rPr dirty="0" sz="1900" spc="190">
                <a:latin typeface="Calibri"/>
                <a:cs typeface="Calibri"/>
              </a:rPr>
              <a:t>and</a:t>
            </a:r>
            <a:r>
              <a:rPr dirty="0" sz="1900" spc="310">
                <a:latin typeface="Calibri"/>
                <a:cs typeface="Calibri"/>
              </a:rPr>
              <a:t> </a:t>
            </a:r>
            <a:r>
              <a:rPr dirty="0" sz="1900" spc="160">
                <a:latin typeface="Calibri"/>
                <a:cs typeface="Calibri"/>
              </a:rPr>
              <a:t>highlight</a:t>
            </a:r>
            <a:r>
              <a:rPr dirty="0" sz="1900" spc="345">
                <a:latin typeface="Calibri"/>
                <a:cs typeface="Calibri"/>
              </a:rPr>
              <a:t> </a:t>
            </a:r>
            <a:r>
              <a:rPr dirty="0" sz="1900" spc="165">
                <a:latin typeface="Calibri"/>
                <a:cs typeface="Calibri"/>
              </a:rPr>
              <a:t>the</a:t>
            </a:r>
            <a:r>
              <a:rPr dirty="0" sz="1900" spc="315">
                <a:latin typeface="Calibri"/>
                <a:cs typeface="Calibri"/>
              </a:rPr>
              <a:t> </a:t>
            </a:r>
            <a:r>
              <a:rPr dirty="0" sz="1900" spc="204">
                <a:latin typeface="Calibri"/>
                <a:cs typeface="Calibri"/>
              </a:rPr>
              <a:t>need</a:t>
            </a:r>
            <a:r>
              <a:rPr dirty="0" sz="1900" spc="300">
                <a:latin typeface="Calibri"/>
                <a:cs typeface="Calibri"/>
              </a:rPr>
              <a:t> </a:t>
            </a:r>
            <a:r>
              <a:rPr dirty="0" sz="1900" spc="135">
                <a:latin typeface="Calibri"/>
                <a:cs typeface="Calibri"/>
              </a:rPr>
              <a:t>for</a:t>
            </a:r>
            <a:r>
              <a:rPr dirty="0" sz="1900" spc="310">
                <a:latin typeface="Calibri"/>
                <a:cs typeface="Calibri"/>
              </a:rPr>
              <a:t> </a:t>
            </a:r>
            <a:r>
              <a:rPr dirty="0" sz="1900" spc="175">
                <a:latin typeface="Calibri"/>
                <a:cs typeface="Calibri"/>
              </a:rPr>
              <a:t>innovation</a:t>
            </a:r>
            <a:r>
              <a:rPr dirty="0" sz="1900" spc="365">
                <a:latin typeface="Calibri"/>
                <a:cs typeface="Calibri"/>
              </a:rPr>
              <a:t> </a:t>
            </a:r>
            <a:r>
              <a:rPr dirty="0" sz="1900" spc="95">
                <a:latin typeface="Calibri"/>
                <a:cs typeface="Calibri"/>
              </a:rPr>
              <a:t>in</a:t>
            </a:r>
            <a:r>
              <a:rPr dirty="0" sz="1900" spc="300">
                <a:latin typeface="Calibri"/>
                <a:cs typeface="Calibri"/>
              </a:rPr>
              <a:t> </a:t>
            </a:r>
            <a:r>
              <a:rPr dirty="0" sz="1900" spc="190">
                <a:latin typeface="Calibri"/>
                <a:cs typeface="Calibri"/>
              </a:rPr>
              <a:t>drowsine</a:t>
            </a:r>
            <a:r>
              <a:rPr dirty="0" sz="1900" spc="-90">
                <a:latin typeface="Calibri"/>
                <a:cs typeface="Calibri"/>
              </a:rPr>
              <a:t> </a:t>
            </a:r>
            <a:r>
              <a:rPr dirty="0" sz="1900" spc="254">
                <a:latin typeface="Calibri"/>
                <a:cs typeface="Calibri"/>
              </a:rPr>
              <a:t>ss</a:t>
            </a:r>
            <a:r>
              <a:rPr dirty="0" sz="1900" spc="355">
                <a:latin typeface="Calibri"/>
                <a:cs typeface="Calibri"/>
              </a:rPr>
              <a:t> </a:t>
            </a:r>
            <a:r>
              <a:rPr dirty="0" sz="1900" spc="180">
                <a:latin typeface="Calibri"/>
                <a:cs typeface="Calibri"/>
              </a:rPr>
              <a:t>detection.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230225" y="481406"/>
            <a:ext cx="14022705" cy="13061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400" spc="160"/>
              <a:t>Introduction</a:t>
            </a:r>
            <a:r>
              <a:rPr dirty="0" sz="8400" spc="-340"/>
              <a:t> </a:t>
            </a:r>
            <a:r>
              <a:rPr dirty="0" sz="8400" spc="740"/>
              <a:t>&amp;</a:t>
            </a:r>
            <a:r>
              <a:rPr dirty="0" sz="8400" spc="-360"/>
              <a:t> </a:t>
            </a:r>
            <a:r>
              <a:rPr dirty="0" sz="8400" spc="-95"/>
              <a:t>Background</a:t>
            </a:r>
            <a:endParaRPr sz="8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3824" y="1402584"/>
            <a:ext cx="2448138" cy="743908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95509" y="192278"/>
            <a:ext cx="3825113" cy="340093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69389" y="192278"/>
            <a:ext cx="3376803" cy="340093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70055" y="7612774"/>
            <a:ext cx="3501008" cy="217081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39365" y="4555109"/>
            <a:ext cx="2236851" cy="217081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78440" y="4555109"/>
            <a:ext cx="2315845" cy="21708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Components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0574528" y="3738117"/>
            <a:ext cx="192532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50" b="1">
                <a:latin typeface="Century Gothic"/>
                <a:cs typeface="Century Gothic"/>
              </a:rPr>
              <a:t>ESP</a:t>
            </a:r>
            <a:r>
              <a:rPr dirty="0" sz="2600" spc="-120" b="1">
                <a:latin typeface="Century Gothic"/>
                <a:cs typeface="Century Gothic"/>
              </a:rPr>
              <a:t> </a:t>
            </a:r>
            <a:r>
              <a:rPr dirty="0" sz="2600" spc="55" b="1">
                <a:latin typeface="Century Gothic"/>
                <a:cs typeface="Century Gothic"/>
              </a:rPr>
              <a:t>32</a:t>
            </a:r>
            <a:r>
              <a:rPr dirty="0" sz="2600" spc="-95" b="1">
                <a:latin typeface="Century Gothic"/>
                <a:cs typeface="Century Gothic"/>
              </a:rPr>
              <a:t> </a:t>
            </a:r>
            <a:r>
              <a:rPr dirty="0" sz="2600" spc="-50" b="1">
                <a:latin typeface="Century Gothic"/>
                <a:cs typeface="Century Gothic"/>
              </a:rPr>
              <a:t>CAM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202662" y="3700018"/>
            <a:ext cx="116078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175" b="1">
                <a:latin typeface="Century Gothic"/>
                <a:cs typeface="Century Gothic"/>
              </a:rPr>
              <a:t>ESP</a:t>
            </a:r>
            <a:r>
              <a:rPr dirty="0" sz="2800" spc="-110" b="1">
                <a:latin typeface="Century Gothic"/>
                <a:cs typeface="Century Gothic"/>
              </a:rPr>
              <a:t> </a:t>
            </a:r>
            <a:r>
              <a:rPr dirty="0" sz="2800" spc="35" b="1">
                <a:latin typeface="Century Gothic"/>
                <a:cs typeface="Century Gothic"/>
              </a:rPr>
              <a:t>32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544047" y="6756654"/>
            <a:ext cx="19869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95" b="1">
                <a:latin typeface="Century Gothic"/>
                <a:cs typeface="Century Gothic"/>
              </a:rPr>
              <a:t>Neo</a:t>
            </a:r>
            <a:r>
              <a:rPr dirty="0" sz="2800" spc="-110" b="1">
                <a:latin typeface="Century Gothic"/>
                <a:cs typeface="Century Gothic"/>
              </a:rPr>
              <a:t> </a:t>
            </a:r>
            <a:r>
              <a:rPr dirty="0" sz="2800" b="1">
                <a:latin typeface="Century Gothic"/>
                <a:cs typeface="Century Gothic"/>
              </a:rPr>
              <a:t>7n</a:t>
            </a:r>
            <a:r>
              <a:rPr dirty="0" sz="2800" spc="-185" b="1">
                <a:latin typeface="Century Gothic"/>
                <a:cs typeface="Century Gothic"/>
              </a:rPr>
              <a:t> </a:t>
            </a:r>
            <a:r>
              <a:rPr dirty="0" sz="2800" spc="25" b="1">
                <a:latin typeface="Century Gothic"/>
                <a:cs typeface="Century Gothic"/>
              </a:rPr>
              <a:t>GPS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5971" y="1667383"/>
            <a:ext cx="1929130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145" b="1" i="1">
                <a:latin typeface="Arial"/>
                <a:cs typeface="Arial"/>
              </a:rPr>
              <a:t>Hardware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88747" y="2079117"/>
            <a:ext cx="1903730" cy="9525"/>
          </a:xfrm>
          <a:custGeom>
            <a:avLst/>
            <a:gdLst/>
            <a:ahLst/>
            <a:cxnLst/>
            <a:rect l="l" t="t" r="r" b="b"/>
            <a:pathLst>
              <a:path w="1903730" h="9525">
                <a:moveTo>
                  <a:pt x="1903476" y="0"/>
                </a:moveTo>
                <a:lnTo>
                  <a:pt x="0" y="0"/>
                </a:lnTo>
                <a:lnTo>
                  <a:pt x="0" y="9144"/>
                </a:lnTo>
                <a:lnTo>
                  <a:pt x="1903476" y="9144"/>
                </a:lnTo>
                <a:lnTo>
                  <a:pt x="19034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59435" y="2138956"/>
            <a:ext cx="9032240" cy="284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 marR="5080" indent="-285750">
              <a:lnSpc>
                <a:spcPct val="118500"/>
              </a:lnSpc>
              <a:spcBef>
                <a:spcPts val="95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2600" spc="-20" b="1" i="1">
                <a:latin typeface="Arial"/>
                <a:cs typeface="Arial"/>
              </a:rPr>
              <a:t>ESP32-</a:t>
            </a:r>
            <a:r>
              <a:rPr dirty="0" sz="2600" b="1" i="1">
                <a:latin typeface="Arial"/>
                <a:cs typeface="Arial"/>
              </a:rPr>
              <a:t>CAM:</a:t>
            </a:r>
            <a:r>
              <a:rPr dirty="0" sz="2600" spc="60" b="1" i="1">
                <a:latin typeface="Arial"/>
                <a:cs typeface="Arial"/>
              </a:rPr>
              <a:t> </a:t>
            </a:r>
            <a:r>
              <a:rPr dirty="0" sz="2600">
                <a:latin typeface="Lucida Sans"/>
                <a:cs typeface="Lucida Sans"/>
              </a:rPr>
              <a:t>Captures</a:t>
            </a:r>
            <a:r>
              <a:rPr dirty="0" sz="2600" spc="-6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live</a:t>
            </a:r>
            <a:r>
              <a:rPr dirty="0" sz="2600" spc="-8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video</a:t>
            </a:r>
            <a:r>
              <a:rPr dirty="0" sz="2600" spc="-8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and</a:t>
            </a:r>
            <a:r>
              <a:rPr dirty="0" sz="2600" spc="-8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streams</a:t>
            </a:r>
            <a:r>
              <a:rPr dirty="0" sz="2600" spc="-5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it</a:t>
            </a:r>
            <a:r>
              <a:rPr dirty="0" sz="2600" spc="-7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via</a:t>
            </a:r>
            <a:r>
              <a:rPr dirty="0" sz="2600" spc="-80">
                <a:latin typeface="Lucida Sans"/>
                <a:cs typeface="Lucida Sans"/>
              </a:rPr>
              <a:t> </a:t>
            </a:r>
            <a:r>
              <a:rPr dirty="0" sz="2600" spc="75">
                <a:latin typeface="Lucida Sans"/>
                <a:cs typeface="Lucida Sans"/>
              </a:rPr>
              <a:t>Wi- </a:t>
            </a:r>
            <a:r>
              <a:rPr dirty="0" sz="2600" spc="-25">
                <a:latin typeface="Lucida Sans"/>
                <a:cs typeface="Lucida Sans"/>
              </a:rPr>
              <a:t>Fi.</a:t>
            </a:r>
            <a:endParaRPr sz="2600">
              <a:latin typeface="Lucida Sans"/>
              <a:cs typeface="Lucida Sans"/>
            </a:endParaRPr>
          </a:p>
          <a:p>
            <a:pPr marL="297815" indent="-28511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2600" spc="-50" b="1" i="1">
                <a:latin typeface="Arial"/>
                <a:cs typeface="Arial"/>
              </a:rPr>
              <a:t>ESP32:</a:t>
            </a:r>
            <a:r>
              <a:rPr dirty="0" sz="2600" spc="30" b="1" i="1">
                <a:latin typeface="Arial"/>
                <a:cs typeface="Arial"/>
              </a:rPr>
              <a:t> </a:t>
            </a:r>
            <a:r>
              <a:rPr dirty="0" sz="2600">
                <a:latin typeface="Lucida Sans"/>
                <a:cs typeface="Lucida Sans"/>
              </a:rPr>
              <a:t>Central</a:t>
            </a:r>
            <a:r>
              <a:rPr dirty="0" sz="2600" spc="-4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unit</a:t>
            </a:r>
            <a:r>
              <a:rPr dirty="0" sz="2600" spc="-7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for</a:t>
            </a:r>
            <a:r>
              <a:rPr dirty="0" sz="2600" spc="-6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alerts</a:t>
            </a:r>
            <a:r>
              <a:rPr dirty="0" sz="2600" spc="-6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and</a:t>
            </a:r>
            <a:r>
              <a:rPr dirty="0" sz="2600" spc="-55">
                <a:latin typeface="Lucida Sans"/>
                <a:cs typeface="Lucida Sans"/>
              </a:rPr>
              <a:t> </a:t>
            </a:r>
            <a:r>
              <a:rPr dirty="0" sz="2600" spc="-10">
                <a:latin typeface="Lucida Sans"/>
                <a:cs typeface="Lucida Sans"/>
              </a:rPr>
              <a:t>communication.</a:t>
            </a:r>
            <a:endParaRPr sz="2600">
              <a:latin typeface="Lucida Sans"/>
              <a:cs typeface="Lucida Sans"/>
            </a:endParaRPr>
          </a:p>
          <a:p>
            <a:pPr marL="297815" indent="-285115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2600" spc="165" b="1" i="1">
                <a:latin typeface="Arial"/>
                <a:cs typeface="Arial"/>
              </a:rPr>
              <a:t>MPU6050:</a:t>
            </a:r>
            <a:r>
              <a:rPr dirty="0" sz="2600" spc="-20" b="1" i="1">
                <a:latin typeface="Arial"/>
                <a:cs typeface="Arial"/>
              </a:rPr>
              <a:t> </a:t>
            </a:r>
            <a:r>
              <a:rPr dirty="0" sz="2600" spc="55">
                <a:latin typeface="Lucida Sans"/>
                <a:cs typeface="Lucida Sans"/>
              </a:rPr>
              <a:t>Detects</a:t>
            </a:r>
            <a:r>
              <a:rPr dirty="0" sz="2600" spc="-12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sudden</a:t>
            </a:r>
            <a:r>
              <a:rPr dirty="0" sz="2600" spc="-130">
                <a:latin typeface="Lucida Sans"/>
                <a:cs typeface="Lucida Sans"/>
              </a:rPr>
              <a:t> </a:t>
            </a:r>
            <a:r>
              <a:rPr dirty="0" sz="2600" spc="-10">
                <a:latin typeface="Lucida Sans"/>
                <a:cs typeface="Lucida Sans"/>
              </a:rPr>
              <a:t>movements/accidents.</a:t>
            </a:r>
            <a:endParaRPr sz="2600">
              <a:latin typeface="Lucida Sans"/>
              <a:cs typeface="Lucida Sans"/>
            </a:endParaRPr>
          </a:p>
          <a:p>
            <a:pPr marL="297815" indent="-28511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2600" spc="-80" b="1" i="1">
                <a:latin typeface="Arial"/>
                <a:cs typeface="Arial"/>
              </a:rPr>
              <a:t>GPS</a:t>
            </a:r>
            <a:r>
              <a:rPr dirty="0" sz="2600" b="1" i="1">
                <a:latin typeface="Arial"/>
                <a:cs typeface="Arial"/>
              </a:rPr>
              <a:t> </a:t>
            </a:r>
            <a:r>
              <a:rPr dirty="0" sz="2600" spc="65" b="1" i="1">
                <a:latin typeface="Arial"/>
                <a:cs typeface="Arial"/>
              </a:rPr>
              <a:t>Module:</a:t>
            </a:r>
            <a:r>
              <a:rPr dirty="0" sz="2600" spc="55" b="1" i="1">
                <a:latin typeface="Arial"/>
                <a:cs typeface="Arial"/>
              </a:rPr>
              <a:t> </a:t>
            </a:r>
            <a:r>
              <a:rPr dirty="0" sz="2600" spc="60">
                <a:latin typeface="Lucida Sans"/>
                <a:cs typeface="Lucida Sans"/>
              </a:rPr>
              <a:t>Provides</a:t>
            </a:r>
            <a:r>
              <a:rPr dirty="0" sz="2600" spc="-7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real-time</a:t>
            </a:r>
            <a:r>
              <a:rPr dirty="0" sz="2600" spc="-5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location</a:t>
            </a:r>
            <a:r>
              <a:rPr dirty="0" sz="2600" spc="-65">
                <a:latin typeface="Lucida Sans"/>
                <a:cs typeface="Lucida Sans"/>
              </a:rPr>
              <a:t> </a:t>
            </a:r>
            <a:r>
              <a:rPr dirty="0" sz="2600" spc="-10">
                <a:latin typeface="Lucida Sans"/>
                <a:cs typeface="Lucida Sans"/>
              </a:rPr>
              <a:t>data.</a:t>
            </a:r>
            <a:endParaRPr sz="2600">
              <a:latin typeface="Lucida Sans"/>
              <a:cs typeface="Lucida Sans"/>
            </a:endParaRPr>
          </a:p>
          <a:p>
            <a:pPr marL="297815" indent="-28511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2600" b="1" i="1">
                <a:latin typeface="Arial"/>
                <a:cs typeface="Arial"/>
              </a:rPr>
              <a:t>Buzzer:</a:t>
            </a:r>
            <a:r>
              <a:rPr dirty="0" sz="2600" spc="-5" b="1" i="1">
                <a:latin typeface="Arial"/>
                <a:cs typeface="Arial"/>
              </a:rPr>
              <a:t> </a:t>
            </a:r>
            <a:r>
              <a:rPr dirty="0" sz="2600">
                <a:latin typeface="Lucida Sans"/>
                <a:cs typeface="Lucida Sans"/>
              </a:rPr>
              <a:t>Emits</a:t>
            </a:r>
            <a:r>
              <a:rPr dirty="0" sz="2600" spc="-9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alerts</a:t>
            </a:r>
            <a:r>
              <a:rPr dirty="0" sz="2600" spc="-7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for</a:t>
            </a:r>
            <a:r>
              <a:rPr dirty="0" sz="2600" spc="-95">
                <a:latin typeface="Lucida Sans"/>
                <a:cs typeface="Lucida Sans"/>
              </a:rPr>
              <a:t> </a:t>
            </a:r>
            <a:r>
              <a:rPr dirty="0" sz="2600" spc="-10">
                <a:latin typeface="Lucida Sans"/>
                <a:cs typeface="Lucida Sans"/>
              </a:rPr>
              <a:t>drowsiness/accidents.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75971" y="5502402"/>
            <a:ext cx="1754505" cy="4883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00" spc="95" b="1" i="1">
                <a:latin typeface="Arial"/>
                <a:cs typeface="Arial"/>
              </a:rPr>
              <a:t>Software</a:t>
            </a:r>
            <a:endParaRPr sz="30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88747" y="5913501"/>
            <a:ext cx="1728470" cy="9525"/>
          </a:xfrm>
          <a:custGeom>
            <a:avLst/>
            <a:gdLst/>
            <a:ahLst/>
            <a:cxnLst/>
            <a:rect l="l" t="t" r="r" b="b"/>
            <a:pathLst>
              <a:path w="1728470" h="9525">
                <a:moveTo>
                  <a:pt x="1728216" y="0"/>
                </a:moveTo>
                <a:lnTo>
                  <a:pt x="0" y="0"/>
                </a:lnTo>
                <a:lnTo>
                  <a:pt x="0" y="9144"/>
                </a:lnTo>
                <a:lnTo>
                  <a:pt x="1728216" y="9144"/>
                </a:lnTo>
                <a:lnTo>
                  <a:pt x="1728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59435" y="5972759"/>
            <a:ext cx="8145780" cy="284734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2600" spc="70" b="1" i="1">
                <a:latin typeface="Arial"/>
                <a:cs typeface="Arial"/>
              </a:rPr>
              <a:t>Python</a:t>
            </a:r>
            <a:r>
              <a:rPr dirty="0" sz="2600" spc="-75" b="1" i="1">
                <a:latin typeface="Arial"/>
                <a:cs typeface="Arial"/>
              </a:rPr>
              <a:t> </a:t>
            </a:r>
            <a:r>
              <a:rPr dirty="0" sz="2600" b="1" i="1">
                <a:latin typeface="Arial"/>
                <a:cs typeface="Arial"/>
              </a:rPr>
              <a:t>IDE:</a:t>
            </a:r>
            <a:r>
              <a:rPr dirty="0" sz="2600" spc="-35" b="1" i="1">
                <a:latin typeface="Arial"/>
                <a:cs typeface="Arial"/>
              </a:rPr>
              <a:t> </a:t>
            </a:r>
            <a:r>
              <a:rPr dirty="0" sz="2600">
                <a:latin typeface="Lucida Sans"/>
                <a:cs typeface="Lucida Sans"/>
              </a:rPr>
              <a:t>Runs</a:t>
            </a:r>
            <a:r>
              <a:rPr dirty="0" sz="2600" spc="-14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drowsiness</a:t>
            </a:r>
            <a:r>
              <a:rPr dirty="0" sz="2600" spc="-140">
                <a:latin typeface="Lucida Sans"/>
                <a:cs typeface="Lucida Sans"/>
              </a:rPr>
              <a:t> </a:t>
            </a:r>
            <a:r>
              <a:rPr dirty="0" sz="2600" spc="45">
                <a:latin typeface="Lucida Sans"/>
                <a:cs typeface="Lucida Sans"/>
              </a:rPr>
              <a:t>detection</a:t>
            </a:r>
            <a:r>
              <a:rPr dirty="0" sz="2600" spc="-165">
                <a:latin typeface="Lucida Sans"/>
                <a:cs typeface="Lucida Sans"/>
              </a:rPr>
              <a:t> </a:t>
            </a:r>
            <a:r>
              <a:rPr dirty="0" sz="2600" spc="-10">
                <a:latin typeface="Lucida Sans"/>
                <a:cs typeface="Lucida Sans"/>
              </a:rPr>
              <a:t>code.</a:t>
            </a:r>
            <a:endParaRPr sz="2600">
              <a:latin typeface="Lucida Sans"/>
              <a:cs typeface="Lucida Sans"/>
            </a:endParaRPr>
          </a:p>
          <a:p>
            <a:pPr marL="297815" indent="-285115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2600" b="1" i="1">
                <a:latin typeface="Arial"/>
                <a:cs typeface="Arial"/>
              </a:rPr>
              <a:t>OpenCV:</a:t>
            </a:r>
            <a:r>
              <a:rPr dirty="0" sz="2600" spc="80" b="1" i="1">
                <a:latin typeface="Arial"/>
                <a:cs typeface="Arial"/>
              </a:rPr>
              <a:t> </a:t>
            </a:r>
            <a:r>
              <a:rPr dirty="0" sz="2600" spc="-20">
                <a:latin typeface="Lucida Sans"/>
                <a:cs typeface="Lucida Sans"/>
              </a:rPr>
              <a:t>Analyzes</a:t>
            </a:r>
            <a:r>
              <a:rPr dirty="0" sz="2600" spc="-3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video</a:t>
            </a:r>
            <a:r>
              <a:rPr dirty="0" sz="2600" spc="-7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for</a:t>
            </a:r>
            <a:r>
              <a:rPr dirty="0" sz="2600" spc="-4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facial</a:t>
            </a:r>
            <a:r>
              <a:rPr dirty="0" sz="2600" spc="-65">
                <a:latin typeface="Lucida Sans"/>
                <a:cs typeface="Lucida Sans"/>
              </a:rPr>
              <a:t> </a:t>
            </a:r>
            <a:r>
              <a:rPr dirty="0" sz="2600" spc="-10">
                <a:latin typeface="Lucida Sans"/>
                <a:cs typeface="Lucida Sans"/>
              </a:rPr>
              <a:t>cues.</a:t>
            </a:r>
            <a:endParaRPr sz="2600">
              <a:latin typeface="Lucida Sans"/>
              <a:cs typeface="Lucida Sans"/>
            </a:endParaRPr>
          </a:p>
          <a:p>
            <a:pPr marL="297815" marR="5080" indent="-285750">
              <a:lnSpc>
                <a:spcPts val="3700"/>
              </a:lnSpc>
              <a:spcBef>
                <a:spcPts val="215"/>
              </a:spcBef>
              <a:buFont typeface="Arial"/>
              <a:buChar char="•"/>
              <a:tabLst>
                <a:tab pos="297815" algn="l"/>
              </a:tabLst>
            </a:pPr>
            <a:r>
              <a:rPr dirty="0" sz="2600" spc="75" b="1" i="1">
                <a:latin typeface="Arial"/>
                <a:cs typeface="Arial"/>
              </a:rPr>
              <a:t>Communication</a:t>
            </a:r>
            <a:r>
              <a:rPr dirty="0" sz="2600" spc="-20" b="1" i="1">
                <a:latin typeface="Arial"/>
                <a:cs typeface="Arial"/>
              </a:rPr>
              <a:t> </a:t>
            </a:r>
            <a:r>
              <a:rPr dirty="0" sz="2600" b="1" i="1">
                <a:latin typeface="Arial"/>
                <a:cs typeface="Arial"/>
              </a:rPr>
              <a:t>Protocols:</a:t>
            </a:r>
            <a:r>
              <a:rPr dirty="0" sz="2600" spc="30" b="1" i="1">
                <a:latin typeface="Arial"/>
                <a:cs typeface="Arial"/>
              </a:rPr>
              <a:t> </a:t>
            </a:r>
            <a:r>
              <a:rPr dirty="0" sz="2600" spc="-10">
                <a:latin typeface="Lucida Sans"/>
                <a:cs typeface="Lucida Sans"/>
              </a:rPr>
              <a:t>HTTP,</a:t>
            </a:r>
            <a:r>
              <a:rPr dirty="0" sz="2600" spc="-110">
                <a:latin typeface="Lucida Sans"/>
                <a:cs typeface="Lucida Sans"/>
              </a:rPr>
              <a:t> </a:t>
            </a:r>
            <a:r>
              <a:rPr dirty="0" sz="2600" spc="45">
                <a:latin typeface="Lucida Sans"/>
                <a:cs typeface="Lucida Sans"/>
              </a:rPr>
              <a:t>WebSocket,</a:t>
            </a:r>
            <a:r>
              <a:rPr dirty="0" sz="2600" spc="-114">
                <a:latin typeface="Lucida Sans"/>
                <a:cs typeface="Lucida Sans"/>
              </a:rPr>
              <a:t> </a:t>
            </a:r>
            <a:r>
              <a:rPr dirty="0" sz="2600" spc="-25">
                <a:latin typeface="Lucida Sans"/>
                <a:cs typeface="Lucida Sans"/>
              </a:rPr>
              <a:t>or </a:t>
            </a:r>
            <a:r>
              <a:rPr dirty="0" sz="2600" spc="-40">
                <a:latin typeface="Lucida Sans"/>
                <a:cs typeface="Lucida Sans"/>
              </a:rPr>
              <a:t>MQTT</a:t>
            </a:r>
            <a:r>
              <a:rPr dirty="0" sz="2600" spc="-8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for</a:t>
            </a:r>
            <a:r>
              <a:rPr dirty="0" sz="2600" spc="-65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data</a:t>
            </a:r>
            <a:r>
              <a:rPr dirty="0" sz="2600" spc="-85">
                <a:latin typeface="Lucida Sans"/>
                <a:cs typeface="Lucida Sans"/>
              </a:rPr>
              <a:t> </a:t>
            </a:r>
            <a:r>
              <a:rPr dirty="0" sz="2600" spc="-10">
                <a:latin typeface="Lucida Sans"/>
                <a:cs typeface="Lucida Sans"/>
              </a:rPr>
              <a:t>exchange.</a:t>
            </a:r>
            <a:endParaRPr sz="2600">
              <a:latin typeface="Lucida Sans"/>
              <a:cs typeface="Lucida Sans"/>
            </a:endParaRPr>
          </a:p>
          <a:p>
            <a:pPr marL="297815" marR="86360" indent="-285750">
              <a:lnSpc>
                <a:spcPts val="3700"/>
              </a:lnSpc>
              <a:buFont typeface="Arial"/>
              <a:buChar char="•"/>
              <a:tabLst>
                <a:tab pos="297815" algn="l"/>
              </a:tabLst>
            </a:pPr>
            <a:r>
              <a:rPr dirty="0" sz="2600" spc="75" b="1" i="1">
                <a:latin typeface="Arial"/>
                <a:cs typeface="Arial"/>
              </a:rPr>
              <a:t>Alert</a:t>
            </a:r>
            <a:r>
              <a:rPr dirty="0" sz="2600" spc="-85" b="1" i="1">
                <a:latin typeface="Arial"/>
                <a:cs typeface="Arial"/>
              </a:rPr>
              <a:t> </a:t>
            </a:r>
            <a:r>
              <a:rPr dirty="0" sz="2600" spc="-45" b="1" i="1">
                <a:latin typeface="Arial"/>
                <a:cs typeface="Arial"/>
              </a:rPr>
              <a:t>Manaoftement:</a:t>
            </a:r>
            <a:r>
              <a:rPr dirty="0" sz="2600" spc="-15" b="1" i="1">
                <a:latin typeface="Arial"/>
                <a:cs typeface="Arial"/>
              </a:rPr>
              <a:t> </a:t>
            </a:r>
            <a:r>
              <a:rPr dirty="0" sz="2600" spc="-60">
                <a:latin typeface="Lucida Sans"/>
                <a:cs typeface="Lucida Sans"/>
              </a:rPr>
              <a:t>Triggers</a:t>
            </a:r>
            <a:r>
              <a:rPr dirty="0" sz="2600" spc="-150">
                <a:latin typeface="Lucida Sans"/>
                <a:cs typeface="Lucida Sans"/>
              </a:rPr>
              <a:t> </a:t>
            </a:r>
            <a:r>
              <a:rPr dirty="0" sz="2600">
                <a:latin typeface="Lucida Sans"/>
                <a:cs typeface="Lucida Sans"/>
              </a:rPr>
              <a:t>and</a:t>
            </a:r>
            <a:r>
              <a:rPr dirty="0" sz="2600" spc="-150">
                <a:latin typeface="Lucida Sans"/>
                <a:cs typeface="Lucida Sans"/>
              </a:rPr>
              <a:t> </a:t>
            </a:r>
            <a:r>
              <a:rPr dirty="0" sz="2600" spc="-20">
                <a:latin typeface="Lucida Sans"/>
                <a:cs typeface="Lucida Sans"/>
              </a:rPr>
              <a:t>manages</a:t>
            </a:r>
            <a:r>
              <a:rPr dirty="0" sz="2600" spc="-160">
                <a:latin typeface="Lucida Sans"/>
                <a:cs typeface="Lucida Sans"/>
              </a:rPr>
              <a:t> </a:t>
            </a:r>
            <a:r>
              <a:rPr dirty="0" sz="2600" spc="-10">
                <a:latin typeface="Lucida Sans"/>
                <a:cs typeface="Lucida Sans"/>
              </a:rPr>
              <a:t>alerts efficiently.</a:t>
            </a:r>
            <a:endParaRPr sz="2600">
              <a:latin typeface="Lucida Sans"/>
              <a:cs typeface="Lucida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278862" y="6756654"/>
            <a:ext cx="11595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40" b="1">
                <a:latin typeface="Century Gothic"/>
                <a:cs typeface="Century Gothic"/>
              </a:rPr>
              <a:t>Buzzer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619318" y="5406461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8450" y="0"/>
                </a:moveTo>
                <a:lnTo>
                  <a:pt x="5915" y="837"/>
                </a:lnTo>
                <a:lnTo>
                  <a:pt x="0" y="17725"/>
                </a:lnTo>
                <a:lnTo>
                  <a:pt x="5070" y="14348"/>
                </a:lnTo>
                <a:lnTo>
                  <a:pt x="6760" y="10125"/>
                </a:lnTo>
                <a:lnTo>
                  <a:pt x="84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015971" y="5029077"/>
            <a:ext cx="8890" cy="12065"/>
          </a:xfrm>
          <a:custGeom>
            <a:avLst/>
            <a:gdLst/>
            <a:ahLst/>
            <a:cxnLst/>
            <a:rect l="l" t="t" r="r" b="b"/>
            <a:pathLst>
              <a:path w="8890" h="12064">
                <a:moveTo>
                  <a:pt x="1690" y="0"/>
                </a:moveTo>
                <a:lnTo>
                  <a:pt x="0" y="6755"/>
                </a:lnTo>
                <a:lnTo>
                  <a:pt x="8450" y="11821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773430" y="5246050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7605" y="0"/>
                </a:moveTo>
                <a:lnTo>
                  <a:pt x="0" y="1688"/>
                </a:lnTo>
                <a:lnTo>
                  <a:pt x="1690" y="1688"/>
                </a:lnTo>
                <a:lnTo>
                  <a:pt x="5070" y="844"/>
                </a:lnTo>
                <a:lnTo>
                  <a:pt x="760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3173087" y="4899910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3380" y="0"/>
                </a:moveTo>
                <a:lnTo>
                  <a:pt x="0" y="0"/>
                </a:lnTo>
                <a:lnTo>
                  <a:pt x="6760" y="844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828830" y="5479906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7605" y="0"/>
                </a:moveTo>
                <a:lnTo>
                  <a:pt x="7605" y="1688"/>
                </a:lnTo>
                <a:lnTo>
                  <a:pt x="0" y="5065"/>
                </a:lnTo>
                <a:lnTo>
                  <a:pt x="8450" y="4221"/>
                </a:lnTo>
                <a:lnTo>
                  <a:pt x="760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145199" y="4883022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69" h="39370">
                <a:moveTo>
                  <a:pt x="3378" y="38836"/>
                </a:moveTo>
                <a:lnTo>
                  <a:pt x="2527" y="37147"/>
                </a:lnTo>
                <a:lnTo>
                  <a:pt x="1689" y="37147"/>
                </a:lnTo>
                <a:lnTo>
                  <a:pt x="0" y="36309"/>
                </a:lnTo>
                <a:lnTo>
                  <a:pt x="838" y="37147"/>
                </a:lnTo>
                <a:lnTo>
                  <a:pt x="2527" y="37998"/>
                </a:lnTo>
                <a:lnTo>
                  <a:pt x="3378" y="38836"/>
                </a:lnTo>
                <a:close/>
              </a:path>
              <a:path w="52069" h="39370">
                <a:moveTo>
                  <a:pt x="51549" y="5067"/>
                </a:moveTo>
                <a:lnTo>
                  <a:pt x="49860" y="2540"/>
                </a:lnTo>
                <a:lnTo>
                  <a:pt x="47320" y="0"/>
                </a:lnTo>
                <a:lnTo>
                  <a:pt x="51549" y="50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3259283" y="4815483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5" h="15239">
                <a:moveTo>
                  <a:pt x="4229" y="14363"/>
                </a:moveTo>
                <a:lnTo>
                  <a:pt x="0" y="10134"/>
                </a:lnTo>
                <a:lnTo>
                  <a:pt x="2527" y="13512"/>
                </a:lnTo>
                <a:lnTo>
                  <a:pt x="3378" y="15201"/>
                </a:lnTo>
                <a:lnTo>
                  <a:pt x="4229" y="15201"/>
                </a:lnTo>
                <a:lnTo>
                  <a:pt x="4229" y="14363"/>
                </a:lnTo>
                <a:close/>
              </a:path>
              <a:path w="24765" h="15239">
                <a:moveTo>
                  <a:pt x="24511" y="1689"/>
                </a:moveTo>
                <a:lnTo>
                  <a:pt x="23660" y="850"/>
                </a:lnTo>
                <a:lnTo>
                  <a:pt x="23660" y="0"/>
                </a:lnTo>
                <a:lnTo>
                  <a:pt x="22809" y="0"/>
                </a:lnTo>
                <a:lnTo>
                  <a:pt x="22809" y="1689"/>
                </a:lnTo>
                <a:lnTo>
                  <a:pt x="24511" y="168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2745542" y="5254494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0" y="0"/>
                </a:moveTo>
                <a:lnTo>
                  <a:pt x="0" y="844"/>
                </a:lnTo>
                <a:lnTo>
                  <a:pt x="845" y="2533"/>
                </a:lnTo>
                <a:lnTo>
                  <a:pt x="845" y="4222"/>
                </a:lnTo>
                <a:lnTo>
                  <a:pt x="9295" y="6755"/>
                </a:lnTo>
                <a:lnTo>
                  <a:pt x="5070" y="2533"/>
                </a:lnTo>
                <a:lnTo>
                  <a:pt x="253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3253364" y="482646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2260" y="12128"/>
                </a:moveTo>
                <a:lnTo>
                  <a:pt x="1689" y="10972"/>
                </a:lnTo>
                <a:lnTo>
                  <a:pt x="0" y="9283"/>
                </a:lnTo>
                <a:lnTo>
                  <a:pt x="2260" y="12128"/>
                </a:lnTo>
                <a:close/>
              </a:path>
              <a:path w="12065" h="12700">
                <a:moveTo>
                  <a:pt x="11836" y="3378"/>
                </a:moveTo>
                <a:lnTo>
                  <a:pt x="10147" y="0"/>
                </a:lnTo>
                <a:lnTo>
                  <a:pt x="10147" y="4216"/>
                </a:lnTo>
                <a:lnTo>
                  <a:pt x="10985" y="4216"/>
                </a:lnTo>
                <a:lnTo>
                  <a:pt x="11836" y="5067"/>
                </a:lnTo>
                <a:lnTo>
                  <a:pt x="11836" y="337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600726" y="5398020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90" h="24764">
                <a:moveTo>
                  <a:pt x="10985" y="4229"/>
                </a:moveTo>
                <a:lnTo>
                  <a:pt x="8445" y="1689"/>
                </a:lnTo>
                <a:lnTo>
                  <a:pt x="7594" y="0"/>
                </a:lnTo>
                <a:lnTo>
                  <a:pt x="5219" y="5372"/>
                </a:lnTo>
                <a:lnTo>
                  <a:pt x="3162" y="11290"/>
                </a:lnTo>
                <a:lnTo>
                  <a:pt x="1422" y="17691"/>
                </a:lnTo>
                <a:lnTo>
                  <a:pt x="0" y="24485"/>
                </a:lnTo>
                <a:lnTo>
                  <a:pt x="3606" y="16929"/>
                </a:lnTo>
                <a:lnTo>
                  <a:pt x="6121" y="12763"/>
                </a:lnTo>
                <a:lnTo>
                  <a:pt x="8318" y="9410"/>
                </a:lnTo>
                <a:lnTo>
                  <a:pt x="10985" y="4229"/>
                </a:lnTo>
                <a:close/>
              </a:path>
              <a:path w="21590" h="24764">
                <a:moveTo>
                  <a:pt x="16052" y="8166"/>
                </a:moveTo>
                <a:lnTo>
                  <a:pt x="15875" y="8445"/>
                </a:lnTo>
                <a:lnTo>
                  <a:pt x="15201" y="10134"/>
                </a:lnTo>
                <a:lnTo>
                  <a:pt x="16052" y="9283"/>
                </a:lnTo>
                <a:lnTo>
                  <a:pt x="16052" y="8166"/>
                </a:lnTo>
                <a:close/>
              </a:path>
              <a:path w="21590" h="24764">
                <a:moveTo>
                  <a:pt x="16192" y="7670"/>
                </a:moveTo>
                <a:lnTo>
                  <a:pt x="16052" y="7670"/>
                </a:lnTo>
                <a:lnTo>
                  <a:pt x="16052" y="8026"/>
                </a:lnTo>
                <a:lnTo>
                  <a:pt x="16192" y="7670"/>
                </a:lnTo>
                <a:close/>
              </a:path>
              <a:path w="21590" h="24764">
                <a:moveTo>
                  <a:pt x="17183" y="8166"/>
                </a:moveTo>
                <a:lnTo>
                  <a:pt x="17119" y="7670"/>
                </a:lnTo>
                <a:lnTo>
                  <a:pt x="17005" y="6756"/>
                </a:lnTo>
                <a:lnTo>
                  <a:pt x="16891" y="5918"/>
                </a:lnTo>
                <a:lnTo>
                  <a:pt x="16192" y="7670"/>
                </a:lnTo>
                <a:lnTo>
                  <a:pt x="17183" y="8166"/>
                </a:lnTo>
                <a:close/>
              </a:path>
              <a:path w="21590" h="24764">
                <a:moveTo>
                  <a:pt x="20154" y="8445"/>
                </a:moveTo>
                <a:lnTo>
                  <a:pt x="17741" y="8445"/>
                </a:lnTo>
                <a:lnTo>
                  <a:pt x="17208" y="8445"/>
                </a:lnTo>
                <a:lnTo>
                  <a:pt x="17741" y="12661"/>
                </a:lnTo>
                <a:lnTo>
                  <a:pt x="20154" y="8445"/>
                </a:lnTo>
                <a:close/>
              </a:path>
              <a:path w="21590" h="24764">
                <a:moveTo>
                  <a:pt x="21120" y="6756"/>
                </a:moveTo>
                <a:lnTo>
                  <a:pt x="18300" y="8166"/>
                </a:lnTo>
                <a:lnTo>
                  <a:pt x="20320" y="8166"/>
                </a:lnTo>
                <a:lnTo>
                  <a:pt x="21120" y="675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3259286" y="479101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844"/>
                </a:moveTo>
                <a:lnTo>
                  <a:pt x="1690" y="844"/>
                </a:lnTo>
                <a:lnTo>
                  <a:pt x="845" y="844"/>
                </a:lnTo>
                <a:lnTo>
                  <a:pt x="0" y="0"/>
                </a:lnTo>
                <a:lnTo>
                  <a:pt x="0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3968176" y="3869900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5915" y="0"/>
                </a:moveTo>
                <a:lnTo>
                  <a:pt x="0" y="0"/>
                </a:lnTo>
                <a:lnTo>
                  <a:pt x="1690" y="1688"/>
                </a:lnTo>
                <a:lnTo>
                  <a:pt x="3380" y="2533"/>
                </a:lnTo>
                <a:lnTo>
                  <a:pt x="11831" y="844"/>
                </a:lnTo>
                <a:lnTo>
                  <a:pt x="591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3452741" y="4639866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0" y="0"/>
                </a:moveTo>
                <a:lnTo>
                  <a:pt x="4700" y="4987"/>
                </a:lnTo>
                <a:lnTo>
                  <a:pt x="7183" y="8866"/>
                </a:lnTo>
                <a:lnTo>
                  <a:pt x="9031" y="10212"/>
                </a:lnTo>
                <a:lnTo>
                  <a:pt x="11831" y="7599"/>
                </a:lnTo>
                <a:lnTo>
                  <a:pt x="7605" y="5910"/>
                </a:lnTo>
                <a:lnTo>
                  <a:pt x="4225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3285485" y="4774972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5" h="17779">
                <a:moveTo>
                  <a:pt x="0" y="0"/>
                </a:moveTo>
                <a:lnTo>
                  <a:pt x="0" y="3377"/>
                </a:lnTo>
                <a:lnTo>
                  <a:pt x="11831" y="17732"/>
                </a:lnTo>
                <a:lnTo>
                  <a:pt x="10986" y="10977"/>
                </a:lnTo>
                <a:lnTo>
                  <a:pt x="8450" y="7599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3665705" y="439336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0"/>
                </a:moveTo>
                <a:lnTo>
                  <a:pt x="1690" y="2533"/>
                </a:lnTo>
                <a:lnTo>
                  <a:pt x="338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2184543" y="5462177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0" y="0"/>
                </a:moveTo>
                <a:lnTo>
                  <a:pt x="0" y="2533"/>
                </a:lnTo>
                <a:lnTo>
                  <a:pt x="845" y="1688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3671621" y="4378167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0" y="0"/>
                </a:moveTo>
                <a:lnTo>
                  <a:pt x="845" y="2533"/>
                </a:lnTo>
                <a:lnTo>
                  <a:pt x="845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3987614" y="3843723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5070" y="0"/>
                </a:moveTo>
                <a:lnTo>
                  <a:pt x="0" y="5910"/>
                </a:lnTo>
                <a:lnTo>
                  <a:pt x="3380" y="2533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2886672" y="5159096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0"/>
                </a:moveTo>
                <a:lnTo>
                  <a:pt x="0" y="0"/>
                </a:lnTo>
                <a:lnTo>
                  <a:pt x="0" y="2526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2962730" y="5064536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5070" y="0"/>
                </a:moveTo>
                <a:lnTo>
                  <a:pt x="0" y="0"/>
                </a:lnTo>
                <a:lnTo>
                  <a:pt x="0" y="3377"/>
                </a:lnTo>
                <a:lnTo>
                  <a:pt x="3380" y="4222"/>
                </a:lnTo>
                <a:lnTo>
                  <a:pt x="4225" y="3377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2781036" y="5245206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845" y="844"/>
                </a:moveTo>
                <a:lnTo>
                  <a:pt x="845" y="0"/>
                </a:lnTo>
                <a:lnTo>
                  <a:pt x="845" y="844"/>
                </a:lnTo>
                <a:lnTo>
                  <a:pt x="0" y="844"/>
                </a:lnTo>
                <a:lnTo>
                  <a:pt x="845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2966110" y="5056092"/>
            <a:ext cx="5080" cy="8890"/>
          </a:xfrm>
          <a:custGeom>
            <a:avLst/>
            <a:gdLst/>
            <a:ahLst/>
            <a:cxnLst/>
            <a:rect l="l" t="t" r="r" b="b"/>
            <a:pathLst>
              <a:path w="5079" h="8889">
                <a:moveTo>
                  <a:pt x="0" y="0"/>
                </a:moveTo>
                <a:lnTo>
                  <a:pt x="845" y="3377"/>
                </a:lnTo>
                <a:lnTo>
                  <a:pt x="1690" y="5910"/>
                </a:lnTo>
                <a:lnTo>
                  <a:pt x="845" y="8444"/>
                </a:lnTo>
                <a:lnTo>
                  <a:pt x="3380" y="8444"/>
                </a:lnTo>
                <a:lnTo>
                  <a:pt x="5070" y="7599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3259283" y="4773612"/>
            <a:ext cx="25400" cy="41275"/>
          </a:xfrm>
          <a:custGeom>
            <a:avLst/>
            <a:gdLst/>
            <a:ahLst/>
            <a:cxnLst/>
            <a:rect l="l" t="t" r="r" b="b"/>
            <a:pathLst>
              <a:path w="25400" h="41275">
                <a:moveTo>
                  <a:pt x="24511" y="37680"/>
                </a:moveTo>
                <a:lnTo>
                  <a:pt x="21971" y="34302"/>
                </a:lnTo>
                <a:lnTo>
                  <a:pt x="22682" y="38620"/>
                </a:lnTo>
                <a:lnTo>
                  <a:pt x="21971" y="39344"/>
                </a:lnTo>
                <a:lnTo>
                  <a:pt x="22809" y="41033"/>
                </a:lnTo>
                <a:lnTo>
                  <a:pt x="22809" y="39344"/>
                </a:lnTo>
                <a:lnTo>
                  <a:pt x="22809" y="38493"/>
                </a:lnTo>
                <a:lnTo>
                  <a:pt x="22809" y="37680"/>
                </a:lnTo>
                <a:lnTo>
                  <a:pt x="24511" y="37680"/>
                </a:lnTo>
                <a:close/>
              </a:path>
              <a:path w="25400" h="41275">
                <a:moveTo>
                  <a:pt x="25349" y="34302"/>
                </a:moveTo>
                <a:lnTo>
                  <a:pt x="20218" y="26390"/>
                </a:lnTo>
                <a:lnTo>
                  <a:pt x="17856" y="21742"/>
                </a:lnTo>
                <a:lnTo>
                  <a:pt x="15011" y="16611"/>
                </a:lnTo>
                <a:lnTo>
                  <a:pt x="8445" y="7277"/>
                </a:lnTo>
                <a:lnTo>
                  <a:pt x="10134" y="3898"/>
                </a:lnTo>
                <a:lnTo>
                  <a:pt x="16903" y="8115"/>
                </a:lnTo>
                <a:lnTo>
                  <a:pt x="21120" y="13182"/>
                </a:lnTo>
                <a:lnTo>
                  <a:pt x="20866" y="11264"/>
                </a:lnTo>
                <a:lnTo>
                  <a:pt x="22186" y="10439"/>
                </a:lnTo>
                <a:lnTo>
                  <a:pt x="22555" y="8674"/>
                </a:lnTo>
                <a:lnTo>
                  <a:pt x="19431" y="3898"/>
                </a:lnTo>
                <a:lnTo>
                  <a:pt x="11658" y="88"/>
                </a:lnTo>
                <a:lnTo>
                  <a:pt x="7289" y="0"/>
                </a:lnTo>
                <a:lnTo>
                  <a:pt x="6248" y="3543"/>
                </a:lnTo>
                <a:lnTo>
                  <a:pt x="8445" y="10655"/>
                </a:lnTo>
                <a:lnTo>
                  <a:pt x="5067" y="8115"/>
                </a:lnTo>
                <a:lnTo>
                  <a:pt x="2527" y="4749"/>
                </a:lnTo>
                <a:lnTo>
                  <a:pt x="0" y="2209"/>
                </a:lnTo>
                <a:lnTo>
                  <a:pt x="3962" y="9359"/>
                </a:lnTo>
                <a:lnTo>
                  <a:pt x="9499" y="17614"/>
                </a:lnTo>
                <a:lnTo>
                  <a:pt x="16637" y="26200"/>
                </a:lnTo>
                <a:lnTo>
                  <a:pt x="25349" y="3430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3370838" y="4757239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422" y="844"/>
                </a:moveTo>
                <a:lnTo>
                  <a:pt x="0" y="0"/>
                </a:lnTo>
                <a:lnTo>
                  <a:pt x="845" y="1688"/>
                </a:lnTo>
                <a:lnTo>
                  <a:pt x="422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1612557" y="5383661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80" y="0"/>
                </a:moveTo>
                <a:lnTo>
                  <a:pt x="2535" y="1688"/>
                </a:lnTo>
                <a:lnTo>
                  <a:pt x="845" y="3377"/>
                </a:lnTo>
                <a:lnTo>
                  <a:pt x="0" y="5910"/>
                </a:lnTo>
                <a:lnTo>
                  <a:pt x="845" y="6755"/>
                </a:lnTo>
                <a:lnTo>
                  <a:pt x="1690" y="4222"/>
                </a:lnTo>
                <a:lnTo>
                  <a:pt x="2535" y="2533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0422881" y="363522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5" y="0"/>
                </a:moveTo>
                <a:lnTo>
                  <a:pt x="0" y="844"/>
                </a:lnTo>
                <a:lnTo>
                  <a:pt x="3380" y="844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0434705" y="3011340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0" y="0"/>
                </a:moveTo>
                <a:lnTo>
                  <a:pt x="5070" y="3377"/>
                </a:lnTo>
                <a:lnTo>
                  <a:pt x="6760" y="4222"/>
                </a:lnTo>
                <a:lnTo>
                  <a:pt x="7605" y="3377"/>
                </a:lnTo>
                <a:lnTo>
                  <a:pt x="845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0438931" y="3218152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10986" y="0"/>
                </a:moveTo>
                <a:lnTo>
                  <a:pt x="5070" y="0"/>
                </a:lnTo>
                <a:lnTo>
                  <a:pt x="0" y="1688"/>
                </a:lnTo>
                <a:lnTo>
                  <a:pt x="845" y="1688"/>
                </a:lnTo>
                <a:lnTo>
                  <a:pt x="1690" y="2533"/>
                </a:lnTo>
                <a:lnTo>
                  <a:pt x="4225" y="2533"/>
                </a:lnTo>
                <a:lnTo>
                  <a:pt x="1098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4164167" y="3202953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0" y="0"/>
                </a:moveTo>
                <a:lnTo>
                  <a:pt x="3380" y="3377"/>
                </a:lnTo>
                <a:lnTo>
                  <a:pt x="3380" y="2533"/>
                </a:lnTo>
                <a:lnTo>
                  <a:pt x="4225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0438086" y="3014718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2535" y="0"/>
                </a:moveTo>
                <a:lnTo>
                  <a:pt x="1690" y="1688"/>
                </a:lnTo>
                <a:lnTo>
                  <a:pt x="0" y="2533"/>
                </a:lnTo>
                <a:lnTo>
                  <a:pt x="1690" y="4222"/>
                </a:lnTo>
                <a:lnTo>
                  <a:pt x="5070" y="3377"/>
                </a:lnTo>
                <a:lnTo>
                  <a:pt x="5070" y="1688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0449072" y="3197886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3380" y="0"/>
                </a:moveTo>
                <a:lnTo>
                  <a:pt x="0" y="5066"/>
                </a:lnTo>
                <a:lnTo>
                  <a:pt x="2535" y="3377"/>
                </a:lnTo>
                <a:lnTo>
                  <a:pt x="3380" y="1688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4156560" y="324179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3380" y="844"/>
                </a:moveTo>
                <a:lnTo>
                  <a:pt x="2112" y="844"/>
                </a:lnTo>
                <a:lnTo>
                  <a:pt x="4225" y="1688"/>
                </a:lnTo>
                <a:lnTo>
                  <a:pt x="3380" y="844"/>
                </a:lnTo>
                <a:close/>
              </a:path>
              <a:path w="4444" h="1905">
                <a:moveTo>
                  <a:pt x="0" y="0"/>
                </a:moveTo>
                <a:lnTo>
                  <a:pt x="1690" y="844"/>
                </a:lnTo>
                <a:lnTo>
                  <a:pt x="2112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0418656" y="36250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1690" y="0"/>
                </a:moveTo>
                <a:lnTo>
                  <a:pt x="0" y="0"/>
                </a:lnTo>
                <a:lnTo>
                  <a:pt x="1690" y="844"/>
                </a:lnTo>
                <a:lnTo>
                  <a:pt x="2535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4128661" y="3173399"/>
            <a:ext cx="41910" cy="78740"/>
          </a:xfrm>
          <a:custGeom>
            <a:avLst/>
            <a:gdLst/>
            <a:ahLst/>
            <a:cxnLst/>
            <a:rect l="l" t="t" r="r" b="b"/>
            <a:pathLst>
              <a:path w="41909" h="78739">
                <a:moveTo>
                  <a:pt x="38874" y="75158"/>
                </a:moveTo>
                <a:lnTo>
                  <a:pt x="36347" y="70929"/>
                </a:lnTo>
                <a:lnTo>
                  <a:pt x="32118" y="69253"/>
                </a:lnTo>
                <a:lnTo>
                  <a:pt x="33210" y="71882"/>
                </a:lnTo>
                <a:lnTo>
                  <a:pt x="28841" y="73888"/>
                </a:lnTo>
                <a:lnTo>
                  <a:pt x="24638" y="75895"/>
                </a:lnTo>
                <a:lnTo>
                  <a:pt x="26200" y="78536"/>
                </a:lnTo>
                <a:lnTo>
                  <a:pt x="27889" y="76847"/>
                </a:lnTo>
                <a:lnTo>
                  <a:pt x="38874" y="75158"/>
                </a:lnTo>
                <a:close/>
              </a:path>
              <a:path w="41909" h="78739">
                <a:moveTo>
                  <a:pt x="38874" y="27025"/>
                </a:moveTo>
                <a:lnTo>
                  <a:pt x="30353" y="23139"/>
                </a:lnTo>
                <a:lnTo>
                  <a:pt x="25781" y="20586"/>
                </a:lnTo>
                <a:lnTo>
                  <a:pt x="20574" y="17881"/>
                </a:lnTo>
                <a:lnTo>
                  <a:pt x="10147" y="13512"/>
                </a:lnTo>
                <a:lnTo>
                  <a:pt x="8458" y="10134"/>
                </a:lnTo>
                <a:lnTo>
                  <a:pt x="16903" y="10134"/>
                </a:lnTo>
                <a:lnTo>
                  <a:pt x="23672" y="11823"/>
                </a:lnTo>
                <a:lnTo>
                  <a:pt x="22504" y="10528"/>
                </a:lnTo>
                <a:lnTo>
                  <a:pt x="23241" y="9080"/>
                </a:lnTo>
                <a:lnTo>
                  <a:pt x="22720" y="7315"/>
                </a:lnTo>
                <a:lnTo>
                  <a:pt x="17754" y="5067"/>
                </a:lnTo>
                <a:lnTo>
                  <a:pt x="9347" y="6210"/>
                </a:lnTo>
                <a:lnTo>
                  <a:pt x="5600" y="8445"/>
                </a:lnTo>
                <a:lnTo>
                  <a:pt x="6464" y="11963"/>
                </a:lnTo>
                <a:lnTo>
                  <a:pt x="11836" y="16891"/>
                </a:lnTo>
                <a:lnTo>
                  <a:pt x="7607" y="16891"/>
                </a:lnTo>
                <a:lnTo>
                  <a:pt x="3390" y="15201"/>
                </a:lnTo>
                <a:lnTo>
                  <a:pt x="0" y="14363"/>
                </a:lnTo>
                <a:lnTo>
                  <a:pt x="6908" y="17881"/>
                </a:lnTo>
                <a:lnTo>
                  <a:pt x="15951" y="21640"/>
                </a:lnTo>
                <a:lnTo>
                  <a:pt x="26746" y="24930"/>
                </a:lnTo>
                <a:lnTo>
                  <a:pt x="38874" y="27025"/>
                </a:lnTo>
                <a:close/>
              </a:path>
              <a:path w="41909" h="78739">
                <a:moveTo>
                  <a:pt x="41414" y="8445"/>
                </a:moveTo>
                <a:lnTo>
                  <a:pt x="37185" y="3378"/>
                </a:lnTo>
                <a:lnTo>
                  <a:pt x="32969" y="1689"/>
                </a:lnTo>
                <a:lnTo>
                  <a:pt x="21983" y="0"/>
                </a:lnTo>
                <a:lnTo>
                  <a:pt x="23672" y="2540"/>
                </a:lnTo>
                <a:lnTo>
                  <a:pt x="41414" y="844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0450762" y="3101693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0"/>
                </a:moveTo>
                <a:lnTo>
                  <a:pt x="3380" y="3377"/>
                </a:lnTo>
                <a:lnTo>
                  <a:pt x="2535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0527640" y="2763164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5918" y="4216"/>
                </a:moveTo>
                <a:lnTo>
                  <a:pt x="5080" y="3378"/>
                </a:lnTo>
                <a:lnTo>
                  <a:pt x="5080" y="5067"/>
                </a:lnTo>
                <a:lnTo>
                  <a:pt x="5918" y="4216"/>
                </a:lnTo>
                <a:close/>
              </a:path>
              <a:path w="6984" h="5080">
                <a:moveTo>
                  <a:pt x="6769" y="2527"/>
                </a:moveTo>
                <a:lnTo>
                  <a:pt x="5918" y="1689"/>
                </a:lnTo>
                <a:lnTo>
                  <a:pt x="3390" y="0"/>
                </a:lnTo>
                <a:lnTo>
                  <a:pt x="4229" y="838"/>
                </a:lnTo>
                <a:lnTo>
                  <a:pt x="4229" y="1270"/>
                </a:lnTo>
                <a:lnTo>
                  <a:pt x="3390" y="838"/>
                </a:lnTo>
                <a:lnTo>
                  <a:pt x="850" y="0"/>
                </a:lnTo>
                <a:lnTo>
                  <a:pt x="0" y="0"/>
                </a:lnTo>
                <a:lnTo>
                  <a:pt x="4229" y="2108"/>
                </a:lnTo>
                <a:lnTo>
                  <a:pt x="4229" y="2527"/>
                </a:lnTo>
                <a:lnTo>
                  <a:pt x="5080" y="2527"/>
                </a:lnTo>
                <a:lnTo>
                  <a:pt x="6769" y="252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0486249" y="285850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1690" y="0"/>
                </a:moveTo>
                <a:lnTo>
                  <a:pt x="0" y="0"/>
                </a:lnTo>
                <a:lnTo>
                  <a:pt x="845" y="844"/>
                </a:lnTo>
                <a:lnTo>
                  <a:pt x="2535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3722325" y="1480705"/>
            <a:ext cx="45085" cy="33020"/>
          </a:xfrm>
          <a:custGeom>
            <a:avLst/>
            <a:gdLst/>
            <a:ahLst/>
            <a:cxnLst/>
            <a:rect l="l" t="t" r="r" b="b"/>
            <a:pathLst>
              <a:path w="45084" h="33019">
                <a:moveTo>
                  <a:pt x="5067" y="1689"/>
                </a:moveTo>
                <a:lnTo>
                  <a:pt x="4216" y="1689"/>
                </a:lnTo>
                <a:lnTo>
                  <a:pt x="3378" y="0"/>
                </a:lnTo>
                <a:lnTo>
                  <a:pt x="0" y="3378"/>
                </a:lnTo>
                <a:lnTo>
                  <a:pt x="5067" y="1689"/>
                </a:lnTo>
                <a:close/>
              </a:path>
              <a:path w="45084" h="33019">
                <a:moveTo>
                  <a:pt x="35204" y="24206"/>
                </a:moveTo>
                <a:lnTo>
                  <a:pt x="32956" y="27025"/>
                </a:lnTo>
                <a:lnTo>
                  <a:pt x="34645" y="25336"/>
                </a:lnTo>
                <a:lnTo>
                  <a:pt x="35204" y="24206"/>
                </a:lnTo>
                <a:close/>
              </a:path>
              <a:path w="45084" h="33019">
                <a:moveTo>
                  <a:pt x="36334" y="22796"/>
                </a:moveTo>
                <a:lnTo>
                  <a:pt x="35483" y="23647"/>
                </a:lnTo>
                <a:lnTo>
                  <a:pt x="35204" y="24206"/>
                </a:lnTo>
                <a:lnTo>
                  <a:pt x="36334" y="22796"/>
                </a:lnTo>
                <a:close/>
              </a:path>
              <a:path w="45084" h="33019">
                <a:moveTo>
                  <a:pt x="44780" y="18580"/>
                </a:moveTo>
                <a:lnTo>
                  <a:pt x="39712" y="19418"/>
                </a:lnTo>
                <a:lnTo>
                  <a:pt x="36334" y="22796"/>
                </a:lnTo>
                <a:lnTo>
                  <a:pt x="39039" y="22948"/>
                </a:lnTo>
                <a:lnTo>
                  <a:pt x="38976" y="27762"/>
                </a:lnTo>
                <a:lnTo>
                  <a:pt x="39065" y="32410"/>
                </a:lnTo>
                <a:lnTo>
                  <a:pt x="42252" y="32080"/>
                </a:lnTo>
                <a:lnTo>
                  <a:pt x="41402" y="29552"/>
                </a:lnTo>
                <a:lnTo>
                  <a:pt x="44780" y="18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4166698" y="320633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1689" y="1689"/>
                </a:moveTo>
                <a:lnTo>
                  <a:pt x="0" y="0"/>
                </a:lnTo>
                <a:lnTo>
                  <a:pt x="0" y="1689"/>
                </a:lnTo>
                <a:lnTo>
                  <a:pt x="1689" y="1689"/>
                </a:lnTo>
                <a:close/>
              </a:path>
              <a:path w="4444" h="3810">
                <a:moveTo>
                  <a:pt x="4229" y="2540"/>
                </a:moveTo>
                <a:lnTo>
                  <a:pt x="3378" y="2540"/>
                </a:lnTo>
                <a:lnTo>
                  <a:pt x="2527" y="1689"/>
                </a:lnTo>
                <a:lnTo>
                  <a:pt x="1689" y="1689"/>
                </a:lnTo>
                <a:lnTo>
                  <a:pt x="3378" y="3378"/>
                </a:lnTo>
                <a:lnTo>
                  <a:pt x="4229" y="25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10495534" y="2819666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70" h="17780">
                <a:moveTo>
                  <a:pt x="2959" y="16891"/>
                </a:moveTo>
                <a:lnTo>
                  <a:pt x="1689" y="16891"/>
                </a:lnTo>
                <a:lnTo>
                  <a:pt x="0" y="17729"/>
                </a:lnTo>
                <a:lnTo>
                  <a:pt x="2959" y="16891"/>
                </a:lnTo>
                <a:close/>
              </a:path>
              <a:path w="13970" h="17780">
                <a:moveTo>
                  <a:pt x="5918" y="16040"/>
                </a:moveTo>
                <a:lnTo>
                  <a:pt x="2959" y="16891"/>
                </a:lnTo>
                <a:lnTo>
                  <a:pt x="3390" y="16891"/>
                </a:lnTo>
                <a:lnTo>
                  <a:pt x="5918" y="16040"/>
                </a:lnTo>
                <a:close/>
              </a:path>
              <a:path w="13970" h="17780">
                <a:moveTo>
                  <a:pt x="13525" y="2527"/>
                </a:moveTo>
                <a:lnTo>
                  <a:pt x="7607" y="0"/>
                </a:lnTo>
                <a:lnTo>
                  <a:pt x="10985" y="1689"/>
                </a:lnTo>
                <a:lnTo>
                  <a:pt x="13525" y="252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14203041" y="3038362"/>
            <a:ext cx="32384" cy="12065"/>
          </a:xfrm>
          <a:custGeom>
            <a:avLst/>
            <a:gdLst/>
            <a:ahLst/>
            <a:cxnLst/>
            <a:rect l="l" t="t" r="r" b="b"/>
            <a:pathLst>
              <a:path w="32384" h="12064">
                <a:moveTo>
                  <a:pt x="8450" y="0"/>
                </a:moveTo>
                <a:lnTo>
                  <a:pt x="5915" y="1688"/>
                </a:lnTo>
                <a:lnTo>
                  <a:pt x="3380" y="2533"/>
                </a:lnTo>
                <a:lnTo>
                  <a:pt x="0" y="3377"/>
                </a:lnTo>
                <a:lnTo>
                  <a:pt x="7394" y="5290"/>
                </a:lnTo>
                <a:lnTo>
                  <a:pt x="14155" y="7916"/>
                </a:lnTo>
                <a:lnTo>
                  <a:pt x="21866" y="10383"/>
                </a:lnTo>
                <a:lnTo>
                  <a:pt x="32113" y="11821"/>
                </a:lnTo>
                <a:lnTo>
                  <a:pt x="23424" y="9618"/>
                </a:lnTo>
                <a:lnTo>
                  <a:pt x="17746" y="6227"/>
                </a:lnTo>
                <a:lnTo>
                  <a:pt x="13336" y="2678"/>
                </a:lnTo>
                <a:lnTo>
                  <a:pt x="84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4066206" y="3533049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30" h="6350">
                <a:moveTo>
                  <a:pt x="0" y="0"/>
                </a:moveTo>
                <a:lnTo>
                  <a:pt x="1690" y="5910"/>
                </a:lnTo>
                <a:lnTo>
                  <a:pt x="10986" y="5066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10771833" y="4330035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845" y="0"/>
                </a:moveTo>
                <a:lnTo>
                  <a:pt x="0" y="844"/>
                </a:lnTo>
                <a:lnTo>
                  <a:pt x="4225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0821693" y="388509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0" y="0"/>
                </a:lnTo>
                <a:lnTo>
                  <a:pt x="2535" y="844"/>
                </a:lnTo>
                <a:lnTo>
                  <a:pt x="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10754931" y="4536073"/>
            <a:ext cx="5080" cy="10160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5070" y="0"/>
                </a:moveTo>
                <a:lnTo>
                  <a:pt x="2535" y="5066"/>
                </a:lnTo>
                <a:lnTo>
                  <a:pt x="845" y="7529"/>
                </a:lnTo>
                <a:lnTo>
                  <a:pt x="0" y="10062"/>
                </a:lnTo>
                <a:lnTo>
                  <a:pt x="845" y="9218"/>
                </a:lnTo>
                <a:lnTo>
                  <a:pt x="1690" y="7529"/>
                </a:lnTo>
                <a:lnTo>
                  <a:pt x="1690" y="6684"/>
                </a:lnTo>
                <a:lnTo>
                  <a:pt x="3380" y="4222"/>
                </a:lnTo>
                <a:lnTo>
                  <a:pt x="4225" y="2533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10825919" y="376948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0" y="0"/>
                </a:moveTo>
                <a:lnTo>
                  <a:pt x="0" y="0"/>
                </a:lnTo>
                <a:lnTo>
                  <a:pt x="0" y="844"/>
                </a:lnTo>
                <a:lnTo>
                  <a:pt x="845" y="844"/>
                </a:lnTo>
                <a:lnTo>
                  <a:pt x="845" y="1688"/>
                </a:lnTo>
                <a:lnTo>
                  <a:pt x="3380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10770985" y="4344403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689" y="24485"/>
                </a:moveTo>
                <a:lnTo>
                  <a:pt x="0" y="23634"/>
                </a:lnTo>
                <a:lnTo>
                  <a:pt x="838" y="24485"/>
                </a:lnTo>
                <a:lnTo>
                  <a:pt x="1689" y="24485"/>
                </a:lnTo>
                <a:close/>
              </a:path>
              <a:path w="8890" h="25400">
                <a:moveTo>
                  <a:pt x="3378" y="25323"/>
                </a:moveTo>
                <a:lnTo>
                  <a:pt x="2527" y="24485"/>
                </a:lnTo>
                <a:lnTo>
                  <a:pt x="1689" y="24485"/>
                </a:lnTo>
                <a:lnTo>
                  <a:pt x="3378" y="25323"/>
                </a:lnTo>
                <a:close/>
              </a:path>
              <a:path w="8890" h="25400">
                <a:moveTo>
                  <a:pt x="8445" y="1676"/>
                </a:moveTo>
                <a:lnTo>
                  <a:pt x="6756" y="0"/>
                </a:lnTo>
                <a:lnTo>
                  <a:pt x="6756" y="1676"/>
                </a:lnTo>
                <a:lnTo>
                  <a:pt x="8445" y="167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0634104" y="2559659"/>
            <a:ext cx="13970" cy="44450"/>
          </a:xfrm>
          <a:custGeom>
            <a:avLst/>
            <a:gdLst/>
            <a:ahLst/>
            <a:cxnLst/>
            <a:rect l="l" t="t" r="r" b="b"/>
            <a:pathLst>
              <a:path w="13970" h="44450">
                <a:moveTo>
                  <a:pt x="11836" y="43903"/>
                </a:moveTo>
                <a:lnTo>
                  <a:pt x="10985" y="41376"/>
                </a:lnTo>
                <a:lnTo>
                  <a:pt x="8458" y="38836"/>
                </a:lnTo>
                <a:lnTo>
                  <a:pt x="5918" y="35458"/>
                </a:lnTo>
                <a:lnTo>
                  <a:pt x="5918" y="37147"/>
                </a:lnTo>
                <a:lnTo>
                  <a:pt x="6756" y="38836"/>
                </a:lnTo>
                <a:lnTo>
                  <a:pt x="6756" y="40525"/>
                </a:lnTo>
                <a:lnTo>
                  <a:pt x="3378" y="40525"/>
                </a:lnTo>
                <a:lnTo>
                  <a:pt x="6756" y="42214"/>
                </a:lnTo>
                <a:lnTo>
                  <a:pt x="11836" y="43903"/>
                </a:lnTo>
                <a:close/>
              </a:path>
              <a:path w="13970" h="44450">
                <a:moveTo>
                  <a:pt x="13512" y="5067"/>
                </a:moveTo>
                <a:lnTo>
                  <a:pt x="5067" y="1689"/>
                </a:lnTo>
                <a:lnTo>
                  <a:pt x="0" y="0"/>
                </a:lnTo>
                <a:lnTo>
                  <a:pt x="10147" y="4216"/>
                </a:lnTo>
                <a:lnTo>
                  <a:pt x="10147" y="11823"/>
                </a:lnTo>
                <a:lnTo>
                  <a:pt x="13512" y="506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10721134" y="2550360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59" h="7619">
                <a:moveTo>
                  <a:pt x="0" y="0"/>
                </a:moveTo>
                <a:lnTo>
                  <a:pt x="10141" y="7599"/>
                </a:lnTo>
                <a:lnTo>
                  <a:pt x="929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10880849" y="3519538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09" h="3810">
                <a:moveTo>
                  <a:pt x="0" y="0"/>
                </a:moveTo>
                <a:lnTo>
                  <a:pt x="7605" y="3377"/>
                </a:lnTo>
                <a:lnTo>
                  <a:pt x="9295" y="2533"/>
                </a:lnTo>
                <a:lnTo>
                  <a:pt x="16056" y="3377"/>
                </a:lnTo>
                <a:lnTo>
                  <a:pt x="14366" y="2533"/>
                </a:lnTo>
                <a:lnTo>
                  <a:pt x="591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10506524" y="3008807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845" y="0"/>
                </a:moveTo>
                <a:lnTo>
                  <a:pt x="0" y="6755"/>
                </a:lnTo>
                <a:lnTo>
                  <a:pt x="4225" y="6755"/>
                </a:lnTo>
                <a:lnTo>
                  <a:pt x="9295" y="7599"/>
                </a:lnTo>
                <a:lnTo>
                  <a:pt x="13521" y="8444"/>
                </a:lnTo>
                <a:lnTo>
                  <a:pt x="3380" y="5910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0438079" y="4043006"/>
            <a:ext cx="36830" cy="15240"/>
          </a:xfrm>
          <a:custGeom>
            <a:avLst/>
            <a:gdLst/>
            <a:ahLst/>
            <a:cxnLst/>
            <a:rect l="l" t="t" r="r" b="b"/>
            <a:pathLst>
              <a:path w="36829" h="15239">
                <a:moveTo>
                  <a:pt x="1689" y="0"/>
                </a:moveTo>
                <a:lnTo>
                  <a:pt x="0" y="0"/>
                </a:lnTo>
                <a:lnTo>
                  <a:pt x="850" y="850"/>
                </a:lnTo>
                <a:lnTo>
                  <a:pt x="1689" y="0"/>
                </a:lnTo>
                <a:close/>
              </a:path>
              <a:path w="36829" h="15239">
                <a:moveTo>
                  <a:pt x="36334" y="13512"/>
                </a:moveTo>
                <a:lnTo>
                  <a:pt x="35483" y="13512"/>
                </a:lnTo>
                <a:lnTo>
                  <a:pt x="32956" y="14363"/>
                </a:lnTo>
                <a:lnTo>
                  <a:pt x="31267" y="14363"/>
                </a:lnTo>
                <a:lnTo>
                  <a:pt x="29578" y="15201"/>
                </a:lnTo>
                <a:lnTo>
                  <a:pt x="33794" y="14363"/>
                </a:lnTo>
                <a:lnTo>
                  <a:pt x="36334" y="14363"/>
                </a:lnTo>
                <a:lnTo>
                  <a:pt x="36334" y="1351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0491292" y="4134205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4">
                <a:moveTo>
                  <a:pt x="3403" y="0"/>
                </a:moveTo>
                <a:lnTo>
                  <a:pt x="0" y="850"/>
                </a:lnTo>
                <a:lnTo>
                  <a:pt x="863" y="850"/>
                </a:lnTo>
                <a:lnTo>
                  <a:pt x="3403" y="0"/>
                </a:lnTo>
                <a:close/>
              </a:path>
              <a:path w="6984" h="24764">
                <a:moveTo>
                  <a:pt x="6781" y="18580"/>
                </a:moveTo>
                <a:lnTo>
                  <a:pt x="3403" y="24485"/>
                </a:lnTo>
                <a:lnTo>
                  <a:pt x="4241" y="23647"/>
                </a:lnTo>
                <a:lnTo>
                  <a:pt x="6781" y="1858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0471037" y="4054826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4225" y="0"/>
                </a:moveTo>
                <a:lnTo>
                  <a:pt x="0" y="0"/>
                </a:lnTo>
                <a:lnTo>
                  <a:pt x="845" y="844"/>
                </a:lnTo>
                <a:lnTo>
                  <a:pt x="1690" y="844"/>
                </a:lnTo>
                <a:lnTo>
                  <a:pt x="2535" y="1688"/>
                </a:lnTo>
                <a:lnTo>
                  <a:pt x="4225" y="1688"/>
                </a:lnTo>
                <a:lnTo>
                  <a:pt x="5070" y="844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0473573" y="395349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5" y="0"/>
                </a:moveTo>
                <a:lnTo>
                  <a:pt x="845" y="0"/>
                </a:lnTo>
                <a:lnTo>
                  <a:pt x="0" y="844"/>
                </a:lnTo>
                <a:lnTo>
                  <a:pt x="2535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0754086" y="4530162"/>
            <a:ext cx="2540" cy="6350"/>
          </a:xfrm>
          <a:custGeom>
            <a:avLst/>
            <a:gdLst/>
            <a:ahLst/>
            <a:cxnLst/>
            <a:rect l="l" t="t" r="r" b="b"/>
            <a:pathLst>
              <a:path w="2540" h="6350">
                <a:moveTo>
                  <a:pt x="0" y="0"/>
                </a:moveTo>
                <a:lnTo>
                  <a:pt x="2535" y="5910"/>
                </a:lnTo>
                <a:lnTo>
                  <a:pt x="2535" y="3377"/>
                </a:lnTo>
                <a:lnTo>
                  <a:pt x="169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10579176" y="4378172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8458" y="0"/>
                </a:moveTo>
                <a:lnTo>
                  <a:pt x="0" y="3378"/>
                </a:lnTo>
                <a:lnTo>
                  <a:pt x="3390" y="3378"/>
                </a:lnTo>
                <a:lnTo>
                  <a:pt x="6769" y="2540"/>
                </a:lnTo>
                <a:lnTo>
                  <a:pt x="8458" y="3378"/>
                </a:lnTo>
                <a:lnTo>
                  <a:pt x="8458" y="0"/>
                </a:lnTo>
                <a:close/>
              </a:path>
              <a:path w="12700" h="7620">
                <a:moveTo>
                  <a:pt x="12687" y="4229"/>
                </a:moveTo>
                <a:lnTo>
                  <a:pt x="11836" y="3378"/>
                </a:lnTo>
                <a:lnTo>
                  <a:pt x="8458" y="3378"/>
                </a:lnTo>
                <a:lnTo>
                  <a:pt x="8458" y="5067"/>
                </a:lnTo>
                <a:lnTo>
                  <a:pt x="7607" y="7594"/>
                </a:lnTo>
                <a:lnTo>
                  <a:pt x="10985" y="7594"/>
                </a:lnTo>
                <a:lnTo>
                  <a:pt x="12687" y="422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0517510" y="3303438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0" y="844"/>
                </a:moveTo>
                <a:lnTo>
                  <a:pt x="0" y="844"/>
                </a:lnTo>
                <a:lnTo>
                  <a:pt x="1690" y="0"/>
                </a:lnTo>
                <a:lnTo>
                  <a:pt x="2535" y="844"/>
                </a:lnTo>
                <a:lnTo>
                  <a:pt x="3380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0740572" y="200247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845" y="0"/>
                </a:moveTo>
                <a:lnTo>
                  <a:pt x="0" y="844"/>
                </a:lnTo>
                <a:lnTo>
                  <a:pt x="0" y="3377"/>
                </a:lnTo>
                <a:lnTo>
                  <a:pt x="845" y="3377"/>
                </a:lnTo>
                <a:lnTo>
                  <a:pt x="845" y="4222"/>
                </a:lnTo>
                <a:lnTo>
                  <a:pt x="1690" y="4222"/>
                </a:lnTo>
                <a:lnTo>
                  <a:pt x="3380" y="3377"/>
                </a:lnTo>
                <a:lnTo>
                  <a:pt x="4225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10858877" y="3560069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0" y="0"/>
                </a:moveTo>
                <a:lnTo>
                  <a:pt x="8332" y="2058"/>
                </a:lnTo>
                <a:lnTo>
                  <a:pt x="14683" y="5066"/>
                </a:lnTo>
                <a:lnTo>
                  <a:pt x="21510" y="8074"/>
                </a:lnTo>
                <a:lnTo>
                  <a:pt x="31268" y="10132"/>
                </a:lnTo>
                <a:lnTo>
                  <a:pt x="25194" y="7955"/>
                </a:lnTo>
                <a:lnTo>
                  <a:pt x="16901" y="4749"/>
                </a:lnTo>
                <a:lnTo>
                  <a:pt x="7975" y="170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10683957" y="2031186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30">
                <a:moveTo>
                  <a:pt x="0" y="0"/>
                </a:moveTo>
                <a:lnTo>
                  <a:pt x="7605" y="10977"/>
                </a:lnTo>
                <a:lnTo>
                  <a:pt x="8450" y="5066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10487927" y="2252357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30">
                <a:moveTo>
                  <a:pt x="9296" y="10972"/>
                </a:moveTo>
                <a:lnTo>
                  <a:pt x="7607" y="9283"/>
                </a:lnTo>
                <a:lnTo>
                  <a:pt x="6502" y="8737"/>
                </a:lnTo>
                <a:lnTo>
                  <a:pt x="9296" y="10972"/>
                </a:lnTo>
                <a:close/>
              </a:path>
              <a:path w="14604" h="11430">
                <a:moveTo>
                  <a:pt x="14224" y="4635"/>
                </a:moveTo>
                <a:lnTo>
                  <a:pt x="13525" y="1689"/>
                </a:lnTo>
                <a:lnTo>
                  <a:pt x="10998" y="2540"/>
                </a:lnTo>
                <a:lnTo>
                  <a:pt x="0" y="0"/>
                </a:lnTo>
                <a:lnTo>
                  <a:pt x="1701" y="5067"/>
                </a:lnTo>
                <a:lnTo>
                  <a:pt x="5080" y="7594"/>
                </a:lnTo>
                <a:lnTo>
                  <a:pt x="4851" y="5130"/>
                </a:lnTo>
                <a:lnTo>
                  <a:pt x="9613" y="4965"/>
                </a:lnTo>
                <a:lnTo>
                  <a:pt x="14224" y="463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10516665" y="328232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0" y="844"/>
                </a:lnTo>
                <a:lnTo>
                  <a:pt x="253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10473572" y="2296261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0" y="0"/>
                </a:moveTo>
                <a:lnTo>
                  <a:pt x="7011" y="6517"/>
                </a:lnTo>
                <a:lnTo>
                  <a:pt x="10457" y="10344"/>
                </a:lnTo>
                <a:lnTo>
                  <a:pt x="14379" y="14486"/>
                </a:lnTo>
                <a:lnTo>
                  <a:pt x="22817" y="21954"/>
                </a:lnTo>
                <a:lnTo>
                  <a:pt x="23662" y="25332"/>
                </a:lnTo>
                <a:lnTo>
                  <a:pt x="15211" y="22799"/>
                </a:lnTo>
                <a:lnTo>
                  <a:pt x="10141" y="18577"/>
                </a:lnTo>
                <a:lnTo>
                  <a:pt x="13521" y="21954"/>
                </a:lnTo>
                <a:lnTo>
                  <a:pt x="5070" y="20265"/>
                </a:lnTo>
                <a:lnTo>
                  <a:pt x="13521" y="27021"/>
                </a:lnTo>
                <a:lnTo>
                  <a:pt x="21615" y="28908"/>
                </a:lnTo>
                <a:lnTo>
                  <a:pt x="25669" y="28182"/>
                </a:lnTo>
                <a:lnTo>
                  <a:pt x="25762" y="24765"/>
                </a:lnTo>
                <a:lnTo>
                  <a:pt x="21972" y="18577"/>
                </a:lnTo>
                <a:lnTo>
                  <a:pt x="26197" y="20265"/>
                </a:lnTo>
                <a:lnTo>
                  <a:pt x="29578" y="22799"/>
                </a:lnTo>
                <a:lnTo>
                  <a:pt x="32106" y="25332"/>
                </a:lnTo>
                <a:lnTo>
                  <a:pt x="26736" y="19118"/>
                </a:lnTo>
                <a:lnTo>
                  <a:pt x="19541" y="12349"/>
                </a:lnTo>
                <a:lnTo>
                  <a:pt x="10603" y="5739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10591864" y="2823036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845" y="0"/>
                </a:moveTo>
                <a:lnTo>
                  <a:pt x="0" y="0"/>
                </a:lnTo>
                <a:lnTo>
                  <a:pt x="845" y="1688"/>
                </a:lnTo>
                <a:lnTo>
                  <a:pt x="1690" y="2533"/>
                </a:lnTo>
                <a:lnTo>
                  <a:pt x="1690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0529341" y="291001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5" y="844"/>
                </a:moveTo>
                <a:lnTo>
                  <a:pt x="845" y="0"/>
                </a:lnTo>
                <a:lnTo>
                  <a:pt x="0" y="0"/>
                </a:lnTo>
                <a:lnTo>
                  <a:pt x="845" y="844"/>
                </a:lnTo>
                <a:lnTo>
                  <a:pt x="2535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0507369" y="3272194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5" y="0"/>
                </a:moveTo>
                <a:lnTo>
                  <a:pt x="845" y="0"/>
                </a:lnTo>
                <a:lnTo>
                  <a:pt x="0" y="844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11552556" y="5405378"/>
            <a:ext cx="8890" cy="14604"/>
          </a:xfrm>
          <a:custGeom>
            <a:avLst/>
            <a:gdLst/>
            <a:ahLst/>
            <a:cxnLst/>
            <a:rect l="l" t="t" r="r" b="b"/>
            <a:pathLst>
              <a:path w="8890" h="14604">
                <a:moveTo>
                  <a:pt x="2390" y="0"/>
                </a:moveTo>
                <a:lnTo>
                  <a:pt x="0" y="1083"/>
                </a:lnTo>
                <a:lnTo>
                  <a:pt x="1690" y="2764"/>
                </a:lnTo>
                <a:lnTo>
                  <a:pt x="2535" y="14586"/>
                </a:lnTo>
                <a:lnTo>
                  <a:pt x="6760" y="12053"/>
                </a:lnTo>
                <a:lnTo>
                  <a:pt x="8450" y="7831"/>
                </a:lnTo>
                <a:lnTo>
                  <a:pt x="5585" y="8914"/>
                </a:lnTo>
                <a:lnTo>
                  <a:pt x="3908" y="4457"/>
                </a:lnTo>
                <a:lnTo>
                  <a:pt x="23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10472727" y="2286973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845" y="0"/>
                </a:moveTo>
                <a:lnTo>
                  <a:pt x="0" y="844"/>
                </a:lnTo>
                <a:lnTo>
                  <a:pt x="845" y="1688"/>
                </a:lnTo>
                <a:lnTo>
                  <a:pt x="1690" y="1688"/>
                </a:lnTo>
                <a:lnTo>
                  <a:pt x="1690" y="2533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11591430" y="5418277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1689" y="4229"/>
                </a:moveTo>
                <a:lnTo>
                  <a:pt x="0" y="5918"/>
                </a:lnTo>
                <a:lnTo>
                  <a:pt x="838" y="6756"/>
                </a:lnTo>
                <a:lnTo>
                  <a:pt x="838" y="5918"/>
                </a:lnTo>
                <a:lnTo>
                  <a:pt x="1689" y="5067"/>
                </a:lnTo>
                <a:lnTo>
                  <a:pt x="1689" y="4229"/>
                </a:lnTo>
                <a:close/>
              </a:path>
              <a:path w="7620" h="6985">
                <a:moveTo>
                  <a:pt x="7594" y="0"/>
                </a:moveTo>
                <a:lnTo>
                  <a:pt x="4216" y="3378"/>
                </a:lnTo>
                <a:lnTo>
                  <a:pt x="5067" y="3378"/>
                </a:lnTo>
                <a:lnTo>
                  <a:pt x="5905" y="4229"/>
                </a:lnTo>
                <a:lnTo>
                  <a:pt x="759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10893526" y="223039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0" y="0"/>
                </a:moveTo>
                <a:lnTo>
                  <a:pt x="84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11615093" y="5386195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5915" y="0"/>
                </a:moveTo>
                <a:lnTo>
                  <a:pt x="0" y="5910"/>
                </a:lnTo>
                <a:lnTo>
                  <a:pt x="0" y="6755"/>
                </a:lnTo>
                <a:lnTo>
                  <a:pt x="845" y="6755"/>
                </a:lnTo>
                <a:lnTo>
                  <a:pt x="845" y="7599"/>
                </a:lnTo>
                <a:lnTo>
                  <a:pt x="1690" y="7599"/>
                </a:lnTo>
                <a:lnTo>
                  <a:pt x="1690" y="9288"/>
                </a:lnTo>
                <a:lnTo>
                  <a:pt x="2535" y="10977"/>
                </a:lnTo>
                <a:lnTo>
                  <a:pt x="3380" y="13510"/>
                </a:lnTo>
                <a:lnTo>
                  <a:pt x="5070" y="16043"/>
                </a:lnTo>
                <a:lnTo>
                  <a:pt x="6760" y="17732"/>
                </a:lnTo>
                <a:lnTo>
                  <a:pt x="6760" y="16888"/>
                </a:lnTo>
                <a:lnTo>
                  <a:pt x="7605" y="16888"/>
                </a:lnTo>
                <a:lnTo>
                  <a:pt x="7605" y="16043"/>
                </a:lnTo>
                <a:lnTo>
                  <a:pt x="8450" y="3377"/>
                </a:lnTo>
                <a:lnTo>
                  <a:pt x="591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10593554" y="2822191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0"/>
                </a:moveTo>
                <a:lnTo>
                  <a:pt x="0" y="1688"/>
                </a:lnTo>
                <a:lnTo>
                  <a:pt x="1690" y="2533"/>
                </a:lnTo>
                <a:lnTo>
                  <a:pt x="4225" y="3377"/>
                </a:lnTo>
                <a:lnTo>
                  <a:pt x="5070" y="3377"/>
                </a:lnTo>
                <a:lnTo>
                  <a:pt x="169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10466806" y="2288666"/>
            <a:ext cx="14604" cy="38100"/>
          </a:xfrm>
          <a:custGeom>
            <a:avLst/>
            <a:gdLst/>
            <a:ahLst/>
            <a:cxnLst/>
            <a:rect l="l" t="t" r="r" b="b"/>
            <a:pathLst>
              <a:path w="14604" h="38100">
                <a:moveTo>
                  <a:pt x="9296" y="850"/>
                </a:moveTo>
                <a:lnTo>
                  <a:pt x="8445" y="0"/>
                </a:lnTo>
                <a:lnTo>
                  <a:pt x="9296" y="1689"/>
                </a:lnTo>
                <a:lnTo>
                  <a:pt x="9296" y="850"/>
                </a:lnTo>
                <a:close/>
              </a:path>
              <a:path w="14604" h="38100">
                <a:moveTo>
                  <a:pt x="10985" y="6756"/>
                </a:moveTo>
                <a:lnTo>
                  <a:pt x="9296" y="2540"/>
                </a:lnTo>
                <a:lnTo>
                  <a:pt x="8445" y="3378"/>
                </a:lnTo>
                <a:lnTo>
                  <a:pt x="7607" y="3378"/>
                </a:lnTo>
                <a:lnTo>
                  <a:pt x="10985" y="6756"/>
                </a:lnTo>
                <a:close/>
              </a:path>
              <a:path w="14604" h="38100">
                <a:moveTo>
                  <a:pt x="14363" y="34620"/>
                </a:moveTo>
                <a:lnTo>
                  <a:pt x="0" y="23647"/>
                </a:lnTo>
                <a:lnTo>
                  <a:pt x="1701" y="29552"/>
                </a:lnTo>
                <a:lnTo>
                  <a:pt x="5067" y="32931"/>
                </a:lnTo>
                <a:lnTo>
                  <a:pt x="14363" y="37998"/>
                </a:lnTo>
                <a:lnTo>
                  <a:pt x="14363" y="3462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11560443" y="5410675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563" y="0"/>
                </a:moveTo>
                <a:lnTo>
                  <a:pt x="0" y="1688"/>
                </a:lnTo>
                <a:lnTo>
                  <a:pt x="563" y="1688"/>
                </a:lnTo>
                <a:lnTo>
                  <a:pt x="56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10326561" y="2519473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2108" y="0"/>
                </a:moveTo>
                <a:lnTo>
                  <a:pt x="0" y="3865"/>
                </a:lnTo>
                <a:lnTo>
                  <a:pt x="4218" y="4710"/>
                </a:lnTo>
                <a:lnTo>
                  <a:pt x="9288" y="5554"/>
                </a:lnTo>
                <a:lnTo>
                  <a:pt x="13514" y="7243"/>
                </a:lnTo>
                <a:lnTo>
                  <a:pt x="7598" y="3984"/>
                </a:lnTo>
                <a:lnTo>
                  <a:pt x="4219" y="804"/>
                </a:lnTo>
                <a:lnTo>
                  <a:pt x="210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11888831" y="1502652"/>
            <a:ext cx="6985" cy="20320"/>
          </a:xfrm>
          <a:custGeom>
            <a:avLst/>
            <a:gdLst/>
            <a:ahLst/>
            <a:cxnLst/>
            <a:rect l="l" t="t" r="r" b="b"/>
            <a:pathLst>
              <a:path w="6984" h="20319">
                <a:moveTo>
                  <a:pt x="1690" y="0"/>
                </a:moveTo>
                <a:lnTo>
                  <a:pt x="0" y="5910"/>
                </a:lnTo>
                <a:lnTo>
                  <a:pt x="0" y="10977"/>
                </a:lnTo>
                <a:lnTo>
                  <a:pt x="5070" y="20265"/>
                </a:lnTo>
                <a:lnTo>
                  <a:pt x="6760" y="17732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11911648" y="1466354"/>
            <a:ext cx="45085" cy="22225"/>
          </a:xfrm>
          <a:custGeom>
            <a:avLst/>
            <a:gdLst/>
            <a:ahLst/>
            <a:cxnLst/>
            <a:rect l="l" t="t" r="r" b="b"/>
            <a:pathLst>
              <a:path w="45084" h="22225">
                <a:moveTo>
                  <a:pt x="1689" y="19418"/>
                </a:moveTo>
                <a:lnTo>
                  <a:pt x="0" y="19418"/>
                </a:lnTo>
                <a:lnTo>
                  <a:pt x="0" y="20256"/>
                </a:lnTo>
                <a:lnTo>
                  <a:pt x="838" y="21107"/>
                </a:lnTo>
                <a:lnTo>
                  <a:pt x="838" y="21945"/>
                </a:lnTo>
                <a:lnTo>
                  <a:pt x="1689" y="19418"/>
                </a:lnTo>
                <a:close/>
              </a:path>
              <a:path w="45084" h="22225">
                <a:moveTo>
                  <a:pt x="44780" y="8432"/>
                </a:moveTo>
                <a:lnTo>
                  <a:pt x="42252" y="8432"/>
                </a:lnTo>
                <a:lnTo>
                  <a:pt x="34645" y="0"/>
                </a:lnTo>
                <a:lnTo>
                  <a:pt x="32956" y="4216"/>
                </a:lnTo>
                <a:lnTo>
                  <a:pt x="34645" y="8432"/>
                </a:lnTo>
                <a:lnTo>
                  <a:pt x="35280" y="6184"/>
                </a:lnTo>
                <a:lnTo>
                  <a:pt x="39077" y="8750"/>
                </a:lnTo>
                <a:lnTo>
                  <a:pt x="43205" y="11163"/>
                </a:lnTo>
                <a:lnTo>
                  <a:pt x="44780" y="843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13507673" y="1346506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69">
                <a:moveTo>
                  <a:pt x="1690" y="6755"/>
                </a:moveTo>
                <a:lnTo>
                  <a:pt x="845" y="9288"/>
                </a:lnTo>
                <a:lnTo>
                  <a:pt x="0" y="13510"/>
                </a:lnTo>
                <a:lnTo>
                  <a:pt x="1690" y="6755"/>
                </a:lnTo>
                <a:close/>
              </a:path>
              <a:path w="11430" h="13969">
                <a:moveTo>
                  <a:pt x="2535" y="3377"/>
                </a:moveTo>
                <a:lnTo>
                  <a:pt x="1690" y="6755"/>
                </a:lnTo>
                <a:lnTo>
                  <a:pt x="2535" y="4222"/>
                </a:lnTo>
                <a:lnTo>
                  <a:pt x="2535" y="3377"/>
                </a:lnTo>
                <a:close/>
              </a:path>
              <a:path w="11430" h="13969">
                <a:moveTo>
                  <a:pt x="2535" y="0"/>
                </a:moveTo>
                <a:lnTo>
                  <a:pt x="2535" y="3377"/>
                </a:lnTo>
                <a:lnTo>
                  <a:pt x="10986" y="1688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13689367" y="1471409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15211" y="0"/>
                </a:moveTo>
                <a:lnTo>
                  <a:pt x="9295" y="1688"/>
                </a:lnTo>
                <a:lnTo>
                  <a:pt x="5915" y="4222"/>
                </a:lnTo>
                <a:lnTo>
                  <a:pt x="0" y="13510"/>
                </a:lnTo>
                <a:lnTo>
                  <a:pt x="3380" y="13510"/>
                </a:lnTo>
                <a:lnTo>
                  <a:pt x="1521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11898122" y="1474787"/>
            <a:ext cx="48260" cy="57785"/>
          </a:xfrm>
          <a:custGeom>
            <a:avLst/>
            <a:gdLst/>
            <a:ahLst/>
            <a:cxnLst/>
            <a:rect l="l" t="t" r="r" b="b"/>
            <a:pathLst>
              <a:path w="48259" h="57784">
                <a:moveTo>
                  <a:pt x="19431" y="57429"/>
                </a:moveTo>
                <a:lnTo>
                  <a:pt x="18427" y="49326"/>
                </a:lnTo>
                <a:lnTo>
                  <a:pt x="16471" y="39484"/>
                </a:lnTo>
                <a:lnTo>
                  <a:pt x="13258" y="28689"/>
                </a:lnTo>
                <a:lnTo>
                  <a:pt x="8445" y="17741"/>
                </a:lnTo>
                <a:lnTo>
                  <a:pt x="10312" y="27254"/>
                </a:lnTo>
                <a:lnTo>
                  <a:pt x="10668" y="32410"/>
                </a:lnTo>
                <a:lnTo>
                  <a:pt x="11188" y="38049"/>
                </a:lnTo>
                <a:lnTo>
                  <a:pt x="13525" y="48983"/>
                </a:lnTo>
                <a:lnTo>
                  <a:pt x="11836" y="52362"/>
                </a:lnTo>
                <a:lnTo>
                  <a:pt x="6756" y="45605"/>
                </a:lnTo>
                <a:lnTo>
                  <a:pt x="5067" y="38849"/>
                </a:lnTo>
                <a:lnTo>
                  <a:pt x="5918" y="43916"/>
                </a:lnTo>
                <a:lnTo>
                  <a:pt x="0" y="37160"/>
                </a:lnTo>
                <a:lnTo>
                  <a:pt x="2540" y="48133"/>
                </a:lnTo>
                <a:lnTo>
                  <a:pt x="8077" y="55003"/>
                </a:lnTo>
                <a:lnTo>
                  <a:pt x="12039" y="56794"/>
                </a:lnTo>
                <a:lnTo>
                  <a:pt x="14414" y="53835"/>
                </a:lnTo>
                <a:lnTo>
                  <a:pt x="15214" y="46443"/>
                </a:lnTo>
                <a:lnTo>
                  <a:pt x="17741" y="49822"/>
                </a:lnTo>
                <a:lnTo>
                  <a:pt x="18592" y="54889"/>
                </a:lnTo>
                <a:lnTo>
                  <a:pt x="19431" y="57429"/>
                </a:lnTo>
                <a:close/>
              </a:path>
              <a:path w="48259" h="57784">
                <a:moveTo>
                  <a:pt x="48158" y="2527"/>
                </a:moveTo>
                <a:lnTo>
                  <a:pt x="47320" y="0"/>
                </a:lnTo>
                <a:lnTo>
                  <a:pt x="47320" y="850"/>
                </a:lnTo>
                <a:lnTo>
                  <a:pt x="48158" y="252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12240318" y="1382745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0"/>
                </a:moveTo>
                <a:lnTo>
                  <a:pt x="1690" y="12666"/>
                </a:lnTo>
                <a:lnTo>
                  <a:pt x="5915" y="7599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13726551" y="1481542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5" y="0"/>
                </a:moveTo>
                <a:lnTo>
                  <a:pt x="0" y="844"/>
                </a:lnTo>
                <a:lnTo>
                  <a:pt x="845" y="1688"/>
                </a:lnTo>
                <a:lnTo>
                  <a:pt x="1690" y="1688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10803946" y="232075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0" y="0"/>
                </a:moveTo>
                <a:lnTo>
                  <a:pt x="1690" y="3377"/>
                </a:lnTo>
                <a:lnTo>
                  <a:pt x="2535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13690502" y="1479853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80">
                <a:moveTo>
                  <a:pt x="30977" y="0"/>
                </a:moveTo>
                <a:lnTo>
                  <a:pt x="23953" y="6504"/>
                </a:lnTo>
                <a:lnTo>
                  <a:pt x="19780" y="9605"/>
                </a:lnTo>
                <a:lnTo>
                  <a:pt x="15290" y="13180"/>
                </a:lnTo>
                <a:lnTo>
                  <a:pt x="7315" y="21110"/>
                </a:lnTo>
                <a:lnTo>
                  <a:pt x="3934" y="21110"/>
                </a:lnTo>
                <a:lnTo>
                  <a:pt x="6470" y="13510"/>
                </a:lnTo>
                <a:lnTo>
                  <a:pt x="10695" y="8444"/>
                </a:lnTo>
                <a:lnTo>
                  <a:pt x="7315" y="11821"/>
                </a:lnTo>
                <a:lnTo>
                  <a:pt x="9850" y="2533"/>
                </a:lnTo>
                <a:lnTo>
                  <a:pt x="2244" y="10977"/>
                </a:lnTo>
                <a:lnTo>
                  <a:pt x="0" y="19197"/>
                </a:lnTo>
                <a:lnTo>
                  <a:pt x="765" y="23538"/>
                </a:lnTo>
                <a:lnTo>
                  <a:pt x="4383" y="23920"/>
                </a:lnTo>
                <a:lnTo>
                  <a:pt x="10695" y="20265"/>
                </a:lnTo>
                <a:lnTo>
                  <a:pt x="9005" y="24488"/>
                </a:lnTo>
                <a:lnTo>
                  <a:pt x="5625" y="27021"/>
                </a:lnTo>
                <a:lnTo>
                  <a:pt x="3934" y="30398"/>
                </a:lnTo>
                <a:lnTo>
                  <a:pt x="10299" y="25530"/>
                </a:lnTo>
                <a:lnTo>
                  <a:pt x="17456" y="18682"/>
                </a:lnTo>
                <a:lnTo>
                  <a:pt x="24613" y="10093"/>
                </a:lnTo>
                <a:lnTo>
                  <a:pt x="3097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10595244" y="268208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845" y="0"/>
                </a:moveTo>
                <a:lnTo>
                  <a:pt x="0" y="0"/>
                </a:lnTo>
                <a:lnTo>
                  <a:pt x="1690" y="844"/>
                </a:lnTo>
                <a:lnTo>
                  <a:pt x="2535" y="1688"/>
                </a:lnTo>
                <a:lnTo>
                  <a:pt x="2535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10856341" y="2276840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5915" y="0"/>
                </a:moveTo>
                <a:lnTo>
                  <a:pt x="4225" y="0"/>
                </a:lnTo>
                <a:lnTo>
                  <a:pt x="1690" y="1688"/>
                </a:lnTo>
                <a:lnTo>
                  <a:pt x="0" y="4222"/>
                </a:lnTo>
                <a:lnTo>
                  <a:pt x="591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10809016" y="230808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0"/>
                </a:moveTo>
                <a:lnTo>
                  <a:pt x="845" y="2533"/>
                </a:lnTo>
                <a:lnTo>
                  <a:pt x="845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10761691" y="2503917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4225" y="0"/>
                </a:moveTo>
                <a:lnTo>
                  <a:pt x="845" y="0"/>
                </a:lnTo>
                <a:lnTo>
                  <a:pt x="0" y="1688"/>
                </a:lnTo>
                <a:lnTo>
                  <a:pt x="1690" y="4222"/>
                </a:lnTo>
                <a:lnTo>
                  <a:pt x="2535" y="3377"/>
                </a:lnTo>
                <a:lnTo>
                  <a:pt x="5070" y="2533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11690235" y="1570641"/>
            <a:ext cx="8890" cy="12700"/>
          </a:xfrm>
          <a:custGeom>
            <a:avLst/>
            <a:gdLst/>
            <a:ahLst/>
            <a:cxnLst/>
            <a:rect l="l" t="t" r="r" b="b"/>
            <a:pathLst>
              <a:path w="8890" h="12700">
                <a:moveTo>
                  <a:pt x="3340" y="0"/>
                </a:moveTo>
                <a:lnTo>
                  <a:pt x="0" y="1253"/>
                </a:lnTo>
                <a:lnTo>
                  <a:pt x="2535" y="4631"/>
                </a:lnTo>
                <a:lnTo>
                  <a:pt x="5915" y="8853"/>
                </a:lnTo>
                <a:lnTo>
                  <a:pt x="8450" y="12230"/>
                </a:lnTo>
                <a:lnTo>
                  <a:pt x="5585" y="6359"/>
                </a:lnTo>
                <a:lnTo>
                  <a:pt x="4542" y="1992"/>
                </a:lnTo>
                <a:lnTo>
                  <a:pt x="334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10638333" y="2700667"/>
            <a:ext cx="24130" cy="29845"/>
          </a:xfrm>
          <a:custGeom>
            <a:avLst/>
            <a:gdLst/>
            <a:ahLst/>
            <a:cxnLst/>
            <a:rect l="l" t="t" r="r" b="b"/>
            <a:pathLst>
              <a:path w="24129" h="29844">
                <a:moveTo>
                  <a:pt x="6756" y="27876"/>
                </a:moveTo>
                <a:lnTo>
                  <a:pt x="0" y="29565"/>
                </a:lnTo>
                <a:lnTo>
                  <a:pt x="4229" y="29565"/>
                </a:lnTo>
                <a:lnTo>
                  <a:pt x="5918" y="28714"/>
                </a:lnTo>
                <a:lnTo>
                  <a:pt x="6756" y="27876"/>
                </a:lnTo>
                <a:close/>
              </a:path>
              <a:path w="24129" h="29844">
                <a:moveTo>
                  <a:pt x="23647" y="850"/>
                </a:moveTo>
                <a:lnTo>
                  <a:pt x="21958" y="0"/>
                </a:lnTo>
                <a:lnTo>
                  <a:pt x="19431" y="0"/>
                </a:lnTo>
                <a:lnTo>
                  <a:pt x="20269" y="850"/>
                </a:lnTo>
                <a:lnTo>
                  <a:pt x="23647" y="85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13729930" y="147985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845" y="0"/>
                </a:moveTo>
                <a:lnTo>
                  <a:pt x="0" y="844"/>
                </a:lnTo>
                <a:lnTo>
                  <a:pt x="1690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10759157" y="2508139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3380" y="0"/>
                </a:moveTo>
                <a:lnTo>
                  <a:pt x="1690" y="1688"/>
                </a:lnTo>
                <a:lnTo>
                  <a:pt x="0" y="2533"/>
                </a:lnTo>
                <a:lnTo>
                  <a:pt x="7605" y="6755"/>
                </a:lnTo>
                <a:lnTo>
                  <a:pt x="4225" y="1688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10628196" y="2747953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0" y="0"/>
                </a:moveTo>
                <a:lnTo>
                  <a:pt x="2535" y="1688"/>
                </a:lnTo>
                <a:lnTo>
                  <a:pt x="5915" y="3377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11909107" y="1488299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3378" y="1689"/>
                </a:moveTo>
                <a:lnTo>
                  <a:pt x="2540" y="0"/>
                </a:lnTo>
                <a:lnTo>
                  <a:pt x="1968" y="1689"/>
                </a:lnTo>
                <a:lnTo>
                  <a:pt x="0" y="1689"/>
                </a:lnTo>
                <a:lnTo>
                  <a:pt x="1689" y="6756"/>
                </a:lnTo>
                <a:lnTo>
                  <a:pt x="2540" y="1689"/>
                </a:lnTo>
                <a:lnTo>
                  <a:pt x="3378" y="168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10795496" y="239336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0"/>
                </a:moveTo>
                <a:lnTo>
                  <a:pt x="1408" y="4222"/>
                </a:lnTo>
                <a:lnTo>
                  <a:pt x="1690" y="4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13246610" y="4839126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10141" y="0"/>
                </a:moveTo>
                <a:lnTo>
                  <a:pt x="9626" y="2675"/>
                </a:lnTo>
                <a:lnTo>
                  <a:pt x="4753" y="1790"/>
                </a:lnTo>
                <a:lnTo>
                  <a:pt x="39" y="1064"/>
                </a:lnTo>
                <a:lnTo>
                  <a:pt x="0" y="4215"/>
                </a:lnTo>
                <a:lnTo>
                  <a:pt x="2535" y="3377"/>
                </a:lnTo>
                <a:lnTo>
                  <a:pt x="12676" y="8437"/>
                </a:lnTo>
                <a:lnTo>
                  <a:pt x="12676" y="3377"/>
                </a:lnTo>
                <a:lnTo>
                  <a:pt x="1014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14037473" y="3583713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0" y="0"/>
                </a:moveTo>
                <a:lnTo>
                  <a:pt x="5915" y="5910"/>
                </a:lnTo>
                <a:lnTo>
                  <a:pt x="7605" y="4222"/>
                </a:lnTo>
                <a:lnTo>
                  <a:pt x="8450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10266567" y="437478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5" y="0"/>
                </a:moveTo>
                <a:lnTo>
                  <a:pt x="1690" y="0"/>
                </a:lnTo>
                <a:lnTo>
                  <a:pt x="0" y="844"/>
                </a:lnTo>
                <a:lnTo>
                  <a:pt x="3380" y="844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14039164" y="3590469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3380" y="0"/>
                </a:moveTo>
                <a:lnTo>
                  <a:pt x="2535" y="844"/>
                </a:lnTo>
                <a:lnTo>
                  <a:pt x="0" y="2533"/>
                </a:lnTo>
                <a:lnTo>
                  <a:pt x="1690" y="5066"/>
                </a:lnTo>
                <a:lnTo>
                  <a:pt x="5070" y="4222"/>
                </a:lnTo>
                <a:lnTo>
                  <a:pt x="5070" y="2533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14029022" y="3709531"/>
            <a:ext cx="1905" cy="5080"/>
          </a:xfrm>
          <a:custGeom>
            <a:avLst/>
            <a:gdLst/>
            <a:ahLst/>
            <a:cxnLst/>
            <a:rect l="l" t="t" r="r" b="b"/>
            <a:pathLst>
              <a:path w="1905" h="5079">
                <a:moveTo>
                  <a:pt x="563" y="844"/>
                </a:moveTo>
                <a:lnTo>
                  <a:pt x="0" y="844"/>
                </a:lnTo>
                <a:lnTo>
                  <a:pt x="1690" y="5066"/>
                </a:lnTo>
                <a:lnTo>
                  <a:pt x="1690" y="2533"/>
                </a:lnTo>
                <a:lnTo>
                  <a:pt x="563" y="844"/>
                </a:lnTo>
                <a:close/>
              </a:path>
              <a:path w="1905" h="5079">
                <a:moveTo>
                  <a:pt x="563" y="844"/>
                </a:moveTo>
                <a:lnTo>
                  <a:pt x="0" y="0"/>
                </a:lnTo>
                <a:lnTo>
                  <a:pt x="1690" y="2533"/>
                </a:lnTo>
                <a:lnTo>
                  <a:pt x="563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14159096" y="322828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0" y="0"/>
                </a:moveTo>
                <a:lnTo>
                  <a:pt x="845" y="844"/>
                </a:lnTo>
                <a:lnTo>
                  <a:pt x="845" y="1688"/>
                </a:lnTo>
                <a:lnTo>
                  <a:pt x="2535" y="3377"/>
                </a:lnTo>
                <a:lnTo>
                  <a:pt x="4225" y="3377"/>
                </a:lnTo>
                <a:lnTo>
                  <a:pt x="169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14132053" y="3313571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0"/>
                </a:moveTo>
                <a:lnTo>
                  <a:pt x="3380" y="1688"/>
                </a:lnTo>
                <a:lnTo>
                  <a:pt x="5915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14154861" y="3229978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69" y="1689"/>
                </a:moveTo>
                <a:lnTo>
                  <a:pt x="5918" y="850"/>
                </a:lnTo>
                <a:lnTo>
                  <a:pt x="3378" y="0"/>
                </a:lnTo>
                <a:lnTo>
                  <a:pt x="0" y="0"/>
                </a:lnTo>
                <a:lnTo>
                  <a:pt x="4229" y="850"/>
                </a:lnTo>
                <a:lnTo>
                  <a:pt x="5918" y="1689"/>
                </a:lnTo>
                <a:lnTo>
                  <a:pt x="6769" y="2540"/>
                </a:lnTo>
                <a:lnTo>
                  <a:pt x="6769" y="168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13609084" y="2100358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2535" y="0"/>
                </a:moveTo>
                <a:lnTo>
                  <a:pt x="0" y="1688"/>
                </a:lnTo>
                <a:lnTo>
                  <a:pt x="845" y="2533"/>
                </a:lnTo>
                <a:lnTo>
                  <a:pt x="3380" y="2533"/>
                </a:lnTo>
                <a:lnTo>
                  <a:pt x="5070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13553307" y="203203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0"/>
                </a:moveTo>
                <a:lnTo>
                  <a:pt x="1690" y="844"/>
                </a:lnTo>
                <a:lnTo>
                  <a:pt x="3380" y="1407"/>
                </a:lnTo>
                <a:lnTo>
                  <a:pt x="338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13498376" y="1948433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80">
                <a:moveTo>
                  <a:pt x="0" y="0"/>
                </a:moveTo>
                <a:lnTo>
                  <a:pt x="0" y="3377"/>
                </a:lnTo>
                <a:lnTo>
                  <a:pt x="845" y="5066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13610773" y="2103735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3380" y="0"/>
                </a:moveTo>
                <a:lnTo>
                  <a:pt x="845" y="0"/>
                </a:lnTo>
                <a:lnTo>
                  <a:pt x="0" y="844"/>
                </a:lnTo>
                <a:lnTo>
                  <a:pt x="0" y="1688"/>
                </a:lnTo>
                <a:lnTo>
                  <a:pt x="9295" y="1688"/>
                </a:lnTo>
                <a:lnTo>
                  <a:pt x="5915" y="844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13519503" y="2163689"/>
            <a:ext cx="1905" cy="6985"/>
          </a:xfrm>
          <a:custGeom>
            <a:avLst/>
            <a:gdLst/>
            <a:ahLst/>
            <a:cxnLst/>
            <a:rect l="l" t="t" r="r" b="b"/>
            <a:pathLst>
              <a:path w="1905" h="6985">
                <a:moveTo>
                  <a:pt x="0" y="0"/>
                </a:moveTo>
                <a:lnTo>
                  <a:pt x="1690" y="6755"/>
                </a:lnTo>
                <a:lnTo>
                  <a:pt x="845" y="4222"/>
                </a:lnTo>
                <a:lnTo>
                  <a:pt x="845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13445135" y="2194932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1690" y="0"/>
                </a:moveTo>
                <a:lnTo>
                  <a:pt x="0" y="0"/>
                </a:lnTo>
                <a:lnTo>
                  <a:pt x="0" y="1688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13538096" y="2160311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0"/>
                </a:moveTo>
                <a:lnTo>
                  <a:pt x="4225" y="4222"/>
                </a:lnTo>
                <a:lnTo>
                  <a:pt x="5915" y="4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13990142" y="1786318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8445" y="838"/>
                </a:moveTo>
                <a:lnTo>
                  <a:pt x="7607" y="0"/>
                </a:lnTo>
                <a:lnTo>
                  <a:pt x="0" y="4216"/>
                </a:lnTo>
                <a:lnTo>
                  <a:pt x="3378" y="3365"/>
                </a:lnTo>
                <a:lnTo>
                  <a:pt x="8445" y="3365"/>
                </a:lnTo>
                <a:lnTo>
                  <a:pt x="8445" y="838"/>
                </a:lnTo>
                <a:close/>
              </a:path>
              <a:path w="13969" h="8889">
                <a:moveTo>
                  <a:pt x="13525" y="5054"/>
                </a:moveTo>
                <a:lnTo>
                  <a:pt x="11836" y="3365"/>
                </a:lnTo>
                <a:lnTo>
                  <a:pt x="9296" y="3365"/>
                </a:lnTo>
                <a:lnTo>
                  <a:pt x="8445" y="5905"/>
                </a:lnTo>
                <a:lnTo>
                  <a:pt x="8445" y="8432"/>
                </a:lnTo>
                <a:lnTo>
                  <a:pt x="11836" y="8432"/>
                </a:lnTo>
                <a:lnTo>
                  <a:pt x="13525" y="505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14083954" y="187919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0" y="0"/>
                </a:moveTo>
                <a:lnTo>
                  <a:pt x="845" y="844"/>
                </a:lnTo>
                <a:lnTo>
                  <a:pt x="4225" y="1688"/>
                </a:lnTo>
                <a:lnTo>
                  <a:pt x="253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14158252" y="2000787"/>
            <a:ext cx="1905" cy="8890"/>
          </a:xfrm>
          <a:custGeom>
            <a:avLst/>
            <a:gdLst/>
            <a:ahLst/>
            <a:cxnLst/>
            <a:rect l="l" t="t" r="r" b="b"/>
            <a:pathLst>
              <a:path w="1905" h="8889">
                <a:moveTo>
                  <a:pt x="0" y="0"/>
                </a:moveTo>
                <a:lnTo>
                  <a:pt x="0" y="2533"/>
                </a:lnTo>
                <a:lnTo>
                  <a:pt x="845" y="5066"/>
                </a:lnTo>
                <a:lnTo>
                  <a:pt x="845" y="8444"/>
                </a:lnTo>
                <a:lnTo>
                  <a:pt x="1690" y="5910"/>
                </a:lnTo>
                <a:lnTo>
                  <a:pt x="845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14212337" y="311182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5" y="844"/>
                </a:moveTo>
                <a:lnTo>
                  <a:pt x="845" y="844"/>
                </a:lnTo>
                <a:lnTo>
                  <a:pt x="0" y="0"/>
                </a:lnTo>
                <a:lnTo>
                  <a:pt x="845" y="844"/>
                </a:lnTo>
                <a:lnTo>
                  <a:pt x="2535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13810983" y="1558391"/>
            <a:ext cx="42545" cy="50165"/>
          </a:xfrm>
          <a:custGeom>
            <a:avLst/>
            <a:gdLst/>
            <a:ahLst/>
            <a:cxnLst/>
            <a:rect l="l" t="t" r="r" b="b"/>
            <a:pathLst>
              <a:path w="42544" h="50165">
                <a:moveTo>
                  <a:pt x="5067" y="0"/>
                </a:moveTo>
                <a:lnTo>
                  <a:pt x="0" y="4216"/>
                </a:lnTo>
                <a:lnTo>
                  <a:pt x="1689" y="3378"/>
                </a:lnTo>
                <a:lnTo>
                  <a:pt x="5067" y="0"/>
                </a:lnTo>
                <a:close/>
              </a:path>
              <a:path w="42544" h="50165">
                <a:moveTo>
                  <a:pt x="42252" y="46443"/>
                </a:moveTo>
                <a:lnTo>
                  <a:pt x="40563" y="49822"/>
                </a:lnTo>
                <a:lnTo>
                  <a:pt x="41414" y="48971"/>
                </a:lnTo>
                <a:lnTo>
                  <a:pt x="42252" y="47282"/>
                </a:lnTo>
                <a:lnTo>
                  <a:pt x="42252" y="4644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13744297" y="1499275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4225" y="0"/>
                </a:moveTo>
                <a:lnTo>
                  <a:pt x="3380" y="0"/>
                </a:lnTo>
                <a:lnTo>
                  <a:pt x="1690" y="1688"/>
                </a:lnTo>
                <a:lnTo>
                  <a:pt x="0" y="5066"/>
                </a:lnTo>
                <a:lnTo>
                  <a:pt x="2535" y="1688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11642128" y="3662247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5" h="42545">
                <a:moveTo>
                  <a:pt x="5067" y="3378"/>
                </a:moveTo>
                <a:lnTo>
                  <a:pt x="4229" y="0"/>
                </a:lnTo>
                <a:lnTo>
                  <a:pt x="2540" y="2540"/>
                </a:lnTo>
                <a:lnTo>
                  <a:pt x="0" y="5918"/>
                </a:lnTo>
                <a:lnTo>
                  <a:pt x="1689" y="9296"/>
                </a:lnTo>
                <a:lnTo>
                  <a:pt x="5067" y="5918"/>
                </a:lnTo>
                <a:lnTo>
                  <a:pt x="5067" y="3378"/>
                </a:lnTo>
                <a:close/>
              </a:path>
              <a:path w="24765" h="42545">
                <a:moveTo>
                  <a:pt x="24434" y="42227"/>
                </a:moveTo>
                <a:lnTo>
                  <a:pt x="21056" y="39687"/>
                </a:lnTo>
                <a:lnTo>
                  <a:pt x="20218" y="42227"/>
                </a:lnTo>
                <a:lnTo>
                  <a:pt x="24434" y="42227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14160786" y="2030341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19">
                <a:moveTo>
                  <a:pt x="8450" y="0"/>
                </a:moveTo>
                <a:lnTo>
                  <a:pt x="4225" y="3377"/>
                </a:lnTo>
                <a:lnTo>
                  <a:pt x="0" y="7599"/>
                </a:lnTo>
                <a:lnTo>
                  <a:pt x="2535" y="7599"/>
                </a:lnTo>
                <a:lnTo>
                  <a:pt x="4225" y="6755"/>
                </a:lnTo>
                <a:lnTo>
                  <a:pt x="84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11681784" y="3560914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0" y="0"/>
                </a:moveTo>
                <a:lnTo>
                  <a:pt x="0" y="9288"/>
                </a:lnTo>
                <a:lnTo>
                  <a:pt x="10986" y="7599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11640445" y="365380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0"/>
                </a:moveTo>
                <a:lnTo>
                  <a:pt x="2535" y="2533"/>
                </a:lnTo>
                <a:lnTo>
                  <a:pt x="4225" y="5910"/>
                </a:lnTo>
                <a:lnTo>
                  <a:pt x="5915" y="8444"/>
                </a:lnTo>
                <a:lnTo>
                  <a:pt x="7605" y="5066"/>
                </a:lnTo>
                <a:lnTo>
                  <a:pt x="8450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11665728" y="373233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845" y="0"/>
                </a:moveTo>
                <a:lnTo>
                  <a:pt x="0" y="844"/>
                </a:lnTo>
                <a:lnTo>
                  <a:pt x="845" y="2533"/>
                </a:lnTo>
                <a:lnTo>
                  <a:pt x="2535" y="3377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14252055" y="2628048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4" h="17144">
                <a:moveTo>
                  <a:pt x="1689" y="850"/>
                </a:moveTo>
                <a:lnTo>
                  <a:pt x="0" y="0"/>
                </a:lnTo>
                <a:lnTo>
                  <a:pt x="1689" y="1689"/>
                </a:lnTo>
                <a:lnTo>
                  <a:pt x="1689" y="850"/>
                </a:lnTo>
                <a:close/>
              </a:path>
              <a:path w="6984" h="17144">
                <a:moveTo>
                  <a:pt x="6756" y="16052"/>
                </a:moveTo>
                <a:lnTo>
                  <a:pt x="3378" y="16052"/>
                </a:lnTo>
                <a:lnTo>
                  <a:pt x="6756" y="16891"/>
                </a:lnTo>
                <a:lnTo>
                  <a:pt x="6756" y="1605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12373763" y="2016086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19">
                <a:moveTo>
                  <a:pt x="2540" y="82588"/>
                </a:moveTo>
                <a:lnTo>
                  <a:pt x="1689" y="80899"/>
                </a:lnTo>
                <a:lnTo>
                  <a:pt x="0" y="78371"/>
                </a:lnTo>
                <a:lnTo>
                  <a:pt x="2540" y="83439"/>
                </a:lnTo>
                <a:lnTo>
                  <a:pt x="2540" y="82588"/>
                </a:lnTo>
                <a:close/>
              </a:path>
              <a:path w="74929" h="83819">
                <a:moveTo>
                  <a:pt x="52400" y="52260"/>
                </a:moveTo>
                <a:lnTo>
                  <a:pt x="51549" y="51409"/>
                </a:lnTo>
                <a:lnTo>
                  <a:pt x="51549" y="49720"/>
                </a:lnTo>
                <a:lnTo>
                  <a:pt x="50711" y="52260"/>
                </a:lnTo>
                <a:lnTo>
                  <a:pt x="52400" y="52260"/>
                </a:lnTo>
                <a:close/>
              </a:path>
              <a:path w="74929" h="83819">
                <a:moveTo>
                  <a:pt x="52400" y="47193"/>
                </a:moveTo>
                <a:lnTo>
                  <a:pt x="51549" y="47193"/>
                </a:lnTo>
                <a:lnTo>
                  <a:pt x="50711" y="48031"/>
                </a:lnTo>
                <a:lnTo>
                  <a:pt x="51549" y="49720"/>
                </a:lnTo>
                <a:lnTo>
                  <a:pt x="52400" y="47193"/>
                </a:lnTo>
                <a:close/>
              </a:path>
              <a:path w="74929" h="83819">
                <a:moveTo>
                  <a:pt x="55778" y="45504"/>
                </a:moveTo>
                <a:lnTo>
                  <a:pt x="54089" y="41287"/>
                </a:lnTo>
                <a:lnTo>
                  <a:pt x="52400" y="47193"/>
                </a:lnTo>
                <a:lnTo>
                  <a:pt x="55778" y="45504"/>
                </a:lnTo>
                <a:close/>
              </a:path>
              <a:path w="74929" h="83819">
                <a:moveTo>
                  <a:pt x="74371" y="14262"/>
                </a:moveTo>
                <a:lnTo>
                  <a:pt x="70142" y="4127"/>
                </a:lnTo>
                <a:lnTo>
                  <a:pt x="61760" y="0"/>
                </a:lnTo>
                <a:lnTo>
                  <a:pt x="55676" y="228"/>
                </a:lnTo>
                <a:lnTo>
                  <a:pt x="51968" y="4724"/>
                </a:lnTo>
                <a:lnTo>
                  <a:pt x="50711" y="13411"/>
                </a:lnTo>
                <a:lnTo>
                  <a:pt x="47332" y="10883"/>
                </a:lnTo>
                <a:lnTo>
                  <a:pt x="45643" y="5816"/>
                </a:lnTo>
                <a:lnTo>
                  <a:pt x="43954" y="3289"/>
                </a:lnTo>
                <a:lnTo>
                  <a:pt x="44792" y="11849"/>
                </a:lnTo>
                <a:lnTo>
                  <a:pt x="47536" y="21755"/>
                </a:lnTo>
                <a:lnTo>
                  <a:pt x="52501" y="32143"/>
                </a:lnTo>
                <a:lnTo>
                  <a:pt x="60007" y="42125"/>
                </a:lnTo>
                <a:lnTo>
                  <a:pt x="57759" y="31978"/>
                </a:lnTo>
                <a:lnTo>
                  <a:pt x="57264" y="26187"/>
                </a:lnTo>
                <a:lnTo>
                  <a:pt x="56438" y="19926"/>
                </a:lnTo>
                <a:lnTo>
                  <a:pt x="53238" y="8343"/>
                </a:lnTo>
                <a:lnTo>
                  <a:pt x="55778" y="4127"/>
                </a:lnTo>
                <a:lnTo>
                  <a:pt x="63385" y="9194"/>
                </a:lnTo>
                <a:lnTo>
                  <a:pt x="65925" y="15100"/>
                </a:lnTo>
                <a:lnTo>
                  <a:pt x="65074" y="10033"/>
                </a:lnTo>
                <a:lnTo>
                  <a:pt x="74371" y="1426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13451896" y="2189865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0" y="0"/>
                </a:moveTo>
                <a:lnTo>
                  <a:pt x="2535" y="5066"/>
                </a:lnTo>
                <a:lnTo>
                  <a:pt x="1690" y="2533"/>
                </a:lnTo>
                <a:lnTo>
                  <a:pt x="84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12246234" y="267111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0"/>
                </a:moveTo>
                <a:lnTo>
                  <a:pt x="1690" y="4222"/>
                </a:lnTo>
                <a:lnTo>
                  <a:pt x="1690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12212430" y="285596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5" y="0"/>
                </a:moveTo>
                <a:lnTo>
                  <a:pt x="1690" y="0"/>
                </a:lnTo>
                <a:lnTo>
                  <a:pt x="0" y="844"/>
                </a:lnTo>
                <a:lnTo>
                  <a:pt x="845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12360250" y="2099513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60">
                <a:moveTo>
                  <a:pt x="16056" y="0"/>
                </a:moveTo>
                <a:lnTo>
                  <a:pt x="14389" y="3179"/>
                </a:lnTo>
                <a:lnTo>
                  <a:pt x="8371" y="2638"/>
                </a:lnTo>
                <a:lnTo>
                  <a:pt x="2182" y="2256"/>
                </a:lnTo>
                <a:lnTo>
                  <a:pt x="0" y="5910"/>
                </a:lnTo>
                <a:lnTo>
                  <a:pt x="4225" y="5066"/>
                </a:lnTo>
                <a:lnTo>
                  <a:pt x="15211" y="10132"/>
                </a:lnTo>
                <a:lnTo>
                  <a:pt x="17746" y="4222"/>
                </a:lnTo>
                <a:lnTo>
                  <a:pt x="1605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12953434" y="1820082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3380" y="0"/>
                </a:moveTo>
                <a:lnTo>
                  <a:pt x="1690" y="0"/>
                </a:lnTo>
                <a:lnTo>
                  <a:pt x="0" y="1688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12451520" y="2016831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59" h="21589">
                <a:moveTo>
                  <a:pt x="2535" y="0"/>
                </a:moveTo>
                <a:lnTo>
                  <a:pt x="0" y="4222"/>
                </a:lnTo>
                <a:lnTo>
                  <a:pt x="7605" y="21110"/>
                </a:lnTo>
                <a:lnTo>
                  <a:pt x="10141" y="13510"/>
                </a:lnTo>
                <a:lnTo>
                  <a:pt x="9295" y="84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12968645" y="181586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0"/>
                </a:moveTo>
                <a:lnTo>
                  <a:pt x="0" y="0"/>
                </a:lnTo>
                <a:lnTo>
                  <a:pt x="845" y="3377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12763289" y="232412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0" y="0"/>
                </a:moveTo>
                <a:lnTo>
                  <a:pt x="0" y="0"/>
                </a:lnTo>
                <a:lnTo>
                  <a:pt x="1690" y="1688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10595244" y="2812903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0" y="0"/>
                </a:moveTo>
                <a:lnTo>
                  <a:pt x="845" y="844"/>
                </a:lnTo>
                <a:lnTo>
                  <a:pt x="2535" y="1688"/>
                </a:lnTo>
                <a:lnTo>
                  <a:pt x="5070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12406731" y="203878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0" y="0"/>
                </a:moveTo>
                <a:lnTo>
                  <a:pt x="845" y="0"/>
                </a:lnTo>
                <a:lnTo>
                  <a:pt x="0" y="844"/>
                </a:lnTo>
                <a:lnTo>
                  <a:pt x="1690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12387288" y="2081783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1689" y="6756"/>
                </a:moveTo>
                <a:lnTo>
                  <a:pt x="0" y="8445"/>
                </a:lnTo>
                <a:lnTo>
                  <a:pt x="1689" y="7607"/>
                </a:lnTo>
                <a:lnTo>
                  <a:pt x="1689" y="6756"/>
                </a:lnTo>
                <a:close/>
              </a:path>
              <a:path w="6350" h="8889">
                <a:moveTo>
                  <a:pt x="2540" y="5067"/>
                </a:moveTo>
                <a:lnTo>
                  <a:pt x="1689" y="6756"/>
                </a:lnTo>
                <a:lnTo>
                  <a:pt x="2540" y="5918"/>
                </a:lnTo>
                <a:lnTo>
                  <a:pt x="2540" y="5067"/>
                </a:lnTo>
                <a:close/>
              </a:path>
              <a:path w="6350" h="8889">
                <a:moveTo>
                  <a:pt x="3378" y="4229"/>
                </a:moveTo>
                <a:lnTo>
                  <a:pt x="2540" y="2540"/>
                </a:lnTo>
                <a:lnTo>
                  <a:pt x="850" y="0"/>
                </a:lnTo>
                <a:lnTo>
                  <a:pt x="0" y="0"/>
                </a:lnTo>
                <a:lnTo>
                  <a:pt x="2540" y="5067"/>
                </a:lnTo>
                <a:lnTo>
                  <a:pt x="3378" y="4229"/>
                </a:lnTo>
                <a:close/>
              </a:path>
              <a:path w="6350" h="8889">
                <a:moveTo>
                  <a:pt x="5918" y="850"/>
                </a:moveTo>
                <a:lnTo>
                  <a:pt x="5067" y="2540"/>
                </a:lnTo>
                <a:lnTo>
                  <a:pt x="5067" y="3378"/>
                </a:lnTo>
                <a:lnTo>
                  <a:pt x="4229" y="4229"/>
                </a:lnTo>
                <a:lnTo>
                  <a:pt x="4229" y="5918"/>
                </a:lnTo>
                <a:lnTo>
                  <a:pt x="5067" y="6756"/>
                </a:lnTo>
                <a:lnTo>
                  <a:pt x="5918" y="5067"/>
                </a:lnTo>
                <a:lnTo>
                  <a:pt x="5918" y="85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12192993" y="2736976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0" y="0"/>
                </a:moveTo>
                <a:lnTo>
                  <a:pt x="1690" y="1688"/>
                </a:lnTo>
                <a:lnTo>
                  <a:pt x="2535" y="3377"/>
                </a:lnTo>
                <a:lnTo>
                  <a:pt x="9295" y="5910"/>
                </a:lnTo>
                <a:lnTo>
                  <a:pt x="5070" y="2533"/>
                </a:lnTo>
                <a:lnTo>
                  <a:pt x="253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12198032" y="2901568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3403" y="37160"/>
                </a:moveTo>
                <a:lnTo>
                  <a:pt x="1714" y="36309"/>
                </a:lnTo>
                <a:lnTo>
                  <a:pt x="0" y="36309"/>
                </a:lnTo>
                <a:lnTo>
                  <a:pt x="3403" y="37160"/>
                </a:lnTo>
                <a:close/>
              </a:path>
              <a:path w="8890" h="37464">
                <a:moveTo>
                  <a:pt x="8470" y="0"/>
                </a:moveTo>
                <a:lnTo>
                  <a:pt x="1714" y="5918"/>
                </a:lnTo>
                <a:lnTo>
                  <a:pt x="5943" y="3378"/>
                </a:lnTo>
                <a:lnTo>
                  <a:pt x="7632" y="1689"/>
                </a:lnTo>
                <a:lnTo>
                  <a:pt x="84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12182007" y="305947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2535" y="1688"/>
                </a:moveTo>
                <a:lnTo>
                  <a:pt x="845" y="1688"/>
                </a:lnTo>
                <a:lnTo>
                  <a:pt x="845" y="2533"/>
                </a:lnTo>
                <a:lnTo>
                  <a:pt x="6760" y="2533"/>
                </a:lnTo>
                <a:lnTo>
                  <a:pt x="2535" y="1688"/>
                </a:lnTo>
                <a:close/>
              </a:path>
              <a:path w="6984" h="2539">
                <a:moveTo>
                  <a:pt x="0" y="0"/>
                </a:moveTo>
                <a:lnTo>
                  <a:pt x="0" y="844"/>
                </a:lnTo>
                <a:lnTo>
                  <a:pt x="845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12005454" y="2895656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6690" y="5066"/>
                </a:moveTo>
                <a:lnTo>
                  <a:pt x="6690" y="6724"/>
                </a:lnTo>
                <a:lnTo>
                  <a:pt x="13451" y="12666"/>
                </a:lnTo>
                <a:lnTo>
                  <a:pt x="6690" y="5066"/>
                </a:lnTo>
                <a:close/>
              </a:path>
              <a:path w="13970" h="12700">
                <a:moveTo>
                  <a:pt x="2203" y="2780"/>
                </a:moveTo>
                <a:lnTo>
                  <a:pt x="6690" y="8444"/>
                </a:lnTo>
                <a:lnTo>
                  <a:pt x="6690" y="6724"/>
                </a:lnTo>
                <a:lnTo>
                  <a:pt x="2203" y="2780"/>
                </a:lnTo>
                <a:close/>
              </a:path>
              <a:path w="13970" h="12700">
                <a:moveTo>
                  <a:pt x="0" y="0"/>
                </a:moveTo>
                <a:lnTo>
                  <a:pt x="0" y="844"/>
                </a:lnTo>
                <a:lnTo>
                  <a:pt x="2203" y="278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11928550" y="3061979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69">
                <a:moveTo>
                  <a:pt x="5796" y="0"/>
                </a:moveTo>
                <a:lnTo>
                  <a:pt x="0" y="870"/>
                </a:lnTo>
                <a:lnTo>
                  <a:pt x="2535" y="5092"/>
                </a:lnTo>
                <a:lnTo>
                  <a:pt x="5915" y="13537"/>
                </a:lnTo>
                <a:lnTo>
                  <a:pt x="5347" y="6808"/>
                </a:lnTo>
                <a:lnTo>
                  <a:pt x="6443" y="2137"/>
                </a:lnTo>
                <a:lnTo>
                  <a:pt x="579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12173556" y="303160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1831" y="0"/>
                </a:moveTo>
                <a:lnTo>
                  <a:pt x="10986" y="3377"/>
                </a:lnTo>
                <a:lnTo>
                  <a:pt x="0" y="7599"/>
                </a:lnTo>
                <a:lnTo>
                  <a:pt x="2535" y="12666"/>
                </a:lnTo>
                <a:lnTo>
                  <a:pt x="6760" y="13510"/>
                </a:lnTo>
                <a:lnTo>
                  <a:pt x="5295" y="10805"/>
                </a:lnTo>
                <a:lnTo>
                  <a:pt x="9612" y="7071"/>
                </a:lnTo>
                <a:lnTo>
                  <a:pt x="13772" y="3179"/>
                </a:lnTo>
                <a:lnTo>
                  <a:pt x="1183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13248299" y="196869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1690" y="844"/>
                </a:lnTo>
                <a:lnTo>
                  <a:pt x="2535" y="844"/>
                </a:lnTo>
                <a:lnTo>
                  <a:pt x="169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12181154" y="3045307"/>
            <a:ext cx="6350" cy="13335"/>
          </a:xfrm>
          <a:custGeom>
            <a:avLst/>
            <a:gdLst/>
            <a:ahLst/>
            <a:cxnLst/>
            <a:rect l="l" t="t" r="r" b="b"/>
            <a:pathLst>
              <a:path w="6350" h="13335">
                <a:moveTo>
                  <a:pt x="850" y="10795"/>
                </a:moveTo>
                <a:lnTo>
                  <a:pt x="0" y="12484"/>
                </a:lnTo>
                <a:lnTo>
                  <a:pt x="850" y="13322"/>
                </a:lnTo>
                <a:lnTo>
                  <a:pt x="850" y="10795"/>
                </a:lnTo>
                <a:close/>
              </a:path>
              <a:path w="6350" h="13335">
                <a:moveTo>
                  <a:pt x="5918" y="660"/>
                </a:moveTo>
                <a:lnTo>
                  <a:pt x="1181" y="0"/>
                </a:lnTo>
                <a:lnTo>
                  <a:pt x="2540" y="660"/>
                </a:lnTo>
                <a:lnTo>
                  <a:pt x="5918" y="66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13602323" y="2126534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0" y="0"/>
                </a:moveTo>
                <a:lnTo>
                  <a:pt x="15211" y="6755"/>
                </a:lnTo>
                <a:lnTo>
                  <a:pt x="10141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12146513" y="3050184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0"/>
                </a:moveTo>
                <a:lnTo>
                  <a:pt x="0" y="0"/>
                </a:lnTo>
                <a:lnTo>
                  <a:pt x="0" y="2533"/>
                </a:lnTo>
                <a:lnTo>
                  <a:pt x="845" y="1688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11986862" y="294041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845" y="1688"/>
                </a:lnTo>
                <a:lnTo>
                  <a:pt x="1690" y="1688"/>
                </a:lnTo>
                <a:lnTo>
                  <a:pt x="845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13489080" y="1929012"/>
            <a:ext cx="6985" cy="8890"/>
          </a:xfrm>
          <a:custGeom>
            <a:avLst/>
            <a:gdLst/>
            <a:ahLst/>
            <a:cxnLst/>
            <a:rect l="l" t="t" r="r" b="b"/>
            <a:pathLst>
              <a:path w="6984" h="8889">
                <a:moveTo>
                  <a:pt x="6760" y="0"/>
                </a:moveTo>
                <a:lnTo>
                  <a:pt x="5915" y="844"/>
                </a:lnTo>
                <a:lnTo>
                  <a:pt x="5070" y="844"/>
                </a:lnTo>
                <a:lnTo>
                  <a:pt x="3380" y="1688"/>
                </a:lnTo>
                <a:lnTo>
                  <a:pt x="0" y="8444"/>
                </a:lnTo>
                <a:lnTo>
                  <a:pt x="4225" y="4222"/>
                </a:lnTo>
                <a:lnTo>
                  <a:pt x="5915" y="1688"/>
                </a:lnTo>
                <a:lnTo>
                  <a:pt x="67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13450206" y="2180577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4">
                <a:moveTo>
                  <a:pt x="845" y="0"/>
                </a:moveTo>
                <a:lnTo>
                  <a:pt x="0" y="5066"/>
                </a:lnTo>
                <a:lnTo>
                  <a:pt x="1690" y="9288"/>
                </a:lnTo>
                <a:lnTo>
                  <a:pt x="2205" y="6768"/>
                </a:lnTo>
                <a:lnTo>
                  <a:pt x="6443" y="8760"/>
                </a:lnTo>
                <a:lnTo>
                  <a:pt x="10840" y="10594"/>
                </a:lnTo>
                <a:lnTo>
                  <a:pt x="11831" y="7599"/>
                </a:lnTo>
                <a:lnTo>
                  <a:pt x="9295" y="7599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11984326" y="2948854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0"/>
                </a:moveTo>
                <a:lnTo>
                  <a:pt x="1690" y="2533"/>
                </a:lnTo>
                <a:lnTo>
                  <a:pt x="2535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13337880" y="2158622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11831" y="0"/>
                </a:moveTo>
                <a:lnTo>
                  <a:pt x="6760" y="3377"/>
                </a:lnTo>
                <a:lnTo>
                  <a:pt x="0" y="8444"/>
                </a:lnTo>
                <a:lnTo>
                  <a:pt x="9295" y="1688"/>
                </a:lnTo>
                <a:lnTo>
                  <a:pt x="13521" y="844"/>
                </a:lnTo>
                <a:lnTo>
                  <a:pt x="1183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12208205" y="273190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5" y="0"/>
                </a:moveTo>
                <a:lnTo>
                  <a:pt x="0" y="844"/>
                </a:lnTo>
                <a:lnTo>
                  <a:pt x="1690" y="1688"/>
                </a:lnTo>
                <a:lnTo>
                  <a:pt x="3380" y="844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11245013" y="5242672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35" y="0"/>
                </a:moveTo>
                <a:lnTo>
                  <a:pt x="0" y="844"/>
                </a:lnTo>
                <a:lnTo>
                  <a:pt x="0" y="4222"/>
                </a:lnTo>
                <a:lnTo>
                  <a:pt x="1690" y="5066"/>
                </a:lnTo>
                <a:lnTo>
                  <a:pt x="4225" y="4222"/>
                </a:lnTo>
                <a:lnTo>
                  <a:pt x="3380" y="2533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10236996" y="421350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0" y="0"/>
                </a:moveTo>
                <a:lnTo>
                  <a:pt x="2535" y="0"/>
                </a:lnTo>
                <a:lnTo>
                  <a:pt x="0" y="844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10242912" y="4274304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20" h="1904">
                <a:moveTo>
                  <a:pt x="32951" y="0"/>
                </a:moveTo>
                <a:lnTo>
                  <a:pt x="26495" y="382"/>
                </a:lnTo>
                <a:lnTo>
                  <a:pt x="17426" y="527"/>
                </a:lnTo>
                <a:lnTo>
                  <a:pt x="7882" y="831"/>
                </a:lnTo>
                <a:lnTo>
                  <a:pt x="0" y="1688"/>
                </a:lnTo>
                <a:lnTo>
                  <a:pt x="8713" y="1068"/>
                </a:lnTo>
                <a:lnTo>
                  <a:pt x="15841" y="1161"/>
                </a:lnTo>
                <a:lnTo>
                  <a:pt x="23286" y="1095"/>
                </a:lnTo>
                <a:lnTo>
                  <a:pt x="3295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10256434" y="419661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83" y="0"/>
                </a:moveTo>
                <a:lnTo>
                  <a:pt x="0" y="844"/>
                </a:lnTo>
                <a:lnTo>
                  <a:pt x="1683" y="844"/>
                </a:lnTo>
                <a:lnTo>
                  <a:pt x="168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10596935" y="481379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5" y="0"/>
                </a:moveTo>
                <a:lnTo>
                  <a:pt x="0" y="0"/>
                </a:lnTo>
                <a:lnTo>
                  <a:pt x="0" y="844"/>
                </a:lnTo>
                <a:lnTo>
                  <a:pt x="845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11012613" y="5083113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5915" y="0"/>
                </a:moveTo>
                <a:lnTo>
                  <a:pt x="5070" y="844"/>
                </a:lnTo>
                <a:lnTo>
                  <a:pt x="3380" y="844"/>
                </a:lnTo>
                <a:lnTo>
                  <a:pt x="2535" y="1688"/>
                </a:lnTo>
                <a:lnTo>
                  <a:pt x="0" y="10125"/>
                </a:lnTo>
                <a:lnTo>
                  <a:pt x="3380" y="5910"/>
                </a:lnTo>
                <a:lnTo>
                  <a:pt x="5070" y="2533"/>
                </a:lnTo>
                <a:lnTo>
                  <a:pt x="591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10302899" y="443980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5" y="0"/>
                </a:moveTo>
                <a:lnTo>
                  <a:pt x="845" y="0"/>
                </a:lnTo>
                <a:lnTo>
                  <a:pt x="0" y="844"/>
                </a:lnTo>
                <a:lnTo>
                  <a:pt x="845" y="0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10580878" y="480706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0" y="0"/>
                </a:moveTo>
                <a:lnTo>
                  <a:pt x="0" y="1688"/>
                </a:lnTo>
                <a:lnTo>
                  <a:pt x="845" y="3377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10126312" y="375259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0" y="0"/>
                </a:moveTo>
                <a:lnTo>
                  <a:pt x="845" y="1688"/>
                </a:lnTo>
                <a:lnTo>
                  <a:pt x="4224" y="3377"/>
                </a:lnTo>
                <a:lnTo>
                  <a:pt x="4224" y="2533"/>
                </a:lnTo>
                <a:lnTo>
                  <a:pt x="3379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10099268" y="3560076"/>
            <a:ext cx="10160" cy="40005"/>
          </a:xfrm>
          <a:custGeom>
            <a:avLst/>
            <a:gdLst/>
            <a:ahLst/>
            <a:cxnLst/>
            <a:rect l="l" t="t" r="r" b="b"/>
            <a:pathLst>
              <a:path w="10159" h="40004">
                <a:moveTo>
                  <a:pt x="2540" y="31242"/>
                </a:moveTo>
                <a:lnTo>
                  <a:pt x="1689" y="33782"/>
                </a:lnTo>
                <a:lnTo>
                  <a:pt x="850" y="37147"/>
                </a:lnTo>
                <a:lnTo>
                  <a:pt x="850" y="39687"/>
                </a:lnTo>
                <a:lnTo>
                  <a:pt x="2540" y="31242"/>
                </a:lnTo>
                <a:close/>
              </a:path>
              <a:path w="10159" h="40004">
                <a:moveTo>
                  <a:pt x="10134" y="838"/>
                </a:moveTo>
                <a:lnTo>
                  <a:pt x="9296" y="838"/>
                </a:lnTo>
                <a:lnTo>
                  <a:pt x="7607" y="0"/>
                </a:lnTo>
                <a:lnTo>
                  <a:pt x="5918" y="0"/>
                </a:lnTo>
                <a:lnTo>
                  <a:pt x="0" y="5905"/>
                </a:lnTo>
                <a:lnTo>
                  <a:pt x="5067" y="4216"/>
                </a:lnTo>
                <a:lnTo>
                  <a:pt x="8445" y="2527"/>
                </a:lnTo>
                <a:lnTo>
                  <a:pt x="10134" y="83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10176164" y="3885099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1690" y="0"/>
                </a:moveTo>
                <a:lnTo>
                  <a:pt x="0" y="2533"/>
                </a:lnTo>
                <a:lnTo>
                  <a:pt x="0" y="5066"/>
                </a:lnTo>
                <a:lnTo>
                  <a:pt x="9295" y="3377"/>
                </a:lnTo>
                <a:lnTo>
                  <a:pt x="5915" y="2533"/>
                </a:lnTo>
                <a:lnTo>
                  <a:pt x="3380" y="1688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10233609" y="4142650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4">
                <a:moveTo>
                  <a:pt x="2540" y="0"/>
                </a:moveTo>
                <a:lnTo>
                  <a:pt x="850" y="0"/>
                </a:lnTo>
                <a:lnTo>
                  <a:pt x="0" y="1689"/>
                </a:lnTo>
                <a:lnTo>
                  <a:pt x="850" y="850"/>
                </a:lnTo>
                <a:lnTo>
                  <a:pt x="2540" y="0"/>
                </a:lnTo>
                <a:close/>
              </a:path>
              <a:path w="19684" h="1904">
                <a:moveTo>
                  <a:pt x="19443" y="0"/>
                </a:moveTo>
                <a:lnTo>
                  <a:pt x="17741" y="0"/>
                </a:lnTo>
                <a:lnTo>
                  <a:pt x="16052" y="850"/>
                </a:lnTo>
                <a:lnTo>
                  <a:pt x="17741" y="850"/>
                </a:lnTo>
                <a:lnTo>
                  <a:pt x="1944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10173629" y="3879188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2535" y="0"/>
                </a:moveTo>
                <a:lnTo>
                  <a:pt x="0" y="2533"/>
                </a:lnTo>
                <a:lnTo>
                  <a:pt x="845" y="5066"/>
                </a:lnTo>
                <a:lnTo>
                  <a:pt x="3380" y="6755"/>
                </a:lnTo>
                <a:lnTo>
                  <a:pt x="5070" y="1688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12184543" y="222279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0"/>
                </a:moveTo>
                <a:lnTo>
                  <a:pt x="845" y="844"/>
                </a:lnTo>
                <a:lnTo>
                  <a:pt x="2535" y="1688"/>
                </a:lnTo>
                <a:lnTo>
                  <a:pt x="4225" y="1688"/>
                </a:lnTo>
                <a:lnTo>
                  <a:pt x="3380" y="844"/>
                </a:lnTo>
                <a:lnTo>
                  <a:pt x="169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12188768" y="174155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1690" y="1688"/>
                </a:lnTo>
                <a:lnTo>
                  <a:pt x="169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11028671" y="5109283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0" y="0"/>
                </a:moveTo>
                <a:lnTo>
                  <a:pt x="1690" y="5066"/>
                </a:lnTo>
                <a:lnTo>
                  <a:pt x="3380" y="6755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12228487" y="1702779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0" y="0"/>
                </a:moveTo>
                <a:lnTo>
                  <a:pt x="4225" y="4222"/>
                </a:lnTo>
                <a:lnTo>
                  <a:pt x="4225" y="2533"/>
                </a:lnTo>
                <a:lnTo>
                  <a:pt x="5070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11688545" y="5469776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2"/>
                </a:moveTo>
                <a:lnTo>
                  <a:pt x="0" y="844"/>
                </a:lnTo>
                <a:lnTo>
                  <a:pt x="845" y="0"/>
                </a:lnTo>
                <a:lnTo>
                  <a:pt x="0" y="844"/>
                </a:lnTo>
                <a:lnTo>
                  <a:pt x="0" y="253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11601564" y="539126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50" y="0"/>
                </a:moveTo>
                <a:lnTo>
                  <a:pt x="0" y="0"/>
                </a:lnTo>
                <a:lnTo>
                  <a:pt x="850" y="1689"/>
                </a:lnTo>
                <a:lnTo>
                  <a:pt x="8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12159189" y="176688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0"/>
                </a:moveTo>
                <a:lnTo>
                  <a:pt x="845" y="844"/>
                </a:lnTo>
                <a:lnTo>
                  <a:pt x="169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12231022" y="218986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9295" y="0"/>
                </a:moveTo>
                <a:lnTo>
                  <a:pt x="1690" y="0"/>
                </a:lnTo>
                <a:lnTo>
                  <a:pt x="0" y="844"/>
                </a:lnTo>
                <a:lnTo>
                  <a:pt x="929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11570303" y="5413209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3380" y="0"/>
                </a:moveTo>
                <a:lnTo>
                  <a:pt x="2535" y="844"/>
                </a:lnTo>
                <a:lnTo>
                  <a:pt x="1690" y="844"/>
                </a:lnTo>
                <a:lnTo>
                  <a:pt x="845" y="1688"/>
                </a:lnTo>
                <a:lnTo>
                  <a:pt x="845" y="2533"/>
                </a:lnTo>
                <a:lnTo>
                  <a:pt x="0" y="4222"/>
                </a:lnTo>
                <a:lnTo>
                  <a:pt x="845" y="3377"/>
                </a:lnTo>
                <a:lnTo>
                  <a:pt x="2535" y="2533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12170176" y="5468932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0"/>
                </a:moveTo>
                <a:lnTo>
                  <a:pt x="0" y="3376"/>
                </a:lnTo>
                <a:lnTo>
                  <a:pt x="845" y="3376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11136842" y="5199614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0" y="0"/>
                </a:moveTo>
                <a:lnTo>
                  <a:pt x="0" y="0"/>
                </a:lnTo>
                <a:lnTo>
                  <a:pt x="1690" y="844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11570303" y="5408987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3380" y="0"/>
                </a:moveTo>
                <a:lnTo>
                  <a:pt x="845" y="5066"/>
                </a:lnTo>
                <a:lnTo>
                  <a:pt x="0" y="5910"/>
                </a:lnTo>
                <a:lnTo>
                  <a:pt x="1690" y="5910"/>
                </a:lnTo>
                <a:lnTo>
                  <a:pt x="2535" y="3377"/>
                </a:lnTo>
                <a:lnTo>
                  <a:pt x="3380" y="1688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11249239" y="5242672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7605" y="0"/>
                </a:moveTo>
                <a:lnTo>
                  <a:pt x="2535" y="3377"/>
                </a:lnTo>
                <a:lnTo>
                  <a:pt x="0" y="4222"/>
                </a:lnTo>
                <a:lnTo>
                  <a:pt x="845" y="5910"/>
                </a:lnTo>
                <a:lnTo>
                  <a:pt x="2535" y="7599"/>
                </a:lnTo>
                <a:lnTo>
                  <a:pt x="760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11471427" y="5368480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59" h="16510">
                <a:moveTo>
                  <a:pt x="2527" y="6743"/>
                </a:moveTo>
                <a:lnTo>
                  <a:pt x="1689" y="3365"/>
                </a:lnTo>
                <a:lnTo>
                  <a:pt x="0" y="0"/>
                </a:lnTo>
                <a:lnTo>
                  <a:pt x="2527" y="6743"/>
                </a:lnTo>
                <a:close/>
              </a:path>
              <a:path w="22859" h="16510">
                <a:moveTo>
                  <a:pt x="22809" y="10121"/>
                </a:moveTo>
                <a:lnTo>
                  <a:pt x="21120" y="13500"/>
                </a:lnTo>
                <a:lnTo>
                  <a:pt x="20281" y="16027"/>
                </a:lnTo>
                <a:lnTo>
                  <a:pt x="22809" y="10121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 descr=""/>
          <p:cNvSpPr/>
          <p:nvPr/>
        </p:nvSpPr>
        <p:spPr>
          <a:xfrm>
            <a:off x="11860098" y="3051873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69">
                <a:moveTo>
                  <a:pt x="0" y="0"/>
                </a:moveTo>
                <a:lnTo>
                  <a:pt x="8450" y="7599"/>
                </a:lnTo>
                <a:lnTo>
                  <a:pt x="9295" y="13510"/>
                </a:lnTo>
                <a:lnTo>
                  <a:pt x="10986" y="9288"/>
                </a:lnTo>
                <a:lnTo>
                  <a:pt x="7605" y="6755"/>
                </a:lnTo>
                <a:lnTo>
                  <a:pt x="4225" y="3377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 descr=""/>
          <p:cNvSpPr/>
          <p:nvPr/>
        </p:nvSpPr>
        <p:spPr>
          <a:xfrm>
            <a:off x="12019737" y="1441855"/>
            <a:ext cx="59690" cy="14604"/>
          </a:xfrm>
          <a:custGeom>
            <a:avLst/>
            <a:gdLst/>
            <a:ahLst/>
            <a:cxnLst/>
            <a:rect l="l" t="t" r="r" b="b"/>
            <a:pathLst>
              <a:path w="59690" h="14605">
                <a:moveTo>
                  <a:pt x="850" y="13512"/>
                </a:moveTo>
                <a:lnTo>
                  <a:pt x="0" y="10985"/>
                </a:lnTo>
                <a:lnTo>
                  <a:pt x="850" y="14363"/>
                </a:lnTo>
                <a:lnTo>
                  <a:pt x="850" y="13512"/>
                </a:lnTo>
                <a:close/>
              </a:path>
              <a:path w="59690" h="14605">
                <a:moveTo>
                  <a:pt x="26200" y="9296"/>
                </a:moveTo>
                <a:lnTo>
                  <a:pt x="20294" y="5918"/>
                </a:lnTo>
                <a:lnTo>
                  <a:pt x="25361" y="9296"/>
                </a:lnTo>
                <a:lnTo>
                  <a:pt x="26200" y="9296"/>
                </a:lnTo>
                <a:close/>
              </a:path>
              <a:path w="59690" h="14605">
                <a:moveTo>
                  <a:pt x="59156" y="2540"/>
                </a:moveTo>
                <a:lnTo>
                  <a:pt x="58318" y="850"/>
                </a:lnTo>
                <a:lnTo>
                  <a:pt x="57467" y="0"/>
                </a:lnTo>
                <a:lnTo>
                  <a:pt x="58318" y="1689"/>
                </a:lnTo>
                <a:lnTo>
                  <a:pt x="59156" y="25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 descr=""/>
          <p:cNvSpPr/>
          <p:nvPr/>
        </p:nvSpPr>
        <p:spPr>
          <a:xfrm>
            <a:off x="12298629" y="1384434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90">
                <a:moveTo>
                  <a:pt x="1690" y="0"/>
                </a:moveTo>
                <a:lnTo>
                  <a:pt x="0" y="0"/>
                </a:lnTo>
                <a:lnTo>
                  <a:pt x="1690" y="8444"/>
                </a:lnTo>
                <a:lnTo>
                  <a:pt x="2535" y="5066"/>
                </a:lnTo>
                <a:lnTo>
                  <a:pt x="3380" y="2533"/>
                </a:lnTo>
                <a:lnTo>
                  <a:pt x="4225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 descr=""/>
          <p:cNvSpPr/>
          <p:nvPr/>
        </p:nvSpPr>
        <p:spPr>
          <a:xfrm>
            <a:off x="11933621" y="1479009"/>
            <a:ext cx="1905" cy="3810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690" y="1688"/>
                </a:moveTo>
                <a:lnTo>
                  <a:pt x="0" y="1688"/>
                </a:lnTo>
                <a:lnTo>
                  <a:pt x="0" y="3377"/>
                </a:lnTo>
                <a:lnTo>
                  <a:pt x="1690" y="1688"/>
                </a:lnTo>
                <a:close/>
              </a:path>
              <a:path w="1904" h="3809">
                <a:moveTo>
                  <a:pt x="845" y="0"/>
                </a:moveTo>
                <a:lnTo>
                  <a:pt x="0" y="0"/>
                </a:lnTo>
                <a:lnTo>
                  <a:pt x="0" y="844"/>
                </a:lnTo>
                <a:lnTo>
                  <a:pt x="845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/>
          <p:nvPr/>
        </p:nvSpPr>
        <p:spPr>
          <a:xfrm>
            <a:off x="10193059" y="2888900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0"/>
                </a:moveTo>
                <a:lnTo>
                  <a:pt x="0" y="844"/>
                </a:lnTo>
                <a:lnTo>
                  <a:pt x="1690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 descr=""/>
          <p:cNvSpPr/>
          <p:nvPr/>
        </p:nvSpPr>
        <p:spPr>
          <a:xfrm>
            <a:off x="11936156" y="1479853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4">
                <a:moveTo>
                  <a:pt x="1901" y="5910"/>
                </a:moveTo>
                <a:lnTo>
                  <a:pt x="1690" y="5910"/>
                </a:lnTo>
                <a:lnTo>
                  <a:pt x="2535" y="6755"/>
                </a:lnTo>
                <a:lnTo>
                  <a:pt x="1901" y="5910"/>
                </a:lnTo>
                <a:close/>
              </a:path>
              <a:path w="2540" h="6984">
                <a:moveTo>
                  <a:pt x="0" y="1688"/>
                </a:moveTo>
                <a:lnTo>
                  <a:pt x="0" y="3377"/>
                </a:lnTo>
                <a:lnTo>
                  <a:pt x="1901" y="5910"/>
                </a:lnTo>
                <a:lnTo>
                  <a:pt x="1690" y="5910"/>
                </a:lnTo>
                <a:lnTo>
                  <a:pt x="845" y="4222"/>
                </a:lnTo>
                <a:lnTo>
                  <a:pt x="0" y="1688"/>
                </a:lnTo>
                <a:close/>
              </a:path>
              <a:path w="2540" h="6984">
                <a:moveTo>
                  <a:pt x="845" y="0"/>
                </a:moveTo>
                <a:lnTo>
                  <a:pt x="0" y="0"/>
                </a:lnTo>
                <a:lnTo>
                  <a:pt x="0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/>
          <p:nvPr/>
        </p:nvSpPr>
        <p:spPr>
          <a:xfrm>
            <a:off x="12302855" y="1381901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3380" y="0"/>
                </a:moveTo>
                <a:lnTo>
                  <a:pt x="1690" y="844"/>
                </a:lnTo>
                <a:lnTo>
                  <a:pt x="0" y="3377"/>
                </a:lnTo>
                <a:lnTo>
                  <a:pt x="1690" y="3377"/>
                </a:lnTo>
                <a:lnTo>
                  <a:pt x="4225" y="5066"/>
                </a:lnTo>
                <a:lnTo>
                  <a:pt x="5915" y="2533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 descr=""/>
          <p:cNvSpPr/>
          <p:nvPr/>
        </p:nvSpPr>
        <p:spPr>
          <a:xfrm>
            <a:off x="11937001" y="147900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844"/>
                </a:moveTo>
                <a:lnTo>
                  <a:pt x="845" y="0"/>
                </a:lnTo>
                <a:lnTo>
                  <a:pt x="1690" y="0"/>
                </a:lnTo>
                <a:lnTo>
                  <a:pt x="0" y="0"/>
                </a:lnTo>
                <a:lnTo>
                  <a:pt x="0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 descr=""/>
          <p:cNvSpPr/>
          <p:nvPr/>
        </p:nvSpPr>
        <p:spPr>
          <a:xfrm>
            <a:off x="13174777" y="1286552"/>
            <a:ext cx="1905" cy="4445"/>
          </a:xfrm>
          <a:custGeom>
            <a:avLst/>
            <a:gdLst/>
            <a:ahLst/>
            <a:cxnLst/>
            <a:rect l="l" t="t" r="r" b="b"/>
            <a:pathLst>
              <a:path w="1905" h="4444">
                <a:moveTo>
                  <a:pt x="0" y="0"/>
                </a:moveTo>
                <a:lnTo>
                  <a:pt x="845" y="4222"/>
                </a:lnTo>
                <a:lnTo>
                  <a:pt x="169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/>
          <p:nvPr/>
        </p:nvSpPr>
        <p:spPr>
          <a:xfrm>
            <a:off x="13651337" y="1402167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40">
                <a:moveTo>
                  <a:pt x="1690" y="0"/>
                </a:moveTo>
                <a:lnTo>
                  <a:pt x="0" y="1688"/>
                </a:lnTo>
                <a:lnTo>
                  <a:pt x="0" y="2533"/>
                </a:lnTo>
                <a:lnTo>
                  <a:pt x="1690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 descr=""/>
          <p:cNvSpPr/>
          <p:nvPr/>
        </p:nvSpPr>
        <p:spPr>
          <a:xfrm>
            <a:off x="13158720" y="129246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1690" y="0"/>
                </a:moveTo>
                <a:lnTo>
                  <a:pt x="845" y="0"/>
                </a:lnTo>
                <a:lnTo>
                  <a:pt x="0" y="1688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/>
          <p:nvPr/>
        </p:nvSpPr>
        <p:spPr>
          <a:xfrm>
            <a:off x="12416026" y="133552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40">
                <a:moveTo>
                  <a:pt x="1690" y="0"/>
                </a:moveTo>
                <a:lnTo>
                  <a:pt x="0" y="2533"/>
                </a:lnTo>
                <a:lnTo>
                  <a:pt x="845" y="2533"/>
                </a:lnTo>
                <a:lnTo>
                  <a:pt x="845" y="1688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/>
          <p:nvPr/>
        </p:nvSpPr>
        <p:spPr>
          <a:xfrm>
            <a:off x="12555461" y="1309356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7607" y="1689"/>
                </a:moveTo>
                <a:lnTo>
                  <a:pt x="2540" y="0"/>
                </a:lnTo>
                <a:lnTo>
                  <a:pt x="0" y="0"/>
                </a:lnTo>
                <a:lnTo>
                  <a:pt x="7607" y="1689"/>
                </a:lnTo>
                <a:close/>
              </a:path>
              <a:path w="35559" h="11430">
                <a:moveTo>
                  <a:pt x="35496" y="6756"/>
                </a:moveTo>
                <a:lnTo>
                  <a:pt x="30416" y="0"/>
                </a:lnTo>
                <a:lnTo>
                  <a:pt x="32118" y="5067"/>
                </a:lnTo>
                <a:lnTo>
                  <a:pt x="32956" y="8445"/>
                </a:lnTo>
                <a:lnTo>
                  <a:pt x="34645" y="10972"/>
                </a:lnTo>
                <a:lnTo>
                  <a:pt x="34645" y="10134"/>
                </a:lnTo>
                <a:lnTo>
                  <a:pt x="35496" y="8445"/>
                </a:lnTo>
                <a:lnTo>
                  <a:pt x="35496" y="675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/>
          <p:nvPr/>
        </p:nvSpPr>
        <p:spPr>
          <a:xfrm>
            <a:off x="10578342" y="216200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845" y="0"/>
                </a:moveTo>
                <a:lnTo>
                  <a:pt x="0" y="0"/>
                </a:lnTo>
                <a:lnTo>
                  <a:pt x="845" y="844"/>
                </a:lnTo>
                <a:lnTo>
                  <a:pt x="1690" y="844"/>
                </a:lnTo>
                <a:lnTo>
                  <a:pt x="3380" y="1688"/>
                </a:lnTo>
                <a:lnTo>
                  <a:pt x="2535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 descr=""/>
          <p:cNvSpPr/>
          <p:nvPr/>
        </p:nvSpPr>
        <p:spPr>
          <a:xfrm>
            <a:off x="10489629" y="2270085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0" y="0"/>
                </a:moveTo>
                <a:lnTo>
                  <a:pt x="0" y="844"/>
                </a:lnTo>
                <a:lnTo>
                  <a:pt x="1690" y="2533"/>
                </a:lnTo>
                <a:lnTo>
                  <a:pt x="5070" y="4222"/>
                </a:lnTo>
                <a:lnTo>
                  <a:pt x="169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10538625" y="2186495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90" h="19685">
                <a:moveTo>
                  <a:pt x="5067" y="19418"/>
                </a:moveTo>
                <a:lnTo>
                  <a:pt x="0" y="15201"/>
                </a:lnTo>
                <a:lnTo>
                  <a:pt x="3378" y="18580"/>
                </a:lnTo>
                <a:lnTo>
                  <a:pt x="5067" y="19418"/>
                </a:lnTo>
                <a:close/>
              </a:path>
              <a:path w="21590" h="19685">
                <a:moveTo>
                  <a:pt x="21120" y="0"/>
                </a:moveTo>
                <a:lnTo>
                  <a:pt x="14363" y="0"/>
                </a:lnTo>
                <a:lnTo>
                  <a:pt x="17741" y="838"/>
                </a:lnTo>
                <a:lnTo>
                  <a:pt x="19431" y="838"/>
                </a:lnTo>
                <a:lnTo>
                  <a:pt x="2112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/>
          <p:nvPr/>
        </p:nvSpPr>
        <p:spPr>
          <a:xfrm>
            <a:off x="10487093" y="226924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690" y="2533"/>
                </a:moveTo>
                <a:lnTo>
                  <a:pt x="2535" y="4222"/>
                </a:lnTo>
                <a:lnTo>
                  <a:pt x="2535" y="3377"/>
                </a:lnTo>
                <a:lnTo>
                  <a:pt x="1690" y="2533"/>
                </a:lnTo>
                <a:close/>
              </a:path>
              <a:path w="2540" h="4444">
                <a:moveTo>
                  <a:pt x="0" y="0"/>
                </a:moveTo>
                <a:lnTo>
                  <a:pt x="0" y="844"/>
                </a:lnTo>
                <a:lnTo>
                  <a:pt x="1690" y="2533"/>
                </a:lnTo>
                <a:lnTo>
                  <a:pt x="169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/>
          <p:nvPr/>
        </p:nvSpPr>
        <p:spPr>
          <a:xfrm>
            <a:off x="10192214" y="2870323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845" y="0"/>
                </a:moveTo>
                <a:lnTo>
                  <a:pt x="0" y="1688"/>
                </a:lnTo>
                <a:lnTo>
                  <a:pt x="4225" y="2533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 descr=""/>
          <p:cNvSpPr/>
          <p:nvPr/>
        </p:nvSpPr>
        <p:spPr>
          <a:xfrm>
            <a:off x="10500615" y="230555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0" y="0"/>
                </a:moveTo>
                <a:lnTo>
                  <a:pt x="0" y="0"/>
                </a:lnTo>
                <a:lnTo>
                  <a:pt x="845" y="844"/>
                </a:lnTo>
                <a:lnTo>
                  <a:pt x="1690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 descr=""/>
          <p:cNvSpPr/>
          <p:nvPr/>
        </p:nvSpPr>
        <p:spPr>
          <a:xfrm>
            <a:off x="11394516" y="1730577"/>
            <a:ext cx="33020" cy="24130"/>
          </a:xfrm>
          <a:custGeom>
            <a:avLst/>
            <a:gdLst/>
            <a:ahLst/>
            <a:cxnLst/>
            <a:rect l="l" t="t" r="r" b="b"/>
            <a:pathLst>
              <a:path w="33020" h="24130">
                <a:moveTo>
                  <a:pt x="850" y="21958"/>
                </a:moveTo>
                <a:lnTo>
                  <a:pt x="0" y="20269"/>
                </a:lnTo>
                <a:lnTo>
                  <a:pt x="0" y="22796"/>
                </a:lnTo>
                <a:lnTo>
                  <a:pt x="850" y="23647"/>
                </a:lnTo>
                <a:lnTo>
                  <a:pt x="850" y="21958"/>
                </a:lnTo>
                <a:close/>
              </a:path>
              <a:path w="33020" h="24130">
                <a:moveTo>
                  <a:pt x="32956" y="3378"/>
                </a:moveTo>
                <a:lnTo>
                  <a:pt x="31267" y="0"/>
                </a:lnTo>
                <a:lnTo>
                  <a:pt x="30429" y="0"/>
                </a:lnTo>
                <a:lnTo>
                  <a:pt x="32956" y="337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 descr=""/>
          <p:cNvSpPr/>
          <p:nvPr/>
        </p:nvSpPr>
        <p:spPr>
          <a:xfrm>
            <a:off x="10975429" y="1874976"/>
            <a:ext cx="40640" cy="12065"/>
          </a:xfrm>
          <a:custGeom>
            <a:avLst/>
            <a:gdLst/>
            <a:ahLst/>
            <a:cxnLst/>
            <a:rect l="l" t="t" r="r" b="b"/>
            <a:pathLst>
              <a:path w="40640" h="12064">
                <a:moveTo>
                  <a:pt x="8445" y="2527"/>
                </a:moveTo>
                <a:lnTo>
                  <a:pt x="5905" y="838"/>
                </a:lnTo>
                <a:lnTo>
                  <a:pt x="2527" y="0"/>
                </a:lnTo>
                <a:lnTo>
                  <a:pt x="0" y="0"/>
                </a:lnTo>
                <a:lnTo>
                  <a:pt x="8445" y="2527"/>
                </a:lnTo>
                <a:close/>
              </a:path>
              <a:path w="40640" h="12064">
                <a:moveTo>
                  <a:pt x="40563" y="7594"/>
                </a:moveTo>
                <a:lnTo>
                  <a:pt x="35483" y="2527"/>
                </a:lnTo>
                <a:lnTo>
                  <a:pt x="35483" y="6756"/>
                </a:lnTo>
                <a:lnTo>
                  <a:pt x="37172" y="10134"/>
                </a:lnTo>
                <a:lnTo>
                  <a:pt x="38874" y="11823"/>
                </a:lnTo>
                <a:lnTo>
                  <a:pt x="39712" y="10972"/>
                </a:lnTo>
                <a:lnTo>
                  <a:pt x="39712" y="9283"/>
                </a:lnTo>
                <a:lnTo>
                  <a:pt x="40563" y="759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 descr=""/>
          <p:cNvSpPr/>
          <p:nvPr/>
        </p:nvSpPr>
        <p:spPr>
          <a:xfrm>
            <a:off x="10738036" y="2010075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1690" y="0"/>
                </a:moveTo>
                <a:lnTo>
                  <a:pt x="845" y="0"/>
                </a:lnTo>
                <a:lnTo>
                  <a:pt x="0" y="844"/>
                </a:lnTo>
                <a:lnTo>
                  <a:pt x="845" y="1688"/>
                </a:lnTo>
                <a:lnTo>
                  <a:pt x="2535" y="5066"/>
                </a:lnTo>
                <a:lnTo>
                  <a:pt x="2535" y="3377"/>
                </a:lnTo>
                <a:lnTo>
                  <a:pt x="1690" y="1688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 descr=""/>
          <p:cNvSpPr/>
          <p:nvPr/>
        </p:nvSpPr>
        <p:spPr>
          <a:xfrm>
            <a:off x="11416496" y="174324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0"/>
                </a:moveTo>
                <a:lnTo>
                  <a:pt x="0" y="0"/>
                </a:lnTo>
                <a:lnTo>
                  <a:pt x="0" y="844"/>
                </a:lnTo>
                <a:lnTo>
                  <a:pt x="845" y="2533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 descr=""/>
          <p:cNvSpPr/>
          <p:nvPr/>
        </p:nvSpPr>
        <p:spPr>
          <a:xfrm>
            <a:off x="13744297" y="1496741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40">
                <a:moveTo>
                  <a:pt x="5070" y="0"/>
                </a:moveTo>
                <a:lnTo>
                  <a:pt x="3380" y="0"/>
                </a:lnTo>
                <a:lnTo>
                  <a:pt x="2535" y="844"/>
                </a:lnTo>
                <a:lnTo>
                  <a:pt x="0" y="2533"/>
                </a:lnTo>
                <a:lnTo>
                  <a:pt x="3380" y="2533"/>
                </a:lnTo>
                <a:lnTo>
                  <a:pt x="4225" y="1688"/>
                </a:lnTo>
                <a:lnTo>
                  <a:pt x="4225" y="844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 descr=""/>
          <p:cNvSpPr/>
          <p:nvPr/>
        </p:nvSpPr>
        <p:spPr>
          <a:xfrm>
            <a:off x="10832045" y="1918034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478" y="0"/>
                </a:moveTo>
                <a:lnTo>
                  <a:pt x="633" y="1688"/>
                </a:lnTo>
                <a:lnTo>
                  <a:pt x="0" y="4222"/>
                </a:lnTo>
                <a:lnTo>
                  <a:pt x="633" y="4222"/>
                </a:lnTo>
                <a:lnTo>
                  <a:pt x="147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 descr=""/>
          <p:cNvSpPr/>
          <p:nvPr/>
        </p:nvSpPr>
        <p:spPr>
          <a:xfrm>
            <a:off x="12746387" y="486529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5070" y="0"/>
                </a:moveTo>
                <a:lnTo>
                  <a:pt x="845" y="0"/>
                </a:lnTo>
                <a:lnTo>
                  <a:pt x="0" y="1688"/>
                </a:lnTo>
                <a:lnTo>
                  <a:pt x="845" y="5066"/>
                </a:lnTo>
                <a:lnTo>
                  <a:pt x="2535" y="4222"/>
                </a:lnTo>
                <a:lnTo>
                  <a:pt x="5070" y="3377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 descr=""/>
          <p:cNvSpPr/>
          <p:nvPr/>
        </p:nvSpPr>
        <p:spPr>
          <a:xfrm>
            <a:off x="11099648" y="4084383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4" h="22225">
                <a:moveTo>
                  <a:pt x="10985" y="19431"/>
                </a:moveTo>
                <a:lnTo>
                  <a:pt x="5080" y="19431"/>
                </a:lnTo>
                <a:lnTo>
                  <a:pt x="0" y="21120"/>
                </a:lnTo>
                <a:lnTo>
                  <a:pt x="850" y="21120"/>
                </a:lnTo>
                <a:lnTo>
                  <a:pt x="2540" y="21958"/>
                </a:lnTo>
                <a:lnTo>
                  <a:pt x="4229" y="21958"/>
                </a:lnTo>
                <a:lnTo>
                  <a:pt x="10985" y="19431"/>
                </a:lnTo>
                <a:close/>
              </a:path>
              <a:path w="14604" h="22225">
                <a:moveTo>
                  <a:pt x="14376" y="0"/>
                </a:moveTo>
                <a:lnTo>
                  <a:pt x="10985" y="4229"/>
                </a:lnTo>
                <a:lnTo>
                  <a:pt x="12674" y="3378"/>
                </a:lnTo>
                <a:lnTo>
                  <a:pt x="1437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 descr=""/>
          <p:cNvSpPr/>
          <p:nvPr/>
        </p:nvSpPr>
        <p:spPr>
          <a:xfrm>
            <a:off x="11223886" y="4881333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5070" y="0"/>
                </a:moveTo>
                <a:lnTo>
                  <a:pt x="2535" y="0"/>
                </a:lnTo>
                <a:lnTo>
                  <a:pt x="0" y="844"/>
                </a:lnTo>
                <a:lnTo>
                  <a:pt x="2535" y="844"/>
                </a:lnTo>
                <a:lnTo>
                  <a:pt x="3380" y="1688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 descr=""/>
          <p:cNvSpPr/>
          <p:nvPr/>
        </p:nvSpPr>
        <p:spPr>
          <a:xfrm>
            <a:off x="11097123" y="447949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1690" y="0"/>
                </a:moveTo>
                <a:lnTo>
                  <a:pt x="0" y="0"/>
                </a:lnTo>
                <a:lnTo>
                  <a:pt x="845" y="844"/>
                </a:lnTo>
                <a:lnTo>
                  <a:pt x="3380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 descr=""/>
          <p:cNvSpPr/>
          <p:nvPr/>
        </p:nvSpPr>
        <p:spPr>
          <a:xfrm>
            <a:off x="11275437" y="3653800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89">
                <a:moveTo>
                  <a:pt x="0" y="0"/>
                </a:moveTo>
                <a:lnTo>
                  <a:pt x="4225" y="5066"/>
                </a:lnTo>
                <a:lnTo>
                  <a:pt x="8450" y="6755"/>
                </a:lnTo>
                <a:lnTo>
                  <a:pt x="19437" y="8444"/>
                </a:lnTo>
                <a:lnTo>
                  <a:pt x="17746" y="591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 descr=""/>
          <p:cNvSpPr/>
          <p:nvPr/>
        </p:nvSpPr>
        <p:spPr>
          <a:xfrm>
            <a:off x="13096144" y="2611158"/>
            <a:ext cx="13335" cy="9525"/>
          </a:xfrm>
          <a:custGeom>
            <a:avLst/>
            <a:gdLst/>
            <a:ahLst/>
            <a:cxnLst/>
            <a:rect l="l" t="t" r="r" b="b"/>
            <a:pathLst>
              <a:path w="13334" h="9525">
                <a:moveTo>
                  <a:pt x="12715" y="0"/>
                </a:moveTo>
                <a:lnTo>
                  <a:pt x="6364" y="2876"/>
                </a:lnTo>
                <a:lnTo>
                  <a:pt x="1835" y="4010"/>
                </a:lnTo>
                <a:lnTo>
                  <a:pt x="0" y="5462"/>
                </a:lnTo>
                <a:lnTo>
                  <a:pt x="1729" y="9288"/>
                </a:lnTo>
                <a:lnTo>
                  <a:pt x="5955" y="5910"/>
                </a:lnTo>
                <a:lnTo>
                  <a:pt x="9335" y="2533"/>
                </a:lnTo>
                <a:lnTo>
                  <a:pt x="1271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 descr=""/>
          <p:cNvSpPr/>
          <p:nvPr/>
        </p:nvSpPr>
        <p:spPr>
          <a:xfrm>
            <a:off x="11196843" y="4788482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112" y="844"/>
                </a:moveTo>
                <a:lnTo>
                  <a:pt x="1690" y="844"/>
                </a:lnTo>
                <a:lnTo>
                  <a:pt x="0" y="1688"/>
                </a:lnTo>
                <a:lnTo>
                  <a:pt x="1690" y="1688"/>
                </a:lnTo>
                <a:lnTo>
                  <a:pt x="2112" y="844"/>
                </a:lnTo>
                <a:close/>
              </a:path>
              <a:path w="2540" h="1904">
                <a:moveTo>
                  <a:pt x="2535" y="0"/>
                </a:moveTo>
                <a:lnTo>
                  <a:pt x="2112" y="844"/>
                </a:lnTo>
                <a:lnTo>
                  <a:pt x="2535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 descr=""/>
          <p:cNvSpPr/>
          <p:nvPr/>
        </p:nvSpPr>
        <p:spPr>
          <a:xfrm>
            <a:off x="11189237" y="488133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0"/>
                </a:moveTo>
                <a:lnTo>
                  <a:pt x="0" y="1688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 descr=""/>
          <p:cNvSpPr/>
          <p:nvPr/>
        </p:nvSpPr>
        <p:spPr>
          <a:xfrm>
            <a:off x="11097968" y="4505674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5" y="0"/>
                </a:moveTo>
                <a:lnTo>
                  <a:pt x="0" y="0"/>
                </a:lnTo>
                <a:lnTo>
                  <a:pt x="3380" y="844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/>
          <p:nvPr/>
        </p:nvSpPr>
        <p:spPr>
          <a:xfrm>
            <a:off x="11111489" y="399065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0"/>
                </a:moveTo>
                <a:lnTo>
                  <a:pt x="3380" y="2533"/>
                </a:lnTo>
                <a:lnTo>
                  <a:pt x="253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/>
          <p:nvPr/>
        </p:nvSpPr>
        <p:spPr>
          <a:xfrm>
            <a:off x="13109705" y="295476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0"/>
                </a:moveTo>
                <a:lnTo>
                  <a:pt x="0" y="844"/>
                </a:lnTo>
                <a:lnTo>
                  <a:pt x="338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/>
          <p:nvPr/>
        </p:nvSpPr>
        <p:spPr>
          <a:xfrm>
            <a:off x="11182477" y="3655488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1690" y="0"/>
                </a:moveTo>
                <a:lnTo>
                  <a:pt x="0" y="0"/>
                </a:lnTo>
                <a:lnTo>
                  <a:pt x="4225" y="1688"/>
                </a:lnTo>
                <a:lnTo>
                  <a:pt x="5915" y="2533"/>
                </a:lnTo>
                <a:lnTo>
                  <a:pt x="6760" y="3377"/>
                </a:lnTo>
                <a:lnTo>
                  <a:pt x="6760" y="2533"/>
                </a:lnTo>
                <a:lnTo>
                  <a:pt x="5915" y="1688"/>
                </a:lnTo>
                <a:lnTo>
                  <a:pt x="3380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 descr=""/>
          <p:cNvSpPr/>
          <p:nvPr/>
        </p:nvSpPr>
        <p:spPr>
          <a:xfrm>
            <a:off x="11097968" y="3905365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5" y="0"/>
                </a:moveTo>
                <a:lnTo>
                  <a:pt x="1690" y="844"/>
                </a:lnTo>
                <a:lnTo>
                  <a:pt x="0" y="1688"/>
                </a:lnTo>
                <a:lnTo>
                  <a:pt x="1690" y="3377"/>
                </a:lnTo>
                <a:lnTo>
                  <a:pt x="5070" y="2533"/>
                </a:lnTo>
                <a:lnTo>
                  <a:pt x="5070" y="1688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 descr=""/>
          <p:cNvSpPr/>
          <p:nvPr/>
        </p:nvSpPr>
        <p:spPr>
          <a:xfrm>
            <a:off x="11165573" y="3631856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689" y="838"/>
                </a:moveTo>
                <a:lnTo>
                  <a:pt x="838" y="0"/>
                </a:lnTo>
                <a:lnTo>
                  <a:pt x="0" y="0"/>
                </a:lnTo>
                <a:lnTo>
                  <a:pt x="0" y="838"/>
                </a:lnTo>
                <a:lnTo>
                  <a:pt x="1689" y="838"/>
                </a:lnTo>
                <a:close/>
              </a:path>
              <a:path w="25400" h="27304">
                <a:moveTo>
                  <a:pt x="25349" y="27012"/>
                </a:moveTo>
                <a:lnTo>
                  <a:pt x="23660" y="25323"/>
                </a:lnTo>
                <a:lnTo>
                  <a:pt x="21120" y="23634"/>
                </a:lnTo>
                <a:lnTo>
                  <a:pt x="21971" y="24485"/>
                </a:lnTo>
                <a:lnTo>
                  <a:pt x="21971" y="25323"/>
                </a:lnTo>
                <a:lnTo>
                  <a:pt x="22809" y="25323"/>
                </a:lnTo>
                <a:lnTo>
                  <a:pt x="24498" y="27012"/>
                </a:lnTo>
                <a:lnTo>
                  <a:pt x="25349" y="2701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 descr=""/>
          <p:cNvSpPr/>
          <p:nvPr/>
        </p:nvSpPr>
        <p:spPr>
          <a:xfrm>
            <a:off x="11160504" y="371206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0"/>
                </a:moveTo>
                <a:lnTo>
                  <a:pt x="3380" y="1688"/>
                </a:lnTo>
                <a:lnTo>
                  <a:pt x="5915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 descr=""/>
          <p:cNvSpPr/>
          <p:nvPr/>
        </p:nvSpPr>
        <p:spPr>
          <a:xfrm>
            <a:off x="11094587" y="3901143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0"/>
                </a:moveTo>
                <a:lnTo>
                  <a:pt x="5070" y="3377"/>
                </a:lnTo>
                <a:lnTo>
                  <a:pt x="6760" y="4222"/>
                </a:lnTo>
                <a:lnTo>
                  <a:pt x="8450" y="2533"/>
                </a:lnTo>
                <a:lnTo>
                  <a:pt x="845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 descr=""/>
          <p:cNvSpPr/>
          <p:nvPr/>
        </p:nvSpPr>
        <p:spPr>
          <a:xfrm>
            <a:off x="11145291" y="3728110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4" h="24129">
                <a:moveTo>
                  <a:pt x="2527" y="23647"/>
                </a:moveTo>
                <a:lnTo>
                  <a:pt x="1689" y="22809"/>
                </a:lnTo>
                <a:lnTo>
                  <a:pt x="0" y="22809"/>
                </a:lnTo>
                <a:lnTo>
                  <a:pt x="838" y="23647"/>
                </a:lnTo>
                <a:lnTo>
                  <a:pt x="2527" y="23647"/>
                </a:lnTo>
                <a:close/>
              </a:path>
              <a:path w="14604" h="24129">
                <a:moveTo>
                  <a:pt x="14363" y="0"/>
                </a:moveTo>
                <a:lnTo>
                  <a:pt x="10985" y="0"/>
                </a:lnTo>
                <a:lnTo>
                  <a:pt x="9296" y="850"/>
                </a:lnTo>
                <a:lnTo>
                  <a:pt x="8445" y="1689"/>
                </a:lnTo>
                <a:lnTo>
                  <a:pt x="14363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 descr=""/>
          <p:cNvSpPr/>
          <p:nvPr/>
        </p:nvSpPr>
        <p:spPr>
          <a:xfrm>
            <a:off x="11092897" y="449638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5" y="0"/>
                </a:moveTo>
                <a:lnTo>
                  <a:pt x="0" y="0"/>
                </a:lnTo>
                <a:lnTo>
                  <a:pt x="1690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 descr=""/>
          <p:cNvSpPr/>
          <p:nvPr/>
        </p:nvSpPr>
        <p:spPr>
          <a:xfrm>
            <a:off x="13044704" y="3034140"/>
            <a:ext cx="4445" cy="2540"/>
          </a:xfrm>
          <a:custGeom>
            <a:avLst/>
            <a:gdLst/>
            <a:ahLst/>
            <a:cxnLst/>
            <a:rect l="l" t="t" r="r" b="b"/>
            <a:pathLst>
              <a:path w="4444" h="2539">
                <a:moveTo>
                  <a:pt x="0" y="0"/>
                </a:moveTo>
                <a:lnTo>
                  <a:pt x="845" y="844"/>
                </a:lnTo>
                <a:lnTo>
                  <a:pt x="4225" y="2533"/>
                </a:lnTo>
                <a:lnTo>
                  <a:pt x="338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 descr=""/>
          <p:cNvSpPr/>
          <p:nvPr/>
        </p:nvSpPr>
        <p:spPr>
          <a:xfrm>
            <a:off x="12993153" y="2906633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2535" y="0"/>
                </a:moveTo>
                <a:lnTo>
                  <a:pt x="0" y="5066"/>
                </a:lnTo>
                <a:lnTo>
                  <a:pt x="2535" y="6755"/>
                </a:lnTo>
                <a:lnTo>
                  <a:pt x="5070" y="4222"/>
                </a:lnTo>
                <a:lnTo>
                  <a:pt x="4225" y="1688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 descr=""/>
          <p:cNvSpPr/>
          <p:nvPr/>
        </p:nvSpPr>
        <p:spPr>
          <a:xfrm>
            <a:off x="11290643" y="4635652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20" h="13970">
                <a:moveTo>
                  <a:pt x="1689" y="5905"/>
                </a:moveTo>
                <a:lnTo>
                  <a:pt x="0" y="5905"/>
                </a:lnTo>
                <a:lnTo>
                  <a:pt x="838" y="6756"/>
                </a:lnTo>
                <a:lnTo>
                  <a:pt x="1689" y="5905"/>
                </a:lnTo>
                <a:close/>
              </a:path>
              <a:path w="45720" h="13970">
                <a:moveTo>
                  <a:pt x="4229" y="6756"/>
                </a:moveTo>
                <a:lnTo>
                  <a:pt x="3378" y="5905"/>
                </a:lnTo>
                <a:lnTo>
                  <a:pt x="1689" y="6756"/>
                </a:lnTo>
                <a:lnTo>
                  <a:pt x="4229" y="6756"/>
                </a:lnTo>
                <a:close/>
              </a:path>
              <a:path w="45720" h="13970">
                <a:moveTo>
                  <a:pt x="45567" y="0"/>
                </a:moveTo>
                <a:lnTo>
                  <a:pt x="37579" y="977"/>
                </a:lnTo>
                <a:lnTo>
                  <a:pt x="27927" y="2743"/>
                </a:lnTo>
                <a:lnTo>
                  <a:pt x="17195" y="5461"/>
                </a:lnTo>
                <a:lnTo>
                  <a:pt x="5918" y="9283"/>
                </a:lnTo>
                <a:lnTo>
                  <a:pt x="14909" y="7658"/>
                </a:lnTo>
                <a:lnTo>
                  <a:pt x="25336" y="6311"/>
                </a:lnTo>
                <a:lnTo>
                  <a:pt x="36271" y="4216"/>
                </a:lnTo>
                <a:lnTo>
                  <a:pt x="38798" y="5067"/>
                </a:lnTo>
                <a:lnTo>
                  <a:pt x="31191" y="8445"/>
                </a:lnTo>
                <a:lnTo>
                  <a:pt x="25285" y="10134"/>
                </a:lnTo>
                <a:lnTo>
                  <a:pt x="29502" y="9283"/>
                </a:lnTo>
                <a:lnTo>
                  <a:pt x="21907" y="13512"/>
                </a:lnTo>
                <a:lnTo>
                  <a:pt x="32893" y="10972"/>
                </a:lnTo>
                <a:lnTo>
                  <a:pt x="40030" y="7175"/>
                </a:lnTo>
                <a:lnTo>
                  <a:pt x="42494" y="4648"/>
                </a:lnTo>
                <a:lnTo>
                  <a:pt x="40373" y="3378"/>
                </a:lnTo>
                <a:lnTo>
                  <a:pt x="33731" y="3378"/>
                </a:lnTo>
                <a:lnTo>
                  <a:pt x="37109" y="1689"/>
                </a:lnTo>
                <a:lnTo>
                  <a:pt x="42189" y="838"/>
                </a:lnTo>
                <a:lnTo>
                  <a:pt x="4556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 descr=""/>
          <p:cNvSpPr/>
          <p:nvPr/>
        </p:nvSpPr>
        <p:spPr>
          <a:xfrm>
            <a:off x="11369171" y="3316948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9295" y="0"/>
                </a:moveTo>
                <a:lnTo>
                  <a:pt x="0" y="0"/>
                </a:lnTo>
                <a:lnTo>
                  <a:pt x="11831" y="6755"/>
                </a:lnTo>
                <a:lnTo>
                  <a:pt x="929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 descr=""/>
          <p:cNvSpPr/>
          <p:nvPr/>
        </p:nvSpPr>
        <p:spPr>
          <a:xfrm>
            <a:off x="11278816" y="3444455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0" y="0"/>
                </a:moveTo>
                <a:lnTo>
                  <a:pt x="10141" y="3377"/>
                </a:lnTo>
                <a:lnTo>
                  <a:pt x="10986" y="10977"/>
                </a:lnTo>
                <a:lnTo>
                  <a:pt x="13521" y="3377"/>
                </a:lnTo>
                <a:lnTo>
                  <a:pt x="9295" y="2533"/>
                </a:lnTo>
                <a:lnTo>
                  <a:pt x="422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 descr=""/>
          <p:cNvSpPr/>
          <p:nvPr/>
        </p:nvSpPr>
        <p:spPr>
          <a:xfrm>
            <a:off x="11294874" y="464155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0" y="1688"/>
                </a:lnTo>
                <a:lnTo>
                  <a:pt x="422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 descr=""/>
          <p:cNvSpPr/>
          <p:nvPr/>
        </p:nvSpPr>
        <p:spPr>
          <a:xfrm>
            <a:off x="11228957" y="488386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422" y="844"/>
                </a:moveTo>
                <a:lnTo>
                  <a:pt x="0" y="0"/>
                </a:lnTo>
                <a:lnTo>
                  <a:pt x="845" y="1688"/>
                </a:lnTo>
                <a:lnTo>
                  <a:pt x="422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 descr=""/>
          <p:cNvSpPr/>
          <p:nvPr/>
        </p:nvSpPr>
        <p:spPr>
          <a:xfrm>
            <a:off x="11229802" y="3764418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5070" y="4362"/>
                </a:moveTo>
                <a:lnTo>
                  <a:pt x="9295" y="5066"/>
                </a:lnTo>
                <a:lnTo>
                  <a:pt x="13521" y="5066"/>
                </a:lnTo>
                <a:lnTo>
                  <a:pt x="5070" y="4362"/>
                </a:lnTo>
                <a:close/>
              </a:path>
              <a:path w="13970" h="5079">
                <a:moveTo>
                  <a:pt x="4225" y="4222"/>
                </a:moveTo>
                <a:lnTo>
                  <a:pt x="3380" y="4222"/>
                </a:lnTo>
                <a:lnTo>
                  <a:pt x="5070" y="4362"/>
                </a:lnTo>
                <a:lnTo>
                  <a:pt x="4225" y="4222"/>
                </a:lnTo>
                <a:close/>
              </a:path>
              <a:path w="13970" h="5079">
                <a:moveTo>
                  <a:pt x="0" y="0"/>
                </a:moveTo>
                <a:lnTo>
                  <a:pt x="0" y="4222"/>
                </a:lnTo>
                <a:lnTo>
                  <a:pt x="3380" y="4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 descr=""/>
          <p:cNvSpPr/>
          <p:nvPr/>
        </p:nvSpPr>
        <p:spPr>
          <a:xfrm>
            <a:off x="11301564" y="4649998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20" h="5079">
                <a:moveTo>
                  <a:pt x="17746" y="0"/>
                </a:moveTo>
                <a:lnTo>
                  <a:pt x="0" y="4222"/>
                </a:lnTo>
                <a:lnTo>
                  <a:pt x="5070" y="5066"/>
                </a:lnTo>
                <a:lnTo>
                  <a:pt x="10141" y="4222"/>
                </a:lnTo>
                <a:lnTo>
                  <a:pt x="20282" y="844"/>
                </a:lnTo>
                <a:lnTo>
                  <a:pt x="1774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 descr=""/>
          <p:cNvSpPr/>
          <p:nvPr/>
        </p:nvSpPr>
        <p:spPr>
          <a:xfrm>
            <a:off x="11303677" y="498770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845" y="0"/>
                </a:moveTo>
                <a:lnTo>
                  <a:pt x="422" y="0"/>
                </a:lnTo>
                <a:lnTo>
                  <a:pt x="0" y="844"/>
                </a:lnTo>
                <a:lnTo>
                  <a:pt x="422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 descr=""/>
          <p:cNvSpPr/>
          <p:nvPr/>
        </p:nvSpPr>
        <p:spPr>
          <a:xfrm>
            <a:off x="11467202" y="5104216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3380" y="0"/>
                </a:moveTo>
                <a:lnTo>
                  <a:pt x="0" y="7599"/>
                </a:lnTo>
                <a:lnTo>
                  <a:pt x="2535" y="5910"/>
                </a:lnTo>
                <a:lnTo>
                  <a:pt x="4225" y="3377"/>
                </a:lnTo>
                <a:lnTo>
                  <a:pt x="6760" y="2533"/>
                </a:lnTo>
                <a:lnTo>
                  <a:pt x="5070" y="844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 descr=""/>
          <p:cNvSpPr/>
          <p:nvPr/>
        </p:nvSpPr>
        <p:spPr>
          <a:xfrm>
            <a:off x="11268676" y="4944657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5070" y="0"/>
                </a:moveTo>
                <a:lnTo>
                  <a:pt x="2535" y="1688"/>
                </a:lnTo>
                <a:lnTo>
                  <a:pt x="1690" y="3370"/>
                </a:lnTo>
                <a:lnTo>
                  <a:pt x="0" y="4222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 descr=""/>
          <p:cNvSpPr/>
          <p:nvPr/>
        </p:nvSpPr>
        <p:spPr>
          <a:xfrm>
            <a:off x="13106325" y="299951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845" y="0"/>
                </a:moveTo>
                <a:lnTo>
                  <a:pt x="0" y="0"/>
                </a:lnTo>
                <a:lnTo>
                  <a:pt x="845" y="844"/>
                </a:lnTo>
                <a:lnTo>
                  <a:pt x="1690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 descr=""/>
          <p:cNvSpPr/>
          <p:nvPr/>
        </p:nvSpPr>
        <p:spPr>
          <a:xfrm>
            <a:off x="11222196" y="4883022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5" y="1688"/>
                </a:moveTo>
                <a:lnTo>
                  <a:pt x="845" y="2533"/>
                </a:lnTo>
                <a:lnTo>
                  <a:pt x="0" y="3377"/>
                </a:lnTo>
                <a:lnTo>
                  <a:pt x="2535" y="1688"/>
                </a:lnTo>
                <a:close/>
              </a:path>
              <a:path w="5079" h="3810">
                <a:moveTo>
                  <a:pt x="5070" y="0"/>
                </a:moveTo>
                <a:lnTo>
                  <a:pt x="4225" y="0"/>
                </a:lnTo>
                <a:lnTo>
                  <a:pt x="2535" y="1688"/>
                </a:lnTo>
                <a:lnTo>
                  <a:pt x="4225" y="844"/>
                </a:lnTo>
                <a:lnTo>
                  <a:pt x="5070" y="844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 descr=""/>
          <p:cNvSpPr/>
          <p:nvPr/>
        </p:nvSpPr>
        <p:spPr>
          <a:xfrm>
            <a:off x="11473118" y="5105905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4225" y="0"/>
                </a:moveTo>
                <a:lnTo>
                  <a:pt x="2535" y="0"/>
                </a:lnTo>
                <a:lnTo>
                  <a:pt x="0" y="844"/>
                </a:lnTo>
                <a:lnTo>
                  <a:pt x="845" y="2533"/>
                </a:lnTo>
                <a:lnTo>
                  <a:pt x="2535" y="5066"/>
                </a:lnTo>
                <a:lnTo>
                  <a:pt x="4225" y="3377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 descr=""/>
          <p:cNvSpPr/>
          <p:nvPr/>
        </p:nvSpPr>
        <p:spPr>
          <a:xfrm>
            <a:off x="13073355" y="3093249"/>
            <a:ext cx="5080" cy="22860"/>
          </a:xfrm>
          <a:custGeom>
            <a:avLst/>
            <a:gdLst/>
            <a:ahLst/>
            <a:cxnLst/>
            <a:rect l="l" t="t" r="r" b="b"/>
            <a:pathLst>
              <a:path w="5080" h="22860">
                <a:moveTo>
                  <a:pt x="1701" y="16014"/>
                </a:moveTo>
                <a:lnTo>
                  <a:pt x="1092" y="17741"/>
                </a:lnTo>
                <a:lnTo>
                  <a:pt x="850" y="18580"/>
                </a:lnTo>
                <a:lnTo>
                  <a:pt x="0" y="22809"/>
                </a:lnTo>
                <a:lnTo>
                  <a:pt x="1701" y="17741"/>
                </a:lnTo>
                <a:lnTo>
                  <a:pt x="1701" y="16014"/>
                </a:lnTo>
                <a:close/>
              </a:path>
              <a:path w="5080" h="22860">
                <a:moveTo>
                  <a:pt x="3390" y="0"/>
                </a:moveTo>
                <a:lnTo>
                  <a:pt x="3048" y="0"/>
                </a:lnTo>
                <a:lnTo>
                  <a:pt x="2540" y="2540"/>
                </a:lnTo>
                <a:lnTo>
                  <a:pt x="3390" y="0"/>
                </a:lnTo>
                <a:close/>
              </a:path>
              <a:path w="5080" h="22860">
                <a:moveTo>
                  <a:pt x="5080" y="2540"/>
                </a:moveTo>
                <a:lnTo>
                  <a:pt x="3390" y="6756"/>
                </a:lnTo>
                <a:lnTo>
                  <a:pt x="2540" y="10985"/>
                </a:lnTo>
                <a:lnTo>
                  <a:pt x="1663" y="15621"/>
                </a:lnTo>
                <a:lnTo>
                  <a:pt x="2540" y="12674"/>
                </a:lnTo>
                <a:lnTo>
                  <a:pt x="5080" y="254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 descr=""/>
          <p:cNvSpPr/>
          <p:nvPr/>
        </p:nvSpPr>
        <p:spPr>
          <a:xfrm>
            <a:off x="11352718" y="4848408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13072" y="0"/>
                </a:moveTo>
                <a:lnTo>
                  <a:pt x="6707" y="2374"/>
                </a:lnTo>
                <a:lnTo>
                  <a:pt x="2086" y="3166"/>
                </a:lnTo>
                <a:lnTo>
                  <a:pt x="0" y="4274"/>
                </a:lnTo>
                <a:lnTo>
                  <a:pt x="1241" y="7599"/>
                </a:lnTo>
                <a:lnTo>
                  <a:pt x="4621" y="5066"/>
                </a:lnTo>
                <a:lnTo>
                  <a:pt x="1307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 descr=""/>
          <p:cNvSpPr/>
          <p:nvPr/>
        </p:nvSpPr>
        <p:spPr>
          <a:xfrm>
            <a:off x="13113931" y="2972498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845" y="0"/>
                </a:moveTo>
                <a:lnTo>
                  <a:pt x="0" y="0"/>
                </a:lnTo>
                <a:lnTo>
                  <a:pt x="845" y="844"/>
                </a:lnTo>
                <a:lnTo>
                  <a:pt x="2535" y="1688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 descr=""/>
          <p:cNvSpPr/>
          <p:nvPr/>
        </p:nvSpPr>
        <p:spPr>
          <a:xfrm>
            <a:off x="11929395" y="3907898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20" h="4445">
                <a:moveTo>
                  <a:pt x="10141" y="0"/>
                </a:moveTo>
                <a:lnTo>
                  <a:pt x="0" y="1688"/>
                </a:lnTo>
                <a:lnTo>
                  <a:pt x="1690" y="3377"/>
                </a:lnTo>
                <a:lnTo>
                  <a:pt x="20282" y="4222"/>
                </a:lnTo>
                <a:lnTo>
                  <a:pt x="15211" y="844"/>
                </a:lnTo>
                <a:lnTo>
                  <a:pt x="1014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 descr=""/>
          <p:cNvSpPr/>
          <p:nvPr/>
        </p:nvSpPr>
        <p:spPr>
          <a:xfrm>
            <a:off x="11209519" y="395180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0"/>
                </a:moveTo>
                <a:lnTo>
                  <a:pt x="0" y="844"/>
                </a:lnTo>
                <a:lnTo>
                  <a:pt x="169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 descr=""/>
          <p:cNvSpPr/>
          <p:nvPr/>
        </p:nvSpPr>
        <p:spPr>
          <a:xfrm>
            <a:off x="11197688" y="4273460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10141" y="0"/>
                </a:moveTo>
                <a:lnTo>
                  <a:pt x="5915" y="0"/>
                </a:lnTo>
                <a:lnTo>
                  <a:pt x="0" y="3377"/>
                </a:lnTo>
                <a:lnTo>
                  <a:pt x="5070" y="2533"/>
                </a:lnTo>
                <a:lnTo>
                  <a:pt x="1014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 descr=""/>
          <p:cNvSpPr/>
          <p:nvPr/>
        </p:nvSpPr>
        <p:spPr>
          <a:xfrm>
            <a:off x="11957284" y="3809172"/>
            <a:ext cx="15240" cy="4445"/>
          </a:xfrm>
          <a:custGeom>
            <a:avLst/>
            <a:gdLst/>
            <a:ahLst/>
            <a:cxnLst/>
            <a:rect l="l" t="t" r="r" b="b"/>
            <a:pathLst>
              <a:path w="15240" h="4445">
                <a:moveTo>
                  <a:pt x="13521" y="0"/>
                </a:moveTo>
                <a:lnTo>
                  <a:pt x="4225" y="0"/>
                </a:lnTo>
                <a:lnTo>
                  <a:pt x="0" y="844"/>
                </a:lnTo>
                <a:lnTo>
                  <a:pt x="10986" y="844"/>
                </a:lnTo>
                <a:lnTo>
                  <a:pt x="15211" y="4222"/>
                </a:lnTo>
                <a:lnTo>
                  <a:pt x="1352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 descr=""/>
          <p:cNvSpPr/>
          <p:nvPr/>
        </p:nvSpPr>
        <p:spPr>
          <a:xfrm>
            <a:off x="11201913" y="396447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845" y="0"/>
                </a:moveTo>
                <a:lnTo>
                  <a:pt x="0" y="0"/>
                </a:lnTo>
                <a:lnTo>
                  <a:pt x="845" y="844"/>
                </a:lnTo>
                <a:lnTo>
                  <a:pt x="1690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 descr=""/>
          <p:cNvSpPr/>
          <p:nvPr/>
        </p:nvSpPr>
        <p:spPr>
          <a:xfrm>
            <a:off x="12169331" y="4466831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0" y="0"/>
                </a:moveTo>
                <a:lnTo>
                  <a:pt x="1690" y="6755"/>
                </a:lnTo>
                <a:lnTo>
                  <a:pt x="2535" y="4222"/>
                </a:lnTo>
                <a:lnTo>
                  <a:pt x="169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 descr=""/>
          <p:cNvSpPr/>
          <p:nvPr/>
        </p:nvSpPr>
        <p:spPr>
          <a:xfrm>
            <a:off x="11198533" y="4288659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2535" y="0"/>
                </a:moveTo>
                <a:lnTo>
                  <a:pt x="0" y="2533"/>
                </a:lnTo>
                <a:lnTo>
                  <a:pt x="845" y="4222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 descr=""/>
          <p:cNvSpPr/>
          <p:nvPr/>
        </p:nvSpPr>
        <p:spPr>
          <a:xfrm>
            <a:off x="12128767" y="3689265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7605" y="0"/>
                </a:moveTo>
                <a:lnTo>
                  <a:pt x="0" y="5910"/>
                </a:lnTo>
                <a:lnTo>
                  <a:pt x="11831" y="844"/>
                </a:lnTo>
                <a:lnTo>
                  <a:pt x="760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 descr=""/>
          <p:cNvSpPr/>
          <p:nvPr/>
        </p:nvSpPr>
        <p:spPr>
          <a:xfrm>
            <a:off x="12177782" y="4487097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6760" y="0"/>
                </a:moveTo>
                <a:lnTo>
                  <a:pt x="3380" y="4222"/>
                </a:lnTo>
                <a:lnTo>
                  <a:pt x="0" y="9288"/>
                </a:lnTo>
                <a:lnTo>
                  <a:pt x="845" y="8444"/>
                </a:lnTo>
                <a:lnTo>
                  <a:pt x="1690" y="8444"/>
                </a:lnTo>
                <a:lnTo>
                  <a:pt x="3380" y="7599"/>
                </a:lnTo>
                <a:lnTo>
                  <a:pt x="67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 descr=""/>
          <p:cNvSpPr/>
          <p:nvPr/>
        </p:nvSpPr>
        <p:spPr>
          <a:xfrm>
            <a:off x="12232713" y="4036249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0" y="0"/>
                </a:moveTo>
                <a:lnTo>
                  <a:pt x="3380" y="6755"/>
                </a:lnTo>
                <a:lnTo>
                  <a:pt x="5633" y="5066"/>
                </a:lnTo>
                <a:lnTo>
                  <a:pt x="5915" y="5066"/>
                </a:lnTo>
                <a:lnTo>
                  <a:pt x="0" y="0"/>
                </a:lnTo>
                <a:close/>
              </a:path>
              <a:path w="16509" h="6985">
                <a:moveTo>
                  <a:pt x="16056" y="1688"/>
                </a:moveTo>
                <a:lnTo>
                  <a:pt x="11831" y="2533"/>
                </a:lnTo>
                <a:lnTo>
                  <a:pt x="6760" y="4222"/>
                </a:lnTo>
                <a:lnTo>
                  <a:pt x="5633" y="5066"/>
                </a:lnTo>
                <a:lnTo>
                  <a:pt x="5915" y="5066"/>
                </a:lnTo>
                <a:lnTo>
                  <a:pt x="16056" y="168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 descr=""/>
          <p:cNvSpPr/>
          <p:nvPr/>
        </p:nvSpPr>
        <p:spPr>
          <a:xfrm>
            <a:off x="11259380" y="4422076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5070" y="0"/>
                </a:moveTo>
                <a:lnTo>
                  <a:pt x="2535" y="0"/>
                </a:lnTo>
                <a:lnTo>
                  <a:pt x="0" y="1688"/>
                </a:lnTo>
                <a:lnTo>
                  <a:pt x="845" y="2533"/>
                </a:lnTo>
                <a:lnTo>
                  <a:pt x="2535" y="3377"/>
                </a:lnTo>
                <a:lnTo>
                  <a:pt x="3380" y="1688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 descr=""/>
          <p:cNvSpPr/>
          <p:nvPr/>
        </p:nvSpPr>
        <p:spPr>
          <a:xfrm>
            <a:off x="11280507" y="4565557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5070" y="0"/>
                </a:moveTo>
                <a:lnTo>
                  <a:pt x="0" y="3377"/>
                </a:lnTo>
                <a:lnTo>
                  <a:pt x="3380" y="2533"/>
                </a:lnTo>
                <a:lnTo>
                  <a:pt x="5070" y="844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 descr=""/>
          <p:cNvSpPr/>
          <p:nvPr/>
        </p:nvSpPr>
        <p:spPr>
          <a:xfrm>
            <a:off x="11290648" y="4627199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3380" y="844"/>
                </a:moveTo>
                <a:lnTo>
                  <a:pt x="0" y="844"/>
                </a:lnTo>
                <a:lnTo>
                  <a:pt x="845" y="1688"/>
                </a:lnTo>
                <a:lnTo>
                  <a:pt x="3380" y="844"/>
                </a:lnTo>
                <a:close/>
              </a:path>
              <a:path w="6984" h="1904">
                <a:moveTo>
                  <a:pt x="6760" y="0"/>
                </a:moveTo>
                <a:lnTo>
                  <a:pt x="2535" y="844"/>
                </a:lnTo>
                <a:lnTo>
                  <a:pt x="5070" y="844"/>
                </a:lnTo>
                <a:lnTo>
                  <a:pt x="67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 descr=""/>
          <p:cNvSpPr/>
          <p:nvPr/>
        </p:nvSpPr>
        <p:spPr>
          <a:xfrm>
            <a:off x="11281352" y="4579912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6760" y="0"/>
                </a:moveTo>
                <a:lnTo>
                  <a:pt x="0" y="1688"/>
                </a:lnTo>
                <a:lnTo>
                  <a:pt x="2535" y="844"/>
                </a:lnTo>
                <a:lnTo>
                  <a:pt x="5070" y="844"/>
                </a:lnTo>
                <a:lnTo>
                  <a:pt x="67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 descr=""/>
          <p:cNvSpPr/>
          <p:nvPr/>
        </p:nvSpPr>
        <p:spPr>
          <a:xfrm>
            <a:off x="11288958" y="4628888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2535" y="0"/>
                </a:moveTo>
                <a:lnTo>
                  <a:pt x="845" y="0"/>
                </a:lnTo>
                <a:lnTo>
                  <a:pt x="0" y="844"/>
                </a:lnTo>
                <a:lnTo>
                  <a:pt x="3380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 descr=""/>
          <p:cNvSpPr/>
          <p:nvPr/>
        </p:nvSpPr>
        <p:spPr>
          <a:xfrm>
            <a:off x="11204449" y="3943363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0"/>
                </a:moveTo>
                <a:lnTo>
                  <a:pt x="0" y="844"/>
                </a:lnTo>
                <a:lnTo>
                  <a:pt x="338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 descr=""/>
          <p:cNvSpPr/>
          <p:nvPr/>
        </p:nvSpPr>
        <p:spPr>
          <a:xfrm>
            <a:off x="11220506" y="436381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0"/>
                </a:moveTo>
                <a:lnTo>
                  <a:pt x="1690" y="844"/>
                </a:lnTo>
                <a:lnTo>
                  <a:pt x="4225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 descr=""/>
          <p:cNvSpPr/>
          <p:nvPr/>
        </p:nvSpPr>
        <p:spPr>
          <a:xfrm>
            <a:off x="11282198" y="454782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690" y="0"/>
                </a:moveTo>
                <a:lnTo>
                  <a:pt x="0" y="844"/>
                </a:lnTo>
                <a:lnTo>
                  <a:pt x="0" y="1688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 descr=""/>
          <p:cNvSpPr/>
          <p:nvPr/>
        </p:nvSpPr>
        <p:spPr>
          <a:xfrm>
            <a:off x="11198533" y="4292881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845" y="0"/>
                </a:moveTo>
                <a:lnTo>
                  <a:pt x="0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 descr=""/>
          <p:cNvSpPr/>
          <p:nvPr/>
        </p:nvSpPr>
        <p:spPr>
          <a:xfrm>
            <a:off x="11260225" y="4424610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3380" y="0"/>
                </a:moveTo>
                <a:lnTo>
                  <a:pt x="1690" y="0"/>
                </a:lnTo>
                <a:lnTo>
                  <a:pt x="845" y="1688"/>
                </a:lnTo>
                <a:lnTo>
                  <a:pt x="0" y="2533"/>
                </a:lnTo>
                <a:lnTo>
                  <a:pt x="9295" y="844"/>
                </a:lnTo>
                <a:lnTo>
                  <a:pt x="6760" y="844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 descr=""/>
          <p:cNvSpPr/>
          <p:nvPr/>
        </p:nvSpPr>
        <p:spPr>
          <a:xfrm>
            <a:off x="11282197" y="3603135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0"/>
                </a:moveTo>
                <a:lnTo>
                  <a:pt x="0" y="844"/>
                </a:lnTo>
                <a:lnTo>
                  <a:pt x="0" y="1688"/>
                </a:lnTo>
                <a:lnTo>
                  <a:pt x="845" y="2533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 descr=""/>
          <p:cNvSpPr/>
          <p:nvPr/>
        </p:nvSpPr>
        <p:spPr>
          <a:xfrm>
            <a:off x="12992308" y="2835702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0" y="0"/>
                </a:moveTo>
                <a:lnTo>
                  <a:pt x="4225" y="5910"/>
                </a:lnTo>
                <a:lnTo>
                  <a:pt x="12676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 descr=""/>
          <p:cNvSpPr/>
          <p:nvPr/>
        </p:nvSpPr>
        <p:spPr>
          <a:xfrm>
            <a:off x="11950522" y="3955186"/>
            <a:ext cx="8890" cy="3810"/>
          </a:xfrm>
          <a:custGeom>
            <a:avLst/>
            <a:gdLst/>
            <a:ahLst/>
            <a:cxnLst/>
            <a:rect l="l" t="t" r="r" b="b"/>
            <a:pathLst>
              <a:path w="8890" h="3810">
                <a:moveTo>
                  <a:pt x="5905" y="1689"/>
                </a:moveTo>
                <a:lnTo>
                  <a:pt x="1689" y="1689"/>
                </a:lnTo>
                <a:lnTo>
                  <a:pt x="0" y="2540"/>
                </a:lnTo>
                <a:lnTo>
                  <a:pt x="5905" y="2540"/>
                </a:lnTo>
                <a:lnTo>
                  <a:pt x="5905" y="1689"/>
                </a:lnTo>
                <a:close/>
              </a:path>
              <a:path w="8890" h="3810">
                <a:moveTo>
                  <a:pt x="6756" y="2540"/>
                </a:moveTo>
                <a:lnTo>
                  <a:pt x="5905" y="2540"/>
                </a:lnTo>
                <a:lnTo>
                  <a:pt x="6756" y="3378"/>
                </a:lnTo>
                <a:lnTo>
                  <a:pt x="6756" y="2540"/>
                </a:lnTo>
                <a:close/>
              </a:path>
              <a:path w="8890" h="3810">
                <a:moveTo>
                  <a:pt x="8445" y="1689"/>
                </a:moveTo>
                <a:lnTo>
                  <a:pt x="7594" y="850"/>
                </a:lnTo>
                <a:lnTo>
                  <a:pt x="5905" y="850"/>
                </a:lnTo>
                <a:lnTo>
                  <a:pt x="3378" y="0"/>
                </a:lnTo>
                <a:lnTo>
                  <a:pt x="4216" y="850"/>
                </a:lnTo>
                <a:lnTo>
                  <a:pt x="5067" y="850"/>
                </a:lnTo>
                <a:lnTo>
                  <a:pt x="5905" y="1689"/>
                </a:lnTo>
                <a:lnTo>
                  <a:pt x="8445" y="168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 descr=""/>
          <p:cNvSpPr/>
          <p:nvPr/>
        </p:nvSpPr>
        <p:spPr>
          <a:xfrm>
            <a:off x="11306634" y="3526293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0"/>
                </a:moveTo>
                <a:lnTo>
                  <a:pt x="5915" y="2533"/>
                </a:lnTo>
                <a:lnTo>
                  <a:pt x="253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 descr=""/>
          <p:cNvSpPr/>
          <p:nvPr/>
        </p:nvSpPr>
        <p:spPr>
          <a:xfrm>
            <a:off x="11283043" y="3605668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0" y="0"/>
                </a:moveTo>
                <a:lnTo>
                  <a:pt x="0" y="844"/>
                </a:lnTo>
                <a:lnTo>
                  <a:pt x="845" y="1688"/>
                </a:lnTo>
                <a:lnTo>
                  <a:pt x="3380" y="2533"/>
                </a:lnTo>
                <a:lnTo>
                  <a:pt x="6760" y="2533"/>
                </a:lnTo>
                <a:lnTo>
                  <a:pt x="2535" y="1688"/>
                </a:lnTo>
                <a:lnTo>
                  <a:pt x="84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 descr=""/>
          <p:cNvSpPr/>
          <p:nvPr/>
        </p:nvSpPr>
        <p:spPr>
          <a:xfrm>
            <a:off x="11313395" y="350518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60" y="0"/>
                </a:moveTo>
                <a:lnTo>
                  <a:pt x="0" y="2533"/>
                </a:lnTo>
                <a:lnTo>
                  <a:pt x="4225" y="1688"/>
                </a:lnTo>
                <a:lnTo>
                  <a:pt x="5915" y="844"/>
                </a:lnTo>
                <a:lnTo>
                  <a:pt x="67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 descr=""/>
          <p:cNvSpPr/>
          <p:nvPr/>
        </p:nvSpPr>
        <p:spPr>
          <a:xfrm>
            <a:off x="11396205" y="3268827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5918" y="1689"/>
                </a:moveTo>
                <a:lnTo>
                  <a:pt x="4229" y="0"/>
                </a:lnTo>
                <a:lnTo>
                  <a:pt x="850" y="1689"/>
                </a:lnTo>
                <a:lnTo>
                  <a:pt x="850" y="3378"/>
                </a:lnTo>
                <a:lnTo>
                  <a:pt x="2540" y="5067"/>
                </a:lnTo>
                <a:lnTo>
                  <a:pt x="5918" y="1689"/>
                </a:lnTo>
                <a:close/>
              </a:path>
              <a:path w="9525" h="10160">
                <a:moveTo>
                  <a:pt x="9296" y="10134"/>
                </a:moveTo>
                <a:lnTo>
                  <a:pt x="4229" y="6756"/>
                </a:lnTo>
                <a:lnTo>
                  <a:pt x="2540" y="5067"/>
                </a:lnTo>
                <a:lnTo>
                  <a:pt x="850" y="6756"/>
                </a:lnTo>
                <a:lnTo>
                  <a:pt x="0" y="8445"/>
                </a:lnTo>
                <a:lnTo>
                  <a:pt x="9296" y="1013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 descr=""/>
          <p:cNvSpPr/>
          <p:nvPr/>
        </p:nvSpPr>
        <p:spPr>
          <a:xfrm>
            <a:off x="11322691" y="463311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845" y="0"/>
                </a:moveTo>
                <a:lnTo>
                  <a:pt x="0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 descr=""/>
          <p:cNvSpPr/>
          <p:nvPr/>
        </p:nvSpPr>
        <p:spPr>
          <a:xfrm>
            <a:off x="11237407" y="36901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0"/>
                </a:moveTo>
                <a:lnTo>
                  <a:pt x="845" y="844"/>
                </a:lnTo>
                <a:lnTo>
                  <a:pt x="169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 descr=""/>
          <p:cNvSpPr/>
          <p:nvPr/>
        </p:nvSpPr>
        <p:spPr>
          <a:xfrm>
            <a:off x="12094118" y="4375634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2535" y="0"/>
                </a:moveTo>
                <a:lnTo>
                  <a:pt x="0" y="0"/>
                </a:lnTo>
                <a:lnTo>
                  <a:pt x="0" y="844"/>
                </a:lnTo>
                <a:lnTo>
                  <a:pt x="4225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 descr=""/>
          <p:cNvSpPr/>
          <p:nvPr/>
        </p:nvSpPr>
        <p:spPr>
          <a:xfrm>
            <a:off x="11280507" y="3606512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1690" y="0"/>
                </a:moveTo>
                <a:lnTo>
                  <a:pt x="0" y="0"/>
                </a:lnTo>
                <a:lnTo>
                  <a:pt x="2535" y="2533"/>
                </a:lnTo>
                <a:lnTo>
                  <a:pt x="4225" y="3377"/>
                </a:lnTo>
                <a:lnTo>
                  <a:pt x="3380" y="2533"/>
                </a:lnTo>
                <a:lnTo>
                  <a:pt x="3380" y="1688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 descr=""/>
          <p:cNvSpPr/>
          <p:nvPr/>
        </p:nvSpPr>
        <p:spPr>
          <a:xfrm>
            <a:off x="11964044" y="408860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380" y="0"/>
                </a:moveTo>
                <a:lnTo>
                  <a:pt x="2535" y="0"/>
                </a:lnTo>
                <a:lnTo>
                  <a:pt x="845" y="844"/>
                </a:lnTo>
                <a:lnTo>
                  <a:pt x="0" y="1688"/>
                </a:lnTo>
                <a:lnTo>
                  <a:pt x="1690" y="1688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 descr=""/>
          <p:cNvSpPr/>
          <p:nvPr/>
        </p:nvSpPr>
        <p:spPr>
          <a:xfrm>
            <a:off x="12023130" y="4291192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1690" y="0"/>
                </a:moveTo>
                <a:lnTo>
                  <a:pt x="0" y="5066"/>
                </a:lnTo>
                <a:lnTo>
                  <a:pt x="3380" y="5066"/>
                </a:lnTo>
                <a:lnTo>
                  <a:pt x="5915" y="2533"/>
                </a:lnTo>
                <a:lnTo>
                  <a:pt x="4225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 descr=""/>
          <p:cNvSpPr/>
          <p:nvPr/>
        </p:nvSpPr>
        <p:spPr>
          <a:xfrm>
            <a:off x="11957284" y="4035405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6760" y="0"/>
                </a:moveTo>
                <a:lnTo>
                  <a:pt x="4225" y="0"/>
                </a:lnTo>
                <a:lnTo>
                  <a:pt x="1690" y="844"/>
                </a:lnTo>
                <a:lnTo>
                  <a:pt x="0" y="844"/>
                </a:lnTo>
                <a:lnTo>
                  <a:pt x="67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 descr=""/>
          <p:cNvSpPr/>
          <p:nvPr/>
        </p:nvSpPr>
        <p:spPr>
          <a:xfrm>
            <a:off x="12016370" y="4287815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0" y="0"/>
                </a:moveTo>
                <a:lnTo>
                  <a:pt x="0" y="3377"/>
                </a:lnTo>
                <a:lnTo>
                  <a:pt x="5915" y="3377"/>
                </a:lnTo>
                <a:lnTo>
                  <a:pt x="8450" y="4222"/>
                </a:lnTo>
                <a:lnTo>
                  <a:pt x="84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 descr=""/>
          <p:cNvSpPr/>
          <p:nvPr/>
        </p:nvSpPr>
        <p:spPr>
          <a:xfrm>
            <a:off x="11247549" y="3571047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690" y="0"/>
                </a:moveTo>
                <a:lnTo>
                  <a:pt x="0" y="0"/>
                </a:lnTo>
                <a:lnTo>
                  <a:pt x="1690" y="844"/>
                </a:lnTo>
                <a:lnTo>
                  <a:pt x="2535" y="1688"/>
                </a:lnTo>
                <a:lnTo>
                  <a:pt x="2535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 descr=""/>
          <p:cNvSpPr/>
          <p:nvPr/>
        </p:nvSpPr>
        <p:spPr>
          <a:xfrm>
            <a:off x="12427858" y="3054406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0" y="0"/>
                </a:moveTo>
                <a:lnTo>
                  <a:pt x="2535" y="3377"/>
                </a:lnTo>
                <a:lnTo>
                  <a:pt x="5070" y="5910"/>
                </a:lnTo>
                <a:lnTo>
                  <a:pt x="6760" y="9288"/>
                </a:lnTo>
                <a:lnTo>
                  <a:pt x="7605" y="4222"/>
                </a:lnTo>
                <a:lnTo>
                  <a:pt x="845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 descr=""/>
          <p:cNvSpPr/>
          <p:nvPr/>
        </p:nvSpPr>
        <p:spPr>
          <a:xfrm>
            <a:off x="12596031" y="2427076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0" y="0"/>
                </a:moveTo>
                <a:lnTo>
                  <a:pt x="845" y="1688"/>
                </a:lnTo>
                <a:lnTo>
                  <a:pt x="2535" y="2533"/>
                </a:lnTo>
                <a:lnTo>
                  <a:pt x="5070" y="4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 descr=""/>
          <p:cNvSpPr/>
          <p:nvPr/>
        </p:nvSpPr>
        <p:spPr>
          <a:xfrm>
            <a:off x="12538565" y="2548671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69">
                <a:moveTo>
                  <a:pt x="4225" y="0"/>
                </a:moveTo>
                <a:lnTo>
                  <a:pt x="1690" y="0"/>
                </a:lnTo>
                <a:lnTo>
                  <a:pt x="0" y="844"/>
                </a:lnTo>
                <a:lnTo>
                  <a:pt x="2535" y="844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 descr=""/>
          <p:cNvSpPr/>
          <p:nvPr/>
        </p:nvSpPr>
        <p:spPr>
          <a:xfrm>
            <a:off x="12569833" y="2476474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647" y="0"/>
                </a:moveTo>
                <a:lnTo>
                  <a:pt x="0" y="3799"/>
                </a:lnTo>
                <a:lnTo>
                  <a:pt x="2535" y="2111"/>
                </a:lnTo>
                <a:lnTo>
                  <a:pt x="464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 descr=""/>
          <p:cNvSpPr/>
          <p:nvPr/>
        </p:nvSpPr>
        <p:spPr>
          <a:xfrm>
            <a:off x="12707583" y="2345238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2535" y="0"/>
                </a:moveTo>
                <a:lnTo>
                  <a:pt x="1690" y="4222"/>
                </a:lnTo>
                <a:lnTo>
                  <a:pt x="845" y="5910"/>
                </a:lnTo>
                <a:lnTo>
                  <a:pt x="0" y="6755"/>
                </a:lnTo>
                <a:lnTo>
                  <a:pt x="845" y="6755"/>
                </a:lnTo>
                <a:lnTo>
                  <a:pt x="2535" y="5910"/>
                </a:lnTo>
                <a:lnTo>
                  <a:pt x="3380" y="5910"/>
                </a:lnTo>
                <a:lnTo>
                  <a:pt x="2535" y="3377"/>
                </a:lnTo>
                <a:lnTo>
                  <a:pt x="3380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 descr=""/>
          <p:cNvSpPr/>
          <p:nvPr/>
        </p:nvSpPr>
        <p:spPr>
          <a:xfrm>
            <a:off x="12732865" y="245578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845" y="0"/>
                </a:moveTo>
                <a:lnTo>
                  <a:pt x="0" y="0"/>
                </a:lnTo>
                <a:lnTo>
                  <a:pt x="0" y="844"/>
                </a:lnTo>
                <a:lnTo>
                  <a:pt x="1690" y="844"/>
                </a:lnTo>
                <a:lnTo>
                  <a:pt x="2535" y="1688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 descr=""/>
          <p:cNvSpPr/>
          <p:nvPr/>
        </p:nvSpPr>
        <p:spPr>
          <a:xfrm>
            <a:off x="12905264" y="3547404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0" y="0"/>
                </a:moveTo>
                <a:lnTo>
                  <a:pt x="845" y="3377"/>
                </a:lnTo>
                <a:lnTo>
                  <a:pt x="4225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 descr=""/>
          <p:cNvSpPr/>
          <p:nvPr/>
        </p:nvSpPr>
        <p:spPr>
          <a:xfrm>
            <a:off x="12710118" y="234861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5000" y="0"/>
                </a:moveTo>
                <a:lnTo>
                  <a:pt x="3309" y="844"/>
                </a:lnTo>
                <a:lnTo>
                  <a:pt x="1690" y="1688"/>
                </a:lnTo>
                <a:lnTo>
                  <a:pt x="0" y="1688"/>
                </a:lnTo>
                <a:lnTo>
                  <a:pt x="0" y="5066"/>
                </a:lnTo>
                <a:lnTo>
                  <a:pt x="1690" y="4222"/>
                </a:lnTo>
                <a:lnTo>
                  <a:pt x="3309" y="2533"/>
                </a:lnTo>
                <a:lnTo>
                  <a:pt x="500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 descr=""/>
          <p:cNvSpPr/>
          <p:nvPr/>
        </p:nvSpPr>
        <p:spPr>
          <a:xfrm>
            <a:off x="12759908" y="2354526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3380" y="0"/>
                </a:moveTo>
                <a:lnTo>
                  <a:pt x="845" y="0"/>
                </a:lnTo>
                <a:lnTo>
                  <a:pt x="0" y="1688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 descr=""/>
          <p:cNvSpPr/>
          <p:nvPr/>
        </p:nvSpPr>
        <p:spPr>
          <a:xfrm>
            <a:off x="12121160" y="181670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0" y="0"/>
                </a:moveTo>
                <a:lnTo>
                  <a:pt x="845" y="844"/>
                </a:lnTo>
                <a:lnTo>
                  <a:pt x="1690" y="844"/>
                </a:lnTo>
                <a:lnTo>
                  <a:pt x="2535" y="1688"/>
                </a:lnTo>
                <a:lnTo>
                  <a:pt x="253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 descr=""/>
          <p:cNvSpPr/>
          <p:nvPr/>
        </p:nvSpPr>
        <p:spPr>
          <a:xfrm>
            <a:off x="12928081" y="3577802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0" y="0"/>
                </a:moveTo>
                <a:lnTo>
                  <a:pt x="0" y="1688"/>
                </a:lnTo>
                <a:lnTo>
                  <a:pt x="1690" y="2533"/>
                </a:lnTo>
                <a:lnTo>
                  <a:pt x="3380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 descr=""/>
          <p:cNvSpPr/>
          <p:nvPr/>
        </p:nvSpPr>
        <p:spPr>
          <a:xfrm>
            <a:off x="12716664" y="2792004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60">
                <a:moveTo>
                  <a:pt x="2152" y="0"/>
                </a:moveTo>
                <a:lnTo>
                  <a:pt x="0" y="686"/>
                </a:lnTo>
                <a:lnTo>
                  <a:pt x="145" y="9921"/>
                </a:lnTo>
                <a:lnTo>
                  <a:pt x="4370" y="6544"/>
                </a:lnTo>
                <a:lnTo>
                  <a:pt x="9441" y="4855"/>
                </a:lnTo>
                <a:lnTo>
                  <a:pt x="13666" y="4010"/>
                </a:lnTo>
                <a:lnTo>
                  <a:pt x="6681" y="2797"/>
                </a:lnTo>
                <a:lnTo>
                  <a:pt x="215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 descr=""/>
          <p:cNvSpPr/>
          <p:nvPr/>
        </p:nvSpPr>
        <p:spPr>
          <a:xfrm>
            <a:off x="12685610" y="2348615"/>
            <a:ext cx="1270" cy="6350"/>
          </a:xfrm>
          <a:custGeom>
            <a:avLst/>
            <a:gdLst/>
            <a:ahLst/>
            <a:cxnLst/>
            <a:rect l="l" t="t" r="r" b="b"/>
            <a:pathLst>
              <a:path w="1270" h="6350">
                <a:moveTo>
                  <a:pt x="845" y="0"/>
                </a:moveTo>
                <a:lnTo>
                  <a:pt x="0" y="5910"/>
                </a:lnTo>
                <a:lnTo>
                  <a:pt x="0" y="5066"/>
                </a:lnTo>
                <a:lnTo>
                  <a:pt x="845" y="2533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 descr=""/>
          <p:cNvSpPr/>
          <p:nvPr/>
        </p:nvSpPr>
        <p:spPr>
          <a:xfrm>
            <a:off x="13002449" y="3713753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79">
                <a:moveTo>
                  <a:pt x="0" y="0"/>
                </a:moveTo>
                <a:lnTo>
                  <a:pt x="5136" y="2572"/>
                </a:lnTo>
                <a:lnTo>
                  <a:pt x="8767" y="1583"/>
                </a:lnTo>
                <a:lnTo>
                  <a:pt x="12240" y="1068"/>
                </a:lnTo>
                <a:lnTo>
                  <a:pt x="16901" y="5066"/>
                </a:lnTo>
                <a:lnTo>
                  <a:pt x="16901" y="2533"/>
                </a:lnTo>
                <a:lnTo>
                  <a:pt x="17746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 descr=""/>
          <p:cNvSpPr/>
          <p:nvPr/>
        </p:nvSpPr>
        <p:spPr>
          <a:xfrm>
            <a:off x="12665328" y="2349460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3380" y="0"/>
                </a:moveTo>
                <a:lnTo>
                  <a:pt x="0" y="0"/>
                </a:lnTo>
                <a:lnTo>
                  <a:pt x="0" y="2533"/>
                </a:lnTo>
                <a:lnTo>
                  <a:pt x="2535" y="4222"/>
                </a:lnTo>
                <a:lnTo>
                  <a:pt x="5915" y="5910"/>
                </a:lnTo>
                <a:lnTo>
                  <a:pt x="8450" y="7599"/>
                </a:lnTo>
                <a:lnTo>
                  <a:pt x="12676" y="10132"/>
                </a:lnTo>
                <a:lnTo>
                  <a:pt x="16901" y="10977"/>
                </a:lnTo>
                <a:lnTo>
                  <a:pt x="20282" y="9288"/>
                </a:lnTo>
                <a:lnTo>
                  <a:pt x="20282" y="5066"/>
                </a:lnTo>
                <a:lnTo>
                  <a:pt x="18591" y="9288"/>
                </a:lnTo>
                <a:lnTo>
                  <a:pt x="14366" y="5910"/>
                </a:lnTo>
                <a:lnTo>
                  <a:pt x="10141" y="3377"/>
                </a:lnTo>
                <a:lnTo>
                  <a:pt x="7605" y="1688"/>
                </a:lnTo>
                <a:lnTo>
                  <a:pt x="5915" y="844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 descr=""/>
          <p:cNvSpPr/>
          <p:nvPr/>
        </p:nvSpPr>
        <p:spPr>
          <a:xfrm>
            <a:off x="12431238" y="3063694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3380" y="0"/>
                </a:moveTo>
                <a:lnTo>
                  <a:pt x="0" y="8444"/>
                </a:lnTo>
                <a:lnTo>
                  <a:pt x="2535" y="12666"/>
                </a:lnTo>
                <a:lnTo>
                  <a:pt x="5915" y="7599"/>
                </a:lnTo>
                <a:lnTo>
                  <a:pt x="5070" y="3377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 descr=""/>
          <p:cNvSpPr/>
          <p:nvPr/>
        </p:nvSpPr>
        <p:spPr>
          <a:xfrm>
            <a:off x="12773430" y="3480765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0"/>
                </a:moveTo>
                <a:lnTo>
                  <a:pt x="0" y="1688"/>
                </a:lnTo>
                <a:lnTo>
                  <a:pt x="845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 descr=""/>
          <p:cNvSpPr/>
          <p:nvPr/>
        </p:nvSpPr>
        <p:spPr>
          <a:xfrm>
            <a:off x="12542790" y="3234196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5">
                <a:moveTo>
                  <a:pt x="5070" y="0"/>
                </a:moveTo>
                <a:lnTo>
                  <a:pt x="0" y="0"/>
                </a:lnTo>
                <a:lnTo>
                  <a:pt x="845" y="844"/>
                </a:lnTo>
                <a:lnTo>
                  <a:pt x="2535" y="844"/>
                </a:lnTo>
                <a:lnTo>
                  <a:pt x="8450" y="1688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 descr=""/>
          <p:cNvSpPr/>
          <p:nvPr/>
        </p:nvSpPr>
        <p:spPr>
          <a:xfrm>
            <a:off x="12803853" y="3549092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4">
                <a:moveTo>
                  <a:pt x="5070" y="0"/>
                </a:moveTo>
                <a:lnTo>
                  <a:pt x="1690" y="5066"/>
                </a:lnTo>
                <a:lnTo>
                  <a:pt x="0" y="10132"/>
                </a:lnTo>
                <a:lnTo>
                  <a:pt x="0" y="14355"/>
                </a:lnTo>
                <a:lnTo>
                  <a:pt x="845" y="13510"/>
                </a:lnTo>
                <a:lnTo>
                  <a:pt x="2535" y="14355"/>
                </a:lnTo>
                <a:lnTo>
                  <a:pt x="4225" y="14355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 descr=""/>
          <p:cNvSpPr/>
          <p:nvPr/>
        </p:nvSpPr>
        <p:spPr>
          <a:xfrm>
            <a:off x="12774275" y="3482454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0" y="0"/>
                </a:moveTo>
                <a:lnTo>
                  <a:pt x="7605" y="17662"/>
                </a:lnTo>
                <a:lnTo>
                  <a:pt x="5915" y="12595"/>
                </a:lnTo>
                <a:lnTo>
                  <a:pt x="3380" y="584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 descr=""/>
          <p:cNvSpPr/>
          <p:nvPr/>
        </p:nvSpPr>
        <p:spPr>
          <a:xfrm>
            <a:off x="12988083" y="2902411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8450" y="0"/>
                </a:moveTo>
                <a:lnTo>
                  <a:pt x="0" y="844"/>
                </a:lnTo>
                <a:lnTo>
                  <a:pt x="2535" y="1688"/>
                </a:lnTo>
                <a:lnTo>
                  <a:pt x="7605" y="4222"/>
                </a:lnTo>
                <a:lnTo>
                  <a:pt x="8450" y="1688"/>
                </a:lnTo>
                <a:lnTo>
                  <a:pt x="84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 descr=""/>
          <p:cNvSpPr/>
          <p:nvPr/>
        </p:nvSpPr>
        <p:spPr>
          <a:xfrm>
            <a:off x="12176937" y="378975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15" y="0"/>
                </a:moveTo>
                <a:lnTo>
                  <a:pt x="0" y="2533"/>
                </a:lnTo>
                <a:lnTo>
                  <a:pt x="2535" y="1688"/>
                </a:lnTo>
                <a:lnTo>
                  <a:pt x="591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 descr=""/>
          <p:cNvSpPr/>
          <p:nvPr/>
        </p:nvSpPr>
        <p:spPr>
          <a:xfrm>
            <a:off x="11998693" y="5000375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0" y="0"/>
                </a:moveTo>
                <a:lnTo>
                  <a:pt x="1690" y="5066"/>
                </a:lnTo>
                <a:lnTo>
                  <a:pt x="3380" y="8444"/>
                </a:lnTo>
                <a:lnTo>
                  <a:pt x="5070" y="10977"/>
                </a:lnTo>
                <a:lnTo>
                  <a:pt x="5070" y="10132"/>
                </a:lnTo>
                <a:lnTo>
                  <a:pt x="5915" y="8444"/>
                </a:lnTo>
                <a:lnTo>
                  <a:pt x="5915" y="6755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 descr=""/>
          <p:cNvSpPr/>
          <p:nvPr/>
        </p:nvSpPr>
        <p:spPr>
          <a:xfrm>
            <a:off x="12193838" y="39205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5" y="0"/>
                </a:moveTo>
                <a:lnTo>
                  <a:pt x="845" y="0"/>
                </a:lnTo>
                <a:lnTo>
                  <a:pt x="0" y="844"/>
                </a:lnTo>
                <a:lnTo>
                  <a:pt x="845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 descr=""/>
          <p:cNvSpPr/>
          <p:nvPr/>
        </p:nvSpPr>
        <p:spPr>
          <a:xfrm>
            <a:off x="11819534" y="217297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845" y="0"/>
                </a:moveTo>
                <a:lnTo>
                  <a:pt x="0" y="0"/>
                </a:lnTo>
                <a:lnTo>
                  <a:pt x="845" y="844"/>
                </a:lnTo>
                <a:lnTo>
                  <a:pt x="845" y="1688"/>
                </a:lnTo>
                <a:lnTo>
                  <a:pt x="1690" y="1688"/>
                </a:lnTo>
                <a:lnTo>
                  <a:pt x="1690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 descr=""/>
          <p:cNvSpPr/>
          <p:nvPr/>
        </p:nvSpPr>
        <p:spPr>
          <a:xfrm>
            <a:off x="12278348" y="4340168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845" y="0"/>
                </a:moveTo>
                <a:lnTo>
                  <a:pt x="0" y="844"/>
                </a:lnTo>
                <a:lnTo>
                  <a:pt x="845" y="1688"/>
                </a:lnTo>
                <a:lnTo>
                  <a:pt x="2535" y="1688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 descr=""/>
          <p:cNvSpPr/>
          <p:nvPr/>
        </p:nvSpPr>
        <p:spPr>
          <a:xfrm>
            <a:off x="11718123" y="4738662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12676" y="0"/>
                </a:moveTo>
                <a:lnTo>
                  <a:pt x="0" y="4222"/>
                </a:lnTo>
                <a:lnTo>
                  <a:pt x="6760" y="8444"/>
                </a:lnTo>
                <a:lnTo>
                  <a:pt x="1267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 descr=""/>
          <p:cNvSpPr/>
          <p:nvPr/>
        </p:nvSpPr>
        <p:spPr>
          <a:xfrm>
            <a:off x="12274122" y="436296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845" y="0"/>
                </a:moveTo>
                <a:lnTo>
                  <a:pt x="0" y="0"/>
                </a:lnTo>
                <a:lnTo>
                  <a:pt x="845" y="844"/>
                </a:lnTo>
                <a:lnTo>
                  <a:pt x="1690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 descr=""/>
          <p:cNvSpPr/>
          <p:nvPr/>
        </p:nvSpPr>
        <p:spPr>
          <a:xfrm>
            <a:off x="12581665" y="431061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0"/>
                </a:moveTo>
                <a:lnTo>
                  <a:pt x="1690" y="1688"/>
                </a:lnTo>
                <a:lnTo>
                  <a:pt x="2535" y="844"/>
                </a:lnTo>
                <a:lnTo>
                  <a:pt x="169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 descr=""/>
          <p:cNvSpPr/>
          <p:nvPr/>
        </p:nvSpPr>
        <p:spPr>
          <a:xfrm>
            <a:off x="12076371" y="363100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0" y="0"/>
                </a:moveTo>
                <a:lnTo>
                  <a:pt x="0" y="844"/>
                </a:lnTo>
                <a:lnTo>
                  <a:pt x="845" y="844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 descr=""/>
          <p:cNvSpPr/>
          <p:nvPr/>
        </p:nvSpPr>
        <p:spPr>
          <a:xfrm>
            <a:off x="11863478" y="4919324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0" y="0"/>
                </a:moveTo>
                <a:lnTo>
                  <a:pt x="0" y="0"/>
                </a:lnTo>
                <a:lnTo>
                  <a:pt x="845" y="844"/>
                </a:lnTo>
                <a:lnTo>
                  <a:pt x="1690" y="844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 descr=""/>
          <p:cNvSpPr/>
          <p:nvPr/>
        </p:nvSpPr>
        <p:spPr>
          <a:xfrm>
            <a:off x="11943762" y="2038785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0"/>
                </a:moveTo>
                <a:lnTo>
                  <a:pt x="0" y="844"/>
                </a:lnTo>
                <a:lnTo>
                  <a:pt x="845" y="1688"/>
                </a:lnTo>
                <a:lnTo>
                  <a:pt x="2535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 descr=""/>
          <p:cNvSpPr/>
          <p:nvPr/>
        </p:nvSpPr>
        <p:spPr>
          <a:xfrm>
            <a:off x="12051018" y="1874969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0" y="0"/>
                </a:moveTo>
                <a:lnTo>
                  <a:pt x="6575" y="5066"/>
                </a:lnTo>
                <a:lnTo>
                  <a:pt x="11408" y="10132"/>
                </a:lnTo>
                <a:lnTo>
                  <a:pt x="16875" y="15199"/>
                </a:lnTo>
                <a:lnTo>
                  <a:pt x="25352" y="20265"/>
                </a:lnTo>
                <a:lnTo>
                  <a:pt x="20440" y="16149"/>
                </a:lnTo>
                <a:lnTo>
                  <a:pt x="13943" y="10132"/>
                </a:lnTo>
                <a:lnTo>
                  <a:pt x="6813" y="4116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 descr=""/>
          <p:cNvSpPr/>
          <p:nvPr/>
        </p:nvSpPr>
        <p:spPr>
          <a:xfrm>
            <a:off x="12175246" y="3777929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4225" y="0"/>
                </a:moveTo>
                <a:lnTo>
                  <a:pt x="0" y="4222"/>
                </a:lnTo>
                <a:lnTo>
                  <a:pt x="2535" y="2533"/>
                </a:lnTo>
                <a:lnTo>
                  <a:pt x="4225" y="844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 descr=""/>
          <p:cNvSpPr/>
          <p:nvPr/>
        </p:nvSpPr>
        <p:spPr>
          <a:xfrm>
            <a:off x="12129612" y="3661399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0" y="0"/>
                </a:moveTo>
                <a:lnTo>
                  <a:pt x="5915" y="844"/>
                </a:lnTo>
                <a:lnTo>
                  <a:pt x="2535" y="1688"/>
                </a:lnTo>
                <a:lnTo>
                  <a:pt x="845" y="1688"/>
                </a:lnTo>
                <a:lnTo>
                  <a:pt x="0" y="3377"/>
                </a:lnTo>
                <a:lnTo>
                  <a:pt x="845" y="4222"/>
                </a:lnTo>
                <a:lnTo>
                  <a:pt x="84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 descr=""/>
          <p:cNvSpPr/>
          <p:nvPr/>
        </p:nvSpPr>
        <p:spPr>
          <a:xfrm>
            <a:off x="12174401" y="3761885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5" y="0"/>
                </a:moveTo>
                <a:lnTo>
                  <a:pt x="845" y="844"/>
                </a:lnTo>
                <a:lnTo>
                  <a:pt x="0" y="1688"/>
                </a:lnTo>
                <a:lnTo>
                  <a:pt x="1690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 descr=""/>
          <p:cNvSpPr/>
          <p:nvPr/>
        </p:nvSpPr>
        <p:spPr>
          <a:xfrm>
            <a:off x="11753617" y="481463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5">
                <a:moveTo>
                  <a:pt x="0" y="0"/>
                </a:moveTo>
                <a:lnTo>
                  <a:pt x="0" y="5910"/>
                </a:lnTo>
                <a:lnTo>
                  <a:pt x="3380" y="6755"/>
                </a:lnTo>
                <a:lnTo>
                  <a:pt x="4225" y="2533"/>
                </a:lnTo>
                <a:lnTo>
                  <a:pt x="253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 descr=""/>
          <p:cNvSpPr/>
          <p:nvPr/>
        </p:nvSpPr>
        <p:spPr>
          <a:xfrm>
            <a:off x="12127076" y="3660555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5070" y="0"/>
                </a:moveTo>
                <a:lnTo>
                  <a:pt x="2535" y="0"/>
                </a:lnTo>
                <a:lnTo>
                  <a:pt x="0" y="2533"/>
                </a:lnTo>
                <a:lnTo>
                  <a:pt x="3380" y="2533"/>
                </a:lnTo>
                <a:lnTo>
                  <a:pt x="4225" y="1688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 descr=""/>
          <p:cNvSpPr/>
          <p:nvPr/>
        </p:nvSpPr>
        <p:spPr>
          <a:xfrm>
            <a:off x="12448985" y="292352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0"/>
                </a:moveTo>
                <a:lnTo>
                  <a:pt x="2535" y="12666"/>
                </a:lnTo>
                <a:lnTo>
                  <a:pt x="12676" y="591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 descr=""/>
          <p:cNvSpPr/>
          <p:nvPr/>
        </p:nvSpPr>
        <p:spPr>
          <a:xfrm>
            <a:off x="11159325" y="3614965"/>
            <a:ext cx="38735" cy="52069"/>
          </a:xfrm>
          <a:custGeom>
            <a:avLst/>
            <a:gdLst/>
            <a:ahLst/>
            <a:cxnLst/>
            <a:rect l="l" t="t" r="r" b="b"/>
            <a:pathLst>
              <a:path w="38734" h="52070">
                <a:moveTo>
                  <a:pt x="1727" y="8661"/>
                </a:moveTo>
                <a:lnTo>
                  <a:pt x="0" y="7594"/>
                </a:lnTo>
                <a:lnTo>
                  <a:pt x="342" y="7886"/>
                </a:lnTo>
                <a:lnTo>
                  <a:pt x="1168" y="8445"/>
                </a:lnTo>
                <a:lnTo>
                  <a:pt x="1727" y="8661"/>
                </a:lnTo>
                <a:close/>
              </a:path>
              <a:path w="38734" h="52070">
                <a:moveTo>
                  <a:pt x="29057" y="51511"/>
                </a:moveTo>
                <a:lnTo>
                  <a:pt x="28219" y="50660"/>
                </a:lnTo>
                <a:lnTo>
                  <a:pt x="26530" y="50660"/>
                </a:lnTo>
                <a:lnTo>
                  <a:pt x="23990" y="49822"/>
                </a:lnTo>
                <a:lnTo>
                  <a:pt x="29057" y="51511"/>
                </a:lnTo>
                <a:close/>
              </a:path>
              <a:path w="38734" h="52070">
                <a:moveTo>
                  <a:pt x="35826" y="23634"/>
                </a:moveTo>
                <a:lnTo>
                  <a:pt x="27787" y="18516"/>
                </a:lnTo>
                <a:lnTo>
                  <a:pt x="23571" y="15621"/>
                </a:lnTo>
                <a:lnTo>
                  <a:pt x="18707" y="12712"/>
                </a:lnTo>
                <a:lnTo>
                  <a:pt x="15328" y="10972"/>
                </a:lnTo>
                <a:lnTo>
                  <a:pt x="8775" y="7594"/>
                </a:lnTo>
                <a:lnTo>
                  <a:pt x="7086" y="5067"/>
                </a:lnTo>
                <a:lnTo>
                  <a:pt x="15544" y="6756"/>
                </a:lnTo>
                <a:lnTo>
                  <a:pt x="21450" y="9283"/>
                </a:lnTo>
                <a:lnTo>
                  <a:pt x="20294" y="7886"/>
                </a:lnTo>
                <a:lnTo>
                  <a:pt x="21031" y="6959"/>
                </a:lnTo>
                <a:lnTo>
                  <a:pt x="20510" y="5727"/>
                </a:lnTo>
                <a:lnTo>
                  <a:pt x="19113" y="5067"/>
                </a:lnTo>
                <a:lnTo>
                  <a:pt x="15544" y="3378"/>
                </a:lnTo>
                <a:lnTo>
                  <a:pt x="7251" y="2425"/>
                </a:lnTo>
                <a:lnTo>
                  <a:pt x="3708" y="3378"/>
                </a:lnTo>
                <a:lnTo>
                  <a:pt x="4610" y="6223"/>
                </a:lnTo>
                <a:lnTo>
                  <a:pt x="9626" y="10972"/>
                </a:lnTo>
                <a:lnTo>
                  <a:pt x="5397" y="10134"/>
                </a:lnTo>
                <a:lnTo>
                  <a:pt x="1727" y="8661"/>
                </a:lnTo>
                <a:lnTo>
                  <a:pt x="5473" y="10972"/>
                </a:lnTo>
                <a:lnTo>
                  <a:pt x="14300" y="15621"/>
                </a:lnTo>
                <a:lnTo>
                  <a:pt x="24307" y="19939"/>
                </a:lnTo>
                <a:lnTo>
                  <a:pt x="35826" y="23634"/>
                </a:lnTo>
                <a:close/>
              </a:path>
              <a:path w="38734" h="52070">
                <a:moveTo>
                  <a:pt x="37515" y="27863"/>
                </a:moveTo>
                <a:lnTo>
                  <a:pt x="35826" y="26174"/>
                </a:lnTo>
                <a:lnTo>
                  <a:pt x="36664" y="25323"/>
                </a:lnTo>
                <a:lnTo>
                  <a:pt x="32435" y="23634"/>
                </a:lnTo>
                <a:lnTo>
                  <a:pt x="35826" y="27012"/>
                </a:lnTo>
                <a:lnTo>
                  <a:pt x="37515" y="27863"/>
                </a:lnTo>
                <a:close/>
              </a:path>
              <a:path w="38734" h="52070">
                <a:moveTo>
                  <a:pt x="38354" y="9283"/>
                </a:moveTo>
                <a:lnTo>
                  <a:pt x="34975" y="5067"/>
                </a:lnTo>
                <a:lnTo>
                  <a:pt x="30746" y="2527"/>
                </a:lnTo>
                <a:lnTo>
                  <a:pt x="20612" y="0"/>
                </a:lnTo>
                <a:lnTo>
                  <a:pt x="22301" y="1689"/>
                </a:lnTo>
                <a:lnTo>
                  <a:pt x="38354" y="9283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 descr=""/>
          <p:cNvSpPr/>
          <p:nvPr/>
        </p:nvSpPr>
        <p:spPr>
          <a:xfrm>
            <a:off x="11140222" y="4709107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4609" y="4836"/>
                </a:moveTo>
                <a:lnTo>
                  <a:pt x="0" y="6755"/>
                </a:lnTo>
                <a:lnTo>
                  <a:pt x="4225" y="5066"/>
                </a:lnTo>
                <a:lnTo>
                  <a:pt x="4609" y="4836"/>
                </a:lnTo>
                <a:close/>
              </a:path>
              <a:path w="15240" h="6985">
                <a:moveTo>
                  <a:pt x="13943" y="2533"/>
                </a:moveTo>
                <a:lnTo>
                  <a:pt x="10141" y="2533"/>
                </a:lnTo>
                <a:lnTo>
                  <a:pt x="15211" y="5066"/>
                </a:lnTo>
                <a:lnTo>
                  <a:pt x="13943" y="2533"/>
                </a:lnTo>
                <a:close/>
              </a:path>
              <a:path w="15240" h="6985">
                <a:moveTo>
                  <a:pt x="12676" y="0"/>
                </a:moveTo>
                <a:lnTo>
                  <a:pt x="4609" y="4836"/>
                </a:lnTo>
                <a:lnTo>
                  <a:pt x="10141" y="2533"/>
                </a:lnTo>
                <a:lnTo>
                  <a:pt x="13943" y="2533"/>
                </a:lnTo>
                <a:lnTo>
                  <a:pt x="1267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 descr=""/>
          <p:cNvSpPr/>
          <p:nvPr/>
        </p:nvSpPr>
        <p:spPr>
          <a:xfrm>
            <a:off x="12531804" y="372050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4225" y="0"/>
                </a:moveTo>
                <a:lnTo>
                  <a:pt x="1690" y="0"/>
                </a:lnTo>
                <a:lnTo>
                  <a:pt x="845" y="844"/>
                </a:lnTo>
                <a:lnTo>
                  <a:pt x="0" y="2533"/>
                </a:lnTo>
                <a:lnTo>
                  <a:pt x="2535" y="3377"/>
                </a:lnTo>
                <a:lnTo>
                  <a:pt x="5070" y="844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 descr=""/>
          <p:cNvSpPr/>
          <p:nvPr/>
        </p:nvSpPr>
        <p:spPr>
          <a:xfrm>
            <a:off x="11180902" y="3642829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79" h="29210">
                <a:moveTo>
                  <a:pt x="14249" y="28714"/>
                </a:moveTo>
                <a:lnTo>
                  <a:pt x="11709" y="25336"/>
                </a:lnTo>
                <a:lnTo>
                  <a:pt x="7480" y="23647"/>
                </a:lnTo>
                <a:lnTo>
                  <a:pt x="8585" y="25260"/>
                </a:lnTo>
                <a:lnTo>
                  <a:pt x="4203" y="25857"/>
                </a:lnTo>
                <a:lnTo>
                  <a:pt x="0" y="26606"/>
                </a:lnTo>
                <a:lnTo>
                  <a:pt x="1562" y="28714"/>
                </a:lnTo>
                <a:lnTo>
                  <a:pt x="3263" y="27863"/>
                </a:lnTo>
                <a:lnTo>
                  <a:pt x="14249" y="28714"/>
                </a:lnTo>
                <a:close/>
              </a:path>
              <a:path w="17779" h="29210">
                <a:moveTo>
                  <a:pt x="17627" y="838"/>
                </a:moveTo>
                <a:lnTo>
                  <a:pt x="16776" y="838"/>
                </a:lnTo>
                <a:lnTo>
                  <a:pt x="15938" y="0"/>
                </a:lnTo>
                <a:lnTo>
                  <a:pt x="15087" y="0"/>
                </a:lnTo>
                <a:lnTo>
                  <a:pt x="16776" y="1689"/>
                </a:lnTo>
                <a:lnTo>
                  <a:pt x="17627" y="838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 descr=""/>
          <p:cNvSpPr/>
          <p:nvPr/>
        </p:nvSpPr>
        <p:spPr>
          <a:xfrm>
            <a:off x="11114024" y="3864833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5">
                <a:moveTo>
                  <a:pt x="0" y="0"/>
                </a:moveTo>
                <a:lnTo>
                  <a:pt x="3380" y="4222"/>
                </a:lnTo>
                <a:lnTo>
                  <a:pt x="12676" y="4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 descr=""/>
          <p:cNvSpPr/>
          <p:nvPr/>
        </p:nvSpPr>
        <p:spPr>
          <a:xfrm>
            <a:off x="11277127" y="3635223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70" h="22225">
                <a:moveTo>
                  <a:pt x="0" y="0"/>
                </a:moveTo>
                <a:lnTo>
                  <a:pt x="8410" y="4380"/>
                </a:lnTo>
                <a:lnTo>
                  <a:pt x="12773" y="7177"/>
                </a:lnTo>
                <a:lnTo>
                  <a:pt x="17915" y="9974"/>
                </a:lnTo>
                <a:lnTo>
                  <a:pt x="28662" y="14355"/>
                </a:lnTo>
                <a:lnTo>
                  <a:pt x="30352" y="16888"/>
                </a:lnTo>
                <a:lnTo>
                  <a:pt x="21972" y="17732"/>
                </a:lnTo>
                <a:lnTo>
                  <a:pt x="16056" y="15199"/>
                </a:lnTo>
                <a:lnTo>
                  <a:pt x="17218" y="16492"/>
                </a:lnTo>
                <a:lnTo>
                  <a:pt x="16479" y="17943"/>
                </a:lnTo>
                <a:lnTo>
                  <a:pt x="17007" y="19711"/>
                </a:lnTo>
                <a:lnTo>
                  <a:pt x="21972" y="21954"/>
                </a:lnTo>
                <a:lnTo>
                  <a:pt x="30329" y="21189"/>
                </a:lnTo>
                <a:lnTo>
                  <a:pt x="33953" y="18999"/>
                </a:lnTo>
                <a:lnTo>
                  <a:pt x="32836" y="15542"/>
                </a:lnTo>
                <a:lnTo>
                  <a:pt x="26972" y="10977"/>
                </a:lnTo>
                <a:lnTo>
                  <a:pt x="31197" y="10977"/>
                </a:lnTo>
                <a:lnTo>
                  <a:pt x="35423" y="12666"/>
                </a:lnTo>
                <a:lnTo>
                  <a:pt x="38803" y="13510"/>
                </a:lnTo>
                <a:lnTo>
                  <a:pt x="31908" y="9499"/>
                </a:lnTo>
                <a:lnTo>
                  <a:pt x="22887" y="5488"/>
                </a:lnTo>
                <a:lnTo>
                  <a:pt x="12123" y="2111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 descr=""/>
          <p:cNvSpPr/>
          <p:nvPr/>
        </p:nvSpPr>
        <p:spPr>
          <a:xfrm>
            <a:off x="12129611" y="180319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845" y="844"/>
                </a:moveTo>
                <a:lnTo>
                  <a:pt x="0" y="0"/>
                </a:lnTo>
                <a:lnTo>
                  <a:pt x="1690" y="1688"/>
                </a:lnTo>
                <a:lnTo>
                  <a:pt x="845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 descr=""/>
          <p:cNvSpPr/>
          <p:nvPr/>
        </p:nvSpPr>
        <p:spPr>
          <a:xfrm>
            <a:off x="12999914" y="2573159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5">
                <a:moveTo>
                  <a:pt x="0" y="0"/>
                </a:moveTo>
                <a:lnTo>
                  <a:pt x="1690" y="844"/>
                </a:lnTo>
                <a:lnTo>
                  <a:pt x="4225" y="844"/>
                </a:lnTo>
                <a:lnTo>
                  <a:pt x="676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 descr=""/>
          <p:cNvSpPr/>
          <p:nvPr/>
        </p:nvSpPr>
        <p:spPr>
          <a:xfrm>
            <a:off x="12989763" y="2598495"/>
            <a:ext cx="12700" cy="43180"/>
          </a:xfrm>
          <a:custGeom>
            <a:avLst/>
            <a:gdLst/>
            <a:ahLst/>
            <a:cxnLst/>
            <a:rect l="l" t="t" r="r" b="b"/>
            <a:pathLst>
              <a:path w="12700" h="43180">
                <a:moveTo>
                  <a:pt x="4229" y="42227"/>
                </a:moveTo>
                <a:lnTo>
                  <a:pt x="1689" y="42227"/>
                </a:lnTo>
                <a:lnTo>
                  <a:pt x="0" y="43065"/>
                </a:lnTo>
                <a:lnTo>
                  <a:pt x="2540" y="43065"/>
                </a:lnTo>
                <a:lnTo>
                  <a:pt x="4229" y="42227"/>
                </a:lnTo>
                <a:close/>
              </a:path>
              <a:path w="12700" h="43180">
                <a:moveTo>
                  <a:pt x="12674" y="0"/>
                </a:moveTo>
                <a:lnTo>
                  <a:pt x="9296" y="2540"/>
                </a:lnTo>
                <a:lnTo>
                  <a:pt x="6769" y="5067"/>
                </a:lnTo>
                <a:lnTo>
                  <a:pt x="1267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 descr=""/>
          <p:cNvSpPr/>
          <p:nvPr/>
        </p:nvSpPr>
        <p:spPr>
          <a:xfrm>
            <a:off x="11273739" y="3587101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2540" y="41376"/>
                </a:moveTo>
                <a:lnTo>
                  <a:pt x="850" y="39687"/>
                </a:lnTo>
                <a:lnTo>
                  <a:pt x="0" y="40525"/>
                </a:lnTo>
                <a:lnTo>
                  <a:pt x="850" y="40525"/>
                </a:lnTo>
                <a:lnTo>
                  <a:pt x="1689" y="41376"/>
                </a:lnTo>
                <a:lnTo>
                  <a:pt x="2540" y="41376"/>
                </a:lnTo>
                <a:close/>
              </a:path>
              <a:path w="17145" h="47625">
                <a:moveTo>
                  <a:pt x="3378" y="42214"/>
                </a:moveTo>
                <a:lnTo>
                  <a:pt x="1689" y="41376"/>
                </a:lnTo>
                <a:lnTo>
                  <a:pt x="3378" y="43065"/>
                </a:lnTo>
                <a:lnTo>
                  <a:pt x="3378" y="42214"/>
                </a:lnTo>
                <a:close/>
              </a:path>
              <a:path w="17145" h="47625">
                <a:moveTo>
                  <a:pt x="6756" y="47282"/>
                </a:moveTo>
                <a:lnTo>
                  <a:pt x="3378" y="43903"/>
                </a:lnTo>
                <a:lnTo>
                  <a:pt x="3378" y="44754"/>
                </a:lnTo>
                <a:lnTo>
                  <a:pt x="2540" y="45593"/>
                </a:lnTo>
                <a:lnTo>
                  <a:pt x="6756" y="47282"/>
                </a:lnTo>
                <a:close/>
              </a:path>
              <a:path w="17145" h="47625">
                <a:moveTo>
                  <a:pt x="11811" y="9283"/>
                </a:moveTo>
                <a:lnTo>
                  <a:pt x="9296" y="8445"/>
                </a:lnTo>
                <a:lnTo>
                  <a:pt x="10147" y="9283"/>
                </a:lnTo>
                <a:lnTo>
                  <a:pt x="11811" y="9283"/>
                </a:lnTo>
                <a:close/>
              </a:path>
              <a:path w="17145" h="47625">
                <a:moveTo>
                  <a:pt x="16789" y="2616"/>
                </a:moveTo>
                <a:lnTo>
                  <a:pt x="15214" y="0"/>
                </a:lnTo>
                <a:lnTo>
                  <a:pt x="13525" y="1689"/>
                </a:lnTo>
                <a:lnTo>
                  <a:pt x="2540" y="2527"/>
                </a:lnTo>
                <a:lnTo>
                  <a:pt x="5067" y="6756"/>
                </a:lnTo>
                <a:lnTo>
                  <a:pt x="9296" y="8445"/>
                </a:lnTo>
                <a:lnTo>
                  <a:pt x="8204" y="6286"/>
                </a:lnTo>
                <a:lnTo>
                  <a:pt x="12573" y="4533"/>
                </a:lnTo>
                <a:lnTo>
                  <a:pt x="16789" y="2616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 descr=""/>
          <p:cNvSpPr/>
          <p:nvPr/>
        </p:nvSpPr>
        <p:spPr>
          <a:xfrm>
            <a:off x="11924325" y="393745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845" y="0"/>
                </a:moveTo>
                <a:lnTo>
                  <a:pt x="0" y="0"/>
                </a:lnTo>
                <a:lnTo>
                  <a:pt x="0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 descr=""/>
          <p:cNvSpPr/>
          <p:nvPr/>
        </p:nvSpPr>
        <p:spPr>
          <a:xfrm>
            <a:off x="12028201" y="3581180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5070" y="0"/>
                </a:moveTo>
                <a:lnTo>
                  <a:pt x="3380" y="1688"/>
                </a:lnTo>
                <a:lnTo>
                  <a:pt x="1690" y="2533"/>
                </a:lnTo>
                <a:lnTo>
                  <a:pt x="0" y="5910"/>
                </a:lnTo>
                <a:lnTo>
                  <a:pt x="4225" y="1688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 descr=""/>
          <p:cNvSpPr/>
          <p:nvPr/>
        </p:nvSpPr>
        <p:spPr>
          <a:xfrm>
            <a:off x="11287268" y="4621288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5070" y="0"/>
                </a:moveTo>
                <a:lnTo>
                  <a:pt x="0" y="1688"/>
                </a:lnTo>
                <a:lnTo>
                  <a:pt x="845" y="1688"/>
                </a:lnTo>
                <a:lnTo>
                  <a:pt x="2535" y="844"/>
                </a:lnTo>
                <a:lnTo>
                  <a:pt x="50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 descr=""/>
          <p:cNvSpPr/>
          <p:nvPr/>
        </p:nvSpPr>
        <p:spPr>
          <a:xfrm>
            <a:off x="11979256" y="365548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0" y="844"/>
                </a:lnTo>
                <a:lnTo>
                  <a:pt x="2535" y="844"/>
                </a:lnTo>
                <a:lnTo>
                  <a:pt x="169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 descr=""/>
          <p:cNvSpPr/>
          <p:nvPr/>
        </p:nvSpPr>
        <p:spPr>
          <a:xfrm>
            <a:off x="11230636" y="4887251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2781" y="3683"/>
                </a:moveTo>
                <a:lnTo>
                  <a:pt x="1701" y="4216"/>
                </a:lnTo>
                <a:lnTo>
                  <a:pt x="0" y="5905"/>
                </a:lnTo>
                <a:lnTo>
                  <a:pt x="2781" y="3683"/>
                </a:lnTo>
                <a:close/>
              </a:path>
              <a:path w="12700" h="12064">
                <a:moveTo>
                  <a:pt x="12687" y="0"/>
                </a:moveTo>
                <a:lnTo>
                  <a:pt x="7607" y="0"/>
                </a:lnTo>
                <a:lnTo>
                  <a:pt x="4229" y="2527"/>
                </a:lnTo>
                <a:lnTo>
                  <a:pt x="6527" y="2794"/>
                </a:lnTo>
                <a:lnTo>
                  <a:pt x="4864" y="7175"/>
                </a:lnTo>
                <a:lnTo>
                  <a:pt x="3517" y="11557"/>
                </a:lnTo>
                <a:lnTo>
                  <a:pt x="6769" y="11823"/>
                </a:lnTo>
                <a:lnTo>
                  <a:pt x="5918" y="9283"/>
                </a:lnTo>
                <a:lnTo>
                  <a:pt x="1268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 descr=""/>
          <p:cNvSpPr/>
          <p:nvPr/>
        </p:nvSpPr>
        <p:spPr>
          <a:xfrm>
            <a:off x="11981791" y="366308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0" y="0"/>
                </a:moveTo>
                <a:lnTo>
                  <a:pt x="3380" y="844"/>
                </a:lnTo>
                <a:lnTo>
                  <a:pt x="422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 descr=""/>
          <p:cNvSpPr/>
          <p:nvPr/>
        </p:nvSpPr>
        <p:spPr>
          <a:xfrm>
            <a:off x="11426638" y="5067069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7605" y="0"/>
                </a:moveTo>
                <a:lnTo>
                  <a:pt x="0" y="10132"/>
                </a:lnTo>
                <a:lnTo>
                  <a:pt x="5915" y="9288"/>
                </a:lnTo>
                <a:lnTo>
                  <a:pt x="760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 descr=""/>
          <p:cNvSpPr/>
          <p:nvPr/>
        </p:nvSpPr>
        <p:spPr>
          <a:xfrm>
            <a:off x="11744321" y="4809593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7605" y="0"/>
                </a:moveTo>
                <a:lnTo>
                  <a:pt x="0" y="4200"/>
                </a:lnTo>
                <a:lnTo>
                  <a:pt x="6760" y="4200"/>
                </a:lnTo>
                <a:lnTo>
                  <a:pt x="8450" y="5045"/>
                </a:lnTo>
                <a:lnTo>
                  <a:pt x="8450" y="2512"/>
                </a:lnTo>
                <a:lnTo>
                  <a:pt x="760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 descr=""/>
          <p:cNvSpPr/>
          <p:nvPr/>
        </p:nvSpPr>
        <p:spPr>
          <a:xfrm>
            <a:off x="11278817" y="4617066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10986" y="0"/>
                </a:moveTo>
                <a:lnTo>
                  <a:pt x="10141" y="1688"/>
                </a:lnTo>
                <a:lnTo>
                  <a:pt x="0" y="6755"/>
                </a:lnTo>
                <a:lnTo>
                  <a:pt x="4225" y="7599"/>
                </a:lnTo>
                <a:lnTo>
                  <a:pt x="8450" y="5910"/>
                </a:lnTo>
                <a:lnTo>
                  <a:pt x="6589" y="5462"/>
                </a:lnTo>
                <a:lnTo>
                  <a:pt x="10035" y="2955"/>
                </a:lnTo>
                <a:lnTo>
                  <a:pt x="13323" y="448"/>
                </a:lnTo>
                <a:lnTo>
                  <a:pt x="1098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 descr=""/>
          <p:cNvSpPr/>
          <p:nvPr/>
        </p:nvSpPr>
        <p:spPr>
          <a:xfrm>
            <a:off x="11964044" y="4883022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0" y="0"/>
                </a:moveTo>
                <a:lnTo>
                  <a:pt x="0" y="2533"/>
                </a:lnTo>
                <a:lnTo>
                  <a:pt x="1690" y="3377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 descr=""/>
          <p:cNvSpPr/>
          <p:nvPr/>
        </p:nvSpPr>
        <p:spPr>
          <a:xfrm>
            <a:off x="12585890" y="4323280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5" y="0"/>
                </a:moveTo>
                <a:lnTo>
                  <a:pt x="0" y="0"/>
                </a:lnTo>
                <a:lnTo>
                  <a:pt x="4225" y="844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 descr=""/>
          <p:cNvSpPr/>
          <p:nvPr/>
        </p:nvSpPr>
        <p:spPr>
          <a:xfrm>
            <a:off x="11173486" y="4847564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20" h="33020">
                <a:moveTo>
                  <a:pt x="25882" y="850"/>
                </a:moveTo>
                <a:lnTo>
                  <a:pt x="19977" y="0"/>
                </a:lnTo>
                <a:lnTo>
                  <a:pt x="15748" y="1689"/>
                </a:lnTo>
                <a:lnTo>
                  <a:pt x="6451" y="8445"/>
                </a:lnTo>
                <a:lnTo>
                  <a:pt x="9829" y="9296"/>
                </a:lnTo>
                <a:lnTo>
                  <a:pt x="25882" y="850"/>
                </a:lnTo>
                <a:close/>
              </a:path>
              <a:path w="45720" h="33020">
                <a:moveTo>
                  <a:pt x="36868" y="13512"/>
                </a:moveTo>
                <a:lnTo>
                  <a:pt x="28206" y="17259"/>
                </a:lnTo>
                <a:lnTo>
                  <a:pt x="23355" y="18796"/>
                </a:lnTo>
                <a:lnTo>
                  <a:pt x="17856" y="20637"/>
                </a:lnTo>
                <a:lnTo>
                  <a:pt x="7289" y="25336"/>
                </a:lnTo>
                <a:lnTo>
                  <a:pt x="3911" y="24498"/>
                </a:lnTo>
                <a:lnTo>
                  <a:pt x="9829" y="18580"/>
                </a:lnTo>
                <a:lnTo>
                  <a:pt x="15748" y="15201"/>
                </a:lnTo>
                <a:lnTo>
                  <a:pt x="11518" y="16891"/>
                </a:lnTo>
                <a:lnTo>
                  <a:pt x="16586" y="10134"/>
                </a:lnTo>
                <a:lnTo>
                  <a:pt x="6451" y="15201"/>
                </a:lnTo>
                <a:lnTo>
                  <a:pt x="1054" y="21666"/>
                </a:lnTo>
                <a:lnTo>
                  <a:pt x="0" y="25755"/>
                </a:lnTo>
                <a:lnTo>
                  <a:pt x="3238" y="27317"/>
                </a:lnTo>
                <a:lnTo>
                  <a:pt x="10680" y="26187"/>
                </a:lnTo>
                <a:lnTo>
                  <a:pt x="8140" y="29565"/>
                </a:lnTo>
                <a:lnTo>
                  <a:pt x="3073" y="31254"/>
                </a:lnTo>
                <a:lnTo>
                  <a:pt x="533" y="32931"/>
                </a:lnTo>
                <a:lnTo>
                  <a:pt x="8356" y="30378"/>
                </a:lnTo>
                <a:lnTo>
                  <a:pt x="17437" y="26390"/>
                </a:lnTo>
                <a:lnTo>
                  <a:pt x="27152" y="20828"/>
                </a:lnTo>
                <a:lnTo>
                  <a:pt x="36868" y="13512"/>
                </a:lnTo>
                <a:close/>
              </a:path>
              <a:path w="45720" h="33020">
                <a:moveTo>
                  <a:pt x="40259" y="16891"/>
                </a:moveTo>
                <a:lnTo>
                  <a:pt x="39408" y="16052"/>
                </a:lnTo>
                <a:lnTo>
                  <a:pt x="39408" y="15201"/>
                </a:lnTo>
                <a:lnTo>
                  <a:pt x="35179" y="16891"/>
                </a:lnTo>
                <a:lnTo>
                  <a:pt x="40259" y="16891"/>
                </a:lnTo>
                <a:close/>
              </a:path>
              <a:path w="45720" h="33020">
                <a:moveTo>
                  <a:pt x="42786" y="16891"/>
                </a:moveTo>
                <a:lnTo>
                  <a:pt x="40259" y="16891"/>
                </a:lnTo>
                <a:lnTo>
                  <a:pt x="40259" y="17741"/>
                </a:lnTo>
                <a:lnTo>
                  <a:pt x="41097" y="17741"/>
                </a:lnTo>
                <a:lnTo>
                  <a:pt x="42786" y="16891"/>
                </a:lnTo>
                <a:close/>
              </a:path>
              <a:path w="45720" h="33020">
                <a:moveTo>
                  <a:pt x="45326" y="16052"/>
                </a:moveTo>
                <a:lnTo>
                  <a:pt x="43637" y="16052"/>
                </a:lnTo>
                <a:lnTo>
                  <a:pt x="42786" y="16891"/>
                </a:lnTo>
                <a:lnTo>
                  <a:pt x="45326" y="16891"/>
                </a:lnTo>
                <a:lnTo>
                  <a:pt x="45326" y="16052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 descr=""/>
          <p:cNvSpPr/>
          <p:nvPr/>
        </p:nvSpPr>
        <p:spPr>
          <a:xfrm>
            <a:off x="12525044" y="3717131"/>
            <a:ext cx="8890" cy="2540"/>
          </a:xfrm>
          <a:custGeom>
            <a:avLst/>
            <a:gdLst/>
            <a:ahLst/>
            <a:cxnLst/>
            <a:rect l="l" t="t" r="r" b="b"/>
            <a:pathLst>
              <a:path w="8890" h="2539">
                <a:moveTo>
                  <a:pt x="8450" y="0"/>
                </a:moveTo>
                <a:lnTo>
                  <a:pt x="0" y="2533"/>
                </a:lnTo>
                <a:lnTo>
                  <a:pt x="7605" y="2533"/>
                </a:lnTo>
                <a:lnTo>
                  <a:pt x="8450" y="844"/>
                </a:lnTo>
                <a:lnTo>
                  <a:pt x="84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 descr=""/>
          <p:cNvSpPr/>
          <p:nvPr/>
        </p:nvSpPr>
        <p:spPr>
          <a:xfrm>
            <a:off x="11252619" y="4456698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7605" y="0"/>
                </a:moveTo>
                <a:lnTo>
                  <a:pt x="0" y="2533"/>
                </a:lnTo>
                <a:lnTo>
                  <a:pt x="11831" y="1688"/>
                </a:lnTo>
                <a:lnTo>
                  <a:pt x="760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 descr=""/>
          <p:cNvSpPr/>
          <p:nvPr/>
        </p:nvSpPr>
        <p:spPr>
          <a:xfrm>
            <a:off x="11987707" y="4890622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380" y="0"/>
                </a:moveTo>
                <a:lnTo>
                  <a:pt x="0" y="844"/>
                </a:lnTo>
                <a:lnTo>
                  <a:pt x="845" y="1688"/>
                </a:lnTo>
                <a:lnTo>
                  <a:pt x="1690" y="1688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 descr=""/>
          <p:cNvSpPr/>
          <p:nvPr/>
        </p:nvSpPr>
        <p:spPr>
          <a:xfrm>
            <a:off x="12272432" y="4327502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845" y="0"/>
                </a:moveTo>
                <a:lnTo>
                  <a:pt x="0" y="844"/>
                </a:lnTo>
                <a:lnTo>
                  <a:pt x="4225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 descr=""/>
          <p:cNvSpPr/>
          <p:nvPr/>
        </p:nvSpPr>
        <p:spPr>
          <a:xfrm>
            <a:off x="10454142" y="2974186"/>
            <a:ext cx="12065" cy="4445"/>
          </a:xfrm>
          <a:custGeom>
            <a:avLst/>
            <a:gdLst/>
            <a:ahLst/>
            <a:cxnLst/>
            <a:rect l="l" t="t" r="r" b="b"/>
            <a:pathLst>
              <a:path w="12065" h="4444">
                <a:moveTo>
                  <a:pt x="0" y="0"/>
                </a:moveTo>
                <a:lnTo>
                  <a:pt x="3380" y="4222"/>
                </a:lnTo>
                <a:lnTo>
                  <a:pt x="11831" y="4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 descr=""/>
          <p:cNvSpPr/>
          <p:nvPr/>
        </p:nvSpPr>
        <p:spPr>
          <a:xfrm>
            <a:off x="13920006" y="235959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6760" y="0"/>
                </a:moveTo>
                <a:lnTo>
                  <a:pt x="5070" y="0"/>
                </a:lnTo>
                <a:lnTo>
                  <a:pt x="0" y="9288"/>
                </a:lnTo>
                <a:lnTo>
                  <a:pt x="5070" y="5910"/>
                </a:lnTo>
                <a:lnTo>
                  <a:pt x="7605" y="3377"/>
                </a:lnTo>
                <a:lnTo>
                  <a:pt x="9295" y="844"/>
                </a:lnTo>
                <a:lnTo>
                  <a:pt x="7605" y="844"/>
                </a:lnTo>
                <a:lnTo>
                  <a:pt x="676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 descr=""/>
          <p:cNvSpPr/>
          <p:nvPr/>
        </p:nvSpPr>
        <p:spPr>
          <a:xfrm>
            <a:off x="10885920" y="3160732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2535" y="844"/>
                </a:moveTo>
                <a:lnTo>
                  <a:pt x="1690" y="844"/>
                </a:lnTo>
                <a:lnTo>
                  <a:pt x="3380" y="1688"/>
                </a:lnTo>
                <a:lnTo>
                  <a:pt x="5070" y="1688"/>
                </a:lnTo>
                <a:lnTo>
                  <a:pt x="2535" y="844"/>
                </a:lnTo>
                <a:close/>
              </a:path>
              <a:path w="5079" h="1905">
                <a:moveTo>
                  <a:pt x="0" y="0"/>
                </a:moveTo>
                <a:lnTo>
                  <a:pt x="845" y="844"/>
                </a:lnTo>
                <a:lnTo>
                  <a:pt x="1690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 descr=""/>
          <p:cNvSpPr/>
          <p:nvPr/>
        </p:nvSpPr>
        <p:spPr>
          <a:xfrm>
            <a:off x="10469347" y="403456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5" y="0"/>
                </a:moveTo>
                <a:lnTo>
                  <a:pt x="1690" y="0"/>
                </a:lnTo>
                <a:lnTo>
                  <a:pt x="845" y="844"/>
                </a:lnTo>
                <a:lnTo>
                  <a:pt x="0" y="844"/>
                </a:lnTo>
                <a:lnTo>
                  <a:pt x="2535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 descr=""/>
          <p:cNvSpPr/>
          <p:nvPr/>
        </p:nvSpPr>
        <p:spPr>
          <a:xfrm>
            <a:off x="10889298" y="3153143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09" h="22860">
                <a:moveTo>
                  <a:pt x="6756" y="2527"/>
                </a:moveTo>
                <a:lnTo>
                  <a:pt x="5067" y="1689"/>
                </a:lnTo>
                <a:lnTo>
                  <a:pt x="0" y="0"/>
                </a:lnTo>
                <a:lnTo>
                  <a:pt x="6756" y="2527"/>
                </a:lnTo>
                <a:close/>
              </a:path>
              <a:path w="16509" h="22860">
                <a:moveTo>
                  <a:pt x="16052" y="21945"/>
                </a:moveTo>
                <a:lnTo>
                  <a:pt x="10134" y="21107"/>
                </a:lnTo>
                <a:lnTo>
                  <a:pt x="16052" y="22796"/>
                </a:lnTo>
                <a:lnTo>
                  <a:pt x="15214" y="21945"/>
                </a:lnTo>
                <a:lnTo>
                  <a:pt x="16052" y="21945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 descr=""/>
          <p:cNvSpPr/>
          <p:nvPr/>
        </p:nvSpPr>
        <p:spPr>
          <a:xfrm>
            <a:off x="13891273" y="221435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1690" y="0"/>
                </a:moveTo>
                <a:lnTo>
                  <a:pt x="845" y="0"/>
                </a:lnTo>
                <a:lnTo>
                  <a:pt x="0" y="1688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 descr=""/>
          <p:cNvSpPr/>
          <p:nvPr/>
        </p:nvSpPr>
        <p:spPr>
          <a:xfrm>
            <a:off x="10474843" y="4064960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29">
                <a:moveTo>
                  <a:pt x="8870" y="0"/>
                </a:moveTo>
                <a:lnTo>
                  <a:pt x="3799" y="844"/>
                </a:lnTo>
                <a:lnTo>
                  <a:pt x="5808" y="2071"/>
                </a:lnTo>
                <a:lnTo>
                  <a:pt x="2746" y="5594"/>
                </a:lnTo>
                <a:lnTo>
                  <a:pt x="0" y="9275"/>
                </a:lnTo>
                <a:lnTo>
                  <a:pt x="2954" y="10977"/>
                </a:lnTo>
                <a:lnTo>
                  <a:pt x="3799" y="8444"/>
                </a:lnTo>
                <a:lnTo>
                  <a:pt x="13095" y="2533"/>
                </a:lnTo>
                <a:lnTo>
                  <a:pt x="887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 descr=""/>
          <p:cNvSpPr/>
          <p:nvPr/>
        </p:nvSpPr>
        <p:spPr>
          <a:xfrm>
            <a:off x="11437623" y="240688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845" y="0"/>
                </a:moveTo>
                <a:lnTo>
                  <a:pt x="0" y="844"/>
                </a:lnTo>
                <a:lnTo>
                  <a:pt x="5915" y="2533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 descr=""/>
          <p:cNvSpPr/>
          <p:nvPr/>
        </p:nvSpPr>
        <p:spPr>
          <a:xfrm>
            <a:off x="11505231" y="2123157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0" y="0"/>
                </a:moveTo>
                <a:lnTo>
                  <a:pt x="845" y="844"/>
                </a:lnTo>
                <a:lnTo>
                  <a:pt x="0" y="6755"/>
                </a:lnTo>
                <a:lnTo>
                  <a:pt x="3380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 descr=""/>
          <p:cNvSpPr/>
          <p:nvPr/>
        </p:nvSpPr>
        <p:spPr>
          <a:xfrm>
            <a:off x="10858032" y="320717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845" y="1688"/>
                </a:lnTo>
                <a:lnTo>
                  <a:pt x="1690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 descr=""/>
          <p:cNvSpPr/>
          <p:nvPr/>
        </p:nvSpPr>
        <p:spPr>
          <a:xfrm>
            <a:off x="10907893" y="317508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0" y="844"/>
                </a:moveTo>
                <a:lnTo>
                  <a:pt x="845" y="844"/>
                </a:lnTo>
                <a:lnTo>
                  <a:pt x="0" y="0"/>
                </a:lnTo>
                <a:lnTo>
                  <a:pt x="845" y="844"/>
                </a:lnTo>
                <a:lnTo>
                  <a:pt x="1690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 descr=""/>
          <p:cNvSpPr/>
          <p:nvPr/>
        </p:nvSpPr>
        <p:spPr>
          <a:xfrm>
            <a:off x="10424566" y="4010926"/>
            <a:ext cx="40640" cy="24765"/>
          </a:xfrm>
          <a:custGeom>
            <a:avLst/>
            <a:gdLst/>
            <a:ahLst/>
            <a:cxnLst/>
            <a:rect l="l" t="t" r="r" b="b"/>
            <a:pathLst>
              <a:path w="40640" h="24764">
                <a:moveTo>
                  <a:pt x="34645" y="2527"/>
                </a:moveTo>
                <a:lnTo>
                  <a:pt x="28727" y="0"/>
                </a:lnTo>
                <a:lnTo>
                  <a:pt x="23660" y="0"/>
                </a:lnTo>
                <a:lnTo>
                  <a:pt x="13512" y="3378"/>
                </a:lnTo>
                <a:lnTo>
                  <a:pt x="16052" y="5067"/>
                </a:lnTo>
                <a:lnTo>
                  <a:pt x="34645" y="2527"/>
                </a:lnTo>
                <a:close/>
              </a:path>
              <a:path w="40640" h="24764">
                <a:moveTo>
                  <a:pt x="40551" y="17729"/>
                </a:moveTo>
                <a:lnTo>
                  <a:pt x="31508" y="18821"/>
                </a:lnTo>
                <a:lnTo>
                  <a:pt x="26504" y="18884"/>
                </a:lnTo>
                <a:lnTo>
                  <a:pt x="20713" y="18796"/>
                </a:lnTo>
                <a:lnTo>
                  <a:pt x="9296" y="19418"/>
                </a:lnTo>
                <a:lnTo>
                  <a:pt x="6756" y="17729"/>
                </a:lnTo>
                <a:lnTo>
                  <a:pt x="13512" y="13512"/>
                </a:lnTo>
                <a:lnTo>
                  <a:pt x="20269" y="12661"/>
                </a:lnTo>
                <a:lnTo>
                  <a:pt x="15201" y="12661"/>
                </a:lnTo>
                <a:lnTo>
                  <a:pt x="22809" y="7594"/>
                </a:lnTo>
                <a:lnTo>
                  <a:pt x="11823" y="9283"/>
                </a:lnTo>
                <a:lnTo>
                  <a:pt x="4699" y="13868"/>
                </a:lnTo>
                <a:lnTo>
                  <a:pt x="2324" y="17411"/>
                </a:lnTo>
                <a:lnTo>
                  <a:pt x="4699" y="19850"/>
                </a:lnTo>
                <a:lnTo>
                  <a:pt x="11823" y="21107"/>
                </a:lnTo>
                <a:lnTo>
                  <a:pt x="8445" y="22796"/>
                </a:lnTo>
                <a:lnTo>
                  <a:pt x="3378" y="23634"/>
                </a:lnTo>
                <a:lnTo>
                  <a:pt x="0" y="24485"/>
                </a:lnTo>
                <a:lnTo>
                  <a:pt x="8115" y="24739"/>
                </a:lnTo>
                <a:lnTo>
                  <a:pt x="18059" y="23952"/>
                </a:lnTo>
                <a:lnTo>
                  <a:pt x="29108" y="21755"/>
                </a:lnTo>
                <a:lnTo>
                  <a:pt x="40551" y="17729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 descr=""/>
          <p:cNvSpPr/>
          <p:nvPr/>
        </p:nvSpPr>
        <p:spPr>
          <a:xfrm>
            <a:off x="10877469" y="319788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0" y="0"/>
                </a:moveTo>
                <a:lnTo>
                  <a:pt x="0" y="844"/>
                </a:lnTo>
                <a:lnTo>
                  <a:pt x="845" y="1688"/>
                </a:lnTo>
                <a:lnTo>
                  <a:pt x="2535" y="2533"/>
                </a:lnTo>
                <a:lnTo>
                  <a:pt x="2535" y="1688"/>
                </a:lnTo>
                <a:lnTo>
                  <a:pt x="845" y="8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 descr=""/>
          <p:cNvSpPr/>
          <p:nvPr/>
        </p:nvSpPr>
        <p:spPr>
          <a:xfrm>
            <a:off x="11397059" y="2567248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5" h="2539">
                <a:moveTo>
                  <a:pt x="8450" y="0"/>
                </a:moveTo>
                <a:lnTo>
                  <a:pt x="6760" y="844"/>
                </a:lnTo>
                <a:lnTo>
                  <a:pt x="0" y="1688"/>
                </a:lnTo>
                <a:lnTo>
                  <a:pt x="2535" y="2533"/>
                </a:lnTo>
                <a:lnTo>
                  <a:pt x="10986" y="2533"/>
                </a:lnTo>
                <a:lnTo>
                  <a:pt x="16901" y="1688"/>
                </a:lnTo>
                <a:lnTo>
                  <a:pt x="845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 descr=""/>
          <p:cNvSpPr/>
          <p:nvPr/>
        </p:nvSpPr>
        <p:spPr>
          <a:xfrm>
            <a:off x="10841976" y="318099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0"/>
                </a:moveTo>
                <a:lnTo>
                  <a:pt x="845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 descr=""/>
          <p:cNvSpPr/>
          <p:nvPr/>
        </p:nvSpPr>
        <p:spPr>
          <a:xfrm>
            <a:off x="10905357" y="317508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845" y="0"/>
                </a:moveTo>
                <a:lnTo>
                  <a:pt x="0" y="0"/>
                </a:lnTo>
                <a:lnTo>
                  <a:pt x="2535" y="844"/>
                </a:lnTo>
                <a:lnTo>
                  <a:pt x="1690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 descr=""/>
          <p:cNvSpPr/>
          <p:nvPr/>
        </p:nvSpPr>
        <p:spPr>
          <a:xfrm>
            <a:off x="10929865" y="3113515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0" y="0"/>
                </a:moveTo>
                <a:lnTo>
                  <a:pt x="0" y="0"/>
                </a:lnTo>
                <a:lnTo>
                  <a:pt x="1690" y="0"/>
                </a:lnTo>
                <a:lnTo>
                  <a:pt x="1690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 descr=""/>
          <p:cNvSpPr/>
          <p:nvPr/>
        </p:nvSpPr>
        <p:spPr>
          <a:xfrm>
            <a:off x="10582568" y="284583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1690" y="0"/>
                </a:moveTo>
                <a:lnTo>
                  <a:pt x="0" y="1688"/>
                </a:lnTo>
                <a:lnTo>
                  <a:pt x="4225" y="4222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 descr=""/>
          <p:cNvSpPr/>
          <p:nvPr/>
        </p:nvSpPr>
        <p:spPr>
          <a:xfrm>
            <a:off x="10895216" y="3143843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4">
                <a:moveTo>
                  <a:pt x="845" y="0"/>
                </a:moveTo>
                <a:lnTo>
                  <a:pt x="0" y="844"/>
                </a:lnTo>
                <a:lnTo>
                  <a:pt x="15211" y="3377"/>
                </a:lnTo>
                <a:lnTo>
                  <a:pt x="21972" y="4222"/>
                </a:lnTo>
                <a:lnTo>
                  <a:pt x="16056" y="3377"/>
                </a:lnTo>
                <a:lnTo>
                  <a:pt x="12676" y="2533"/>
                </a:lnTo>
                <a:lnTo>
                  <a:pt x="11831" y="1688"/>
                </a:lnTo>
                <a:lnTo>
                  <a:pt x="9295" y="1688"/>
                </a:lnTo>
                <a:lnTo>
                  <a:pt x="5915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 descr=""/>
          <p:cNvSpPr/>
          <p:nvPr/>
        </p:nvSpPr>
        <p:spPr>
          <a:xfrm>
            <a:off x="10578342" y="2867790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0" y="0"/>
                </a:moveTo>
                <a:lnTo>
                  <a:pt x="3380" y="5066"/>
                </a:lnTo>
                <a:lnTo>
                  <a:pt x="6760" y="8444"/>
                </a:lnTo>
                <a:lnTo>
                  <a:pt x="16901" y="11821"/>
                </a:lnTo>
                <a:lnTo>
                  <a:pt x="16056" y="8444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 descr=""/>
          <p:cNvSpPr/>
          <p:nvPr/>
        </p:nvSpPr>
        <p:spPr>
          <a:xfrm>
            <a:off x="10524390" y="2774130"/>
            <a:ext cx="14604" cy="5080"/>
          </a:xfrm>
          <a:custGeom>
            <a:avLst/>
            <a:gdLst/>
            <a:ahLst/>
            <a:cxnLst/>
            <a:rect l="l" t="t" r="r" b="b"/>
            <a:pathLst>
              <a:path w="14604" h="5080">
                <a:moveTo>
                  <a:pt x="7486" y="0"/>
                </a:moveTo>
                <a:lnTo>
                  <a:pt x="8582" y="1829"/>
                </a:lnTo>
                <a:lnTo>
                  <a:pt x="4212" y="2181"/>
                </a:lnTo>
                <a:lnTo>
                  <a:pt x="0" y="2691"/>
                </a:lnTo>
                <a:lnTo>
                  <a:pt x="1571" y="4996"/>
                </a:lnTo>
                <a:lnTo>
                  <a:pt x="3261" y="3377"/>
                </a:lnTo>
                <a:lnTo>
                  <a:pt x="14247" y="4996"/>
                </a:lnTo>
                <a:lnTo>
                  <a:pt x="11712" y="1688"/>
                </a:lnTo>
                <a:lnTo>
                  <a:pt x="748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 descr=""/>
          <p:cNvSpPr/>
          <p:nvPr/>
        </p:nvSpPr>
        <p:spPr>
          <a:xfrm>
            <a:off x="11713898" y="2284018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30">
                <a:moveTo>
                  <a:pt x="3155" y="0"/>
                </a:moveTo>
                <a:lnTo>
                  <a:pt x="0" y="2955"/>
                </a:lnTo>
                <a:lnTo>
                  <a:pt x="4225" y="5488"/>
                </a:lnTo>
                <a:lnTo>
                  <a:pt x="7605" y="8021"/>
                </a:lnTo>
                <a:lnTo>
                  <a:pt x="11831" y="11399"/>
                </a:lnTo>
                <a:lnTo>
                  <a:pt x="7249" y="5805"/>
                </a:lnTo>
                <a:lnTo>
                  <a:pt x="4964" y="1477"/>
                </a:lnTo>
                <a:lnTo>
                  <a:pt x="315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 descr=""/>
          <p:cNvSpPr/>
          <p:nvPr/>
        </p:nvSpPr>
        <p:spPr>
          <a:xfrm>
            <a:off x="12112710" y="1805661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30">
                <a:moveTo>
                  <a:pt x="448" y="0"/>
                </a:moveTo>
                <a:lnTo>
                  <a:pt x="0" y="910"/>
                </a:lnTo>
                <a:lnTo>
                  <a:pt x="13521" y="11043"/>
                </a:lnTo>
                <a:lnTo>
                  <a:pt x="10220" y="7678"/>
                </a:lnTo>
                <a:lnTo>
                  <a:pt x="4859" y="3126"/>
                </a:lnTo>
                <a:lnTo>
                  <a:pt x="448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 descr=""/>
          <p:cNvSpPr/>
          <p:nvPr/>
        </p:nvSpPr>
        <p:spPr>
          <a:xfrm>
            <a:off x="11979256" y="1948433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0"/>
                </a:moveTo>
                <a:lnTo>
                  <a:pt x="2535" y="4222"/>
                </a:lnTo>
                <a:lnTo>
                  <a:pt x="3380" y="4222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 descr=""/>
          <p:cNvSpPr/>
          <p:nvPr/>
        </p:nvSpPr>
        <p:spPr>
          <a:xfrm>
            <a:off x="11477342" y="2543605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1690" y="0"/>
                </a:moveTo>
                <a:lnTo>
                  <a:pt x="0" y="844"/>
                </a:lnTo>
                <a:lnTo>
                  <a:pt x="3380" y="3377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 descr=""/>
          <p:cNvSpPr/>
          <p:nvPr/>
        </p:nvSpPr>
        <p:spPr>
          <a:xfrm>
            <a:off x="11889676" y="2137512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0" y="0"/>
                </a:moveTo>
                <a:lnTo>
                  <a:pt x="0" y="8444"/>
                </a:lnTo>
                <a:lnTo>
                  <a:pt x="2535" y="13510"/>
                </a:lnTo>
                <a:lnTo>
                  <a:pt x="11831" y="18577"/>
                </a:lnTo>
                <a:lnTo>
                  <a:pt x="12676" y="13510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 descr=""/>
          <p:cNvSpPr/>
          <p:nvPr/>
        </p:nvSpPr>
        <p:spPr>
          <a:xfrm>
            <a:off x="11403820" y="2332571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2535" y="0"/>
                </a:moveTo>
                <a:lnTo>
                  <a:pt x="1690" y="844"/>
                </a:lnTo>
                <a:lnTo>
                  <a:pt x="845" y="844"/>
                </a:lnTo>
                <a:lnTo>
                  <a:pt x="0" y="1688"/>
                </a:lnTo>
                <a:lnTo>
                  <a:pt x="9295" y="2533"/>
                </a:lnTo>
                <a:lnTo>
                  <a:pt x="10986" y="844"/>
                </a:lnTo>
                <a:lnTo>
                  <a:pt x="8450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 descr=""/>
          <p:cNvSpPr/>
          <p:nvPr/>
        </p:nvSpPr>
        <p:spPr>
          <a:xfrm>
            <a:off x="10503992" y="2720936"/>
            <a:ext cx="39370" cy="53340"/>
          </a:xfrm>
          <a:custGeom>
            <a:avLst/>
            <a:gdLst/>
            <a:ahLst/>
            <a:cxnLst/>
            <a:rect l="l" t="t" r="r" b="b"/>
            <a:pathLst>
              <a:path w="39370" h="53339">
                <a:moveTo>
                  <a:pt x="27876" y="53200"/>
                </a:moveTo>
                <a:lnTo>
                  <a:pt x="27038" y="52349"/>
                </a:lnTo>
                <a:lnTo>
                  <a:pt x="25349" y="51511"/>
                </a:lnTo>
                <a:lnTo>
                  <a:pt x="22809" y="50673"/>
                </a:lnTo>
                <a:lnTo>
                  <a:pt x="27876" y="53200"/>
                </a:lnTo>
                <a:close/>
              </a:path>
              <a:path w="39370" h="53339">
                <a:moveTo>
                  <a:pt x="36322" y="27025"/>
                </a:moveTo>
                <a:lnTo>
                  <a:pt x="32943" y="24485"/>
                </a:lnTo>
                <a:lnTo>
                  <a:pt x="35483" y="27863"/>
                </a:lnTo>
                <a:lnTo>
                  <a:pt x="36322" y="27025"/>
                </a:lnTo>
                <a:close/>
              </a:path>
              <a:path w="39370" h="53339">
                <a:moveTo>
                  <a:pt x="37172" y="25336"/>
                </a:moveTo>
                <a:lnTo>
                  <a:pt x="28651" y="19710"/>
                </a:lnTo>
                <a:lnTo>
                  <a:pt x="24180" y="16471"/>
                </a:lnTo>
                <a:lnTo>
                  <a:pt x="19227" y="13220"/>
                </a:lnTo>
                <a:lnTo>
                  <a:pt x="15443" y="11087"/>
                </a:lnTo>
                <a:lnTo>
                  <a:pt x="9283" y="7607"/>
                </a:lnTo>
                <a:lnTo>
                  <a:pt x="8445" y="5067"/>
                </a:lnTo>
                <a:lnTo>
                  <a:pt x="15201" y="6756"/>
                </a:lnTo>
                <a:lnTo>
                  <a:pt x="21120" y="9296"/>
                </a:lnTo>
                <a:lnTo>
                  <a:pt x="21120" y="6756"/>
                </a:lnTo>
                <a:lnTo>
                  <a:pt x="21958" y="6756"/>
                </a:lnTo>
                <a:lnTo>
                  <a:pt x="21958" y="5918"/>
                </a:lnTo>
                <a:lnTo>
                  <a:pt x="20269" y="5067"/>
                </a:lnTo>
                <a:lnTo>
                  <a:pt x="16891" y="3378"/>
                </a:lnTo>
                <a:lnTo>
                  <a:pt x="8483" y="2425"/>
                </a:lnTo>
                <a:lnTo>
                  <a:pt x="4749" y="3378"/>
                </a:lnTo>
                <a:lnTo>
                  <a:pt x="5511" y="5918"/>
                </a:lnTo>
                <a:lnTo>
                  <a:pt x="5600" y="6223"/>
                </a:lnTo>
                <a:lnTo>
                  <a:pt x="10972" y="10985"/>
                </a:lnTo>
                <a:lnTo>
                  <a:pt x="6756" y="10134"/>
                </a:lnTo>
                <a:lnTo>
                  <a:pt x="2527" y="7607"/>
                </a:lnTo>
                <a:lnTo>
                  <a:pt x="0" y="6756"/>
                </a:lnTo>
                <a:lnTo>
                  <a:pt x="6756" y="11087"/>
                </a:lnTo>
                <a:lnTo>
                  <a:pt x="15417" y="16040"/>
                </a:lnTo>
                <a:lnTo>
                  <a:pt x="25654" y="21005"/>
                </a:lnTo>
                <a:lnTo>
                  <a:pt x="37172" y="25336"/>
                </a:lnTo>
                <a:close/>
              </a:path>
              <a:path w="39370" h="53339">
                <a:moveTo>
                  <a:pt x="38862" y="30403"/>
                </a:moveTo>
                <a:lnTo>
                  <a:pt x="38011" y="30403"/>
                </a:lnTo>
                <a:lnTo>
                  <a:pt x="37172" y="29552"/>
                </a:lnTo>
                <a:lnTo>
                  <a:pt x="36322" y="29552"/>
                </a:lnTo>
                <a:lnTo>
                  <a:pt x="38011" y="31242"/>
                </a:lnTo>
                <a:lnTo>
                  <a:pt x="38862" y="30403"/>
                </a:lnTo>
                <a:close/>
              </a:path>
              <a:path w="39370" h="53339">
                <a:moveTo>
                  <a:pt x="38862" y="10134"/>
                </a:moveTo>
                <a:lnTo>
                  <a:pt x="35483" y="5918"/>
                </a:lnTo>
                <a:lnTo>
                  <a:pt x="31254" y="3378"/>
                </a:lnTo>
                <a:lnTo>
                  <a:pt x="21120" y="0"/>
                </a:lnTo>
                <a:lnTo>
                  <a:pt x="22809" y="2540"/>
                </a:lnTo>
                <a:lnTo>
                  <a:pt x="38862" y="1013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 descr=""/>
          <p:cNvSpPr/>
          <p:nvPr/>
        </p:nvSpPr>
        <p:spPr>
          <a:xfrm>
            <a:off x="11637910" y="453353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5" y="0"/>
                </a:moveTo>
                <a:lnTo>
                  <a:pt x="845" y="844"/>
                </a:lnTo>
                <a:lnTo>
                  <a:pt x="0" y="1688"/>
                </a:lnTo>
                <a:lnTo>
                  <a:pt x="1690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 descr=""/>
          <p:cNvSpPr/>
          <p:nvPr/>
        </p:nvSpPr>
        <p:spPr>
          <a:xfrm>
            <a:off x="10539483" y="274879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0" y="844"/>
                </a:lnTo>
                <a:lnTo>
                  <a:pt x="1683" y="1688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 descr=""/>
          <p:cNvSpPr/>
          <p:nvPr/>
        </p:nvSpPr>
        <p:spPr>
          <a:xfrm>
            <a:off x="12083132" y="1847948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0" y="0"/>
                </a:moveTo>
                <a:lnTo>
                  <a:pt x="6760" y="5910"/>
                </a:lnTo>
                <a:lnTo>
                  <a:pt x="8450" y="5910"/>
                </a:lnTo>
                <a:lnTo>
                  <a:pt x="14366" y="9288"/>
                </a:lnTo>
                <a:lnTo>
                  <a:pt x="12676" y="7599"/>
                </a:lnTo>
                <a:lnTo>
                  <a:pt x="5915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 descr=""/>
          <p:cNvSpPr/>
          <p:nvPr/>
        </p:nvSpPr>
        <p:spPr>
          <a:xfrm>
            <a:off x="10246284" y="4234624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11823" y="3378"/>
                </a:moveTo>
                <a:lnTo>
                  <a:pt x="6769" y="3378"/>
                </a:lnTo>
                <a:lnTo>
                  <a:pt x="0" y="4216"/>
                </a:lnTo>
                <a:lnTo>
                  <a:pt x="5067" y="4216"/>
                </a:lnTo>
                <a:lnTo>
                  <a:pt x="10985" y="5067"/>
                </a:lnTo>
                <a:lnTo>
                  <a:pt x="10985" y="4216"/>
                </a:lnTo>
                <a:lnTo>
                  <a:pt x="11823" y="3378"/>
                </a:lnTo>
                <a:close/>
              </a:path>
              <a:path w="13970" h="5079">
                <a:moveTo>
                  <a:pt x="13512" y="0"/>
                </a:moveTo>
                <a:lnTo>
                  <a:pt x="6769" y="838"/>
                </a:lnTo>
                <a:lnTo>
                  <a:pt x="9296" y="1689"/>
                </a:lnTo>
                <a:lnTo>
                  <a:pt x="12674" y="1689"/>
                </a:lnTo>
                <a:lnTo>
                  <a:pt x="12674" y="838"/>
                </a:lnTo>
                <a:lnTo>
                  <a:pt x="13512" y="838"/>
                </a:lnTo>
                <a:lnTo>
                  <a:pt x="13512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 descr=""/>
          <p:cNvSpPr/>
          <p:nvPr/>
        </p:nvSpPr>
        <p:spPr>
          <a:xfrm>
            <a:off x="10177854" y="391972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4"/>
                </a:moveTo>
                <a:lnTo>
                  <a:pt x="2535" y="844"/>
                </a:lnTo>
                <a:lnTo>
                  <a:pt x="2535" y="0"/>
                </a:lnTo>
                <a:lnTo>
                  <a:pt x="1690" y="844"/>
                </a:lnTo>
                <a:lnTo>
                  <a:pt x="0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 descr=""/>
          <p:cNvSpPr/>
          <p:nvPr/>
        </p:nvSpPr>
        <p:spPr>
          <a:xfrm>
            <a:off x="10235307" y="4170511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2535" y="0"/>
                </a:moveTo>
                <a:lnTo>
                  <a:pt x="0" y="0"/>
                </a:lnTo>
                <a:lnTo>
                  <a:pt x="5070" y="844"/>
                </a:lnTo>
                <a:lnTo>
                  <a:pt x="253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 descr=""/>
          <p:cNvSpPr/>
          <p:nvPr/>
        </p:nvSpPr>
        <p:spPr>
          <a:xfrm>
            <a:off x="11289803" y="5281508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7605" y="0"/>
                </a:moveTo>
                <a:lnTo>
                  <a:pt x="1690" y="844"/>
                </a:lnTo>
                <a:lnTo>
                  <a:pt x="0" y="10132"/>
                </a:lnTo>
                <a:lnTo>
                  <a:pt x="760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 descr=""/>
          <p:cNvSpPr/>
          <p:nvPr/>
        </p:nvSpPr>
        <p:spPr>
          <a:xfrm>
            <a:off x="10373107" y="4552046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2597" y="0"/>
                </a:moveTo>
                <a:lnTo>
                  <a:pt x="6602" y="3351"/>
                </a:lnTo>
                <a:lnTo>
                  <a:pt x="2033" y="4644"/>
                </a:lnTo>
                <a:lnTo>
                  <a:pt x="0" y="5937"/>
                </a:lnTo>
                <a:lnTo>
                  <a:pt x="1610" y="9288"/>
                </a:lnTo>
                <a:lnTo>
                  <a:pt x="4991" y="5910"/>
                </a:lnTo>
                <a:lnTo>
                  <a:pt x="8371" y="3377"/>
                </a:lnTo>
                <a:lnTo>
                  <a:pt x="12597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 descr=""/>
          <p:cNvSpPr/>
          <p:nvPr/>
        </p:nvSpPr>
        <p:spPr>
          <a:xfrm>
            <a:off x="10252208" y="424981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0" y="844"/>
                </a:moveTo>
                <a:lnTo>
                  <a:pt x="3380" y="0"/>
                </a:lnTo>
                <a:lnTo>
                  <a:pt x="0" y="0"/>
                </a:lnTo>
                <a:lnTo>
                  <a:pt x="1690" y="0"/>
                </a:lnTo>
                <a:lnTo>
                  <a:pt x="3380" y="844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 descr=""/>
          <p:cNvSpPr/>
          <p:nvPr/>
        </p:nvSpPr>
        <p:spPr>
          <a:xfrm>
            <a:off x="10236151" y="4329191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5915" y="0"/>
                </a:moveTo>
                <a:lnTo>
                  <a:pt x="0" y="0"/>
                </a:lnTo>
                <a:lnTo>
                  <a:pt x="4225" y="844"/>
                </a:lnTo>
                <a:lnTo>
                  <a:pt x="591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 descr=""/>
          <p:cNvSpPr/>
          <p:nvPr/>
        </p:nvSpPr>
        <p:spPr>
          <a:xfrm>
            <a:off x="10819158" y="366477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0" y="0"/>
                </a:moveTo>
                <a:lnTo>
                  <a:pt x="4225" y="3377"/>
                </a:lnTo>
                <a:lnTo>
                  <a:pt x="5915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 descr=""/>
          <p:cNvSpPr/>
          <p:nvPr/>
        </p:nvSpPr>
        <p:spPr>
          <a:xfrm>
            <a:off x="14089870" y="3362547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10986" y="0"/>
                </a:moveTo>
                <a:lnTo>
                  <a:pt x="8450" y="3377"/>
                </a:lnTo>
                <a:lnTo>
                  <a:pt x="4225" y="5066"/>
                </a:lnTo>
                <a:lnTo>
                  <a:pt x="0" y="5910"/>
                </a:lnTo>
                <a:lnTo>
                  <a:pt x="7605" y="10132"/>
                </a:lnTo>
                <a:lnTo>
                  <a:pt x="16056" y="8444"/>
                </a:lnTo>
                <a:lnTo>
                  <a:pt x="21972" y="7599"/>
                </a:lnTo>
                <a:lnTo>
                  <a:pt x="17746" y="6755"/>
                </a:lnTo>
                <a:lnTo>
                  <a:pt x="14366" y="5066"/>
                </a:lnTo>
                <a:lnTo>
                  <a:pt x="10141" y="4222"/>
                </a:lnTo>
                <a:lnTo>
                  <a:pt x="20282" y="4222"/>
                </a:lnTo>
                <a:lnTo>
                  <a:pt x="16901" y="2533"/>
                </a:lnTo>
                <a:lnTo>
                  <a:pt x="1098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 descr=""/>
          <p:cNvSpPr/>
          <p:nvPr/>
        </p:nvSpPr>
        <p:spPr>
          <a:xfrm>
            <a:off x="10803101" y="4013450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845" y="0"/>
                </a:moveTo>
                <a:lnTo>
                  <a:pt x="63" y="7810"/>
                </a:lnTo>
                <a:lnTo>
                  <a:pt x="0" y="8444"/>
                </a:lnTo>
                <a:lnTo>
                  <a:pt x="3802" y="7810"/>
                </a:lnTo>
                <a:lnTo>
                  <a:pt x="3450" y="7810"/>
                </a:lnTo>
                <a:lnTo>
                  <a:pt x="845" y="0"/>
                </a:lnTo>
                <a:close/>
              </a:path>
              <a:path w="14604" h="8889">
                <a:moveTo>
                  <a:pt x="6126" y="7810"/>
                </a:moveTo>
                <a:lnTo>
                  <a:pt x="9295" y="8444"/>
                </a:lnTo>
                <a:lnTo>
                  <a:pt x="14366" y="8444"/>
                </a:lnTo>
                <a:lnTo>
                  <a:pt x="6126" y="781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 descr=""/>
          <p:cNvSpPr/>
          <p:nvPr/>
        </p:nvSpPr>
        <p:spPr>
          <a:xfrm>
            <a:off x="10564828" y="4325813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11824" y="0"/>
                </a:moveTo>
                <a:lnTo>
                  <a:pt x="0" y="4222"/>
                </a:lnTo>
                <a:lnTo>
                  <a:pt x="5915" y="6755"/>
                </a:lnTo>
                <a:lnTo>
                  <a:pt x="11824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 descr=""/>
          <p:cNvSpPr/>
          <p:nvPr/>
        </p:nvSpPr>
        <p:spPr>
          <a:xfrm>
            <a:off x="14111842" y="337014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5" y="0"/>
                </a:moveTo>
                <a:lnTo>
                  <a:pt x="0" y="0"/>
                </a:lnTo>
                <a:lnTo>
                  <a:pt x="1690" y="844"/>
                </a:lnTo>
                <a:lnTo>
                  <a:pt x="2535" y="844"/>
                </a:lnTo>
                <a:lnTo>
                  <a:pt x="422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 descr=""/>
          <p:cNvSpPr/>
          <p:nvPr/>
        </p:nvSpPr>
        <p:spPr>
          <a:xfrm>
            <a:off x="10174474" y="3950119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7605" y="0"/>
                </a:moveTo>
                <a:lnTo>
                  <a:pt x="0" y="5910"/>
                </a:lnTo>
                <a:lnTo>
                  <a:pt x="13514" y="5066"/>
                </a:lnTo>
                <a:lnTo>
                  <a:pt x="760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 descr=""/>
          <p:cNvSpPr/>
          <p:nvPr/>
        </p:nvSpPr>
        <p:spPr>
          <a:xfrm>
            <a:off x="13965640" y="1730574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30" h="8889">
                <a:moveTo>
                  <a:pt x="10986" y="0"/>
                </a:moveTo>
                <a:lnTo>
                  <a:pt x="0" y="5910"/>
                </a:lnTo>
                <a:lnTo>
                  <a:pt x="6760" y="8444"/>
                </a:lnTo>
                <a:lnTo>
                  <a:pt x="1098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 descr=""/>
          <p:cNvSpPr/>
          <p:nvPr/>
        </p:nvSpPr>
        <p:spPr>
          <a:xfrm>
            <a:off x="10177854" y="3926475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3380" y="0"/>
                </a:moveTo>
                <a:lnTo>
                  <a:pt x="845" y="0"/>
                </a:lnTo>
                <a:lnTo>
                  <a:pt x="0" y="844"/>
                </a:lnTo>
                <a:lnTo>
                  <a:pt x="0" y="3377"/>
                </a:lnTo>
                <a:lnTo>
                  <a:pt x="2535" y="4222"/>
                </a:lnTo>
                <a:lnTo>
                  <a:pt x="5915" y="3377"/>
                </a:lnTo>
                <a:lnTo>
                  <a:pt x="4225" y="1688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 descr=""/>
          <p:cNvSpPr/>
          <p:nvPr/>
        </p:nvSpPr>
        <p:spPr>
          <a:xfrm>
            <a:off x="14215718" y="2969120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14366" y="0"/>
                </a:moveTo>
                <a:lnTo>
                  <a:pt x="0" y="0"/>
                </a:lnTo>
                <a:lnTo>
                  <a:pt x="10986" y="844"/>
                </a:lnTo>
                <a:lnTo>
                  <a:pt x="13521" y="8444"/>
                </a:lnTo>
                <a:lnTo>
                  <a:pt x="14366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 descr=""/>
          <p:cNvSpPr/>
          <p:nvPr/>
        </p:nvSpPr>
        <p:spPr>
          <a:xfrm>
            <a:off x="11054867" y="276062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3380" y="0"/>
                </a:moveTo>
                <a:lnTo>
                  <a:pt x="0" y="844"/>
                </a:lnTo>
                <a:lnTo>
                  <a:pt x="0" y="2533"/>
                </a:lnTo>
                <a:lnTo>
                  <a:pt x="1690" y="5066"/>
                </a:lnTo>
                <a:lnTo>
                  <a:pt x="3380" y="4222"/>
                </a:lnTo>
                <a:lnTo>
                  <a:pt x="5070" y="2533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 descr=""/>
          <p:cNvSpPr/>
          <p:nvPr/>
        </p:nvSpPr>
        <p:spPr>
          <a:xfrm>
            <a:off x="10819158" y="30392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0" y="0"/>
                </a:moveTo>
                <a:lnTo>
                  <a:pt x="0" y="0"/>
                </a:lnTo>
                <a:lnTo>
                  <a:pt x="1690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 descr=""/>
          <p:cNvSpPr/>
          <p:nvPr/>
        </p:nvSpPr>
        <p:spPr>
          <a:xfrm>
            <a:off x="10992320" y="2643250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4">
                <a:moveTo>
                  <a:pt x="3390" y="16040"/>
                </a:moveTo>
                <a:lnTo>
                  <a:pt x="0" y="13512"/>
                </a:lnTo>
                <a:lnTo>
                  <a:pt x="2540" y="16891"/>
                </a:lnTo>
                <a:lnTo>
                  <a:pt x="3390" y="16040"/>
                </a:lnTo>
                <a:close/>
              </a:path>
              <a:path w="5079" h="17144">
                <a:moveTo>
                  <a:pt x="5080" y="850"/>
                </a:moveTo>
                <a:lnTo>
                  <a:pt x="4229" y="0"/>
                </a:lnTo>
                <a:lnTo>
                  <a:pt x="5080" y="2540"/>
                </a:lnTo>
                <a:lnTo>
                  <a:pt x="5080" y="85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 descr=""/>
          <p:cNvSpPr/>
          <p:nvPr/>
        </p:nvSpPr>
        <p:spPr>
          <a:xfrm>
            <a:off x="11043036" y="2608625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70" h="16510">
                <a:moveTo>
                  <a:pt x="13521" y="0"/>
                </a:moveTo>
                <a:lnTo>
                  <a:pt x="10141" y="3377"/>
                </a:lnTo>
                <a:lnTo>
                  <a:pt x="8450" y="5910"/>
                </a:lnTo>
                <a:lnTo>
                  <a:pt x="0" y="16043"/>
                </a:lnTo>
                <a:lnTo>
                  <a:pt x="6760" y="8444"/>
                </a:lnTo>
                <a:lnTo>
                  <a:pt x="10986" y="3377"/>
                </a:lnTo>
                <a:lnTo>
                  <a:pt x="13521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 descr=""/>
          <p:cNvSpPr/>
          <p:nvPr/>
        </p:nvSpPr>
        <p:spPr>
          <a:xfrm>
            <a:off x="10778594" y="3089027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0" y="0"/>
                </a:moveTo>
                <a:lnTo>
                  <a:pt x="2535" y="9288"/>
                </a:lnTo>
                <a:lnTo>
                  <a:pt x="1690" y="5910"/>
                </a:lnTo>
                <a:lnTo>
                  <a:pt x="845" y="3377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 descr=""/>
          <p:cNvSpPr/>
          <p:nvPr/>
        </p:nvSpPr>
        <p:spPr>
          <a:xfrm>
            <a:off x="10756621" y="315313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1690" y="0"/>
                </a:moveTo>
                <a:lnTo>
                  <a:pt x="0" y="0"/>
                </a:lnTo>
                <a:lnTo>
                  <a:pt x="3380" y="1688"/>
                </a:lnTo>
                <a:lnTo>
                  <a:pt x="4225" y="1688"/>
                </a:lnTo>
                <a:lnTo>
                  <a:pt x="3380" y="844"/>
                </a:lnTo>
                <a:lnTo>
                  <a:pt x="169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 descr=""/>
          <p:cNvSpPr/>
          <p:nvPr/>
        </p:nvSpPr>
        <p:spPr>
          <a:xfrm>
            <a:off x="10832679" y="3221529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0" y="0"/>
                </a:moveTo>
                <a:lnTo>
                  <a:pt x="0" y="844"/>
                </a:lnTo>
                <a:lnTo>
                  <a:pt x="845" y="1688"/>
                </a:lnTo>
                <a:lnTo>
                  <a:pt x="845" y="3377"/>
                </a:lnTo>
                <a:lnTo>
                  <a:pt x="845" y="2533"/>
                </a:lnTo>
                <a:lnTo>
                  <a:pt x="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 descr=""/>
          <p:cNvSpPr/>
          <p:nvPr/>
        </p:nvSpPr>
        <p:spPr>
          <a:xfrm>
            <a:off x="10467664" y="403371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845" y="0"/>
                </a:moveTo>
                <a:lnTo>
                  <a:pt x="0" y="844"/>
                </a:lnTo>
                <a:lnTo>
                  <a:pt x="845" y="1688"/>
                </a:lnTo>
                <a:lnTo>
                  <a:pt x="2528" y="844"/>
                </a:lnTo>
                <a:lnTo>
                  <a:pt x="845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 descr=""/>
          <p:cNvSpPr/>
          <p:nvPr/>
        </p:nvSpPr>
        <p:spPr>
          <a:xfrm>
            <a:off x="11042191" y="2624669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0" y="0"/>
                </a:moveTo>
                <a:lnTo>
                  <a:pt x="845" y="1688"/>
                </a:lnTo>
                <a:lnTo>
                  <a:pt x="0" y="2533"/>
                </a:lnTo>
                <a:lnTo>
                  <a:pt x="0" y="3377"/>
                </a:lnTo>
                <a:lnTo>
                  <a:pt x="3380" y="0"/>
                </a:lnTo>
                <a:close/>
              </a:path>
            </a:pathLst>
          </a:custGeom>
          <a:solidFill>
            <a:srgbClr val="89B7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8" name="object 398" descr=""/>
          <p:cNvGrpSpPr/>
          <p:nvPr/>
        </p:nvGrpSpPr>
        <p:grpSpPr>
          <a:xfrm>
            <a:off x="10089981" y="1294780"/>
            <a:ext cx="6717030" cy="7107555"/>
            <a:chOff x="10089981" y="1294780"/>
            <a:chExt cx="6717030" cy="7107555"/>
          </a:xfrm>
        </p:grpSpPr>
        <p:sp>
          <p:nvSpPr>
            <p:cNvPr id="399" name="object 399" descr=""/>
            <p:cNvSpPr/>
            <p:nvPr/>
          </p:nvSpPr>
          <p:spPr>
            <a:xfrm>
              <a:off x="10089972" y="1294789"/>
              <a:ext cx="4189729" cy="4203700"/>
            </a:xfrm>
            <a:custGeom>
              <a:avLst/>
              <a:gdLst/>
              <a:ahLst/>
              <a:cxnLst/>
              <a:rect l="l" t="t" r="r" b="b"/>
              <a:pathLst>
                <a:path w="4189730" h="4203700">
                  <a:moveTo>
                    <a:pt x="48158" y="2476500"/>
                  </a:moveTo>
                  <a:lnTo>
                    <a:pt x="47536" y="2475407"/>
                  </a:lnTo>
                  <a:lnTo>
                    <a:pt x="46469" y="2476500"/>
                  </a:lnTo>
                  <a:lnTo>
                    <a:pt x="48158" y="2476500"/>
                  </a:lnTo>
                  <a:close/>
                </a:path>
                <a:path w="4189730" h="4203700">
                  <a:moveTo>
                    <a:pt x="61658" y="2519756"/>
                  </a:moveTo>
                  <a:lnTo>
                    <a:pt x="59169" y="2514625"/>
                  </a:lnTo>
                  <a:lnTo>
                    <a:pt x="59143" y="2527300"/>
                  </a:lnTo>
                  <a:lnTo>
                    <a:pt x="61658" y="2519756"/>
                  </a:lnTo>
                  <a:close/>
                </a:path>
                <a:path w="4189730" h="4203700">
                  <a:moveTo>
                    <a:pt x="94640" y="1638300"/>
                  </a:moveTo>
                  <a:lnTo>
                    <a:pt x="92100" y="1625600"/>
                  </a:lnTo>
                  <a:lnTo>
                    <a:pt x="92468" y="1638300"/>
                  </a:lnTo>
                  <a:lnTo>
                    <a:pt x="94640" y="1638300"/>
                  </a:lnTo>
                  <a:close/>
                </a:path>
                <a:path w="4189730" h="4203700">
                  <a:moveTo>
                    <a:pt x="158851" y="2984500"/>
                  </a:moveTo>
                  <a:lnTo>
                    <a:pt x="139407" y="2984500"/>
                  </a:lnTo>
                  <a:lnTo>
                    <a:pt x="130975" y="2997200"/>
                  </a:lnTo>
                  <a:lnTo>
                    <a:pt x="143637" y="2997200"/>
                  </a:lnTo>
                  <a:lnTo>
                    <a:pt x="158851" y="2984500"/>
                  </a:lnTo>
                  <a:close/>
                </a:path>
                <a:path w="4189730" h="4203700">
                  <a:moveTo>
                    <a:pt x="167297" y="2946400"/>
                  </a:moveTo>
                  <a:lnTo>
                    <a:pt x="165328" y="2942158"/>
                  </a:lnTo>
                  <a:lnTo>
                    <a:pt x="163080" y="2946400"/>
                  </a:lnTo>
                  <a:lnTo>
                    <a:pt x="167297" y="2946400"/>
                  </a:lnTo>
                  <a:close/>
                </a:path>
                <a:path w="4189730" h="4203700">
                  <a:moveTo>
                    <a:pt x="248412" y="1181100"/>
                  </a:moveTo>
                  <a:lnTo>
                    <a:pt x="243332" y="1168400"/>
                  </a:lnTo>
                  <a:lnTo>
                    <a:pt x="244157" y="1180414"/>
                  </a:lnTo>
                  <a:lnTo>
                    <a:pt x="244208" y="1181100"/>
                  </a:lnTo>
                  <a:lnTo>
                    <a:pt x="248412" y="1181100"/>
                  </a:lnTo>
                  <a:close/>
                </a:path>
                <a:path w="4189730" h="4203700">
                  <a:moveTo>
                    <a:pt x="273596" y="1155700"/>
                  </a:moveTo>
                  <a:lnTo>
                    <a:pt x="262775" y="1143000"/>
                  </a:lnTo>
                  <a:lnTo>
                    <a:pt x="271335" y="1155700"/>
                  </a:lnTo>
                  <a:lnTo>
                    <a:pt x="273596" y="1155700"/>
                  </a:lnTo>
                  <a:close/>
                </a:path>
                <a:path w="4189730" h="4203700">
                  <a:moveTo>
                    <a:pt x="290652" y="1130300"/>
                  </a:moveTo>
                  <a:lnTo>
                    <a:pt x="289814" y="1130300"/>
                  </a:lnTo>
                  <a:lnTo>
                    <a:pt x="290131" y="1131887"/>
                  </a:lnTo>
                  <a:lnTo>
                    <a:pt x="290652" y="1130300"/>
                  </a:lnTo>
                  <a:close/>
                </a:path>
                <a:path w="4189730" h="4203700">
                  <a:moveTo>
                    <a:pt x="369239" y="1727200"/>
                  </a:moveTo>
                  <a:lnTo>
                    <a:pt x="364312" y="1714500"/>
                  </a:lnTo>
                  <a:lnTo>
                    <a:pt x="361797" y="1714500"/>
                  </a:lnTo>
                  <a:lnTo>
                    <a:pt x="369239" y="1727200"/>
                  </a:lnTo>
                  <a:close/>
                </a:path>
                <a:path w="4189730" h="4203700">
                  <a:moveTo>
                    <a:pt x="370078" y="1803400"/>
                  </a:moveTo>
                  <a:lnTo>
                    <a:pt x="359054" y="1796275"/>
                  </a:lnTo>
                  <a:lnTo>
                    <a:pt x="363321" y="1803400"/>
                  </a:lnTo>
                  <a:lnTo>
                    <a:pt x="370078" y="1803400"/>
                  </a:lnTo>
                  <a:close/>
                </a:path>
                <a:path w="4189730" h="4203700">
                  <a:moveTo>
                    <a:pt x="370928" y="1803400"/>
                  </a:moveTo>
                  <a:lnTo>
                    <a:pt x="365848" y="1790700"/>
                  </a:lnTo>
                  <a:lnTo>
                    <a:pt x="362470" y="1790700"/>
                  </a:lnTo>
                  <a:lnTo>
                    <a:pt x="370928" y="1803400"/>
                  </a:lnTo>
                  <a:close/>
                </a:path>
                <a:path w="4189730" h="4203700">
                  <a:moveTo>
                    <a:pt x="377685" y="2737243"/>
                  </a:moveTo>
                  <a:lnTo>
                    <a:pt x="373456" y="2738082"/>
                  </a:lnTo>
                  <a:lnTo>
                    <a:pt x="377685" y="2739771"/>
                  </a:lnTo>
                  <a:lnTo>
                    <a:pt x="377685" y="2737243"/>
                  </a:lnTo>
                  <a:close/>
                </a:path>
                <a:path w="4189730" h="4203700">
                  <a:moveTo>
                    <a:pt x="387388" y="2771241"/>
                  </a:moveTo>
                  <a:lnTo>
                    <a:pt x="383590" y="2771864"/>
                  </a:lnTo>
                  <a:lnTo>
                    <a:pt x="386130" y="2771864"/>
                  </a:lnTo>
                  <a:lnTo>
                    <a:pt x="387388" y="2771241"/>
                  </a:lnTo>
                  <a:close/>
                </a:path>
                <a:path w="4189730" h="4203700">
                  <a:moveTo>
                    <a:pt x="399656" y="1016000"/>
                  </a:moveTo>
                  <a:lnTo>
                    <a:pt x="397713" y="1003338"/>
                  </a:lnTo>
                  <a:lnTo>
                    <a:pt x="398818" y="1003338"/>
                  </a:lnTo>
                  <a:lnTo>
                    <a:pt x="393738" y="990600"/>
                  </a:lnTo>
                  <a:lnTo>
                    <a:pt x="394182" y="1001217"/>
                  </a:lnTo>
                  <a:lnTo>
                    <a:pt x="394284" y="1003338"/>
                  </a:lnTo>
                  <a:lnTo>
                    <a:pt x="395541" y="1003338"/>
                  </a:lnTo>
                  <a:lnTo>
                    <a:pt x="398843" y="1016000"/>
                  </a:lnTo>
                  <a:lnTo>
                    <a:pt x="399656" y="1016000"/>
                  </a:lnTo>
                  <a:close/>
                </a:path>
                <a:path w="4189730" h="4203700">
                  <a:moveTo>
                    <a:pt x="425843" y="1016000"/>
                  </a:moveTo>
                  <a:lnTo>
                    <a:pt x="421500" y="1003338"/>
                  </a:lnTo>
                  <a:lnTo>
                    <a:pt x="420776" y="990600"/>
                  </a:lnTo>
                  <a:lnTo>
                    <a:pt x="415912" y="990600"/>
                  </a:lnTo>
                  <a:lnTo>
                    <a:pt x="418592" y="1003338"/>
                  </a:lnTo>
                  <a:lnTo>
                    <a:pt x="415709" y="1003338"/>
                  </a:lnTo>
                  <a:lnTo>
                    <a:pt x="411480" y="990600"/>
                  </a:lnTo>
                  <a:lnTo>
                    <a:pt x="401345" y="990600"/>
                  </a:lnTo>
                  <a:lnTo>
                    <a:pt x="406285" y="1001217"/>
                  </a:lnTo>
                  <a:lnTo>
                    <a:pt x="412330" y="1016000"/>
                  </a:lnTo>
                  <a:lnTo>
                    <a:pt x="425843" y="1016000"/>
                  </a:lnTo>
                  <a:close/>
                </a:path>
                <a:path w="4189730" h="4203700">
                  <a:moveTo>
                    <a:pt x="433349" y="1473200"/>
                  </a:moveTo>
                  <a:lnTo>
                    <a:pt x="428485" y="1461020"/>
                  </a:lnTo>
                  <a:lnTo>
                    <a:pt x="425843" y="1447800"/>
                  </a:lnTo>
                  <a:lnTo>
                    <a:pt x="413092" y="1447800"/>
                  </a:lnTo>
                  <a:lnTo>
                    <a:pt x="414439" y="1460538"/>
                  </a:lnTo>
                  <a:lnTo>
                    <a:pt x="420852" y="1460538"/>
                  </a:lnTo>
                  <a:lnTo>
                    <a:pt x="423303" y="1473200"/>
                  </a:lnTo>
                  <a:lnTo>
                    <a:pt x="433349" y="1473200"/>
                  </a:lnTo>
                  <a:close/>
                </a:path>
                <a:path w="4189730" h="4203700">
                  <a:moveTo>
                    <a:pt x="443585" y="1473200"/>
                  </a:moveTo>
                  <a:lnTo>
                    <a:pt x="435165" y="1460538"/>
                  </a:lnTo>
                  <a:lnTo>
                    <a:pt x="432625" y="1460538"/>
                  </a:lnTo>
                  <a:lnTo>
                    <a:pt x="441896" y="1473200"/>
                  </a:lnTo>
                  <a:lnTo>
                    <a:pt x="443585" y="1473200"/>
                  </a:lnTo>
                  <a:close/>
                </a:path>
                <a:path w="4189730" h="4203700">
                  <a:moveTo>
                    <a:pt x="449503" y="1473200"/>
                  </a:moveTo>
                  <a:lnTo>
                    <a:pt x="447649" y="1461020"/>
                  </a:lnTo>
                  <a:lnTo>
                    <a:pt x="447573" y="1460538"/>
                  </a:lnTo>
                  <a:lnTo>
                    <a:pt x="444766" y="1460538"/>
                  </a:lnTo>
                  <a:lnTo>
                    <a:pt x="439877" y="1447800"/>
                  </a:lnTo>
                  <a:lnTo>
                    <a:pt x="438518" y="1447800"/>
                  </a:lnTo>
                  <a:lnTo>
                    <a:pt x="440207" y="1460538"/>
                  </a:lnTo>
                  <a:lnTo>
                    <a:pt x="444449" y="1460538"/>
                  </a:lnTo>
                  <a:lnTo>
                    <a:pt x="449503" y="1473200"/>
                  </a:lnTo>
                  <a:close/>
                </a:path>
                <a:path w="4189730" h="4203700">
                  <a:moveTo>
                    <a:pt x="493433" y="1548523"/>
                  </a:moveTo>
                  <a:lnTo>
                    <a:pt x="491744" y="1546834"/>
                  </a:lnTo>
                  <a:lnTo>
                    <a:pt x="490905" y="1547672"/>
                  </a:lnTo>
                  <a:lnTo>
                    <a:pt x="491744" y="1547672"/>
                  </a:lnTo>
                  <a:lnTo>
                    <a:pt x="492594" y="1548523"/>
                  </a:lnTo>
                  <a:lnTo>
                    <a:pt x="493433" y="1548523"/>
                  </a:lnTo>
                  <a:close/>
                </a:path>
                <a:path w="4189730" h="4203700">
                  <a:moveTo>
                    <a:pt x="494284" y="1550212"/>
                  </a:moveTo>
                  <a:lnTo>
                    <a:pt x="492594" y="1549361"/>
                  </a:lnTo>
                  <a:lnTo>
                    <a:pt x="493433" y="1551051"/>
                  </a:lnTo>
                  <a:lnTo>
                    <a:pt x="494284" y="1550212"/>
                  </a:lnTo>
                  <a:close/>
                </a:path>
                <a:path w="4189730" h="4203700">
                  <a:moveTo>
                    <a:pt x="502729" y="889000"/>
                  </a:moveTo>
                  <a:lnTo>
                    <a:pt x="497281" y="878370"/>
                  </a:lnTo>
                  <a:lnTo>
                    <a:pt x="498246" y="880745"/>
                  </a:lnTo>
                  <a:lnTo>
                    <a:pt x="501992" y="889000"/>
                  </a:lnTo>
                  <a:lnTo>
                    <a:pt x="502729" y="889000"/>
                  </a:lnTo>
                  <a:close/>
                </a:path>
                <a:path w="4189730" h="4203700">
                  <a:moveTo>
                    <a:pt x="510336" y="1547672"/>
                  </a:moveTo>
                  <a:lnTo>
                    <a:pt x="506958" y="1545145"/>
                  </a:lnTo>
                  <a:lnTo>
                    <a:pt x="504418" y="1541767"/>
                  </a:lnTo>
                  <a:lnTo>
                    <a:pt x="501040" y="1540078"/>
                  </a:lnTo>
                  <a:lnTo>
                    <a:pt x="502729" y="1546834"/>
                  </a:lnTo>
                  <a:lnTo>
                    <a:pt x="504418" y="1551051"/>
                  </a:lnTo>
                  <a:lnTo>
                    <a:pt x="506958" y="1549361"/>
                  </a:lnTo>
                  <a:lnTo>
                    <a:pt x="510336" y="1547672"/>
                  </a:lnTo>
                  <a:close/>
                </a:path>
                <a:path w="4189730" h="4203700">
                  <a:moveTo>
                    <a:pt x="513943" y="1513967"/>
                  </a:moveTo>
                  <a:lnTo>
                    <a:pt x="512876" y="1511363"/>
                  </a:lnTo>
                  <a:lnTo>
                    <a:pt x="511187" y="1513052"/>
                  </a:lnTo>
                  <a:lnTo>
                    <a:pt x="499351" y="1512214"/>
                  </a:lnTo>
                  <a:lnTo>
                    <a:pt x="501891" y="1516430"/>
                  </a:lnTo>
                  <a:lnTo>
                    <a:pt x="505269" y="1518119"/>
                  </a:lnTo>
                  <a:lnTo>
                    <a:pt x="504672" y="1515999"/>
                  </a:lnTo>
                  <a:lnTo>
                    <a:pt x="509384" y="1515059"/>
                  </a:lnTo>
                  <a:lnTo>
                    <a:pt x="513943" y="1513967"/>
                  </a:lnTo>
                  <a:close/>
                </a:path>
                <a:path w="4189730" h="4203700">
                  <a:moveTo>
                    <a:pt x="521309" y="1561185"/>
                  </a:moveTo>
                  <a:lnTo>
                    <a:pt x="520471" y="1561185"/>
                  </a:lnTo>
                  <a:lnTo>
                    <a:pt x="517093" y="1559496"/>
                  </a:lnTo>
                  <a:lnTo>
                    <a:pt x="515404" y="1561185"/>
                  </a:lnTo>
                  <a:lnTo>
                    <a:pt x="516255" y="1561185"/>
                  </a:lnTo>
                  <a:lnTo>
                    <a:pt x="516255" y="1562023"/>
                  </a:lnTo>
                  <a:lnTo>
                    <a:pt x="517093" y="1562023"/>
                  </a:lnTo>
                  <a:lnTo>
                    <a:pt x="521309" y="1561185"/>
                  </a:lnTo>
                  <a:close/>
                </a:path>
                <a:path w="4189730" h="4203700">
                  <a:moveTo>
                    <a:pt x="528916" y="1575536"/>
                  </a:moveTo>
                  <a:lnTo>
                    <a:pt x="525538" y="1573009"/>
                  </a:lnTo>
                  <a:lnTo>
                    <a:pt x="522160" y="1569631"/>
                  </a:lnTo>
                  <a:lnTo>
                    <a:pt x="517093" y="1567091"/>
                  </a:lnTo>
                  <a:lnTo>
                    <a:pt x="513715" y="1569631"/>
                  </a:lnTo>
                  <a:lnTo>
                    <a:pt x="507796" y="1566252"/>
                  </a:lnTo>
                  <a:lnTo>
                    <a:pt x="505269" y="1561185"/>
                  </a:lnTo>
                  <a:lnTo>
                    <a:pt x="496811" y="1557807"/>
                  </a:lnTo>
                  <a:lnTo>
                    <a:pt x="492594" y="1556956"/>
                  </a:lnTo>
                  <a:lnTo>
                    <a:pt x="500608" y="1562112"/>
                  </a:lnTo>
                  <a:lnTo>
                    <a:pt x="509346" y="1568602"/>
                  </a:lnTo>
                  <a:lnTo>
                    <a:pt x="518782" y="1574698"/>
                  </a:lnTo>
                  <a:lnTo>
                    <a:pt x="519633" y="1578076"/>
                  </a:lnTo>
                  <a:lnTo>
                    <a:pt x="512025" y="1576387"/>
                  </a:lnTo>
                  <a:lnTo>
                    <a:pt x="505269" y="1573847"/>
                  </a:lnTo>
                  <a:lnTo>
                    <a:pt x="509485" y="1576387"/>
                  </a:lnTo>
                  <a:lnTo>
                    <a:pt x="500189" y="1576387"/>
                  </a:lnTo>
                  <a:lnTo>
                    <a:pt x="510336" y="1581454"/>
                  </a:lnTo>
                  <a:lnTo>
                    <a:pt x="518769" y="1581772"/>
                  </a:lnTo>
                  <a:lnTo>
                    <a:pt x="522693" y="1580184"/>
                  </a:lnTo>
                  <a:lnTo>
                    <a:pt x="522338" y="1576705"/>
                  </a:lnTo>
                  <a:lnTo>
                    <a:pt x="517944" y="1571320"/>
                  </a:lnTo>
                  <a:lnTo>
                    <a:pt x="522160" y="1572158"/>
                  </a:lnTo>
                  <a:lnTo>
                    <a:pt x="526389" y="1574698"/>
                  </a:lnTo>
                  <a:lnTo>
                    <a:pt x="528916" y="1575536"/>
                  </a:lnTo>
                  <a:close/>
                </a:path>
                <a:path w="4189730" h="4203700">
                  <a:moveTo>
                    <a:pt x="544131" y="1333500"/>
                  </a:moveTo>
                  <a:lnTo>
                    <a:pt x="535266" y="1320876"/>
                  </a:lnTo>
                  <a:lnTo>
                    <a:pt x="533615" y="1320876"/>
                  </a:lnTo>
                  <a:lnTo>
                    <a:pt x="544131" y="1333500"/>
                  </a:lnTo>
                  <a:close/>
                </a:path>
                <a:path w="4189730" h="4203700">
                  <a:moveTo>
                    <a:pt x="545820" y="1346200"/>
                  </a:moveTo>
                  <a:lnTo>
                    <a:pt x="536994" y="1333500"/>
                  </a:lnTo>
                  <a:lnTo>
                    <a:pt x="534746" y="1333500"/>
                  </a:lnTo>
                  <a:lnTo>
                    <a:pt x="545820" y="1346200"/>
                  </a:lnTo>
                  <a:close/>
                </a:path>
                <a:path w="4189730" h="4203700">
                  <a:moveTo>
                    <a:pt x="561060" y="1320876"/>
                  </a:moveTo>
                  <a:lnTo>
                    <a:pt x="555117" y="1308100"/>
                  </a:lnTo>
                  <a:lnTo>
                    <a:pt x="546671" y="1308100"/>
                  </a:lnTo>
                  <a:lnTo>
                    <a:pt x="546963" y="1312329"/>
                  </a:lnTo>
                  <a:lnTo>
                    <a:pt x="546989" y="1312621"/>
                  </a:lnTo>
                  <a:lnTo>
                    <a:pt x="553059" y="1320876"/>
                  </a:lnTo>
                  <a:lnTo>
                    <a:pt x="561060" y="1320876"/>
                  </a:lnTo>
                  <a:close/>
                </a:path>
                <a:path w="4189730" h="4203700">
                  <a:moveTo>
                    <a:pt x="577088" y="1384300"/>
                  </a:moveTo>
                  <a:lnTo>
                    <a:pt x="571169" y="1384300"/>
                  </a:lnTo>
                  <a:lnTo>
                    <a:pt x="572008" y="1397000"/>
                  </a:lnTo>
                  <a:lnTo>
                    <a:pt x="576237" y="1397000"/>
                  </a:lnTo>
                  <a:lnTo>
                    <a:pt x="577088" y="1384300"/>
                  </a:lnTo>
                  <a:close/>
                </a:path>
                <a:path w="4189730" h="4203700">
                  <a:moveTo>
                    <a:pt x="595249" y="3568700"/>
                  </a:moveTo>
                  <a:lnTo>
                    <a:pt x="594829" y="3568700"/>
                  </a:lnTo>
                  <a:lnTo>
                    <a:pt x="591439" y="3581400"/>
                  </a:lnTo>
                  <a:lnTo>
                    <a:pt x="595249" y="3568700"/>
                  </a:lnTo>
                  <a:close/>
                </a:path>
                <a:path w="4189730" h="4203700">
                  <a:moveTo>
                    <a:pt x="657352" y="711200"/>
                  </a:moveTo>
                  <a:lnTo>
                    <a:pt x="656513" y="698500"/>
                  </a:lnTo>
                  <a:lnTo>
                    <a:pt x="649744" y="711200"/>
                  </a:lnTo>
                  <a:lnTo>
                    <a:pt x="657352" y="711200"/>
                  </a:lnTo>
                  <a:close/>
                </a:path>
                <a:path w="4189730" h="4203700">
                  <a:moveTo>
                    <a:pt x="674408" y="1181100"/>
                  </a:moveTo>
                  <a:lnTo>
                    <a:pt x="664946" y="1168400"/>
                  </a:lnTo>
                  <a:lnTo>
                    <a:pt x="666546" y="1180414"/>
                  </a:lnTo>
                  <a:lnTo>
                    <a:pt x="666648" y="1181100"/>
                  </a:lnTo>
                  <a:lnTo>
                    <a:pt x="674408" y="1181100"/>
                  </a:lnTo>
                  <a:close/>
                </a:path>
                <a:path w="4189730" h="4203700">
                  <a:moveTo>
                    <a:pt x="679323" y="3238500"/>
                  </a:moveTo>
                  <a:lnTo>
                    <a:pt x="678497" y="3250831"/>
                  </a:lnTo>
                  <a:lnTo>
                    <a:pt x="678472" y="3251200"/>
                  </a:lnTo>
                  <a:lnTo>
                    <a:pt x="679323" y="3251200"/>
                  </a:lnTo>
                  <a:lnTo>
                    <a:pt x="679323" y="3238500"/>
                  </a:lnTo>
                  <a:close/>
                </a:path>
                <a:path w="4189730" h="4203700">
                  <a:moveTo>
                    <a:pt x="681685" y="1866900"/>
                  </a:moveTo>
                  <a:lnTo>
                    <a:pt x="681583" y="1857933"/>
                  </a:lnTo>
                  <a:lnTo>
                    <a:pt x="681532" y="1854250"/>
                  </a:lnTo>
                  <a:lnTo>
                    <a:pt x="675119" y="1854250"/>
                  </a:lnTo>
                  <a:lnTo>
                    <a:pt x="681685" y="1866900"/>
                  </a:lnTo>
                  <a:close/>
                </a:path>
                <a:path w="4189730" h="4203700">
                  <a:moveTo>
                    <a:pt x="683590" y="1841550"/>
                  </a:moveTo>
                  <a:lnTo>
                    <a:pt x="683069" y="1840903"/>
                  </a:lnTo>
                  <a:lnTo>
                    <a:pt x="683171" y="1841296"/>
                  </a:lnTo>
                  <a:lnTo>
                    <a:pt x="683247" y="1841550"/>
                  </a:lnTo>
                  <a:lnTo>
                    <a:pt x="683590" y="1841550"/>
                  </a:lnTo>
                  <a:close/>
                </a:path>
                <a:path w="4189730" h="4203700">
                  <a:moveTo>
                    <a:pt x="690105" y="3263392"/>
                  </a:moveTo>
                  <a:lnTo>
                    <a:pt x="687895" y="3251936"/>
                  </a:lnTo>
                  <a:lnTo>
                    <a:pt x="687793" y="3251352"/>
                  </a:lnTo>
                  <a:lnTo>
                    <a:pt x="687755" y="3251200"/>
                  </a:lnTo>
                  <a:lnTo>
                    <a:pt x="688555" y="3251936"/>
                  </a:lnTo>
                  <a:lnTo>
                    <a:pt x="688276" y="3251352"/>
                  </a:lnTo>
                  <a:lnTo>
                    <a:pt x="688187" y="3251200"/>
                  </a:lnTo>
                  <a:lnTo>
                    <a:pt x="683234" y="3238500"/>
                  </a:lnTo>
                  <a:lnTo>
                    <a:pt x="682282" y="3238500"/>
                  </a:lnTo>
                  <a:lnTo>
                    <a:pt x="685558" y="3250831"/>
                  </a:lnTo>
                  <a:lnTo>
                    <a:pt x="685660" y="3251200"/>
                  </a:lnTo>
                  <a:lnTo>
                    <a:pt x="685241" y="3251200"/>
                  </a:lnTo>
                  <a:lnTo>
                    <a:pt x="690105" y="3263392"/>
                  </a:lnTo>
                  <a:close/>
                </a:path>
                <a:path w="4189730" h="4203700">
                  <a:moveTo>
                    <a:pt x="690308" y="2895600"/>
                  </a:moveTo>
                  <a:lnTo>
                    <a:pt x="687768" y="2882900"/>
                  </a:lnTo>
                  <a:lnTo>
                    <a:pt x="686600" y="2895600"/>
                  </a:lnTo>
                  <a:lnTo>
                    <a:pt x="690308" y="2895600"/>
                  </a:lnTo>
                  <a:close/>
                </a:path>
                <a:path w="4189730" h="4203700">
                  <a:moveTo>
                    <a:pt x="692353" y="3259658"/>
                  </a:moveTo>
                  <a:lnTo>
                    <a:pt x="690473" y="3253740"/>
                  </a:lnTo>
                  <a:lnTo>
                    <a:pt x="688555" y="3251936"/>
                  </a:lnTo>
                  <a:lnTo>
                    <a:pt x="692353" y="3259658"/>
                  </a:lnTo>
                  <a:close/>
                </a:path>
                <a:path w="4189730" h="4203700">
                  <a:moveTo>
                    <a:pt x="696226" y="1885365"/>
                  </a:moveTo>
                  <a:lnTo>
                    <a:pt x="690308" y="1887054"/>
                  </a:lnTo>
                  <a:lnTo>
                    <a:pt x="691146" y="1887054"/>
                  </a:lnTo>
                  <a:lnTo>
                    <a:pt x="696226" y="1885365"/>
                  </a:lnTo>
                  <a:close/>
                </a:path>
                <a:path w="4189730" h="4203700">
                  <a:moveTo>
                    <a:pt x="696849" y="1143000"/>
                  </a:moveTo>
                  <a:lnTo>
                    <a:pt x="692607" y="1131887"/>
                  </a:lnTo>
                  <a:lnTo>
                    <a:pt x="696226" y="1143000"/>
                  </a:lnTo>
                  <a:lnTo>
                    <a:pt x="696849" y="1143000"/>
                  </a:lnTo>
                  <a:close/>
                </a:path>
                <a:path w="4189730" h="4203700">
                  <a:moveTo>
                    <a:pt x="697280" y="1118412"/>
                  </a:moveTo>
                  <a:lnTo>
                    <a:pt x="697064" y="1117600"/>
                  </a:lnTo>
                  <a:lnTo>
                    <a:pt x="696226" y="1117600"/>
                  </a:lnTo>
                  <a:lnTo>
                    <a:pt x="697280" y="1118412"/>
                  </a:lnTo>
                  <a:close/>
                </a:path>
                <a:path w="4189730" h="4203700">
                  <a:moveTo>
                    <a:pt x="697585" y="3260420"/>
                  </a:moveTo>
                  <a:lnTo>
                    <a:pt x="695109" y="3251352"/>
                  </a:lnTo>
                  <a:lnTo>
                    <a:pt x="695058" y="3251200"/>
                  </a:lnTo>
                  <a:lnTo>
                    <a:pt x="689673" y="3251200"/>
                  </a:lnTo>
                  <a:lnTo>
                    <a:pt x="690473" y="3253740"/>
                  </a:lnTo>
                  <a:lnTo>
                    <a:pt x="697585" y="3260420"/>
                  </a:lnTo>
                  <a:close/>
                </a:path>
                <a:path w="4189730" h="4203700">
                  <a:moveTo>
                    <a:pt x="698601" y="1892363"/>
                  </a:moveTo>
                  <a:lnTo>
                    <a:pt x="695299" y="1892363"/>
                  </a:lnTo>
                  <a:lnTo>
                    <a:pt x="694778" y="1892363"/>
                  </a:lnTo>
                  <a:lnTo>
                    <a:pt x="693674" y="1892363"/>
                  </a:lnTo>
                  <a:lnTo>
                    <a:pt x="693458" y="1893963"/>
                  </a:lnTo>
                  <a:lnTo>
                    <a:pt x="692746" y="1894840"/>
                  </a:lnTo>
                  <a:lnTo>
                    <a:pt x="693115" y="1894560"/>
                  </a:lnTo>
                  <a:lnTo>
                    <a:pt x="693420" y="1894255"/>
                  </a:lnTo>
                  <a:lnTo>
                    <a:pt x="693343" y="1894840"/>
                  </a:lnTo>
                  <a:lnTo>
                    <a:pt x="698601" y="1892363"/>
                  </a:lnTo>
                  <a:close/>
                </a:path>
                <a:path w="4189730" h="4203700">
                  <a:moveTo>
                    <a:pt x="698957" y="3261703"/>
                  </a:moveTo>
                  <a:lnTo>
                    <a:pt x="698436" y="3256508"/>
                  </a:lnTo>
                  <a:lnTo>
                    <a:pt x="695782" y="3251352"/>
                  </a:lnTo>
                  <a:lnTo>
                    <a:pt x="695706" y="3251200"/>
                  </a:lnTo>
                  <a:lnTo>
                    <a:pt x="695375" y="3251200"/>
                  </a:lnTo>
                  <a:lnTo>
                    <a:pt x="698131" y="3260928"/>
                  </a:lnTo>
                  <a:lnTo>
                    <a:pt x="698957" y="3261703"/>
                  </a:lnTo>
                  <a:close/>
                </a:path>
                <a:path w="4189730" h="4203700">
                  <a:moveTo>
                    <a:pt x="700443" y="660400"/>
                  </a:moveTo>
                  <a:lnTo>
                    <a:pt x="697915" y="660400"/>
                  </a:lnTo>
                  <a:lnTo>
                    <a:pt x="698931" y="664210"/>
                  </a:lnTo>
                  <a:lnTo>
                    <a:pt x="700443" y="660400"/>
                  </a:lnTo>
                  <a:close/>
                </a:path>
                <a:path w="4189730" h="4203700">
                  <a:moveTo>
                    <a:pt x="706589" y="3258121"/>
                  </a:moveTo>
                  <a:lnTo>
                    <a:pt x="703884" y="3251352"/>
                  </a:lnTo>
                  <a:lnTo>
                    <a:pt x="703821" y="3251200"/>
                  </a:lnTo>
                  <a:lnTo>
                    <a:pt x="702983" y="3251200"/>
                  </a:lnTo>
                  <a:lnTo>
                    <a:pt x="696137" y="3238500"/>
                  </a:lnTo>
                  <a:lnTo>
                    <a:pt x="695794" y="3238500"/>
                  </a:lnTo>
                  <a:lnTo>
                    <a:pt x="699782" y="3250831"/>
                  </a:lnTo>
                  <a:lnTo>
                    <a:pt x="699897" y="3251200"/>
                  </a:lnTo>
                  <a:lnTo>
                    <a:pt x="698931" y="3251200"/>
                  </a:lnTo>
                  <a:lnTo>
                    <a:pt x="698347" y="3250831"/>
                  </a:lnTo>
                  <a:lnTo>
                    <a:pt x="698550" y="3251200"/>
                  </a:lnTo>
                  <a:lnTo>
                    <a:pt x="698754" y="3251200"/>
                  </a:lnTo>
                  <a:lnTo>
                    <a:pt x="706589" y="3258121"/>
                  </a:lnTo>
                  <a:close/>
                </a:path>
                <a:path w="4189730" h="4203700">
                  <a:moveTo>
                    <a:pt x="711428" y="1117600"/>
                  </a:moveTo>
                  <a:lnTo>
                    <a:pt x="710590" y="1111250"/>
                  </a:lnTo>
                  <a:lnTo>
                    <a:pt x="708901" y="1104900"/>
                  </a:lnTo>
                  <a:lnTo>
                    <a:pt x="702132" y="1104900"/>
                  </a:lnTo>
                  <a:lnTo>
                    <a:pt x="711428" y="1117600"/>
                  </a:lnTo>
                  <a:close/>
                </a:path>
                <a:path w="4189730" h="4203700">
                  <a:moveTo>
                    <a:pt x="712419" y="1108100"/>
                  </a:moveTo>
                  <a:lnTo>
                    <a:pt x="709739" y="1104900"/>
                  </a:lnTo>
                  <a:lnTo>
                    <a:pt x="710590" y="1111250"/>
                  </a:lnTo>
                  <a:lnTo>
                    <a:pt x="712279" y="1117600"/>
                  </a:lnTo>
                  <a:lnTo>
                    <a:pt x="712368" y="1111250"/>
                  </a:lnTo>
                  <a:lnTo>
                    <a:pt x="712419" y="1108100"/>
                  </a:lnTo>
                  <a:close/>
                </a:path>
                <a:path w="4189730" h="4203700">
                  <a:moveTo>
                    <a:pt x="717346" y="1921675"/>
                  </a:moveTo>
                  <a:lnTo>
                    <a:pt x="715657" y="1923364"/>
                  </a:lnTo>
                  <a:lnTo>
                    <a:pt x="713968" y="1932660"/>
                  </a:lnTo>
                  <a:lnTo>
                    <a:pt x="714819" y="1930971"/>
                  </a:lnTo>
                  <a:lnTo>
                    <a:pt x="714819" y="1931809"/>
                  </a:lnTo>
                  <a:lnTo>
                    <a:pt x="713968" y="1933498"/>
                  </a:lnTo>
                  <a:lnTo>
                    <a:pt x="713968" y="1937727"/>
                  </a:lnTo>
                  <a:lnTo>
                    <a:pt x="715657" y="1931809"/>
                  </a:lnTo>
                  <a:lnTo>
                    <a:pt x="716508" y="1926742"/>
                  </a:lnTo>
                  <a:lnTo>
                    <a:pt x="717346" y="1921675"/>
                  </a:lnTo>
                  <a:close/>
                </a:path>
                <a:path w="4189730" h="4203700">
                  <a:moveTo>
                    <a:pt x="719886" y="1918296"/>
                  </a:moveTo>
                  <a:lnTo>
                    <a:pt x="719035" y="1926742"/>
                  </a:lnTo>
                  <a:lnTo>
                    <a:pt x="719035" y="1927593"/>
                  </a:lnTo>
                  <a:lnTo>
                    <a:pt x="719886" y="1934349"/>
                  </a:lnTo>
                  <a:lnTo>
                    <a:pt x="719886" y="1918296"/>
                  </a:lnTo>
                  <a:close/>
                </a:path>
                <a:path w="4189730" h="4203700">
                  <a:moveTo>
                    <a:pt x="724103" y="2413000"/>
                  </a:moveTo>
                  <a:lnTo>
                    <a:pt x="713117" y="2400300"/>
                  </a:lnTo>
                  <a:lnTo>
                    <a:pt x="719150" y="2413000"/>
                  </a:lnTo>
                  <a:lnTo>
                    <a:pt x="724103" y="2413000"/>
                  </a:lnTo>
                  <a:close/>
                </a:path>
                <a:path w="4189730" h="4203700">
                  <a:moveTo>
                    <a:pt x="729538" y="1955800"/>
                  </a:moveTo>
                  <a:lnTo>
                    <a:pt x="729183" y="1943100"/>
                  </a:lnTo>
                  <a:lnTo>
                    <a:pt x="728929" y="1943100"/>
                  </a:lnTo>
                  <a:lnTo>
                    <a:pt x="729005" y="1949450"/>
                  </a:lnTo>
                  <a:lnTo>
                    <a:pt x="729056" y="1968512"/>
                  </a:lnTo>
                  <a:lnTo>
                    <a:pt x="729297" y="1955800"/>
                  </a:lnTo>
                  <a:lnTo>
                    <a:pt x="729538" y="1955800"/>
                  </a:lnTo>
                  <a:close/>
                </a:path>
                <a:path w="4189730" h="4203700">
                  <a:moveTo>
                    <a:pt x="735939" y="2463800"/>
                  </a:moveTo>
                  <a:lnTo>
                    <a:pt x="721995" y="2463800"/>
                  </a:lnTo>
                  <a:lnTo>
                    <a:pt x="728649" y="2476500"/>
                  </a:lnTo>
                  <a:lnTo>
                    <a:pt x="735101" y="2476500"/>
                  </a:lnTo>
                  <a:lnTo>
                    <a:pt x="735876" y="2464790"/>
                  </a:lnTo>
                  <a:lnTo>
                    <a:pt x="735939" y="2463800"/>
                  </a:lnTo>
                  <a:close/>
                </a:path>
                <a:path w="4189730" h="4203700">
                  <a:moveTo>
                    <a:pt x="745236" y="1930120"/>
                  </a:moveTo>
                  <a:lnTo>
                    <a:pt x="744461" y="1925345"/>
                  </a:lnTo>
                  <a:lnTo>
                    <a:pt x="742810" y="1918512"/>
                  </a:lnTo>
                  <a:lnTo>
                    <a:pt x="741311" y="1913267"/>
                  </a:lnTo>
                  <a:lnTo>
                    <a:pt x="741006" y="1913229"/>
                  </a:lnTo>
                  <a:lnTo>
                    <a:pt x="745236" y="1930120"/>
                  </a:lnTo>
                  <a:close/>
                </a:path>
                <a:path w="4189730" h="4203700">
                  <a:moveTo>
                    <a:pt x="748614" y="1904796"/>
                  </a:moveTo>
                  <a:lnTo>
                    <a:pt x="746925" y="1903107"/>
                  </a:lnTo>
                  <a:lnTo>
                    <a:pt x="747776" y="1904796"/>
                  </a:lnTo>
                  <a:lnTo>
                    <a:pt x="748614" y="1905635"/>
                  </a:lnTo>
                  <a:lnTo>
                    <a:pt x="748614" y="1904796"/>
                  </a:lnTo>
                  <a:close/>
                </a:path>
                <a:path w="4189730" h="4203700">
                  <a:moveTo>
                    <a:pt x="757072" y="1917700"/>
                  </a:moveTo>
                  <a:lnTo>
                    <a:pt x="752856" y="1905025"/>
                  </a:lnTo>
                  <a:lnTo>
                    <a:pt x="752005" y="1905025"/>
                  </a:lnTo>
                  <a:lnTo>
                    <a:pt x="756221" y="1917700"/>
                  </a:lnTo>
                  <a:lnTo>
                    <a:pt x="757072" y="1917700"/>
                  </a:lnTo>
                  <a:close/>
                </a:path>
                <a:path w="4189730" h="4203700">
                  <a:moveTo>
                    <a:pt x="758278" y="1919516"/>
                  </a:moveTo>
                  <a:lnTo>
                    <a:pt x="757910" y="1917700"/>
                  </a:lnTo>
                  <a:lnTo>
                    <a:pt x="757072" y="1917700"/>
                  </a:lnTo>
                  <a:lnTo>
                    <a:pt x="758278" y="1919516"/>
                  </a:lnTo>
                  <a:close/>
                </a:path>
                <a:path w="4189730" h="4203700">
                  <a:moveTo>
                    <a:pt x="758278" y="1895373"/>
                  </a:moveTo>
                  <a:lnTo>
                    <a:pt x="758177" y="1894255"/>
                  </a:lnTo>
                  <a:lnTo>
                    <a:pt x="757923" y="1892363"/>
                  </a:lnTo>
                  <a:lnTo>
                    <a:pt x="757097" y="1892363"/>
                  </a:lnTo>
                  <a:lnTo>
                    <a:pt x="758278" y="1895373"/>
                  </a:lnTo>
                  <a:close/>
                </a:path>
                <a:path w="4189730" h="4203700">
                  <a:moveTo>
                    <a:pt x="762076" y="1905025"/>
                  </a:moveTo>
                  <a:lnTo>
                    <a:pt x="761314" y="1903107"/>
                  </a:lnTo>
                  <a:lnTo>
                    <a:pt x="759002" y="1900466"/>
                  </a:lnTo>
                  <a:lnTo>
                    <a:pt x="759523" y="1904428"/>
                  </a:lnTo>
                  <a:lnTo>
                    <a:pt x="759612" y="1905025"/>
                  </a:lnTo>
                  <a:lnTo>
                    <a:pt x="762076" y="1905025"/>
                  </a:lnTo>
                  <a:close/>
                </a:path>
                <a:path w="4189730" h="4203700">
                  <a:moveTo>
                    <a:pt x="763841" y="1905025"/>
                  </a:moveTo>
                  <a:lnTo>
                    <a:pt x="762736" y="1902269"/>
                  </a:lnTo>
                  <a:lnTo>
                    <a:pt x="762736" y="1903107"/>
                  </a:lnTo>
                  <a:lnTo>
                    <a:pt x="762622" y="1902269"/>
                  </a:lnTo>
                  <a:lnTo>
                    <a:pt x="762558" y="1901850"/>
                  </a:lnTo>
                  <a:lnTo>
                    <a:pt x="761301" y="1892363"/>
                  </a:lnTo>
                  <a:lnTo>
                    <a:pt x="758761" y="1892363"/>
                  </a:lnTo>
                  <a:lnTo>
                    <a:pt x="757923" y="1892363"/>
                  </a:lnTo>
                  <a:lnTo>
                    <a:pt x="758139" y="1893963"/>
                  </a:lnTo>
                  <a:lnTo>
                    <a:pt x="758177" y="1894255"/>
                  </a:lnTo>
                  <a:lnTo>
                    <a:pt x="758253" y="1894840"/>
                  </a:lnTo>
                  <a:lnTo>
                    <a:pt x="758342" y="1895551"/>
                  </a:lnTo>
                  <a:lnTo>
                    <a:pt x="757097" y="1892363"/>
                  </a:lnTo>
                  <a:lnTo>
                    <a:pt x="753745" y="1892363"/>
                  </a:lnTo>
                  <a:lnTo>
                    <a:pt x="755777" y="1896770"/>
                  </a:lnTo>
                  <a:lnTo>
                    <a:pt x="759002" y="1900466"/>
                  </a:lnTo>
                  <a:lnTo>
                    <a:pt x="758850" y="1899348"/>
                  </a:lnTo>
                  <a:lnTo>
                    <a:pt x="758507" y="1896770"/>
                  </a:lnTo>
                  <a:lnTo>
                    <a:pt x="758812" y="1899018"/>
                  </a:lnTo>
                  <a:lnTo>
                    <a:pt x="758850" y="1899348"/>
                  </a:lnTo>
                  <a:lnTo>
                    <a:pt x="760984" y="1902269"/>
                  </a:lnTo>
                  <a:lnTo>
                    <a:pt x="761314" y="1903107"/>
                  </a:lnTo>
                  <a:lnTo>
                    <a:pt x="762469" y="1904428"/>
                  </a:lnTo>
                  <a:lnTo>
                    <a:pt x="761669" y="1903222"/>
                  </a:lnTo>
                  <a:lnTo>
                    <a:pt x="762977" y="1905012"/>
                  </a:lnTo>
                  <a:lnTo>
                    <a:pt x="763841" y="1905025"/>
                  </a:lnTo>
                  <a:close/>
                </a:path>
                <a:path w="4189730" h="4203700">
                  <a:moveTo>
                    <a:pt x="764679" y="1620570"/>
                  </a:moveTo>
                  <a:lnTo>
                    <a:pt x="758761" y="1618602"/>
                  </a:lnTo>
                  <a:lnTo>
                    <a:pt x="762977" y="1620291"/>
                  </a:lnTo>
                  <a:lnTo>
                    <a:pt x="764679" y="1620570"/>
                  </a:lnTo>
                  <a:close/>
                </a:path>
                <a:path w="4189730" h="4203700">
                  <a:moveTo>
                    <a:pt x="773125" y="1676400"/>
                  </a:moveTo>
                  <a:lnTo>
                    <a:pt x="768819" y="1663700"/>
                  </a:lnTo>
                  <a:lnTo>
                    <a:pt x="764044" y="1663700"/>
                  </a:lnTo>
                  <a:lnTo>
                    <a:pt x="773125" y="1676400"/>
                  </a:lnTo>
                  <a:close/>
                </a:path>
                <a:path w="4189730" h="4203700">
                  <a:moveTo>
                    <a:pt x="773976" y="1689100"/>
                  </a:moveTo>
                  <a:lnTo>
                    <a:pt x="772236" y="1676400"/>
                  </a:lnTo>
                  <a:lnTo>
                    <a:pt x="767207" y="1676400"/>
                  </a:lnTo>
                  <a:lnTo>
                    <a:pt x="773976" y="1689100"/>
                  </a:lnTo>
                  <a:close/>
                </a:path>
                <a:path w="4189730" h="4203700">
                  <a:moveTo>
                    <a:pt x="774814" y="1885365"/>
                  </a:moveTo>
                  <a:lnTo>
                    <a:pt x="770585" y="1881987"/>
                  </a:lnTo>
                  <a:lnTo>
                    <a:pt x="772274" y="1883676"/>
                  </a:lnTo>
                  <a:lnTo>
                    <a:pt x="774814" y="1885365"/>
                  </a:lnTo>
                  <a:close/>
                </a:path>
                <a:path w="4189730" h="4203700">
                  <a:moveTo>
                    <a:pt x="786942" y="1896071"/>
                  </a:moveTo>
                  <a:lnTo>
                    <a:pt x="785825" y="1892363"/>
                  </a:lnTo>
                  <a:lnTo>
                    <a:pt x="782510" y="1892363"/>
                  </a:lnTo>
                  <a:lnTo>
                    <a:pt x="786942" y="1896071"/>
                  </a:lnTo>
                  <a:close/>
                </a:path>
                <a:path w="4189730" h="4203700">
                  <a:moveTo>
                    <a:pt x="793661" y="1883537"/>
                  </a:moveTo>
                  <a:lnTo>
                    <a:pt x="789178" y="1881149"/>
                  </a:lnTo>
                  <a:lnTo>
                    <a:pt x="790867" y="1882838"/>
                  </a:lnTo>
                  <a:lnTo>
                    <a:pt x="793661" y="1883537"/>
                  </a:lnTo>
                  <a:close/>
                </a:path>
                <a:path w="4189730" h="4203700">
                  <a:moveTo>
                    <a:pt x="801852" y="1887905"/>
                  </a:moveTo>
                  <a:lnTo>
                    <a:pt x="794258" y="1883676"/>
                  </a:lnTo>
                  <a:lnTo>
                    <a:pt x="793661" y="1883537"/>
                  </a:lnTo>
                  <a:lnTo>
                    <a:pt x="801852" y="1887905"/>
                  </a:lnTo>
                  <a:close/>
                </a:path>
                <a:path w="4189730" h="4203700">
                  <a:moveTo>
                    <a:pt x="805243" y="2247900"/>
                  </a:moveTo>
                  <a:lnTo>
                    <a:pt x="798741" y="2235200"/>
                  </a:lnTo>
                  <a:lnTo>
                    <a:pt x="792556" y="2235200"/>
                  </a:lnTo>
                  <a:lnTo>
                    <a:pt x="802703" y="2247900"/>
                  </a:lnTo>
                  <a:lnTo>
                    <a:pt x="805243" y="2247900"/>
                  </a:lnTo>
                  <a:close/>
                </a:path>
                <a:path w="4189730" h="4203700">
                  <a:moveTo>
                    <a:pt x="810501" y="609600"/>
                  </a:moveTo>
                  <a:lnTo>
                    <a:pt x="810310" y="596900"/>
                  </a:lnTo>
                  <a:lnTo>
                    <a:pt x="805675" y="596900"/>
                  </a:lnTo>
                  <a:lnTo>
                    <a:pt x="801751" y="609600"/>
                  </a:lnTo>
                  <a:lnTo>
                    <a:pt x="810501" y="609600"/>
                  </a:lnTo>
                  <a:close/>
                </a:path>
                <a:path w="4189730" h="4203700">
                  <a:moveTo>
                    <a:pt x="812571" y="1842604"/>
                  </a:moveTo>
                  <a:lnTo>
                    <a:pt x="811999" y="1841461"/>
                  </a:lnTo>
                  <a:lnTo>
                    <a:pt x="806589" y="1841982"/>
                  </a:lnTo>
                  <a:lnTo>
                    <a:pt x="812571" y="1842604"/>
                  </a:lnTo>
                  <a:close/>
                </a:path>
                <a:path w="4189730" h="4203700">
                  <a:moveTo>
                    <a:pt x="813689" y="1849056"/>
                  </a:moveTo>
                  <a:lnTo>
                    <a:pt x="811149" y="1847367"/>
                  </a:lnTo>
                  <a:lnTo>
                    <a:pt x="805243" y="1848218"/>
                  </a:lnTo>
                  <a:lnTo>
                    <a:pt x="801852" y="1847367"/>
                  </a:lnTo>
                  <a:lnTo>
                    <a:pt x="806932" y="1849056"/>
                  </a:lnTo>
                  <a:lnTo>
                    <a:pt x="813689" y="1849056"/>
                  </a:lnTo>
                  <a:close/>
                </a:path>
                <a:path w="4189730" h="4203700">
                  <a:moveTo>
                    <a:pt x="813689" y="1803527"/>
                  </a:moveTo>
                  <a:lnTo>
                    <a:pt x="812838" y="1801837"/>
                  </a:lnTo>
                  <a:lnTo>
                    <a:pt x="811149" y="1801837"/>
                  </a:lnTo>
                  <a:lnTo>
                    <a:pt x="811999" y="1802688"/>
                  </a:lnTo>
                  <a:lnTo>
                    <a:pt x="812838" y="1802688"/>
                  </a:lnTo>
                  <a:lnTo>
                    <a:pt x="813689" y="1803527"/>
                  </a:lnTo>
                  <a:close/>
                </a:path>
                <a:path w="4189730" h="4203700">
                  <a:moveTo>
                    <a:pt x="814539" y="1804377"/>
                  </a:moveTo>
                  <a:lnTo>
                    <a:pt x="813689" y="1803527"/>
                  </a:lnTo>
                  <a:lnTo>
                    <a:pt x="814539" y="1805216"/>
                  </a:lnTo>
                  <a:lnTo>
                    <a:pt x="814539" y="1804377"/>
                  </a:lnTo>
                  <a:close/>
                </a:path>
                <a:path w="4189730" h="4203700">
                  <a:moveTo>
                    <a:pt x="816229" y="1809445"/>
                  </a:moveTo>
                  <a:lnTo>
                    <a:pt x="813689" y="1805216"/>
                  </a:lnTo>
                  <a:lnTo>
                    <a:pt x="813689" y="1806067"/>
                  </a:lnTo>
                  <a:lnTo>
                    <a:pt x="812838" y="1806905"/>
                  </a:lnTo>
                  <a:lnTo>
                    <a:pt x="816229" y="1809445"/>
                  </a:lnTo>
                  <a:close/>
                </a:path>
                <a:path w="4189730" h="4203700">
                  <a:moveTo>
                    <a:pt x="817803" y="1843151"/>
                  </a:moveTo>
                  <a:lnTo>
                    <a:pt x="812571" y="1842604"/>
                  </a:lnTo>
                  <a:lnTo>
                    <a:pt x="812838" y="1843151"/>
                  </a:lnTo>
                  <a:lnTo>
                    <a:pt x="817803" y="1843151"/>
                  </a:lnTo>
                  <a:close/>
                </a:path>
                <a:path w="4189730" h="4203700">
                  <a:moveTo>
                    <a:pt x="822134" y="1839772"/>
                  </a:moveTo>
                  <a:lnTo>
                    <a:pt x="821296" y="1837232"/>
                  </a:lnTo>
                  <a:lnTo>
                    <a:pt x="806081" y="1827174"/>
                  </a:lnTo>
                  <a:lnTo>
                    <a:pt x="808621" y="1832241"/>
                  </a:lnTo>
                  <a:lnTo>
                    <a:pt x="811999" y="1835619"/>
                  </a:lnTo>
                  <a:lnTo>
                    <a:pt x="822134" y="1839772"/>
                  </a:lnTo>
                  <a:close/>
                </a:path>
                <a:path w="4189730" h="4203700">
                  <a:moveTo>
                    <a:pt x="830592" y="1803400"/>
                  </a:moveTo>
                  <a:lnTo>
                    <a:pt x="826363" y="1790700"/>
                  </a:lnTo>
                  <a:lnTo>
                    <a:pt x="828903" y="1803400"/>
                  </a:lnTo>
                  <a:lnTo>
                    <a:pt x="830592" y="1803400"/>
                  </a:lnTo>
                  <a:close/>
                </a:path>
                <a:path w="4189730" h="4203700">
                  <a:moveTo>
                    <a:pt x="830592" y="1788337"/>
                  </a:moveTo>
                  <a:lnTo>
                    <a:pt x="828052" y="1785797"/>
                  </a:lnTo>
                  <a:lnTo>
                    <a:pt x="826363" y="1784959"/>
                  </a:lnTo>
                  <a:lnTo>
                    <a:pt x="825525" y="1784108"/>
                  </a:lnTo>
                  <a:lnTo>
                    <a:pt x="825525" y="1785391"/>
                  </a:lnTo>
                  <a:lnTo>
                    <a:pt x="824674" y="1784959"/>
                  </a:lnTo>
                  <a:lnTo>
                    <a:pt x="824674" y="1784108"/>
                  </a:lnTo>
                  <a:lnTo>
                    <a:pt x="823836" y="1784108"/>
                  </a:lnTo>
                  <a:lnTo>
                    <a:pt x="823836" y="1784959"/>
                  </a:lnTo>
                  <a:lnTo>
                    <a:pt x="827214" y="1788337"/>
                  </a:lnTo>
                  <a:lnTo>
                    <a:pt x="827214" y="1787486"/>
                  </a:lnTo>
                  <a:lnTo>
                    <a:pt x="826363" y="1786648"/>
                  </a:lnTo>
                  <a:lnTo>
                    <a:pt x="826363" y="1786229"/>
                  </a:lnTo>
                  <a:lnTo>
                    <a:pt x="827214" y="1786648"/>
                  </a:lnTo>
                  <a:lnTo>
                    <a:pt x="829741" y="1788337"/>
                  </a:lnTo>
                  <a:lnTo>
                    <a:pt x="830592" y="1788337"/>
                  </a:lnTo>
                  <a:close/>
                </a:path>
                <a:path w="4189730" h="4203700">
                  <a:moveTo>
                    <a:pt x="833120" y="1777352"/>
                  </a:moveTo>
                  <a:lnTo>
                    <a:pt x="828052" y="1774825"/>
                  </a:lnTo>
                  <a:lnTo>
                    <a:pt x="828903" y="1775663"/>
                  </a:lnTo>
                  <a:lnTo>
                    <a:pt x="830592" y="1776514"/>
                  </a:lnTo>
                  <a:lnTo>
                    <a:pt x="833120" y="1777352"/>
                  </a:lnTo>
                  <a:close/>
                </a:path>
                <a:path w="4189730" h="4203700">
                  <a:moveTo>
                    <a:pt x="834923" y="3657612"/>
                  </a:moveTo>
                  <a:lnTo>
                    <a:pt x="834605" y="3658374"/>
                  </a:lnTo>
                  <a:lnTo>
                    <a:pt x="831430" y="3670300"/>
                  </a:lnTo>
                  <a:lnTo>
                    <a:pt x="832904" y="3670300"/>
                  </a:lnTo>
                  <a:lnTo>
                    <a:pt x="834796" y="3658374"/>
                  </a:lnTo>
                  <a:lnTo>
                    <a:pt x="834923" y="3657612"/>
                  </a:lnTo>
                  <a:close/>
                </a:path>
                <a:path w="4189730" h="4203700">
                  <a:moveTo>
                    <a:pt x="836726" y="1771624"/>
                  </a:moveTo>
                  <a:lnTo>
                    <a:pt x="835660" y="1768906"/>
                  </a:lnTo>
                  <a:lnTo>
                    <a:pt x="833120" y="1770595"/>
                  </a:lnTo>
                  <a:lnTo>
                    <a:pt x="822134" y="1768068"/>
                  </a:lnTo>
                  <a:lnTo>
                    <a:pt x="823836" y="1773135"/>
                  </a:lnTo>
                  <a:lnTo>
                    <a:pt x="828052" y="1775663"/>
                  </a:lnTo>
                  <a:lnTo>
                    <a:pt x="827455" y="1772945"/>
                  </a:lnTo>
                  <a:lnTo>
                    <a:pt x="836726" y="1771624"/>
                  </a:lnTo>
                  <a:close/>
                </a:path>
                <a:path w="4189730" h="4203700">
                  <a:moveTo>
                    <a:pt x="870242" y="1718246"/>
                  </a:moveTo>
                  <a:lnTo>
                    <a:pt x="864323" y="1714868"/>
                  </a:lnTo>
                  <a:lnTo>
                    <a:pt x="866863" y="1716557"/>
                  </a:lnTo>
                  <a:lnTo>
                    <a:pt x="870242" y="1718246"/>
                  </a:lnTo>
                  <a:close/>
                </a:path>
                <a:path w="4189730" h="4203700">
                  <a:moveTo>
                    <a:pt x="881227" y="1697139"/>
                  </a:moveTo>
                  <a:lnTo>
                    <a:pt x="879538" y="1697139"/>
                  </a:lnTo>
                  <a:lnTo>
                    <a:pt x="877849" y="1697977"/>
                  </a:lnTo>
                  <a:lnTo>
                    <a:pt x="881227" y="1697139"/>
                  </a:lnTo>
                  <a:close/>
                </a:path>
                <a:path w="4189730" h="4203700">
                  <a:moveTo>
                    <a:pt x="894753" y="1670113"/>
                  </a:moveTo>
                  <a:lnTo>
                    <a:pt x="893902" y="1669275"/>
                  </a:lnTo>
                  <a:lnTo>
                    <a:pt x="892213" y="1669275"/>
                  </a:lnTo>
                  <a:lnTo>
                    <a:pt x="893051" y="1670113"/>
                  </a:lnTo>
                  <a:lnTo>
                    <a:pt x="894753" y="1670113"/>
                  </a:lnTo>
                  <a:close/>
                </a:path>
                <a:path w="4189730" h="4203700">
                  <a:moveTo>
                    <a:pt x="924382" y="1320876"/>
                  </a:moveTo>
                  <a:lnTo>
                    <a:pt x="920686" y="1315326"/>
                  </a:lnTo>
                  <a:lnTo>
                    <a:pt x="920838" y="1316634"/>
                  </a:lnTo>
                  <a:lnTo>
                    <a:pt x="921461" y="1320876"/>
                  </a:lnTo>
                  <a:lnTo>
                    <a:pt x="924382" y="1320876"/>
                  </a:lnTo>
                  <a:close/>
                </a:path>
                <a:path w="4189730" h="4203700">
                  <a:moveTo>
                    <a:pt x="946404" y="1325702"/>
                  </a:moveTo>
                  <a:lnTo>
                    <a:pt x="945921" y="1326553"/>
                  </a:lnTo>
                  <a:lnTo>
                    <a:pt x="944372" y="1331544"/>
                  </a:lnTo>
                  <a:lnTo>
                    <a:pt x="946404" y="1325702"/>
                  </a:lnTo>
                  <a:close/>
                </a:path>
                <a:path w="4189730" h="4203700">
                  <a:moveTo>
                    <a:pt x="947077" y="1261872"/>
                  </a:moveTo>
                  <a:lnTo>
                    <a:pt x="945451" y="1270000"/>
                  </a:lnTo>
                  <a:lnTo>
                    <a:pt x="946302" y="1270000"/>
                  </a:lnTo>
                  <a:lnTo>
                    <a:pt x="947077" y="1261872"/>
                  </a:lnTo>
                  <a:close/>
                </a:path>
                <a:path w="4189730" h="4203700">
                  <a:moveTo>
                    <a:pt x="947991" y="1524025"/>
                  </a:moveTo>
                  <a:lnTo>
                    <a:pt x="945451" y="1518119"/>
                  </a:lnTo>
                  <a:lnTo>
                    <a:pt x="936155" y="1518958"/>
                  </a:lnTo>
                  <a:lnTo>
                    <a:pt x="947991" y="1524025"/>
                  </a:lnTo>
                  <a:close/>
                </a:path>
                <a:path w="4189730" h="4203700">
                  <a:moveTo>
                    <a:pt x="949960" y="1332445"/>
                  </a:moveTo>
                  <a:lnTo>
                    <a:pt x="949312" y="1333500"/>
                  </a:lnTo>
                  <a:lnTo>
                    <a:pt x="949680" y="1333500"/>
                  </a:lnTo>
                  <a:lnTo>
                    <a:pt x="949960" y="1332445"/>
                  </a:lnTo>
                  <a:close/>
                </a:path>
                <a:path w="4189730" h="4203700">
                  <a:moveTo>
                    <a:pt x="951052" y="1301775"/>
                  </a:moveTo>
                  <a:lnTo>
                    <a:pt x="950556" y="1302588"/>
                  </a:lnTo>
                  <a:lnTo>
                    <a:pt x="947991" y="1308100"/>
                  </a:lnTo>
                  <a:lnTo>
                    <a:pt x="949782" y="1308100"/>
                  </a:lnTo>
                  <a:lnTo>
                    <a:pt x="951052" y="1301775"/>
                  </a:lnTo>
                  <a:close/>
                </a:path>
                <a:path w="4189730" h="4203700">
                  <a:moveTo>
                    <a:pt x="951369" y="1287576"/>
                  </a:moveTo>
                  <a:lnTo>
                    <a:pt x="950493" y="1289621"/>
                  </a:lnTo>
                  <a:lnTo>
                    <a:pt x="948931" y="1295400"/>
                  </a:lnTo>
                  <a:lnTo>
                    <a:pt x="950023" y="1295400"/>
                  </a:lnTo>
                  <a:lnTo>
                    <a:pt x="951369" y="1287576"/>
                  </a:lnTo>
                  <a:close/>
                </a:path>
                <a:path w="4189730" h="4203700">
                  <a:moveTo>
                    <a:pt x="951763" y="1301330"/>
                  </a:moveTo>
                  <a:lnTo>
                    <a:pt x="951572" y="1301775"/>
                  </a:lnTo>
                  <a:lnTo>
                    <a:pt x="950125" y="1307642"/>
                  </a:lnTo>
                  <a:lnTo>
                    <a:pt x="950010" y="1308100"/>
                  </a:lnTo>
                  <a:lnTo>
                    <a:pt x="946873" y="1318818"/>
                  </a:lnTo>
                  <a:lnTo>
                    <a:pt x="946823" y="1318983"/>
                  </a:lnTo>
                  <a:lnTo>
                    <a:pt x="947000" y="1318818"/>
                  </a:lnTo>
                  <a:lnTo>
                    <a:pt x="950404" y="1309306"/>
                  </a:lnTo>
                  <a:lnTo>
                    <a:pt x="950861" y="1308100"/>
                  </a:lnTo>
                  <a:lnTo>
                    <a:pt x="951090" y="1306995"/>
                  </a:lnTo>
                  <a:lnTo>
                    <a:pt x="951560" y="1303032"/>
                  </a:lnTo>
                  <a:lnTo>
                    <a:pt x="951611" y="1302588"/>
                  </a:lnTo>
                  <a:lnTo>
                    <a:pt x="951712" y="1301775"/>
                  </a:lnTo>
                  <a:lnTo>
                    <a:pt x="951763" y="1301330"/>
                  </a:lnTo>
                  <a:close/>
                </a:path>
                <a:path w="4189730" h="4203700">
                  <a:moveTo>
                    <a:pt x="953223" y="1303032"/>
                  </a:moveTo>
                  <a:lnTo>
                    <a:pt x="951039" y="1307642"/>
                  </a:lnTo>
                  <a:lnTo>
                    <a:pt x="949312" y="1315326"/>
                  </a:lnTo>
                  <a:lnTo>
                    <a:pt x="949744" y="1314246"/>
                  </a:lnTo>
                  <a:lnTo>
                    <a:pt x="953223" y="1303032"/>
                  </a:lnTo>
                  <a:close/>
                </a:path>
                <a:path w="4189730" h="4203700">
                  <a:moveTo>
                    <a:pt x="953566" y="1326718"/>
                  </a:moveTo>
                  <a:lnTo>
                    <a:pt x="950518" y="1331544"/>
                  </a:lnTo>
                  <a:lnTo>
                    <a:pt x="950099" y="1333500"/>
                  </a:lnTo>
                  <a:lnTo>
                    <a:pt x="952207" y="1333500"/>
                  </a:lnTo>
                  <a:lnTo>
                    <a:pt x="953566" y="1326718"/>
                  </a:lnTo>
                  <a:close/>
                </a:path>
                <a:path w="4189730" h="4203700">
                  <a:moveTo>
                    <a:pt x="956652" y="1295400"/>
                  </a:moveTo>
                  <a:lnTo>
                    <a:pt x="955598" y="1295400"/>
                  </a:lnTo>
                  <a:lnTo>
                    <a:pt x="953363" y="1302588"/>
                  </a:lnTo>
                  <a:lnTo>
                    <a:pt x="953782" y="1301775"/>
                  </a:lnTo>
                  <a:lnTo>
                    <a:pt x="956652" y="1295400"/>
                  </a:lnTo>
                  <a:close/>
                </a:path>
                <a:path w="4189730" h="4203700">
                  <a:moveTo>
                    <a:pt x="958126" y="1524000"/>
                  </a:moveTo>
                  <a:lnTo>
                    <a:pt x="956437" y="1511300"/>
                  </a:lnTo>
                  <a:lnTo>
                    <a:pt x="954747" y="1511300"/>
                  </a:lnTo>
                  <a:lnTo>
                    <a:pt x="951560" y="1524000"/>
                  </a:lnTo>
                  <a:lnTo>
                    <a:pt x="952106" y="1524000"/>
                  </a:lnTo>
                  <a:lnTo>
                    <a:pt x="958126" y="1524000"/>
                  </a:lnTo>
                  <a:close/>
                </a:path>
                <a:path w="4189730" h="4203700">
                  <a:moveTo>
                    <a:pt x="962355" y="1511300"/>
                  </a:moveTo>
                  <a:lnTo>
                    <a:pt x="951369" y="1498600"/>
                  </a:lnTo>
                  <a:lnTo>
                    <a:pt x="949680" y="1498600"/>
                  </a:lnTo>
                  <a:lnTo>
                    <a:pt x="962355" y="1511300"/>
                  </a:lnTo>
                  <a:close/>
                </a:path>
                <a:path w="4189730" h="4203700">
                  <a:moveTo>
                    <a:pt x="964323" y="1359433"/>
                  </a:moveTo>
                  <a:lnTo>
                    <a:pt x="963193" y="1357757"/>
                  </a:lnTo>
                  <a:lnTo>
                    <a:pt x="964044" y="1359433"/>
                  </a:lnTo>
                  <a:lnTo>
                    <a:pt x="964323" y="1359433"/>
                  </a:lnTo>
                  <a:close/>
                </a:path>
                <a:path w="4189730" h="4203700">
                  <a:moveTo>
                    <a:pt x="964895" y="1359433"/>
                  </a:moveTo>
                  <a:lnTo>
                    <a:pt x="964323" y="1359433"/>
                  </a:lnTo>
                  <a:lnTo>
                    <a:pt x="964895" y="1360284"/>
                  </a:lnTo>
                  <a:lnTo>
                    <a:pt x="964895" y="1359433"/>
                  </a:lnTo>
                  <a:close/>
                </a:path>
                <a:path w="4189730" h="4203700">
                  <a:moveTo>
                    <a:pt x="1013853" y="2731859"/>
                  </a:moveTo>
                  <a:lnTo>
                    <a:pt x="1013663" y="2730500"/>
                  </a:lnTo>
                  <a:lnTo>
                    <a:pt x="1012952" y="2730500"/>
                  </a:lnTo>
                  <a:lnTo>
                    <a:pt x="1013853" y="2731859"/>
                  </a:lnTo>
                  <a:close/>
                </a:path>
                <a:path w="4189730" h="4203700">
                  <a:moveTo>
                    <a:pt x="1021308" y="2743200"/>
                  </a:moveTo>
                  <a:lnTo>
                    <a:pt x="1013853" y="2731859"/>
                  </a:lnTo>
                  <a:lnTo>
                    <a:pt x="1015377" y="2743200"/>
                  </a:lnTo>
                  <a:lnTo>
                    <a:pt x="1021308" y="2743200"/>
                  </a:lnTo>
                  <a:close/>
                </a:path>
                <a:path w="4189730" h="4203700">
                  <a:moveTo>
                    <a:pt x="1021511" y="2628900"/>
                  </a:moveTo>
                  <a:lnTo>
                    <a:pt x="1019822" y="2616200"/>
                  </a:lnTo>
                  <a:lnTo>
                    <a:pt x="1013904" y="2616200"/>
                  </a:lnTo>
                  <a:lnTo>
                    <a:pt x="1021511" y="2628900"/>
                  </a:lnTo>
                  <a:close/>
                </a:path>
                <a:path w="4189730" h="4203700">
                  <a:moveTo>
                    <a:pt x="1026579" y="2679700"/>
                  </a:moveTo>
                  <a:lnTo>
                    <a:pt x="1019822" y="2667000"/>
                  </a:lnTo>
                  <a:lnTo>
                    <a:pt x="1019340" y="2667000"/>
                  </a:lnTo>
                  <a:lnTo>
                    <a:pt x="1026579" y="2679700"/>
                  </a:lnTo>
                  <a:close/>
                </a:path>
                <a:path w="4189730" h="4203700">
                  <a:moveTo>
                    <a:pt x="1061224" y="2476500"/>
                  </a:moveTo>
                  <a:lnTo>
                    <a:pt x="1057008" y="2463800"/>
                  </a:lnTo>
                  <a:lnTo>
                    <a:pt x="1055319" y="2463800"/>
                  </a:lnTo>
                  <a:lnTo>
                    <a:pt x="1060386" y="2476500"/>
                  </a:lnTo>
                  <a:lnTo>
                    <a:pt x="1061224" y="2476500"/>
                  </a:lnTo>
                  <a:close/>
                </a:path>
                <a:path w="4189730" h="4203700">
                  <a:moveTo>
                    <a:pt x="1083081" y="3914508"/>
                  </a:moveTo>
                  <a:lnTo>
                    <a:pt x="1072210" y="3924300"/>
                  </a:lnTo>
                  <a:lnTo>
                    <a:pt x="1079817" y="3924300"/>
                  </a:lnTo>
                  <a:lnTo>
                    <a:pt x="1083081" y="3914508"/>
                  </a:lnTo>
                  <a:close/>
                </a:path>
                <a:path w="4189730" h="4203700">
                  <a:moveTo>
                    <a:pt x="1083729" y="3441700"/>
                  </a:moveTo>
                  <a:lnTo>
                    <a:pt x="1078128" y="3441700"/>
                  </a:lnTo>
                  <a:lnTo>
                    <a:pt x="1079741" y="3447173"/>
                  </a:lnTo>
                  <a:lnTo>
                    <a:pt x="1083729" y="3441700"/>
                  </a:lnTo>
                  <a:close/>
                </a:path>
                <a:path w="4189730" h="4203700">
                  <a:moveTo>
                    <a:pt x="1084046" y="3911600"/>
                  </a:moveTo>
                  <a:lnTo>
                    <a:pt x="1083081" y="3914508"/>
                  </a:lnTo>
                  <a:lnTo>
                    <a:pt x="1083741" y="3913911"/>
                  </a:lnTo>
                  <a:lnTo>
                    <a:pt x="1084046" y="3911600"/>
                  </a:lnTo>
                  <a:close/>
                </a:path>
                <a:path w="4189730" h="4203700">
                  <a:moveTo>
                    <a:pt x="1089113" y="622300"/>
                  </a:moveTo>
                  <a:lnTo>
                    <a:pt x="1087424" y="622300"/>
                  </a:lnTo>
                  <a:lnTo>
                    <a:pt x="1089113" y="625284"/>
                  </a:lnTo>
                  <a:lnTo>
                    <a:pt x="1089113" y="622300"/>
                  </a:lnTo>
                  <a:close/>
                </a:path>
                <a:path w="4189730" h="4203700">
                  <a:moveTo>
                    <a:pt x="1095032" y="3467100"/>
                  </a:moveTo>
                  <a:lnTo>
                    <a:pt x="1090803" y="3467100"/>
                  </a:lnTo>
                  <a:lnTo>
                    <a:pt x="1087005" y="3475253"/>
                  </a:lnTo>
                  <a:lnTo>
                    <a:pt x="1095032" y="3467100"/>
                  </a:lnTo>
                  <a:close/>
                </a:path>
                <a:path w="4189730" h="4203700">
                  <a:moveTo>
                    <a:pt x="1095032" y="2362200"/>
                  </a:moveTo>
                  <a:lnTo>
                    <a:pt x="1086586" y="2349500"/>
                  </a:lnTo>
                  <a:lnTo>
                    <a:pt x="1078979" y="2349500"/>
                  </a:lnTo>
                  <a:lnTo>
                    <a:pt x="1084046" y="2362200"/>
                  </a:lnTo>
                  <a:lnTo>
                    <a:pt x="1095032" y="2362200"/>
                  </a:lnTo>
                  <a:close/>
                </a:path>
                <a:path w="4189730" h="4203700">
                  <a:moveTo>
                    <a:pt x="1095768" y="2349500"/>
                  </a:moveTo>
                  <a:lnTo>
                    <a:pt x="1090612" y="2336800"/>
                  </a:lnTo>
                  <a:lnTo>
                    <a:pt x="1089113" y="2336800"/>
                  </a:lnTo>
                  <a:lnTo>
                    <a:pt x="1090803" y="2349500"/>
                  </a:lnTo>
                  <a:lnTo>
                    <a:pt x="1095768" y="2349500"/>
                  </a:lnTo>
                  <a:close/>
                </a:path>
                <a:path w="4189730" h="4203700">
                  <a:moveTo>
                    <a:pt x="1100950" y="2362200"/>
                  </a:moveTo>
                  <a:lnTo>
                    <a:pt x="1098880" y="2349500"/>
                  </a:lnTo>
                  <a:lnTo>
                    <a:pt x="1095883" y="2349500"/>
                  </a:lnTo>
                  <a:lnTo>
                    <a:pt x="1100950" y="2362200"/>
                  </a:lnTo>
                  <a:close/>
                </a:path>
                <a:path w="4189730" h="4203700">
                  <a:moveTo>
                    <a:pt x="1106614" y="3584651"/>
                  </a:moveTo>
                  <a:lnTo>
                    <a:pt x="1100099" y="3594100"/>
                  </a:lnTo>
                  <a:lnTo>
                    <a:pt x="1100950" y="3594100"/>
                  </a:lnTo>
                  <a:lnTo>
                    <a:pt x="1106614" y="3584651"/>
                  </a:lnTo>
                  <a:close/>
                </a:path>
                <a:path w="4189730" h="4203700">
                  <a:moveTo>
                    <a:pt x="1108849" y="3581400"/>
                  </a:moveTo>
                  <a:lnTo>
                    <a:pt x="1108557" y="3581400"/>
                  </a:lnTo>
                  <a:lnTo>
                    <a:pt x="1106614" y="3584651"/>
                  </a:lnTo>
                  <a:lnTo>
                    <a:pt x="1108849" y="3581400"/>
                  </a:lnTo>
                  <a:close/>
                </a:path>
                <a:path w="4189730" h="4203700">
                  <a:moveTo>
                    <a:pt x="1127150" y="2451100"/>
                  </a:moveTo>
                  <a:lnTo>
                    <a:pt x="1118704" y="2438412"/>
                  </a:lnTo>
                  <a:lnTo>
                    <a:pt x="1121549" y="2451100"/>
                  </a:lnTo>
                  <a:lnTo>
                    <a:pt x="1127150" y="2451100"/>
                  </a:lnTo>
                  <a:close/>
                </a:path>
                <a:path w="4189730" h="4203700">
                  <a:moveTo>
                    <a:pt x="1139253" y="2438412"/>
                  </a:moveTo>
                  <a:lnTo>
                    <a:pt x="1127150" y="2425700"/>
                  </a:lnTo>
                  <a:lnTo>
                    <a:pt x="1137031" y="2438412"/>
                  </a:lnTo>
                  <a:lnTo>
                    <a:pt x="1139253" y="2438412"/>
                  </a:lnTo>
                  <a:close/>
                </a:path>
                <a:path w="4189730" h="4203700">
                  <a:moveTo>
                    <a:pt x="1143482" y="2293378"/>
                  </a:moveTo>
                  <a:lnTo>
                    <a:pt x="1142885" y="2286000"/>
                  </a:lnTo>
                  <a:lnTo>
                    <a:pt x="1141514" y="2286000"/>
                  </a:lnTo>
                  <a:lnTo>
                    <a:pt x="1143482" y="2293378"/>
                  </a:lnTo>
                  <a:close/>
                </a:path>
                <a:path w="4189730" h="4203700">
                  <a:moveTo>
                    <a:pt x="1144231" y="2413000"/>
                  </a:moveTo>
                  <a:lnTo>
                    <a:pt x="1131671" y="2401354"/>
                  </a:lnTo>
                  <a:lnTo>
                    <a:pt x="1132586" y="2402408"/>
                  </a:lnTo>
                  <a:lnTo>
                    <a:pt x="1142885" y="2413000"/>
                  </a:lnTo>
                  <a:lnTo>
                    <a:pt x="1144231" y="2413000"/>
                  </a:lnTo>
                  <a:close/>
                </a:path>
                <a:path w="4189730" h="4203700">
                  <a:moveTo>
                    <a:pt x="1144892" y="2298700"/>
                  </a:moveTo>
                  <a:lnTo>
                    <a:pt x="1143482" y="2293378"/>
                  </a:lnTo>
                  <a:lnTo>
                    <a:pt x="1143901" y="2298700"/>
                  </a:lnTo>
                  <a:lnTo>
                    <a:pt x="1144892" y="2298700"/>
                  </a:lnTo>
                  <a:close/>
                </a:path>
                <a:path w="4189730" h="4203700">
                  <a:moveTo>
                    <a:pt x="1153337" y="3111512"/>
                  </a:moveTo>
                  <a:lnTo>
                    <a:pt x="1137297" y="3111512"/>
                  </a:lnTo>
                  <a:lnTo>
                    <a:pt x="1144054" y="3124200"/>
                  </a:lnTo>
                  <a:lnTo>
                    <a:pt x="1153337" y="3111512"/>
                  </a:lnTo>
                  <a:close/>
                </a:path>
                <a:path w="4189730" h="4203700">
                  <a:moveTo>
                    <a:pt x="1170063" y="3175000"/>
                  </a:moveTo>
                  <a:lnTo>
                    <a:pt x="1167079" y="3162300"/>
                  </a:lnTo>
                  <a:lnTo>
                    <a:pt x="1158417" y="3162300"/>
                  </a:lnTo>
                  <a:lnTo>
                    <a:pt x="1158417" y="3175000"/>
                  </a:lnTo>
                  <a:lnTo>
                    <a:pt x="1170063" y="3175000"/>
                  </a:lnTo>
                  <a:close/>
                </a:path>
                <a:path w="4189730" h="4203700">
                  <a:moveTo>
                    <a:pt x="1178331" y="3962527"/>
                  </a:moveTo>
                  <a:lnTo>
                    <a:pt x="1173797" y="3962527"/>
                  </a:lnTo>
                  <a:lnTo>
                    <a:pt x="1171092" y="3975100"/>
                  </a:lnTo>
                  <a:lnTo>
                    <a:pt x="1178331" y="3962527"/>
                  </a:lnTo>
                  <a:close/>
                </a:path>
                <a:path w="4189730" h="4203700">
                  <a:moveTo>
                    <a:pt x="1179537" y="3632200"/>
                  </a:moveTo>
                  <a:lnTo>
                    <a:pt x="1173632" y="3632200"/>
                  </a:lnTo>
                  <a:lnTo>
                    <a:pt x="1173632" y="3639032"/>
                  </a:lnTo>
                  <a:lnTo>
                    <a:pt x="1179537" y="3632200"/>
                  </a:lnTo>
                  <a:close/>
                </a:path>
                <a:path w="4189730" h="4203700">
                  <a:moveTo>
                    <a:pt x="1190320" y="3971925"/>
                  </a:moveTo>
                  <a:lnTo>
                    <a:pt x="1187996" y="3975100"/>
                  </a:lnTo>
                  <a:lnTo>
                    <a:pt x="1188834" y="3975100"/>
                  </a:lnTo>
                  <a:lnTo>
                    <a:pt x="1190320" y="3971925"/>
                  </a:lnTo>
                  <a:close/>
                </a:path>
                <a:path w="4189730" h="4203700">
                  <a:moveTo>
                    <a:pt x="1198981" y="2336800"/>
                  </a:moveTo>
                  <a:lnTo>
                    <a:pt x="1194752" y="2324100"/>
                  </a:lnTo>
                  <a:lnTo>
                    <a:pt x="1191768" y="2324100"/>
                  </a:lnTo>
                  <a:lnTo>
                    <a:pt x="1194968" y="2336800"/>
                  </a:lnTo>
                  <a:lnTo>
                    <a:pt x="1198981" y="2336800"/>
                  </a:lnTo>
                  <a:close/>
                </a:path>
                <a:path w="4189730" h="4203700">
                  <a:moveTo>
                    <a:pt x="1204899" y="3433749"/>
                  </a:moveTo>
                  <a:lnTo>
                    <a:pt x="1204048" y="3433749"/>
                  </a:lnTo>
                  <a:lnTo>
                    <a:pt x="1203210" y="3434588"/>
                  </a:lnTo>
                  <a:lnTo>
                    <a:pt x="1204048" y="3434588"/>
                  </a:lnTo>
                  <a:lnTo>
                    <a:pt x="1204899" y="3433749"/>
                  </a:lnTo>
                  <a:close/>
                </a:path>
                <a:path w="4189730" h="4203700">
                  <a:moveTo>
                    <a:pt x="1210741" y="3695700"/>
                  </a:moveTo>
                  <a:lnTo>
                    <a:pt x="1208024" y="3708400"/>
                  </a:lnTo>
                  <a:lnTo>
                    <a:pt x="1208278" y="3708400"/>
                  </a:lnTo>
                  <a:lnTo>
                    <a:pt x="1210741" y="3695700"/>
                  </a:lnTo>
                  <a:close/>
                </a:path>
                <a:path w="4189730" h="4203700">
                  <a:moveTo>
                    <a:pt x="1265669" y="2070100"/>
                  </a:moveTo>
                  <a:lnTo>
                    <a:pt x="1263142" y="2070100"/>
                  </a:lnTo>
                  <a:lnTo>
                    <a:pt x="1265237" y="2072195"/>
                  </a:lnTo>
                  <a:lnTo>
                    <a:pt x="1265669" y="2070100"/>
                  </a:lnTo>
                  <a:close/>
                </a:path>
                <a:path w="4189730" h="4203700">
                  <a:moveTo>
                    <a:pt x="1271587" y="2019300"/>
                  </a:moveTo>
                  <a:lnTo>
                    <a:pt x="1268260" y="2006777"/>
                  </a:lnTo>
                  <a:lnTo>
                    <a:pt x="1268222" y="2006650"/>
                  </a:lnTo>
                  <a:lnTo>
                    <a:pt x="1265986" y="2006650"/>
                  </a:lnTo>
                  <a:lnTo>
                    <a:pt x="1271587" y="2019300"/>
                  </a:lnTo>
                  <a:close/>
                </a:path>
                <a:path w="4189730" h="4203700">
                  <a:moveTo>
                    <a:pt x="1307084" y="1968512"/>
                  </a:moveTo>
                  <a:lnTo>
                    <a:pt x="1299476" y="1955800"/>
                  </a:lnTo>
                  <a:lnTo>
                    <a:pt x="1301165" y="1968512"/>
                  </a:lnTo>
                  <a:lnTo>
                    <a:pt x="1307084" y="1968512"/>
                  </a:lnTo>
                  <a:close/>
                </a:path>
                <a:path w="4189730" h="4203700">
                  <a:moveTo>
                    <a:pt x="1307084" y="1326502"/>
                  </a:moveTo>
                  <a:lnTo>
                    <a:pt x="1303705" y="1326502"/>
                  </a:lnTo>
                  <a:lnTo>
                    <a:pt x="1304544" y="1327353"/>
                  </a:lnTo>
                  <a:lnTo>
                    <a:pt x="1307084" y="1326502"/>
                  </a:lnTo>
                  <a:close/>
                </a:path>
                <a:path w="4189730" h="4203700">
                  <a:moveTo>
                    <a:pt x="1307922" y="1344244"/>
                  </a:moveTo>
                  <a:lnTo>
                    <a:pt x="1306233" y="1343393"/>
                  </a:lnTo>
                  <a:lnTo>
                    <a:pt x="1307084" y="1344244"/>
                  </a:lnTo>
                  <a:lnTo>
                    <a:pt x="1307922" y="1344244"/>
                  </a:lnTo>
                  <a:close/>
                </a:path>
                <a:path w="4189730" h="4203700">
                  <a:moveTo>
                    <a:pt x="1310449" y="1917700"/>
                  </a:moveTo>
                  <a:lnTo>
                    <a:pt x="1307084" y="1905025"/>
                  </a:lnTo>
                  <a:lnTo>
                    <a:pt x="1307922" y="1917700"/>
                  </a:lnTo>
                  <a:lnTo>
                    <a:pt x="1310449" y="1917700"/>
                  </a:lnTo>
                  <a:close/>
                </a:path>
                <a:path w="4189730" h="4203700">
                  <a:moveTo>
                    <a:pt x="1310462" y="950810"/>
                  </a:moveTo>
                  <a:lnTo>
                    <a:pt x="1309611" y="948283"/>
                  </a:lnTo>
                  <a:lnTo>
                    <a:pt x="1307922" y="945769"/>
                  </a:lnTo>
                  <a:lnTo>
                    <a:pt x="1310462" y="950810"/>
                  </a:lnTo>
                  <a:close/>
                </a:path>
                <a:path w="4189730" h="4203700">
                  <a:moveTo>
                    <a:pt x="1312786" y="968375"/>
                  </a:moveTo>
                  <a:lnTo>
                    <a:pt x="1312151" y="965200"/>
                  </a:lnTo>
                  <a:lnTo>
                    <a:pt x="1311300" y="965200"/>
                  </a:lnTo>
                  <a:lnTo>
                    <a:pt x="1312786" y="968375"/>
                  </a:lnTo>
                  <a:close/>
                </a:path>
                <a:path w="4189730" h="4203700">
                  <a:moveTo>
                    <a:pt x="1318348" y="917219"/>
                  </a:moveTo>
                  <a:lnTo>
                    <a:pt x="1317218" y="914400"/>
                  </a:lnTo>
                  <a:lnTo>
                    <a:pt x="1317790" y="916660"/>
                  </a:lnTo>
                  <a:lnTo>
                    <a:pt x="1318348" y="917219"/>
                  </a:lnTo>
                  <a:close/>
                </a:path>
                <a:path w="4189730" h="4203700">
                  <a:moveTo>
                    <a:pt x="1319758" y="1282700"/>
                  </a:moveTo>
                  <a:lnTo>
                    <a:pt x="1318907" y="1270000"/>
                  </a:lnTo>
                  <a:lnTo>
                    <a:pt x="1312938" y="1270000"/>
                  </a:lnTo>
                  <a:lnTo>
                    <a:pt x="1319758" y="1282700"/>
                  </a:lnTo>
                  <a:close/>
                </a:path>
                <a:path w="4189730" h="4203700">
                  <a:moveTo>
                    <a:pt x="1328204" y="927100"/>
                  </a:moveTo>
                  <a:lnTo>
                    <a:pt x="1318348" y="917219"/>
                  </a:lnTo>
                  <a:lnTo>
                    <a:pt x="1322298" y="927100"/>
                  </a:lnTo>
                  <a:lnTo>
                    <a:pt x="1328204" y="927100"/>
                  </a:lnTo>
                  <a:close/>
                </a:path>
                <a:path w="4189730" h="4203700">
                  <a:moveTo>
                    <a:pt x="1328801" y="445770"/>
                  </a:moveTo>
                  <a:lnTo>
                    <a:pt x="1328204" y="444500"/>
                  </a:lnTo>
                  <a:lnTo>
                    <a:pt x="1327365" y="444500"/>
                  </a:lnTo>
                  <a:lnTo>
                    <a:pt x="1328801" y="445770"/>
                  </a:lnTo>
                  <a:close/>
                </a:path>
                <a:path w="4189730" h="4203700">
                  <a:moveTo>
                    <a:pt x="1354404" y="1231900"/>
                  </a:moveTo>
                  <a:lnTo>
                    <a:pt x="1351622" y="1219200"/>
                  </a:lnTo>
                  <a:lnTo>
                    <a:pt x="1344269" y="1219200"/>
                  </a:lnTo>
                  <a:lnTo>
                    <a:pt x="1354404" y="1231900"/>
                  </a:lnTo>
                  <a:close/>
                </a:path>
                <a:path w="4189730" h="4203700">
                  <a:moveTo>
                    <a:pt x="1360322" y="3797300"/>
                  </a:moveTo>
                  <a:lnTo>
                    <a:pt x="1359471" y="3797300"/>
                  </a:lnTo>
                  <a:lnTo>
                    <a:pt x="1358214" y="3800475"/>
                  </a:lnTo>
                  <a:lnTo>
                    <a:pt x="1360322" y="3797300"/>
                  </a:lnTo>
                  <a:close/>
                </a:path>
                <a:path w="4189730" h="4203700">
                  <a:moveTo>
                    <a:pt x="1380769" y="876325"/>
                  </a:moveTo>
                  <a:lnTo>
                    <a:pt x="1379499" y="873429"/>
                  </a:lnTo>
                  <a:lnTo>
                    <a:pt x="1379982" y="876325"/>
                  </a:lnTo>
                  <a:lnTo>
                    <a:pt x="1380769" y="876325"/>
                  </a:lnTo>
                  <a:close/>
                </a:path>
                <a:path w="4189730" h="4203700">
                  <a:moveTo>
                    <a:pt x="1383144" y="1264869"/>
                  </a:moveTo>
                  <a:lnTo>
                    <a:pt x="1382293" y="1264869"/>
                  </a:lnTo>
                  <a:lnTo>
                    <a:pt x="1382293" y="1265707"/>
                  </a:lnTo>
                  <a:lnTo>
                    <a:pt x="1383144" y="1267396"/>
                  </a:lnTo>
                  <a:lnTo>
                    <a:pt x="1383144" y="1264869"/>
                  </a:lnTo>
                  <a:close/>
                </a:path>
                <a:path w="4189730" h="4203700">
                  <a:moveTo>
                    <a:pt x="1389049" y="889000"/>
                  </a:moveTo>
                  <a:lnTo>
                    <a:pt x="1382864" y="876325"/>
                  </a:lnTo>
                  <a:lnTo>
                    <a:pt x="1380769" y="876325"/>
                  </a:lnTo>
                  <a:lnTo>
                    <a:pt x="1389049" y="889000"/>
                  </a:lnTo>
                  <a:close/>
                </a:path>
                <a:path w="4189730" h="4203700">
                  <a:moveTo>
                    <a:pt x="1427937" y="4114812"/>
                  </a:moveTo>
                  <a:lnTo>
                    <a:pt x="1425460" y="4107383"/>
                  </a:lnTo>
                  <a:lnTo>
                    <a:pt x="1422006" y="4114812"/>
                  </a:lnTo>
                  <a:lnTo>
                    <a:pt x="1427937" y="4114812"/>
                  </a:lnTo>
                  <a:close/>
                </a:path>
                <a:path w="4189730" h="4203700">
                  <a:moveTo>
                    <a:pt x="1457744" y="812800"/>
                  </a:moveTo>
                  <a:lnTo>
                    <a:pt x="1455610" y="800100"/>
                  </a:lnTo>
                  <a:lnTo>
                    <a:pt x="1455813" y="800100"/>
                  </a:lnTo>
                  <a:lnTo>
                    <a:pt x="1452587" y="793165"/>
                  </a:lnTo>
                  <a:lnTo>
                    <a:pt x="1451102" y="798753"/>
                  </a:lnTo>
                  <a:lnTo>
                    <a:pt x="1451241" y="800100"/>
                  </a:lnTo>
                  <a:lnTo>
                    <a:pt x="1452435" y="800100"/>
                  </a:lnTo>
                  <a:lnTo>
                    <a:pt x="1457744" y="812800"/>
                  </a:lnTo>
                  <a:close/>
                </a:path>
                <a:path w="4189730" h="4203700">
                  <a:moveTo>
                    <a:pt x="1462582" y="800100"/>
                  </a:moveTo>
                  <a:lnTo>
                    <a:pt x="1455813" y="800100"/>
                  </a:lnTo>
                  <a:lnTo>
                    <a:pt x="1461731" y="812800"/>
                  </a:lnTo>
                  <a:lnTo>
                    <a:pt x="1462582" y="800100"/>
                  </a:lnTo>
                  <a:close/>
                </a:path>
                <a:path w="4189730" h="4203700">
                  <a:moveTo>
                    <a:pt x="1485392" y="4089400"/>
                  </a:moveTo>
                  <a:lnTo>
                    <a:pt x="1478635" y="4089400"/>
                  </a:lnTo>
                  <a:lnTo>
                    <a:pt x="1481175" y="4102100"/>
                  </a:lnTo>
                  <a:lnTo>
                    <a:pt x="1485392" y="4102100"/>
                  </a:lnTo>
                  <a:lnTo>
                    <a:pt x="1485392" y="4089400"/>
                  </a:lnTo>
                  <a:close/>
                </a:path>
                <a:path w="4189730" h="4203700">
                  <a:moveTo>
                    <a:pt x="1491310" y="4089400"/>
                  </a:moveTo>
                  <a:lnTo>
                    <a:pt x="1485392" y="4102100"/>
                  </a:lnTo>
                  <a:lnTo>
                    <a:pt x="1490040" y="4095750"/>
                  </a:lnTo>
                  <a:lnTo>
                    <a:pt x="1491310" y="4089400"/>
                  </a:lnTo>
                  <a:close/>
                </a:path>
                <a:path w="4189730" h="4203700">
                  <a:moveTo>
                    <a:pt x="1503019" y="4114812"/>
                  </a:moveTo>
                  <a:lnTo>
                    <a:pt x="1501444" y="4114812"/>
                  </a:lnTo>
                  <a:lnTo>
                    <a:pt x="1498066" y="4127500"/>
                  </a:lnTo>
                  <a:lnTo>
                    <a:pt x="1503019" y="4114812"/>
                  </a:lnTo>
                  <a:close/>
                </a:path>
                <a:path w="4189730" h="4203700">
                  <a:moveTo>
                    <a:pt x="1512443" y="4102100"/>
                  </a:moveTo>
                  <a:lnTo>
                    <a:pt x="1512366" y="4089400"/>
                  </a:lnTo>
                  <a:lnTo>
                    <a:pt x="1499247" y="4089400"/>
                  </a:lnTo>
                  <a:lnTo>
                    <a:pt x="1492999" y="4102100"/>
                  </a:lnTo>
                  <a:lnTo>
                    <a:pt x="1496377" y="4102100"/>
                  </a:lnTo>
                  <a:lnTo>
                    <a:pt x="1492999" y="4114812"/>
                  </a:lnTo>
                  <a:lnTo>
                    <a:pt x="1495526" y="4114812"/>
                  </a:lnTo>
                  <a:lnTo>
                    <a:pt x="1502295" y="4102100"/>
                  </a:lnTo>
                  <a:lnTo>
                    <a:pt x="1506956" y="4102100"/>
                  </a:lnTo>
                  <a:lnTo>
                    <a:pt x="1506410" y="4114812"/>
                  </a:lnTo>
                  <a:lnTo>
                    <a:pt x="1507502" y="4107383"/>
                  </a:lnTo>
                  <a:lnTo>
                    <a:pt x="1508213" y="4102100"/>
                  </a:lnTo>
                  <a:lnTo>
                    <a:pt x="1512443" y="4102100"/>
                  </a:lnTo>
                  <a:close/>
                </a:path>
                <a:path w="4189730" h="4203700">
                  <a:moveTo>
                    <a:pt x="1518348" y="4102100"/>
                  </a:moveTo>
                  <a:lnTo>
                    <a:pt x="1516659" y="4102100"/>
                  </a:lnTo>
                  <a:lnTo>
                    <a:pt x="1513281" y="4114812"/>
                  </a:lnTo>
                  <a:lnTo>
                    <a:pt x="1513878" y="4114812"/>
                  </a:lnTo>
                  <a:lnTo>
                    <a:pt x="1518348" y="4102100"/>
                  </a:lnTo>
                  <a:close/>
                </a:path>
                <a:path w="4189730" h="4203700">
                  <a:moveTo>
                    <a:pt x="1560614" y="2489200"/>
                  </a:moveTo>
                  <a:lnTo>
                    <a:pt x="1558988" y="2489200"/>
                  </a:lnTo>
                  <a:lnTo>
                    <a:pt x="1560614" y="2501900"/>
                  </a:lnTo>
                  <a:lnTo>
                    <a:pt x="1560614" y="2489200"/>
                  </a:lnTo>
                  <a:close/>
                </a:path>
                <a:path w="4189730" h="4203700">
                  <a:moveTo>
                    <a:pt x="1563077" y="2400300"/>
                  </a:moveTo>
                  <a:lnTo>
                    <a:pt x="1562303" y="2387600"/>
                  </a:lnTo>
                  <a:lnTo>
                    <a:pt x="1555534" y="2387600"/>
                  </a:lnTo>
                  <a:lnTo>
                    <a:pt x="1552155" y="2400300"/>
                  </a:lnTo>
                  <a:lnTo>
                    <a:pt x="1556385" y="2400300"/>
                  </a:lnTo>
                  <a:lnTo>
                    <a:pt x="1563077" y="2413000"/>
                  </a:lnTo>
                  <a:lnTo>
                    <a:pt x="1563077" y="2400300"/>
                  </a:lnTo>
                  <a:close/>
                </a:path>
                <a:path w="4189730" h="4203700">
                  <a:moveTo>
                    <a:pt x="1585887" y="1066800"/>
                  </a:moveTo>
                  <a:lnTo>
                    <a:pt x="1572374" y="1054100"/>
                  </a:lnTo>
                  <a:lnTo>
                    <a:pt x="1567294" y="1054100"/>
                  </a:lnTo>
                  <a:lnTo>
                    <a:pt x="1574901" y="1066800"/>
                  </a:lnTo>
                  <a:lnTo>
                    <a:pt x="1585887" y="1066800"/>
                  </a:lnTo>
                  <a:close/>
                </a:path>
                <a:path w="4189730" h="4203700">
                  <a:moveTo>
                    <a:pt x="1631530" y="241300"/>
                  </a:moveTo>
                  <a:lnTo>
                    <a:pt x="1630019" y="241300"/>
                  </a:lnTo>
                  <a:lnTo>
                    <a:pt x="1631175" y="246583"/>
                  </a:lnTo>
                  <a:lnTo>
                    <a:pt x="1631530" y="241300"/>
                  </a:lnTo>
                  <a:close/>
                </a:path>
                <a:path w="4189730" h="4203700">
                  <a:moveTo>
                    <a:pt x="1632788" y="254000"/>
                  </a:moveTo>
                  <a:lnTo>
                    <a:pt x="1631175" y="246583"/>
                  </a:lnTo>
                  <a:lnTo>
                    <a:pt x="1630680" y="254000"/>
                  </a:lnTo>
                  <a:lnTo>
                    <a:pt x="1632788" y="254000"/>
                  </a:lnTo>
                  <a:close/>
                </a:path>
                <a:path w="4189730" h="4203700">
                  <a:moveTo>
                    <a:pt x="1641906" y="954836"/>
                  </a:moveTo>
                  <a:lnTo>
                    <a:pt x="1641665" y="952500"/>
                  </a:lnTo>
                  <a:lnTo>
                    <a:pt x="1641005" y="952500"/>
                  </a:lnTo>
                  <a:lnTo>
                    <a:pt x="1641906" y="954836"/>
                  </a:lnTo>
                  <a:close/>
                </a:path>
                <a:path w="4189730" h="4203700">
                  <a:moveTo>
                    <a:pt x="1685836" y="1841550"/>
                  </a:moveTo>
                  <a:lnTo>
                    <a:pt x="1685569" y="1841550"/>
                  </a:lnTo>
                  <a:lnTo>
                    <a:pt x="1684401" y="1848675"/>
                  </a:lnTo>
                  <a:lnTo>
                    <a:pt x="1685759" y="1841982"/>
                  </a:lnTo>
                  <a:lnTo>
                    <a:pt x="1685836" y="1841550"/>
                  </a:lnTo>
                  <a:close/>
                </a:path>
                <a:path w="4189730" h="4203700">
                  <a:moveTo>
                    <a:pt x="1704200" y="4203700"/>
                  </a:moveTo>
                  <a:lnTo>
                    <a:pt x="1703146" y="4198391"/>
                  </a:lnTo>
                  <a:lnTo>
                    <a:pt x="1702727" y="4203700"/>
                  </a:lnTo>
                  <a:lnTo>
                    <a:pt x="1704200" y="4203700"/>
                  </a:lnTo>
                  <a:close/>
                </a:path>
                <a:path w="4189730" h="4203700">
                  <a:moveTo>
                    <a:pt x="1721383" y="220052"/>
                  </a:moveTo>
                  <a:lnTo>
                    <a:pt x="1721104" y="215900"/>
                  </a:lnTo>
                  <a:lnTo>
                    <a:pt x="1719414" y="215900"/>
                  </a:lnTo>
                  <a:lnTo>
                    <a:pt x="1721383" y="220052"/>
                  </a:lnTo>
                  <a:close/>
                </a:path>
                <a:path w="4189730" h="4203700">
                  <a:moveTo>
                    <a:pt x="1758162" y="4165600"/>
                  </a:moveTo>
                  <a:lnTo>
                    <a:pt x="1754911" y="4165600"/>
                  </a:lnTo>
                  <a:lnTo>
                    <a:pt x="1753895" y="4165600"/>
                  </a:lnTo>
                  <a:lnTo>
                    <a:pt x="1752371" y="4178300"/>
                  </a:lnTo>
                  <a:lnTo>
                    <a:pt x="1758162" y="4165600"/>
                  </a:lnTo>
                  <a:close/>
                </a:path>
                <a:path w="4189730" h="4203700">
                  <a:moveTo>
                    <a:pt x="1758289" y="4152900"/>
                  </a:moveTo>
                  <a:lnTo>
                    <a:pt x="1755749" y="4152900"/>
                  </a:lnTo>
                  <a:lnTo>
                    <a:pt x="1754911" y="4165600"/>
                  </a:lnTo>
                  <a:lnTo>
                    <a:pt x="1758289" y="4152900"/>
                  </a:lnTo>
                  <a:close/>
                </a:path>
                <a:path w="4189730" h="4203700">
                  <a:moveTo>
                    <a:pt x="1769275" y="1765300"/>
                  </a:moveTo>
                  <a:lnTo>
                    <a:pt x="1766582" y="1752600"/>
                  </a:lnTo>
                  <a:lnTo>
                    <a:pt x="1764906" y="1752600"/>
                  </a:lnTo>
                  <a:lnTo>
                    <a:pt x="1769275" y="1765300"/>
                  </a:lnTo>
                  <a:close/>
                </a:path>
                <a:path w="4189730" h="4203700">
                  <a:moveTo>
                    <a:pt x="1778571" y="1765300"/>
                  </a:moveTo>
                  <a:lnTo>
                    <a:pt x="1774672" y="1757553"/>
                  </a:lnTo>
                  <a:lnTo>
                    <a:pt x="1770964" y="1752600"/>
                  </a:lnTo>
                  <a:lnTo>
                    <a:pt x="1778571" y="1765300"/>
                  </a:lnTo>
                  <a:close/>
                </a:path>
                <a:path w="4189730" h="4203700">
                  <a:moveTo>
                    <a:pt x="1802701" y="850900"/>
                  </a:moveTo>
                  <a:lnTo>
                    <a:pt x="1793252" y="838200"/>
                  </a:lnTo>
                  <a:lnTo>
                    <a:pt x="1788287" y="838200"/>
                  </a:lnTo>
                  <a:lnTo>
                    <a:pt x="1795208" y="850900"/>
                  </a:lnTo>
                  <a:lnTo>
                    <a:pt x="1802701" y="850900"/>
                  </a:lnTo>
                  <a:close/>
                </a:path>
                <a:path w="4189730" h="4203700">
                  <a:moveTo>
                    <a:pt x="1803920" y="1752600"/>
                  </a:moveTo>
                  <a:lnTo>
                    <a:pt x="1802815" y="1751622"/>
                  </a:lnTo>
                  <a:lnTo>
                    <a:pt x="1803234" y="1752600"/>
                  </a:lnTo>
                  <a:lnTo>
                    <a:pt x="1803920" y="1752600"/>
                  </a:lnTo>
                  <a:close/>
                </a:path>
                <a:path w="4189730" h="4203700">
                  <a:moveTo>
                    <a:pt x="1815528" y="824344"/>
                  </a:moveTo>
                  <a:lnTo>
                    <a:pt x="1813217" y="812800"/>
                  </a:lnTo>
                  <a:lnTo>
                    <a:pt x="1804771" y="812800"/>
                  </a:lnTo>
                  <a:lnTo>
                    <a:pt x="1815528" y="824344"/>
                  </a:lnTo>
                  <a:close/>
                </a:path>
                <a:path w="4189730" h="4203700">
                  <a:moveTo>
                    <a:pt x="1827580" y="596900"/>
                  </a:moveTo>
                  <a:lnTo>
                    <a:pt x="1824202" y="584200"/>
                  </a:lnTo>
                  <a:lnTo>
                    <a:pt x="1822932" y="584200"/>
                  </a:lnTo>
                  <a:lnTo>
                    <a:pt x="1825574" y="596900"/>
                  </a:lnTo>
                  <a:lnTo>
                    <a:pt x="1827580" y="596900"/>
                  </a:lnTo>
                  <a:close/>
                </a:path>
                <a:path w="4189730" h="4203700">
                  <a:moveTo>
                    <a:pt x="1829269" y="228600"/>
                  </a:moveTo>
                  <a:lnTo>
                    <a:pt x="1826742" y="215900"/>
                  </a:lnTo>
                  <a:lnTo>
                    <a:pt x="1828025" y="203796"/>
                  </a:lnTo>
                  <a:lnTo>
                    <a:pt x="1828088" y="203200"/>
                  </a:lnTo>
                  <a:lnTo>
                    <a:pt x="1826844" y="203200"/>
                  </a:lnTo>
                  <a:lnTo>
                    <a:pt x="1825409" y="215900"/>
                  </a:lnTo>
                  <a:lnTo>
                    <a:pt x="1826742" y="228600"/>
                  </a:lnTo>
                  <a:lnTo>
                    <a:pt x="1829269" y="228600"/>
                  </a:lnTo>
                  <a:close/>
                </a:path>
                <a:path w="4189730" h="4203700">
                  <a:moveTo>
                    <a:pt x="1830971" y="736600"/>
                  </a:moveTo>
                  <a:lnTo>
                    <a:pt x="1828431" y="736600"/>
                  </a:lnTo>
                  <a:lnTo>
                    <a:pt x="1830755" y="739775"/>
                  </a:lnTo>
                  <a:lnTo>
                    <a:pt x="1830971" y="736600"/>
                  </a:lnTo>
                  <a:close/>
                </a:path>
                <a:path w="4189730" h="4203700">
                  <a:moveTo>
                    <a:pt x="1836039" y="215900"/>
                  </a:moveTo>
                  <a:lnTo>
                    <a:pt x="1831035" y="203365"/>
                  </a:lnTo>
                  <a:lnTo>
                    <a:pt x="1830971" y="203200"/>
                  </a:lnTo>
                  <a:lnTo>
                    <a:pt x="1833499" y="203200"/>
                  </a:lnTo>
                  <a:lnTo>
                    <a:pt x="1832660" y="190500"/>
                  </a:lnTo>
                  <a:lnTo>
                    <a:pt x="1829714" y="203200"/>
                  </a:lnTo>
                  <a:lnTo>
                    <a:pt x="1828088" y="203200"/>
                  </a:lnTo>
                  <a:lnTo>
                    <a:pt x="1831174" y="215900"/>
                  </a:lnTo>
                  <a:lnTo>
                    <a:pt x="1836039" y="215900"/>
                  </a:lnTo>
                  <a:close/>
                </a:path>
                <a:path w="4189730" h="4203700">
                  <a:moveTo>
                    <a:pt x="1837728" y="749300"/>
                  </a:moveTo>
                  <a:lnTo>
                    <a:pt x="1830755" y="739775"/>
                  </a:lnTo>
                  <a:lnTo>
                    <a:pt x="1830120" y="749300"/>
                  </a:lnTo>
                  <a:lnTo>
                    <a:pt x="1830971" y="749300"/>
                  </a:lnTo>
                  <a:lnTo>
                    <a:pt x="1837728" y="749300"/>
                  </a:lnTo>
                  <a:close/>
                </a:path>
                <a:path w="4189730" h="4203700">
                  <a:moveTo>
                    <a:pt x="1838286" y="736600"/>
                  </a:moveTo>
                  <a:lnTo>
                    <a:pt x="1829269" y="723900"/>
                  </a:lnTo>
                  <a:lnTo>
                    <a:pt x="1835721" y="736600"/>
                  </a:lnTo>
                  <a:lnTo>
                    <a:pt x="1838286" y="736600"/>
                  </a:lnTo>
                  <a:close/>
                </a:path>
                <a:path w="4189730" h="4203700">
                  <a:moveTo>
                    <a:pt x="1841957" y="749300"/>
                  </a:moveTo>
                  <a:lnTo>
                    <a:pt x="1841106" y="736600"/>
                  </a:lnTo>
                  <a:lnTo>
                    <a:pt x="1839417" y="736600"/>
                  </a:lnTo>
                  <a:lnTo>
                    <a:pt x="1840268" y="749300"/>
                  </a:lnTo>
                  <a:lnTo>
                    <a:pt x="1841957" y="749300"/>
                  </a:lnTo>
                  <a:close/>
                </a:path>
                <a:path w="4189730" h="4203700">
                  <a:moveTo>
                    <a:pt x="1850656" y="1689100"/>
                  </a:moveTo>
                  <a:lnTo>
                    <a:pt x="1847875" y="1689100"/>
                  </a:lnTo>
                  <a:lnTo>
                    <a:pt x="1850402" y="1701800"/>
                  </a:lnTo>
                  <a:lnTo>
                    <a:pt x="1850656" y="1689100"/>
                  </a:lnTo>
                  <a:close/>
                </a:path>
                <a:path w="4189730" h="4203700">
                  <a:moveTo>
                    <a:pt x="1861388" y="2667000"/>
                  </a:moveTo>
                  <a:lnTo>
                    <a:pt x="1856320" y="2654300"/>
                  </a:lnTo>
                  <a:lnTo>
                    <a:pt x="1857070" y="2654300"/>
                  </a:lnTo>
                  <a:lnTo>
                    <a:pt x="1852409" y="2641600"/>
                  </a:lnTo>
                  <a:lnTo>
                    <a:pt x="1847024" y="2641600"/>
                  </a:lnTo>
                  <a:lnTo>
                    <a:pt x="1851266" y="2654300"/>
                  </a:lnTo>
                  <a:lnTo>
                    <a:pt x="1824634" y="2654300"/>
                  </a:lnTo>
                  <a:lnTo>
                    <a:pt x="1833740" y="2667000"/>
                  </a:lnTo>
                  <a:lnTo>
                    <a:pt x="1822513" y="2667000"/>
                  </a:lnTo>
                  <a:lnTo>
                    <a:pt x="1837728" y="2679700"/>
                  </a:lnTo>
                  <a:lnTo>
                    <a:pt x="1843646" y="2679700"/>
                  </a:lnTo>
                  <a:lnTo>
                    <a:pt x="1837728" y="2667000"/>
                  </a:lnTo>
                  <a:lnTo>
                    <a:pt x="1861388" y="2667000"/>
                  </a:lnTo>
                  <a:close/>
                </a:path>
                <a:path w="4189730" h="4203700">
                  <a:moveTo>
                    <a:pt x="1863077" y="2634221"/>
                  </a:moveTo>
                  <a:lnTo>
                    <a:pt x="1854034" y="2633091"/>
                  </a:lnTo>
                  <a:lnTo>
                    <a:pt x="1849031" y="2632113"/>
                  </a:lnTo>
                  <a:lnTo>
                    <a:pt x="1843239" y="2631135"/>
                  </a:lnTo>
                  <a:lnTo>
                    <a:pt x="1831809" y="2630005"/>
                  </a:lnTo>
                  <a:lnTo>
                    <a:pt x="1829282" y="2627465"/>
                  </a:lnTo>
                  <a:lnTo>
                    <a:pt x="1837728" y="2624937"/>
                  </a:lnTo>
                  <a:lnTo>
                    <a:pt x="1843646" y="2624937"/>
                  </a:lnTo>
                  <a:lnTo>
                    <a:pt x="1838566" y="2624086"/>
                  </a:lnTo>
                  <a:lnTo>
                    <a:pt x="1847024" y="2620708"/>
                  </a:lnTo>
                  <a:lnTo>
                    <a:pt x="1836039" y="2620708"/>
                  </a:lnTo>
                  <a:lnTo>
                    <a:pt x="1828266" y="2623870"/>
                  </a:lnTo>
                  <a:lnTo>
                    <a:pt x="1825256" y="2626944"/>
                  </a:lnTo>
                  <a:lnTo>
                    <a:pt x="1827009" y="2629852"/>
                  </a:lnTo>
                  <a:lnTo>
                    <a:pt x="1833499" y="2632532"/>
                  </a:lnTo>
                  <a:lnTo>
                    <a:pt x="1829282" y="2633383"/>
                  </a:lnTo>
                  <a:lnTo>
                    <a:pt x="1821675" y="2633383"/>
                  </a:lnTo>
                  <a:lnTo>
                    <a:pt x="1829689" y="2635059"/>
                  </a:lnTo>
                  <a:lnTo>
                    <a:pt x="1839518" y="2636024"/>
                  </a:lnTo>
                  <a:lnTo>
                    <a:pt x="1850783" y="2635872"/>
                  </a:lnTo>
                  <a:lnTo>
                    <a:pt x="1863077" y="2634221"/>
                  </a:lnTo>
                  <a:close/>
                </a:path>
                <a:path w="4189730" h="4203700">
                  <a:moveTo>
                    <a:pt x="1864766" y="2637599"/>
                  </a:moveTo>
                  <a:lnTo>
                    <a:pt x="1860550" y="2636761"/>
                  </a:lnTo>
                  <a:lnTo>
                    <a:pt x="1864766" y="2639288"/>
                  </a:lnTo>
                  <a:lnTo>
                    <a:pt x="1864766" y="2637599"/>
                  </a:lnTo>
                  <a:close/>
                </a:path>
                <a:path w="4189730" h="4203700">
                  <a:moveTo>
                    <a:pt x="1866455" y="2640139"/>
                  </a:moveTo>
                  <a:lnTo>
                    <a:pt x="1864766" y="2639288"/>
                  </a:lnTo>
                  <a:lnTo>
                    <a:pt x="1864766" y="2640139"/>
                  </a:lnTo>
                  <a:lnTo>
                    <a:pt x="1866455" y="2640139"/>
                  </a:lnTo>
                  <a:close/>
                </a:path>
                <a:path w="4189730" h="4203700">
                  <a:moveTo>
                    <a:pt x="1868995" y="2640139"/>
                  </a:moveTo>
                  <a:lnTo>
                    <a:pt x="1866455" y="2640139"/>
                  </a:lnTo>
                  <a:lnTo>
                    <a:pt x="1868144" y="2640977"/>
                  </a:lnTo>
                  <a:lnTo>
                    <a:pt x="1868995" y="2640139"/>
                  </a:lnTo>
                  <a:close/>
                </a:path>
                <a:path w="4189730" h="4203700">
                  <a:moveTo>
                    <a:pt x="1876602" y="2717800"/>
                  </a:moveTo>
                  <a:lnTo>
                    <a:pt x="1868144" y="2717800"/>
                  </a:lnTo>
                  <a:lnTo>
                    <a:pt x="1872754" y="2729344"/>
                  </a:lnTo>
                  <a:lnTo>
                    <a:pt x="1876602" y="2717800"/>
                  </a:lnTo>
                  <a:close/>
                </a:path>
                <a:path w="4189730" h="4203700">
                  <a:moveTo>
                    <a:pt x="1878291" y="2674759"/>
                  </a:moveTo>
                  <a:lnTo>
                    <a:pt x="1874913" y="2672219"/>
                  </a:lnTo>
                  <a:lnTo>
                    <a:pt x="1869846" y="2672219"/>
                  </a:lnTo>
                  <a:lnTo>
                    <a:pt x="1871586" y="2673908"/>
                  </a:lnTo>
                  <a:lnTo>
                    <a:pt x="1867941" y="2676868"/>
                  </a:lnTo>
                  <a:lnTo>
                    <a:pt x="1864614" y="2679827"/>
                  </a:lnTo>
                  <a:lnTo>
                    <a:pt x="1867306" y="2681516"/>
                  </a:lnTo>
                  <a:lnTo>
                    <a:pt x="1868144" y="2678976"/>
                  </a:lnTo>
                  <a:lnTo>
                    <a:pt x="1878291" y="2674759"/>
                  </a:lnTo>
                  <a:close/>
                </a:path>
                <a:path w="4189730" h="4203700">
                  <a:moveTo>
                    <a:pt x="1890128" y="3708400"/>
                  </a:moveTo>
                  <a:lnTo>
                    <a:pt x="1889277" y="3708400"/>
                  </a:lnTo>
                  <a:lnTo>
                    <a:pt x="1885899" y="3721100"/>
                  </a:lnTo>
                  <a:lnTo>
                    <a:pt x="1890128" y="3708400"/>
                  </a:lnTo>
                  <a:close/>
                </a:path>
                <a:path w="4189730" h="4203700">
                  <a:moveTo>
                    <a:pt x="1907019" y="165100"/>
                  </a:moveTo>
                  <a:lnTo>
                    <a:pt x="1902802" y="152400"/>
                  </a:lnTo>
                  <a:lnTo>
                    <a:pt x="1899424" y="165100"/>
                  </a:lnTo>
                  <a:lnTo>
                    <a:pt x="1907019" y="165100"/>
                  </a:lnTo>
                  <a:close/>
                </a:path>
                <a:path w="4189730" h="4203700">
                  <a:moveTo>
                    <a:pt x="1907870" y="635000"/>
                  </a:moveTo>
                  <a:lnTo>
                    <a:pt x="1905330" y="622300"/>
                  </a:lnTo>
                  <a:lnTo>
                    <a:pt x="1904365" y="634796"/>
                  </a:lnTo>
                  <a:lnTo>
                    <a:pt x="1904352" y="635000"/>
                  </a:lnTo>
                  <a:lnTo>
                    <a:pt x="1907870" y="635000"/>
                  </a:lnTo>
                  <a:close/>
                </a:path>
                <a:path w="4189730" h="4203700">
                  <a:moveTo>
                    <a:pt x="1911756" y="1748790"/>
                  </a:moveTo>
                  <a:lnTo>
                    <a:pt x="1910168" y="1752600"/>
                  </a:lnTo>
                  <a:lnTo>
                    <a:pt x="1911248" y="1752600"/>
                  </a:lnTo>
                  <a:lnTo>
                    <a:pt x="1911756" y="1748790"/>
                  </a:lnTo>
                  <a:close/>
                </a:path>
                <a:path w="4189730" h="4203700">
                  <a:moveTo>
                    <a:pt x="1915477" y="1739900"/>
                  </a:moveTo>
                  <a:lnTo>
                    <a:pt x="1912937" y="1739900"/>
                  </a:lnTo>
                  <a:lnTo>
                    <a:pt x="1911794" y="1748536"/>
                  </a:lnTo>
                  <a:lnTo>
                    <a:pt x="1912302" y="1747481"/>
                  </a:lnTo>
                  <a:lnTo>
                    <a:pt x="1915477" y="1739900"/>
                  </a:lnTo>
                  <a:close/>
                </a:path>
                <a:path w="4189730" h="4203700">
                  <a:moveTo>
                    <a:pt x="1929409" y="2283041"/>
                  </a:moveTo>
                  <a:lnTo>
                    <a:pt x="1927733" y="2285314"/>
                  </a:lnTo>
                  <a:lnTo>
                    <a:pt x="1927555" y="2286000"/>
                  </a:lnTo>
                  <a:lnTo>
                    <a:pt x="1928926" y="2286000"/>
                  </a:lnTo>
                  <a:lnTo>
                    <a:pt x="1929409" y="2283041"/>
                  </a:lnTo>
                  <a:close/>
                </a:path>
                <a:path w="4189730" h="4203700">
                  <a:moveTo>
                    <a:pt x="1991804" y="579120"/>
                  </a:moveTo>
                  <a:lnTo>
                    <a:pt x="1989772" y="571500"/>
                  </a:lnTo>
                  <a:lnTo>
                    <a:pt x="1987232" y="571500"/>
                  </a:lnTo>
                  <a:lnTo>
                    <a:pt x="1991804" y="579120"/>
                  </a:lnTo>
                  <a:close/>
                </a:path>
                <a:path w="4189730" h="4203700">
                  <a:moveTo>
                    <a:pt x="1992591" y="160909"/>
                  </a:moveTo>
                  <a:lnTo>
                    <a:pt x="1991461" y="152400"/>
                  </a:lnTo>
                  <a:lnTo>
                    <a:pt x="1989772" y="152400"/>
                  </a:lnTo>
                  <a:lnTo>
                    <a:pt x="1992591" y="160909"/>
                  </a:lnTo>
                  <a:close/>
                </a:path>
                <a:path w="4189730" h="4203700">
                  <a:moveTo>
                    <a:pt x="1994433" y="573506"/>
                  </a:moveTo>
                  <a:lnTo>
                    <a:pt x="1993684" y="571500"/>
                  </a:lnTo>
                  <a:lnTo>
                    <a:pt x="1993150" y="571500"/>
                  </a:lnTo>
                  <a:lnTo>
                    <a:pt x="1994433" y="573506"/>
                  </a:lnTo>
                  <a:close/>
                </a:path>
                <a:path w="4189730" h="4203700">
                  <a:moveTo>
                    <a:pt x="1994839" y="584200"/>
                  </a:moveTo>
                  <a:lnTo>
                    <a:pt x="1991804" y="579120"/>
                  </a:lnTo>
                  <a:lnTo>
                    <a:pt x="1993150" y="584200"/>
                  </a:lnTo>
                  <a:lnTo>
                    <a:pt x="1994839" y="584200"/>
                  </a:lnTo>
                  <a:close/>
                </a:path>
                <a:path w="4189730" h="4203700">
                  <a:moveTo>
                    <a:pt x="2001240" y="584200"/>
                  </a:moveTo>
                  <a:lnTo>
                    <a:pt x="1994433" y="573506"/>
                  </a:lnTo>
                  <a:lnTo>
                    <a:pt x="1998433" y="584200"/>
                  </a:lnTo>
                  <a:lnTo>
                    <a:pt x="2001240" y="584200"/>
                  </a:lnTo>
                  <a:close/>
                </a:path>
                <a:path w="4189730" h="4203700">
                  <a:moveTo>
                    <a:pt x="2001367" y="574954"/>
                  </a:moveTo>
                  <a:lnTo>
                    <a:pt x="2000097" y="571500"/>
                  </a:lnTo>
                  <a:lnTo>
                    <a:pt x="1996528" y="571500"/>
                  </a:lnTo>
                  <a:lnTo>
                    <a:pt x="2001367" y="574954"/>
                  </a:lnTo>
                  <a:close/>
                </a:path>
                <a:path w="4189730" h="4203700">
                  <a:moveTo>
                    <a:pt x="2002866" y="2348230"/>
                  </a:moveTo>
                  <a:lnTo>
                    <a:pt x="2002256" y="2349500"/>
                  </a:lnTo>
                  <a:lnTo>
                    <a:pt x="2002447" y="2349500"/>
                  </a:lnTo>
                  <a:lnTo>
                    <a:pt x="2002866" y="2348230"/>
                  </a:lnTo>
                  <a:close/>
                </a:path>
                <a:path w="4189730" h="4203700">
                  <a:moveTo>
                    <a:pt x="2004136" y="2337905"/>
                  </a:moveTo>
                  <a:lnTo>
                    <a:pt x="1992312" y="2343810"/>
                  </a:lnTo>
                  <a:lnTo>
                    <a:pt x="1994839" y="2343810"/>
                  </a:lnTo>
                  <a:lnTo>
                    <a:pt x="1999068" y="2342134"/>
                  </a:lnTo>
                  <a:lnTo>
                    <a:pt x="2004136" y="2337905"/>
                  </a:lnTo>
                  <a:close/>
                </a:path>
                <a:path w="4189730" h="4203700">
                  <a:moveTo>
                    <a:pt x="2004987" y="2337905"/>
                  </a:moveTo>
                  <a:lnTo>
                    <a:pt x="2004136" y="2337905"/>
                  </a:lnTo>
                  <a:lnTo>
                    <a:pt x="2004987" y="2338755"/>
                  </a:lnTo>
                  <a:lnTo>
                    <a:pt x="2004987" y="2337905"/>
                  </a:lnTo>
                  <a:close/>
                </a:path>
                <a:path w="4189730" h="4203700">
                  <a:moveTo>
                    <a:pt x="2009216" y="546100"/>
                  </a:moveTo>
                  <a:lnTo>
                    <a:pt x="2005711" y="533400"/>
                  </a:lnTo>
                  <a:lnTo>
                    <a:pt x="2008466" y="546100"/>
                  </a:lnTo>
                  <a:lnTo>
                    <a:pt x="2009216" y="546100"/>
                  </a:lnTo>
                  <a:close/>
                </a:path>
                <a:path w="4189730" h="4203700">
                  <a:moveTo>
                    <a:pt x="2011794" y="550329"/>
                  </a:moveTo>
                  <a:lnTo>
                    <a:pt x="2010905" y="546100"/>
                  </a:lnTo>
                  <a:lnTo>
                    <a:pt x="2009216" y="546100"/>
                  </a:lnTo>
                  <a:lnTo>
                    <a:pt x="2011794" y="550329"/>
                  </a:lnTo>
                  <a:close/>
                </a:path>
                <a:path w="4189730" h="4203700">
                  <a:moveTo>
                    <a:pt x="2013432" y="558800"/>
                  </a:moveTo>
                  <a:lnTo>
                    <a:pt x="2013038" y="552361"/>
                  </a:lnTo>
                  <a:lnTo>
                    <a:pt x="2011794" y="550329"/>
                  </a:lnTo>
                  <a:lnTo>
                    <a:pt x="2012149" y="552361"/>
                  </a:lnTo>
                  <a:lnTo>
                    <a:pt x="2013432" y="558800"/>
                  </a:lnTo>
                  <a:close/>
                </a:path>
                <a:path w="4189730" h="4203700">
                  <a:moveTo>
                    <a:pt x="2018322" y="567029"/>
                  </a:moveTo>
                  <a:lnTo>
                    <a:pt x="2016620" y="558800"/>
                  </a:lnTo>
                  <a:lnTo>
                    <a:pt x="2013432" y="558800"/>
                  </a:lnTo>
                  <a:lnTo>
                    <a:pt x="2011743" y="558800"/>
                  </a:lnTo>
                  <a:lnTo>
                    <a:pt x="2018322" y="567029"/>
                  </a:lnTo>
                  <a:close/>
                </a:path>
                <a:path w="4189730" h="4203700">
                  <a:moveTo>
                    <a:pt x="2034565" y="1536700"/>
                  </a:moveTo>
                  <a:lnTo>
                    <a:pt x="2028647" y="1524000"/>
                  </a:lnTo>
                  <a:lnTo>
                    <a:pt x="2027593" y="1524000"/>
                  </a:lnTo>
                  <a:lnTo>
                    <a:pt x="2031466" y="1536700"/>
                  </a:lnTo>
                  <a:lnTo>
                    <a:pt x="2034565" y="1536700"/>
                  </a:lnTo>
                  <a:close/>
                </a:path>
                <a:path w="4189730" h="4203700">
                  <a:moveTo>
                    <a:pt x="2045754" y="2378075"/>
                  </a:moveTo>
                  <a:lnTo>
                    <a:pt x="2036254" y="2387600"/>
                  </a:lnTo>
                  <a:lnTo>
                    <a:pt x="2038794" y="2387600"/>
                  </a:lnTo>
                  <a:lnTo>
                    <a:pt x="2045754" y="2378075"/>
                  </a:lnTo>
                  <a:close/>
                </a:path>
                <a:path w="4189730" h="4203700">
                  <a:moveTo>
                    <a:pt x="2079510" y="2507665"/>
                  </a:moveTo>
                  <a:lnTo>
                    <a:pt x="2072563" y="2514625"/>
                  </a:lnTo>
                  <a:lnTo>
                    <a:pt x="2077656" y="2514625"/>
                  </a:lnTo>
                  <a:lnTo>
                    <a:pt x="2079510" y="2507665"/>
                  </a:lnTo>
                  <a:close/>
                </a:path>
                <a:path w="4189730" h="4203700">
                  <a:moveTo>
                    <a:pt x="2100478" y="1676400"/>
                  </a:moveTo>
                  <a:lnTo>
                    <a:pt x="2091182" y="1676400"/>
                  </a:lnTo>
                  <a:lnTo>
                    <a:pt x="2094560" y="1689100"/>
                  </a:lnTo>
                  <a:lnTo>
                    <a:pt x="2100478" y="1676400"/>
                  </a:lnTo>
                  <a:close/>
                </a:path>
                <a:path w="4189730" h="4203700">
                  <a:moveTo>
                    <a:pt x="2108085" y="2547251"/>
                  </a:moveTo>
                  <a:lnTo>
                    <a:pt x="2105545" y="2547251"/>
                  </a:lnTo>
                  <a:lnTo>
                    <a:pt x="2105545" y="2548090"/>
                  </a:lnTo>
                  <a:lnTo>
                    <a:pt x="2107234" y="2548090"/>
                  </a:lnTo>
                  <a:lnTo>
                    <a:pt x="2108085" y="2547251"/>
                  </a:lnTo>
                  <a:close/>
                </a:path>
                <a:path w="4189730" h="4203700">
                  <a:moveTo>
                    <a:pt x="2112353" y="2712961"/>
                  </a:moveTo>
                  <a:lnTo>
                    <a:pt x="2105545" y="2705100"/>
                  </a:lnTo>
                  <a:lnTo>
                    <a:pt x="2109254" y="2717800"/>
                  </a:lnTo>
                  <a:lnTo>
                    <a:pt x="2112353" y="2712961"/>
                  </a:lnTo>
                  <a:close/>
                </a:path>
                <a:path w="4189730" h="4203700">
                  <a:moveTo>
                    <a:pt x="2120608" y="2667000"/>
                  </a:moveTo>
                  <a:lnTo>
                    <a:pt x="2111464" y="2667000"/>
                  </a:lnTo>
                  <a:lnTo>
                    <a:pt x="2107234" y="2679700"/>
                  </a:lnTo>
                  <a:lnTo>
                    <a:pt x="2120608" y="2667000"/>
                  </a:lnTo>
                  <a:close/>
                </a:path>
                <a:path w="4189730" h="4203700">
                  <a:moveTo>
                    <a:pt x="2123300" y="2705100"/>
                  </a:moveTo>
                  <a:lnTo>
                    <a:pt x="2117382" y="2705100"/>
                  </a:lnTo>
                  <a:lnTo>
                    <a:pt x="2112353" y="2712961"/>
                  </a:lnTo>
                  <a:lnTo>
                    <a:pt x="2116531" y="2717800"/>
                  </a:lnTo>
                  <a:lnTo>
                    <a:pt x="2123300" y="2705100"/>
                  </a:lnTo>
                  <a:close/>
                </a:path>
                <a:path w="4189730" h="4203700">
                  <a:moveTo>
                    <a:pt x="2149500" y="3251200"/>
                  </a:moveTo>
                  <a:lnTo>
                    <a:pt x="2148649" y="3251200"/>
                  </a:lnTo>
                  <a:lnTo>
                    <a:pt x="2148598" y="3251936"/>
                  </a:lnTo>
                  <a:lnTo>
                    <a:pt x="2148484" y="3253740"/>
                  </a:lnTo>
                  <a:lnTo>
                    <a:pt x="2148433" y="3254375"/>
                  </a:lnTo>
                  <a:lnTo>
                    <a:pt x="2149437" y="3251352"/>
                  </a:lnTo>
                  <a:lnTo>
                    <a:pt x="2149500" y="3251200"/>
                  </a:lnTo>
                  <a:close/>
                </a:path>
                <a:path w="4189730" h="4203700">
                  <a:moveTo>
                    <a:pt x="2152269" y="1373416"/>
                  </a:moveTo>
                  <a:lnTo>
                    <a:pt x="2152027" y="1371600"/>
                  </a:lnTo>
                  <a:lnTo>
                    <a:pt x="2151189" y="1371600"/>
                  </a:lnTo>
                  <a:lnTo>
                    <a:pt x="2152269" y="1373416"/>
                  </a:lnTo>
                  <a:close/>
                </a:path>
                <a:path w="4189730" h="4203700">
                  <a:moveTo>
                    <a:pt x="2158796" y="1384300"/>
                  </a:moveTo>
                  <a:lnTo>
                    <a:pt x="2152269" y="1373416"/>
                  </a:lnTo>
                  <a:lnTo>
                    <a:pt x="2153716" y="1384300"/>
                  </a:lnTo>
                  <a:lnTo>
                    <a:pt x="2158796" y="1384300"/>
                  </a:lnTo>
                  <a:close/>
                </a:path>
                <a:path w="4189730" h="4203700">
                  <a:moveTo>
                    <a:pt x="2159635" y="1371600"/>
                  </a:moveTo>
                  <a:lnTo>
                    <a:pt x="2158669" y="1367967"/>
                  </a:lnTo>
                  <a:lnTo>
                    <a:pt x="2158568" y="1367599"/>
                  </a:lnTo>
                  <a:lnTo>
                    <a:pt x="2156422" y="1365669"/>
                  </a:lnTo>
                  <a:lnTo>
                    <a:pt x="2158796" y="1371600"/>
                  </a:lnTo>
                  <a:lnTo>
                    <a:pt x="2159635" y="1371600"/>
                  </a:lnTo>
                  <a:close/>
                </a:path>
                <a:path w="4189730" h="4203700">
                  <a:moveTo>
                    <a:pt x="2171471" y="3276600"/>
                  </a:moveTo>
                  <a:lnTo>
                    <a:pt x="2167331" y="3264154"/>
                  </a:lnTo>
                  <a:lnTo>
                    <a:pt x="2167966" y="3269335"/>
                  </a:lnTo>
                  <a:lnTo>
                    <a:pt x="2168271" y="3271634"/>
                  </a:lnTo>
                  <a:lnTo>
                    <a:pt x="2171471" y="3276600"/>
                  </a:lnTo>
                  <a:close/>
                </a:path>
                <a:path w="4189730" h="4203700">
                  <a:moveTo>
                    <a:pt x="2171763" y="2904756"/>
                  </a:moveTo>
                  <a:lnTo>
                    <a:pt x="2163864" y="2895600"/>
                  </a:lnTo>
                  <a:lnTo>
                    <a:pt x="2168931" y="2908300"/>
                  </a:lnTo>
                  <a:lnTo>
                    <a:pt x="2171763" y="2904756"/>
                  </a:lnTo>
                  <a:close/>
                </a:path>
                <a:path w="4189730" h="4203700">
                  <a:moveTo>
                    <a:pt x="2185416" y="4140200"/>
                  </a:moveTo>
                  <a:lnTo>
                    <a:pt x="2184120" y="4134624"/>
                  </a:lnTo>
                  <a:lnTo>
                    <a:pt x="2184095" y="4140200"/>
                  </a:lnTo>
                  <a:lnTo>
                    <a:pt x="2185416" y="4140200"/>
                  </a:lnTo>
                  <a:close/>
                </a:path>
                <a:path w="4189730" h="4203700">
                  <a:moveTo>
                    <a:pt x="2188375" y="4152900"/>
                  </a:moveTo>
                  <a:lnTo>
                    <a:pt x="2187473" y="4140200"/>
                  </a:lnTo>
                  <a:lnTo>
                    <a:pt x="2185416" y="4140200"/>
                  </a:lnTo>
                  <a:lnTo>
                    <a:pt x="2188375" y="4152900"/>
                  </a:lnTo>
                  <a:close/>
                </a:path>
                <a:path w="4189730" h="4203700">
                  <a:moveTo>
                    <a:pt x="2228062" y="76352"/>
                  </a:moveTo>
                  <a:lnTo>
                    <a:pt x="2217940" y="88900"/>
                  </a:lnTo>
                  <a:lnTo>
                    <a:pt x="2225548" y="88900"/>
                  </a:lnTo>
                  <a:lnTo>
                    <a:pt x="2228062" y="76352"/>
                  </a:lnTo>
                  <a:close/>
                </a:path>
                <a:path w="4189730" h="4203700">
                  <a:moveTo>
                    <a:pt x="2292286" y="3352939"/>
                  </a:moveTo>
                  <a:lnTo>
                    <a:pt x="2288019" y="3340100"/>
                  </a:lnTo>
                  <a:lnTo>
                    <a:pt x="2286330" y="3340100"/>
                  </a:lnTo>
                  <a:lnTo>
                    <a:pt x="2287498" y="3352939"/>
                  </a:lnTo>
                  <a:lnTo>
                    <a:pt x="2292286" y="3352939"/>
                  </a:lnTo>
                  <a:close/>
                </a:path>
                <a:path w="4189730" h="4203700">
                  <a:moveTo>
                    <a:pt x="2320188" y="774738"/>
                  </a:moveTo>
                  <a:lnTo>
                    <a:pt x="2318029" y="774738"/>
                  </a:lnTo>
                  <a:lnTo>
                    <a:pt x="2312949" y="762000"/>
                  </a:lnTo>
                  <a:lnTo>
                    <a:pt x="2310841" y="762000"/>
                  </a:lnTo>
                  <a:lnTo>
                    <a:pt x="2317623" y="774738"/>
                  </a:lnTo>
                  <a:lnTo>
                    <a:pt x="2315070" y="774738"/>
                  </a:lnTo>
                  <a:lnTo>
                    <a:pt x="2315908" y="787400"/>
                  </a:lnTo>
                  <a:lnTo>
                    <a:pt x="2320188" y="774738"/>
                  </a:lnTo>
                  <a:close/>
                </a:path>
                <a:path w="4189730" h="4203700">
                  <a:moveTo>
                    <a:pt x="2324354" y="50800"/>
                  </a:moveTo>
                  <a:lnTo>
                    <a:pt x="2320975" y="50800"/>
                  </a:lnTo>
                  <a:lnTo>
                    <a:pt x="2322614" y="63106"/>
                  </a:lnTo>
                  <a:lnTo>
                    <a:pt x="2324354" y="50800"/>
                  </a:lnTo>
                  <a:close/>
                </a:path>
                <a:path w="4189730" h="4203700">
                  <a:moveTo>
                    <a:pt x="2326246" y="762000"/>
                  </a:moveTo>
                  <a:lnTo>
                    <a:pt x="2324354" y="749300"/>
                  </a:lnTo>
                  <a:lnTo>
                    <a:pt x="2320975" y="749300"/>
                  </a:lnTo>
                  <a:lnTo>
                    <a:pt x="2325205" y="762000"/>
                  </a:lnTo>
                  <a:lnTo>
                    <a:pt x="2324354" y="762000"/>
                  </a:lnTo>
                  <a:lnTo>
                    <a:pt x="2322449" y="774738"/>
                  </a:lnTo>
                  <a:lnTo>
                    <a:pt x="2324252" y="774738"/>
                  </a:lnTo>
                  <a:lnTo>
                    <a:pt x="2326246" y="762000"/>
                  </a:lnTo>
                  <a:close/>
                </a:path>
                <a:path w="4189730" h="4203700">
                  <a:moveTo>
                    <a:pt x="2346325" y="1689100"/>
                  </a:moveTo>
                  <a:lnTo>
                    <a:pt x="2342108" y="1689100"/>
                  </a:lnTo>
                  <a:lnTo>
                    <a:pt x="2340419" y="1701800"/>
                  </a:lnTo>
                  <a:lnTo>
                    <a:pt x="2341257" y="1701800"/>
                  </a:lnTo>
                  <a:lnTo>
                    <a:pt x="2346325" y="1689100"/>
                  </a:lnTo>
                  <a:close/>
                </a:path>
                <a:path w="4189730" h="4203700">
                  <a:moveTo>
                    <a:pt x="2386050" y="2286000"/>
                  </a:moveTo>
                  <a:lnTo>
                    <a:pt x="2383510" y="2298700"/>
                  </a:lnTo>
                  <a:lnTo>
                    <a:pt x="2384780" y="2295525"/>
                  </a:lnTo>
                  <a:lnTo>
                    <a:pt x="2386050" y="2286000"/>
                  </a:lnTo>
                  <a:close/>
                </a:path>
                <a:path w="4189730" h="4203700">
                  <a:moveTo>
                    <a:pt x="2396185" y="25400"/>
                  </a:moveTo>
                  <a:lnTo>
                    <a:pt x="2390292" y="38100"/>
                  </a:lnTo>
                  <a:lnTo>
                    <a:pt x="2394915" y="38100"/>
                  </a:lnTo>
                  <a:lnTo>
                    <a:pt x="2396185" y="25400"/>
                  </a:lnTo>
                  <a:close/>
                </a:path>
                <a:path w="4189730" h="4203700">
                  <a:moveTo>
                    <a:pt x="2411399" y="2273300"/>
                  </a:moveTo>
                  <a:lnTo>
                    <a:pt x="2406332" y="2286000"/>
                  </a:lnTo>
                  <a:lnTo>
                    <a:pt x="2411399" y="2286000"/>
                  </a:lnTo>
                  <a:lnTo>
                    <a:pt x="2411399" y="2273300"/>
                  </a:lnTo>
                  <a:close/>
                </a:path>
                <a:path w="4189730" h="4203700">
                  <a:moveTo>
                    <a:pt x="2462949" y="4076700"/>
                  </a:moveTo>
                  <a:lnTo>
                    <a:pt x="2459571" y="4064000"/>
                  </a:lnTo>
                  <a:lnTo>
                    <a:pt x="2456726" y="4064000"/>
                  </a:lnTo>
                  <a:lnTo>
                    <a:pt x="2459952" y="4076700"/>
                  </a:lnTo>
                  <a:lnTo>
                    <a:pt x="2462949" y="4076700"/>
                  </a:lnTo>
                  <a:close/>
                </a:path>
                <a:path w="4189730" h="4203700">
                  <a:moveTo>
                    <a:pt x="2473934" y="3746500"/>
                  </a:moveTo>
                  <a:lnTo>
                    <a:pt x="2473617" y="3733800"/>
                  </a:lnTo>
                  <a:lnTo>
                    <a:pt x="2472245" y="3733800"/>
                  </a:lnTo>
                  <a:lnTo>
                    <a:pt x="2473934" y="3746500"/>
                  </a:lnTo>
                  <a:close/>
                </a:path>
                <a:path w="4189730" h="4203700">
                  <a:moveTo>
                    <a:pt x="2473934" y="3733800"/>
                  </a:moveTo>
                  <a:lnTo>
                    <a:pt x="2473591" y="3733457"/>
                  </a:lnTo>
                  <a:lnTo>
                    <a:pt x="2473617" y="3733800"/>
                  </a:lnTo>
                  <a:lnTo>
                    <a:pt x="2473934" y="3733800"/>
                  </a:lnTo>
                  <a:close/>
                </a:path>
                <a:path w="4189730" h="4203700">
                  <a:moveTo>
                    <a:pt x="2495067" y="1168400"/>
                  </a:moveTo>
                  <a:lnTo>
                    <a:pt x="2487879" y="1180414"/>
                  </a:lnTo>
                  <a:lnTo>
                    <a:pt x="2488311" y="1181100"/>
                  </a:lnTo>
                  <a:lnTo>
                    <a:pt x="2495067" y="1168400"/>
                  </a:lnTo>
                  <a:close/>
                </a:path>
                <a:path w="4189730" h="4203700">
                  <a:moveTo>
                    <a:pt x="2544927" y="1092200"/>
                  </a:moveTo>
                  <a:lnTo>
                    <a:pt x="2533942" y="1092200"/>
                  </a:lnTo>
                  <a:lnTo>
                    <a:pt x="2544927" y="1104900"/>
                  </a:lnTo>
                  <a:lnTo>
                    <a:pt x="2544927" y="1092200"/>
                  </a:lnTo>
                  <a:close/>
                </a:path>
                <a:path w="4189730" h="4203700">
                  <a:moveTo>
                    <a:pt x="2630805" y="1445552"/>
                  </a:moveTo>
                  <a:lnTo>
                    <a:pt x="2625140" y="1435100"/>
                  </a:lnTo>
                  <a:lnTo>
                    <a:pt x="2629370" y="1447800"/>
                  </a:lnTo>
                  <a:lnTo>
                    <a:pt x="2630208" y="1447800"/>
                  </a:lnTo>
                  <a:lnTo>
                    <a:pt x="2630805" y="1445552"/>
                  </a:lnTo>
                  <a:close/>
                </a:path>
                <a:path w="4189730" h="4203700">
                  <a:moveTo>
                    <a:pt x="2631694" y="1028700"/>
                  </a:moveTo>
                  <a:lnTo>
                    <a:pt x="2625039" y="1028700"/>
                  </a:lnTo>
                  <a:lnTo>
                    <a:pt x="2622219" y="1041400"/>
                  </a:lnTo>
                  <a:lnTo>
                    <a:pt x="2625255" y="1041400"/>
                  </a:lnTo>
                  <a:lnTo>
                    <a:pt x="2631694" y="1028700"/>
                  </a:lnTo>
                  <a:close/>
                </a:path>
                <a:path w="4189730" h="4203700">
                  <a:moveTo>
                    <a:pt x="2648801" y="1689100"/>
                  </a:moveTo>
                  <a:lnTo>
                    <a:pt x="2648000" y="1665084"/>
                  </a:lnTo>
                  <a:lnTo>
                    <a:pt x="2647962" y="1663700"/>
                  </a:lnTo>
                  <a:lnTo>
                    <a:pt x="2646273" y="1676400"/>
                  </a:lnTo>
                  <a:lnTo>
                    <a:pt x="2642349" y="1689100"/>
                  </a:lnTo>
                  <a:lnTo>
                    <a:pt x="2648801" y="1689100"/>
                  </a:lnTo>
                  <a:close/>
                </a:path>
                <a:path w="4189730" h="4203700">
                  <a:moveTo>
                    <a:pt x="2656408" y="1028700"/>
                  </a:moveTo>
                  <a:lnTo>
                    <a:pt x="2634437" y="1028700"/>
                  </a:lnTo>
                  <a:lnTo>
                    <a:pt x="2631897" y="1041400"/>
                  </a:lnTo>
                  <a:lnTo>
                    <a:pt x="2629370" y="1041400"/>
                  </a:lnTo>
                  <a:lnTo>
                    <a:pt x="2625140" y="1054100"/>
                  </a:lnTo>
                  <a:lnTo>
                    <a:pt x="2632760" y="1054100"/>
                  </a:lnTo>
                  <a:lnTo>
                    <a:pt x="2640457" y="1041400"/>
                  </a:lnTo>
                  <a:lnTo>
                    <a:pt x="2648318" y="1041400"/>
                  </a:lnTo>
                  <a:lnTo>
                    <a:pt x="2656408" y="1028700"/>
                  </a:lnTo>
                  <a:close/>
                </a:path>
                <a:path w="4189730" h="4203700">
                  <a:moveTo>
                    <a:pt x="2659786" y="3584029"/>
                  </a:moveTo>
                  <a:lnTo>
                    <a:pt x="2658948" y="3580650"/>
                  </a:lnTo>
                  <a:lnTo>
                    <a:pt x="2657259" y="3578110"/>
                  </a:lnTo>
                  <a:lnTo>
                    <a:pt x="2657259" y="3575583"/>
                  </a:lnTo>
                  <a:lnTo>
                    <a:pt x="2654719" y="3576421"/>
                  </a:lnTo>
                  <a:lnTo>
                    <a:pt x="2653030" y="3578110"/>
                  </a:lnTo>
                  <a:lnTo>
                    <a:pt x="2659786" y="3584029"/>
                  </a:lnTo>
                  <a:close/>
                </a:path>
                <a:path w="4189730" h="4203700">
                  <a:moveTo>
                    <a:pt x="2662326" y="3568700"/>
                  </a:moveTo>
                  <a:lnTo>
                    <a:pt x="2658948" y="3556000"/>
                  </a:lnTo>
                  <a:lnTo>
                    <a:pt x="2653868" y="3568700"/>
                  </a:lnTo>
                  <a:lnTo>
                    <a:pt x="2662326" y="3568700"/>
                  </a:lnTo>
                  <a:close/>
                </a:path>
                <a:path w="4189730" h="4203700">
                  <a:moveTo>
                    <a:pt x="2664853" y="1041400"/>
                  </a:moveTo>
                  <a:lnTo>
                    <a:pt x="2661945" y="1028700"/>
                  </a:lnTo>
                  <a:lnTo>
                    <a:pt x="2656408" y="1028700"/>
                  </a:lnTo>
                  <a:lnTo>
                    <a:pt x="2658097" y="1041400"/>
                  </a:lnTo>
                  <a:lnTo>
                    <a:pt x="2648801" y="1054100"/>
                  </a:lnTo>
                  <a:lnTo>
                    <a:pt x="2660637" y="1054100"/>
                  </a:lnTo>
                  <a:lnTo>
                    <a:pt x="2658313" y="1041400"/>
                  </a:lnTo>
                  <a:lnTo>
                    <a:pt x="2664853" y="1041400"/>
                  </a:lnTo>
                  <a:close/>
                </a:path>
                <a:path w="4189730" h="4203700">
                  <a:moveTo>
                    <a:pt x="2671622" y="1041400"/>
                  </a:moveTo>
                  <a:lnTo>
                    <a:pt x="2665031" y="1054100"/>
                  </a:lnTo>
                  <a:lnTo>
                    <a:pt x="2670772" y="1054100"/>
                  </a:lnTo>
                  <a:lnTo>
                    <a:pt x="2671622" y="1041400"/>
                  </a:lnTo>
                  <a:close/>
                </a:path>
                <a:path w="4189730" h="4203700">
                  <a:moveTo>
                    <a:pt x="2676690" y="1041400"/>
                  </a:moveTo>
                  <a:lnTo>
                    <a:pt x="2674150" y="1054100"/>
                  </a:lnTo>
                  <a:lnTo>
                    <a:pt x="2675420" y="1054100"/>
                  </a:lnTo>
                  <a:lnTo>
                    <a:pt x="2676690" y="1041400"/>
                  </a:lnTo>
                  <a:close/>
                </a:path>
                <a:path w="4189730" h="4203700">
                  <a:moveTo>
                    <a:pt x="2677122" y="1092200"/>
                  </a:moveTo>
                  <a:lnTo>
                    <a:pt x="2670670" y="1079500"/>
                  </a:lnTo>
                  <a:lnTo>
                    <a:pt x="2664688" y="1079500"/>
                  </a:lnTo>
                  <a:lnTo>
                    <a:pt x="2658948" y="1092200"/>
                  </a:lnTo>
                  <a:lnTo>
                    <a:pt x="2677122" y="1092200"/>
                  </a:lnTo>
                  <a:close/>
                </a:path>
                <a:path w="4189730" h="4203700">
                  <a:moveTo>
                    <a:pt x="2679230" y="1054100"/>
                  </a:moveTo>
                  <a:lnTo>
                    <a:pt x="2675420" y="1054100"/>
                  </a:lnTo>
                  <a:lnTo>
                    <a:pt x="2674150" y="1066800"/>
                  </a:lnTo>
                  <a:lnTo>
                    <a:pt x="2679230" y="1060932"/>
                  </a:lnTo>
                  <a:lnTo>
                    <a:pt x="2679230" y="1054100"/>
                  </a:lnTo>
                  <a:close/>
                </a:path>
                <a:path w="4189730" h="4203700">
                  <a:moveTo>
                    <a:pt x="2844863" y="520700"/>
                  </a:moveTo>
                  <a:lnTo>
                    <a:pt x="2842336" y="508038"/>
                  </a:lnTo>
                  <a:lnTo>
                    <a:pt x="2840634" y="508038"/>
                  </a:lnTo>
                  <a:lnTo>
                    <a:pt x="2839809" y="508038"/>
                  </a:lnTo>
                  <a:lnTo>
                    <a:pt x="2843174" y="520700"/>
                  </a:lnTo>
                  <a:lnTo>
                    <a:pt x="2844863" y="520700"/>
                  </a:lnTo>
                  <a:close/>
                </a:path>
                <a:path w="4189730" h="4203700">
                  <a:moveTo>
                    <a:pt x="2875292" y="3784600"/>
                  </a:moveTo>
                  <a:lnTo>
                    <a:pt x="2866834" y="3784600"/>
                  </a:lnTo>
                  <a:lnTo>
                    <a:pt x="2868523" y="3797300"/>
                  </a:lnTo>
                  <a:lnTo>
                    <a:pt x="2875292" y="3784600"/>
                  </a:lnTo>
                  <a:close/>
                </a:path>
                <a:path w="4189730" h="4203700">
                  <a:moveTo>
                    <a:pt x="2927134" y="1263916"/>
                  </a:moveTo>
                  <a:lnTo>
                    <a:pt x="2920073" y="1257300"/>
                  </a:lnTo>
                  <a:lnTo>
                    <a:pt x="2924302" y="1270000"/>
                  </a:lnTo>
                  <a:lnTo>
                    <a:pt x="2927134" y="1263916"/>
                  </a:lnTo>
                  <a:close/>
                </a:path>
                <a:path w="4189730" h="4203700">
                  <a:moveTo>
                    <a:pt x="2933598" y="1689100"/>
                  </a:moveTo>
                  <a:lnTo>
                    <a:pt x="2931033" y="1696821"/>
                  </a:lnTo>
                  <a:lnTo>
                    <a:pt x="2933598" y="1701800"/>
                  </a:lnTo>
                  <a:lnTo>
                    <a:pt x="2933598" y="1689100"/>
                  </a:lnTo>
                  <a:close/>
                </a:path>
                <a:path w="4189730" h="4203700">
                  <a:moveTo>
                    <a:pt x="2933598" y="1270000"/>
                  </a:moveTo>
                  <a:lnTo>
                    <a:pt x="2930220" y="1257300"/>
                  </a:lnTo>
                  <a:lnTo>
                    <a:pt x="2927134" y="1263916"/>
                  </a:lnTo>
                  <a:lnTo>
                    <a:pt x="2933598" y="1270000"/>
                  </a:lnTo>
                  <a:close/>
                </a:path>
                <a:path w="4189730" h="4203700">
                  <a:moveTo>
                    <a:pt x="2949651" y="1739900"/>
                  </a:moveTo>
                  <a:lnTo>
                    <a:pt x="2947124" y="1739900"/>
                  </a:lnTo>
                  <a:lnTo>
                    <a:pt x="2947949" y="1741678"/>
                  </a:lnTo>
                  <a:lnTo>
                    <a:pt x="2949651" y="1739900"/>
                  </a:lnTo>
                  <a:close/>
                </a:path>
                <a:path w="4189730" h="4203700">
                  <a:moveTo>
                    <a:pt x="2954731" y="1752600"/>
                  </a:moveTo>
                  <a:lnTo>
                    <a:pt x="2953029" y="1739900"/>
                  </a:lnTo>
                  <a:lnTo>
                    <a:pt x="2949651" y="1739900"/>
                  </a:lnTo>
                  <a:lnTo>
                    <a:pt x="2954731" y="1752600"/>
                  </a:lnTo>
                  <a:close/>
                </a:path>
                <a:path w="4189730" h="4203700">
                  <a:moveTo>
                    <a:pt x="2985922" y="25400"/>
                  </a:moveTo>
                  <a:lnTo>
                    <a:pt x="2984233" y="12700"/>
                  </a:lnTo>
                  <a:lnTo>
                    <a:pt x="2984246" y="25400"/>
                  </a:lnTo>
                  <a:lnTo>
                    <a:pt x="2985922" y="25400"/>
                  </a:lnTo>
                  <a:close/>
                </a:path>
                <a:path w="4189730" h="4203700">
                  <a:moveTo>
                    <a:pt x="2986494" y="25400"/>
                  </a:moveTo>
                  <a:lnTo>
                    <a:pt x="2985922" y="25400"/>
                  </a:lnTo>
                  <a:lnTo>
                    <a:pt x="2986227" y="27724"/>
                  </a:lnTo>
                  <a:lnTo>
                    <a:pt x="2986494" y="25400"/>
                  </a:lnTo>
                  <a:close/>
                </a:path>
                <a:path w="4189730" h="4203700">
                  <a:moveTo>
                    <a:pt x="3002381" y="1832343"/>
                  </a:moveTo>
                  <a:lnTo>
                    <a:pt x="3002076" y="1829333"/>
                  </a:lnTo>
                  <a:lnTo>
                    <a:pt x="3002013" y="1828800"/>
                  </a:lnTo>
                  <a:lnTo>
                    <a:pt x="3001264" y="1823288"/>
                  </a:lnTo>
                  <a:lnTo>
                    <a:pt x="3001772" y="1828241"/>
                  </a:lnTo>
                  <a:lnTo>
                    <a:pt x="3002140" y="1831289"/>
                  </a:lnTo>
                  <a:lnTo>
                    <a:pt x="3002381" y="1832343"/>
                  </a:lnTo>
                  <a:close/>
                </a:path>
                <a:path w="4189730" h="4203700">
                  <a:moveTo>
                    <a:pt x="3004934" y="1854250"/>
                  </a:moveTo>
                  <a:lnTo>
                    <a:pt x="3003435" y="1841982"/>
                  </a:lnTo>
                  <a:lnTo>
                    <a:pt x="3004058" y="1848675"/>
                  </a:lnTo>
                  <a:lnTo>
                    <a:pt x="3004629" y="1854250"/>
                  </a:lnTo>
                  <a:lnTo>
                    <a:pt x="3004934" y="1854250"/>
                  </a:lnTo>
                  <a:close/>
                </a:path>
                <a:path w="4189730" h="4203700">
                  <a:moveTo>
                    <a:pt x="3015843" y="1821319"/>
                  </a:moveTo>
                  <a:lnTo>
                    <a:pt x="3015564" y="1817103"/>
                  </a:lnTo>
                  <a:lnTo>
                    <a:pt x="3015500" y="1816100"/>
                  </a:lnTo>
                  <a:lnTo>
                    <a:pt x="3013811" y="1816100"/>
                  </a:lnTo>
                  <a:lnTo>
                    <a:pt x="3015843" y="1821319"/>
                  </a:lnTo>
                  <a:close/>
                </a:path>
                <a:path w="4189730" h="4203700">
                  <a:moveTo>
                    <a:pt x="3018040" y="1714500"/>
                  </a:moveTo>
                  <a:lnTo>
                    <a:pt x="3009849" y="1714500"/>
                  </a:lnTo>
                  <a:lnTo>
                    <a:pt x="3013811" y="1727200"/>
                  </a:lnTo>
                  <a:lnTo>
                    <a:pt x="3018040" y="1714500"/>
                  </a:lnTo>
                  <a:close/>
                </a:path>
                <a:path w="4189730" h="4203700">
                  <a:moveTo>
                    <a:pt x="3024797" y="1676400"/>
                  </a:moveTo>
                  <a:lnTo>
                    <a:pt x="3019729" y="1676400"/>
                  </a:lnTo>
                  <a:lnTo>
                    <a:pt x="3023959" y="1689100"/>
                  </a:lnTo>
                  <a:lnTo>
                    <a:pt x="3024797" y="1676400"/>
                  </a:lnTo>
                  <a:close/>
                </a:path>
                <a:path w="4189730" h="4203700">
                  <a:moveTo>
                    <a:pt x="3131274" y="3581400"/>
                  </a:moveTo>
                  <a:lnTo>
                    <a:pt x="3121977" y="3581400"/>
                  </a:lnTo>
                  <a:lnTo>
                    <a:pt x="3130435" y="3594100"/>
                  </a:lnTo>
                  <a:lnTo>
                    <a:pt x="3131274" y="3581400"/>
                  </a:lnTo>
                  <a:close/>
                </a:path>
                <a:path w="4189730" h="4203700">
                  <a:moveTo>
                    <a:pt x="3144101" y="3507308"/>
                  </a:moveTo>
                  <a:lnTo>
                    <a:pt x="3143135" y="3505238"/>
                  </a:lnTo>
                  <a:lnTo>
                    <a:pt x="3142310" y="3505238"/>
                  </a:lnTo>
                  <a:lnTo>
                    <a:pt x="3144101" y="3507308"/>
                  </a:lnTo>
                  <a:close/>
                </a:path>
                <a:path w="4189730" h="4203700">
                  <a:moveTo>
                    <a:pt x="3175228" y="3517900"/>
                  </a:moveTo>
                  <a:lnTo>
                    <a:pt x="3167646" y="3505238"/>
                  </a:lnTo>
                  <a:lnTo>
                    <a:pt x="3167596" y="3505543"/>
                  </a:lnTo>
                  <a:lnTo>
                    <a:pt x="3167354" y="3509226"/>
                  </a:lnTo>
                  <a:lnTo>
                    <a:pt x="3170402" y="3517900"/>
                  </a:lnTo>
                  <a:lnTo>
                    <a:pt x="3175228" y="3517900"/>
                  </a:lnTo>
                  <a:close/>
                </a:path>
                <a:path w="4189730" h="4203700">
                  <a:moveTo>
                    <a:pt x="3178848" y="3509226"/>
                  </a:moveTo>
                  <a:lnTo>
                    <a:pt x="3178746" y="3507308"/>
                  </a:lnTo>
                  <a:lnTo>
                    <a:pt x="3178632" y="3505543"/>
                  </a:lnTo>
                  <a:lnTo>
                    <a:pt x="3178606" y="3505238"/>
                  </a:lnTo>
                  <a:lnTo>
                    <a:pt x="3178378" y="3505238"/>
                  </a:lnTo>
                  <a:lnTo>
                    <a:pt x="3178848" y="3509226"/>
                  </a:lnTo>
                  <a:close/>
                </a:path>
                <a:path w="4189730" h="4203700">
                  <a:moveTo>
                    <a:pt x="3179407" y="3518827"/>
                  </a:moveTo>
                  <a:lnTo>
                    <a:pt x="3179356" y="3517900"/>
                  </a:lnTo>
                  <a:lnTo>
                    <a:pt x="3175228" y="3517900"/>
                  </a:lnTo>
                  <a:lnTo>
                    <a:pt x="3178606" y="3530600"/>
                  </a:lnTo>
                  <a:lnTo>
                    <a:pt x="3179407" y="3518827"/>
                  </a:lnTo>
                  <a:close/>
                </a:path>
                <a:path w="4189730" h="4203700">
                  <a:moveTo>
                    <a:pt x="3179876" y="3517900"/>
                  </a:moveTo>
                  <a:lnTo>
                    <a:pt x="3178924" y="3509949"/>
                  </a:lnTo>
                  <a:lnTo>
                    <a:pt x="3179356" y="3517900"/>
                  </a:lnTo>
                  <a:lnTo>
                    <a:pt x="3179876" y="3517900"/>
                  </a:lnTo>
                  <a:close/>
                </a:path>
                <a:path w="4189730" h="4203700">
                  <a:moveTo>
                    <a:pt x="3251276" y="12700"/>
                  </a:moveTo>
                  <a:lnTo>
                    <a:pt x="3247898" y="12700"/>
                  </a:lnTo>
                  <a:lnTo>
                    <a:pt x="3247898" y="16776"/>
                  </a:lnTo>
                  <a:lnTo>
                    <a:pt x="3251276" y="12700"/>
                  </a:lnTo>
                  <a:close/>
                </a:path>
                <a:path w="4189730" h="4203700">
                  <a:moveTo>
                    <a:pt x="3253676" y="863625"/>
                  </a:moveTo>
                  <a:lnTo>
                    <a:pt x="3247898" y="863625"/>
                  </a:lnTo>
                  <a:lnTo>
                    <a:pt x="3245408" y="872959"/>
                  </a:lnTo>
                  <a:lnTo>
                    <a:pt x="3245281" y="873429"/>
                  </a:lnTo>
                  <a:lnTo>
                    <a:pt x="3253676" y="863625"/>
                  </a:lnTo>
                  <a:close/>
                </a:path>
                <a:path w="4189730" h="4203700">
                  <a:moveTo>
                    <a:pt x="3256356" y="3492500"/>
                  </a:moveTo>
                  <a:lnTo>
                    <a:pt x="3250933" y="3479800"/>
                  </a:lnTo>
                  <a:lnTo>
                    <a:pt x="3246628" y="3479800"/>
                  </a:lnTo>
                  <a:lnTo>
                    <a:pt x="3251174" y="3492500"/>
                  </a:lnTo>
                  <a:lnTo>
                    <a:pt x="3256356" y="3492500"/>
                  </a:lnTo>
                  <a:close/>
                </a:path>
                <a:path w="4189730" h="4203700">
                  <a:moveTo>
                    <a:pt x="3272066" y="876325"/>
                  </a:moveTo>
                  <a:lnTo>
                    <a:pt x="3271558" y="876325"/>
                  </a:lnTo>
                  <a:lnTo>
                    <a:pt x="3271431" y="878370"/>
                  </a:lnTo>
                  <a:lnTo>
                    <a:pt x="3272066" y="876325"/>
                  </a:lnTo>
                  <a:close/>
                </a:path>
                <a:path w="4189730" h="4203700">
                  <a:moveTo>
                    <a:pt x="3275787" y="865949"/>
                  </a:moveTo>
                  <a:lnTo>
                    <a:pt x="3272066" y="876325"/>
                  </a:lnTo>
                  <a:lnTo>
                    <a:pt x="3275787" y="876325"/>
                  </a:lnTo>
                  <a:lnTo>
                    <a:pt x="3275787" y="865949"/>
                  </a:lnTo>
                  <a:close/>
                </a:path>
                <a:path w="4189730" h="4203700">
                  <a:moveTo>
                    <a:pt x="3276079" y="855040"/>
                  </a:moveTo>
                  <a:lnTo>
                    <a:pt x="3269945" y="863079"/>
                  </a:lnTo>
                  <a:lnTo>
                    <a:pt x="3269691" y="863625"/>
                  </a:lnTo>
                  <a:lnTo>
                    <a:pt x="3273069" y="863625"/>
                  </a:lnTo>
                  <a:lnTo>
                    <a:pt x="3269551" y="876325"/>
                  </a:lnTo>
                  <a:lnTo>
                    <a:pt x="3271558" y="876325"/>
                  </a:lnTo>
                  <a:lnTo>
                    <a:pt x="3273933" y="864425"/>
                  </a:lnTo>
                  <a:lnTo>
                    <a:pt x="3274060" y="863790"/>
                  </a:lnTo>
                  <a:lnTo>
                    <a:pt x="3274098" y="863625"/>
                  </a:lnTo>
                  <a:lnTo>
                    <a:pt x="3274936" y="863625"/>
                  </a:lnTo>
                  <a:lnTo>
                    <a:pt x="3276079" y="855040"/>
                  </a:lnTo>
                  <a:close/>
                </a:path>
                <a:path w="4189730" h="4203700">
                  <a:moveTo>
                    <a:pt x="3276625" y="863625"/>
                  </a:moveTo>
                  <a:lnTo>
                    <a:pt x="3275787" y="863625"/>
                  </a:lnTo>
                  <a:lnTo>
                    <a:pt x="3275787" y="865632"/>
                  </a:lnTo>
                  <a:lnTo>
                    <a:pt x="3276333" y="864425"/>
                  </a:lnTo>
                  <a:lnTo>
                    <a:pt x="3276562" y="863790"/>
                  </a:lnTo>
                  <a:lnTo>
                    <a:pt x="3276625" y="863625"/>
                  </a:lnTo>
                  <a:close/>
                </a:path>
                <a:path w="4189730" h="4203700">
                  <a:moveTo>
                    <a:pt x="3279165" y="850900"/>
                  </a:moveTo>
                  <a:lnTo>
                    <a:pt x="3276638" y="850900"/>
                  </a:lnTo>
                  <a:lnTo>
                    <a:pt x="3276079" y="855040"/>
                  </a:lnTo>
                  <a:lnTo>
                    <a:pt x="3279165" y="850900"/>
                  </a:lnTo>
                  <a:close/>
                </a:path>
                <a:path w="4189730" h="4203700">
                  <a:moveTo>
                    <a:pt x="3312757" y="584200"/>
                  </a:moveTo>
                  <a:lnTo>
                    <a:pt x="3312642" y="581240"/>
                  </a:lnTo>
                  <a:lnTo>
                    <a:pt x="3312566" y="579120"/>
                  </a:lnTo>
                  <a:lnTo>
                    <a:pt x="3312401" y="580047"/>
                  </a:lnTo>
                  <a:lnTo>
                    <a:pt x="3312185" y="583349"/>
                  </a:lnTo>
                  <a:lnTo>
                    <a:pt x="3312122" y="584200"/>
                  </a:lnTo>
                  <a:lnTo>
                    <a:pt x="3312757" y="584200"/>
                  </a:lnTo>
                  <a:close/>
                </a:path>
                <a:path w="4189730" h="4203700">
                  <a:moveTo>
                    <a:pt x="3321634" y="3416300"/>
                  </a:moveTo>
                  <a:lnTo>
                    <a:pt x="3321202" y="3415347"/>
                  </a:lnTo>
                  <a:lnTo>
                    <a:pt x="3321418" y="3416300"/>
                  </a:lnTo>
                  <a:lnTo>
                    <a:pt x="3321634" y="3416300"/>
                  </a:lnTo>
                  <a:close/>
                </a:path>
                <a:path w="4189730" h="4203700">
                  <a:moveTo>
                    <a:pt x="3330651" y="3429000"/>
                  </a:moveTo>
                  <a:lnTo>
                    <a:pt x="3324225" y="3416300"/>
                  </a:lnTo>
                  <a:lnTo>
                    <a:pt x="3321634" y="3416300"/>
                  </a:lnTo>
                  <a:lnTo>
                    <a:pt x="3330651" y="3429000"/>
                  </a:lnTo>
                  <a:close/>
                </a:path>
                <a:path w="4189730" h="4203700">
                  <a:moveTo>
                    <a:pt x="3333394" y="3415347"/>
                  </a:moveTo>
                  <a:lnTo>
                    <a:pt x="3326003" y="3403600"/>
                  </a:lnTo>
                  <a:lnTo>
                    <a:pt x="3325584" y="3403600"/>
                  </a:lnTo>
                  <a:lnTo>
                    <a:pt x="3333394" y="3415347"/>
                  </a:lnTo>
                  <a:close/>
                </a:path>
                <a:path w="4189730" h="4203700">
                  <a:moveTo>
                    <a:pt x="3350933" y="3403600"/>
                  </a:moveTo>
                  <a:lnTo>
                    <a:pt x="3342475" y="3390900"/>
                  </a:lnTo>
                  <a:lnTo>
                    <a:pt x="3342348" y="3394252"/>
                  </a:lnTo>
                  <a:lnTo>
                    <a:pt x="3348075" y="3403600"/>
                  </a:lnTo>
                  <a:lnTo>
                    <a:pt x="3350933" y="3403600"/>
                  </a:lnTo>
                  <a:close/>
                </a:path>
                <a:path w="4189730" h="4203700">
                  <a:moveTo>
                    <a:pt x="3354311" y="952500"/>
                  </a:moveTo>
                  <a:lnTo>
                    <a:pt x="3354032" y="950379"/>
                  </a:lnTo>
                  <a:lnTo>
                    <a:pt x="3353473" y="952500"/>
                  </a:lnTo>
                  <a:lnTo>
                    <a:pt x="3354311" y="952500"/>
                  </a:lnTo>
                  <a:close/>
                </a:path>
                <a:path w="4189730" h="4203700">
                  <a:moveTo>
                    <a:pt x="3355098" y="50660"/>
                  </a:moveTo>
                  <a:lnTo>
                    <a:pt x="3354311" y="38100"/>
                  </a:lnTo>
                  <a:lnTo>
                    <a:pt x="3350082" y="38100"/>
                  </a:lnTo>
                  <a:lnTo>
                    <a:pt x="3355098" y="50660"/>
                  </a:lnTo>
                  <a:close/>
                </a:path>
                <a:path w="4189730" h="4203700">
                  <a:moveTo>
                    <a:pt x="3359454" y="3352939"/>
                  </a:moveTo>
                  <a:lnTo>
                    <a:pt x="3357613" y="3349155"/>
                  </a:lnTo>
                  <a:lnTo>
                    <a:pt x="3358629" y="3352939"/>
                  </a:lnTo>
                  <a:lnTo>
                    <a:pt x="3359454" y="3352939"/>
                  </a:lnTo>
                  <a:close/>
                </a:path>
                <a:path w="4189730" h="4203700">
                  <a:moveTo>
                    <a:pt x="3363607" y="901712"/>
                  </a:moveTo>
                  <a:lnTo>
                    <a:pt x="3356013" y="901712"/>
                  </a:lnTo>
                  <a:lnTo>
                    <a:pt x="3361918" y="914400"/>
                  </a:lnTo>
                  <a:lnTo>
                    <a:pt x="3363607" y="901712"/>
                  </a:lnTo>
                  <a:close/>
                </a:path>
                <a:path w="4189730" h="4203700">
                  <a:moveTo>
                    <a:pt x="3368205" y="1435100"/>
                  </a:moveTo>
                  <a:lnTo>
                    <a:pt x="3360864" y="1422400"/>
                  </a:lnTo>
                  <a:lnTo>
                    <a:pt x="3360648" y="1422400"/>
                  </a:lnTo>
                  <a:lnTo>
                    <a:pt x="3363226" y="1434299"/>
                  </a:lnTo>
                  <a:lnTo>
                    <a:pt x="3363303" y="1434642"/>
                  </a:lnTo>
                  <a:lnTo>
                    <a:pt x="3363391" y="1435100"/>
                  </a:lnTo>
                  <a:lnTo>
                    <a:pt x="3368205" y="1435100"/>
                  </a:lnTo>
                  <a:close/>
                </a:path>
                <a:path w="4189730" h="4203700">
                  <a:moveTo>
                    <a:pt x="3404171" y="1663700"/>
                  </a:moveTo>
                  <a:lnTo>
                    <a:pt x="3400717" y="1651000"/>
                  </a:lnTo>
                  <a:lnTo>
                    <a:pt x="3392970" y="1663700"/>
                  </a:lnTo>
                  <a:lnTo>
                    <a:pt x="3404171" y="1663700"/>
                  </a:lnTo>
                  <a:close/>
                </a:path>
                <a:path w="4189730" h="4203700">
                  <a:moveTo>
                    <a:pt x="3404171" y="1630426"/>
                  </a:moveTo>
                  <a:lnTo>
                    <a:pt x="3391497" y="1630426"/>
                  </a:lnTo>
                  <a:lnTo>
                    <a:pt x="3396564" y="1635493"/>
                  </a:lnTo>
                  <a:lnTo>
                    <a:pt x="3404171" y="1630426"/>
                  </a:lnTo>
                  <a:close/>
                </a:path>
                <a:path w="4189730" h="4203700">
                  <a:moveTo>
                    <a:pt x="3409251" y="876325"/>
                  </a:moveTo>
                  <a:lnTo>
                    <a:pt x="3405086" y="863790"/>
                  </a:lnTo>
                  <a:lnTo>
                    <a:pt x="3404793" y="864425"/>
                  </a:lnTo>
                  <a:lnTo>
                    <a:pt x="3401631" y="876325"/>
                  </a:lnTo>
                  <a:lnTo>
                    <a:pt x="3409251" y="876325"/>
                  </a:lnTo>
                  <a:close/>
                </a:path>
                <a:path w="4189730" h="4203700">
                  <a:moveTo>
                    <a:pt x="3416300" y="1417853"/>
                  </a:moveTo>
                  <a:lnTo>
                    <a:pt x="3409238" y="1409700"/>
                  </a:lnTo>
                  <a:lnTo>
                    <a:pt x="3413518" y="1422400"/>
                  </a:lnTo>
                  <a:lnTo>
                    <a:pt x="3416300" y="1417853"/>
                  </a:lnTo>
                  <a:close/>
                </a:path>
                <a:path w="4189730" h="4203700">
                  <a:moveTo>
                    <a:pt x="3416846" y="1727200"/>
                  </a:moveTo>
                  <a:lnTo>
                    <a:pt x="3411778" y="1714500"/>
                  </a:lnTo>
                  <a:lnTo>
                    <a:pt x="3407549" y="1714500"/>
                  </a:lnTo>
                  <a:lnTo>
                    <a:pt x="3416846" y="1727200"/>
                  </a:lnTo>
                  <a:close/>
                </a:path>
                <a:path w="4189730" h="4203700">
                  <a:moveTo>
                    <a:pt x="3429520" y="3261703"/>
                  </a:moveTo>
                  <a:lnTo>
                    <a:pt x="3429190" y="3263392"/>
                  </a:lnTo>
                  <a:lnTo>
                    <a:pt x="3429101" y="3263925"/>
                  </a:lnTo>
                  <a:lnTo>
                    <a:pt x="3429520" y="3263925"/>
                  </a:lnTo>
                  <a:lnTo>
                    <a:pt x="3429520" y="3261703"/>
                  </a:lnTo>
                  <a:close/>
                </a:path>
                <a:path w="4189730" h="4203700">
                  <a:moveTo>
                    <a:pt x="3440557" y="1841830"/>
                  </a:moveTo>
                  <a:lnTo>
                    <a:pt x="3440430" y="1840903"/>
                  </a:lnTo>
                  <a:lnTo>
                    <a:pt x="3440392" y="1841550"/>
                  </a:lnTo>
                  <a:lnTo>
                    <a:pt x="3440557" y="1841830"/>
                  </a:lnTo>
                  <a:close/>
                </a:path>
                <a:path w="4189730" h="4203700">
                  <a:moveTo>
                    <a:pt x="3442195" y="1836394"/>
                  </a:moveTo>
                  <a:lnTo>
                    <a:pt x="3441357" y="1834769"/>
                  </a:lnTo>
                  <a:lnTo>
                    <a:pt x="3439922" y="1833346"/>
                  </a:lnTo>
                  <a:lnTo>
                    <a:pt x="3439871" y="1832343"/>
                  </a:lnTo>
                  <a:lnTo>
                    <a:pt x="3439807" y="1831289"/>
                  </a:lnTo>
                  <a:lnTo>
                    <a:pt x="3439693" y="1829333"/>
                  </a:lnTo>
                  <a:lnTo>
                    <a:pt x="3439668" y="1828800"/>
                  </a:lnTo>
                  <a:lnTo>
                    <a:pt x="3438817" y="1828800"/>
                  </a:lnTo>
                  <a:lnTo>
                    <a:pt x="3439337" y="1832762"/>
                  </a:lnTo>
                  <a:lnTo>
                    <a:pt x="3438817" y="1832241"/>
                  </a:lnTo>
                  <a:lnTo>
                    <a:pt x="3438817" y="1833079"/>
                  </a:lnTo>
                  <a:lnTo>
                    <a:pt x="3439376" y="1833079"/>
                  </a:lnTo>
                  <a:lnTo>
                    <a:pt x="3439934" y="1837194"/>
                  </a:lnTo>
                  <a:lnTo>
                    <a:pt x="3439985" y="1837563"/>
                  </a:lnTo>
                  <a:lnTo>
                    <a:pt x="3440099" y="1838401"/>
                  </a:lnTo>
                  <a:lnTo>
                    <a:pt x="3439985" y="1834388"/>
                  </a:lnTo>
                  <a:lnTo>
                    <a:pt x="3439922" y="1833435"/>
                  </a:lnTo>
                  <a:lnTo>
                    <a:pt x="3442195" y="1836394"/>
                  </a:lnTo>
                  <a:close/>
                </a:path>
                <a:path w="4189730" h="4203700">
                  <a:moveTo>
                    <a:pt x="3459111" y="1485938"/>
                  </a:moveTo>
                  <a:lnTo>
                    <a:pt x="3458260" y="1479740"/>
                  </a:lnTo>
                  <a:lnTo>
                    <a:pt x="3458260" y="1485938"/>
                  </a:lnTo>
                  <a:lnTo>
                    <a:pt x="3459111" y="1485938"/>
                  </a:lnTo>
                  <a:close/>
                </a:path>
                <a:path w="4189730" h="4203700">
                  <a:moveTo>
                    <a:pt x="3478225" y="63512"/>
                  </a:moveTo>
                  <a:lnTo>
                    <a:pt x="3476853" y="63512"/>
                  </a:lnTo>
                  <a:lnTo>
                    <a:pt x="3476853" y="67919"/>
                  </a:lnTo>
                  <a:lnTo>
                    <a:pt x="3478136" y="63766"/>
                  </a:lnTo>
                  <a:lnTo>
                    <a:pt x="3478225" y="63512"/>
                  </a:lnTo>
                  <a:close/>
                </a:path>
                <a:path w="4189730" h="4203700">
                  <a:moveTo>
                    <a:pt x="3482467" y="754024"/>
                  </a:moveTo>
                  <a:lnTo>
                    <a:pt x="3470084" y="762000"/>
                  </a:lnTo>
                  <a:lnTo>
                    <a:pt x="3477691" y="762000"/>
                  </a:lnTo>
                  <a:lnTo>
                    <a:pt x="3482467" y="754024"/>
                  </a:lnTo>
                  <a:close/>
                </a:path>
                <a:path w="4189730" h="4203700">
                  <a:moveTo>
                    <a:pt x="3485299" y="749300"/>
                  </a:moveTo>
                  <a:lnTo>
                    <a:pt x="3482467" y="754024"/>
                  </a:lnTo>
                  <a:lnTo>
                    <a:pt x="3484880" y="752475"/>
                  </a:lnTo>
                  <a:lnTo>
                    <a:pt x="3485299" y="749300"/>
                  </a:lnTo>
                  <a:close/>
                </a:path>
                <a:path w="4189730" h="4203700">
                  <a:moveTo>
                    <a:pt x="3486988" y="1961362"/>
                  </a:moveTo>
                  <a:lnTo>
                    <a:pt x="3485299" y="1956295"/>
                  </a:lnTo>
                  <a:lnTo>
                    <a:pt x="3486150" y="1964740"/>
                  </a:lnTo>
                  <a:lnTo>
                    <a:pt x="3486988" y="1961362"/>
                  </a:lnTo>
                  <a:close/>
                </a:path>
                <a:path w="4189730" h="4203700">
                  <a:moveTo>
                    <a:pt x="3497135" y="1985860"/>
                  </a:moveTo>
                  <a:lnTo>
                    <a:pt x="3492906" y="1989226"/>
                  </a:lnTo>
                  <a:lnTo>
                    <a:pt x="3488677" y="1993455"/>
                  </a:lnTo>
                  <a:lnTo>
                    <a:pt x="3489528" y="1993455"/>
                  </a:lnTo>
                  <a:lnTo>
                    <a:pt x="3491217" y="1992604"/>
                  </a:lnTo>
                  <a:lnTo>
                    <a:pt x="3493757" y="1990077"/>
                  </a:lnTo>
                  <a:lnTo>
                    <a:pt x="3495446" y="1989226"/>
                  </a:lnTo>
                  <a:lnTo>
                    <a:pt x="3497135" y="1985860"/>
                  </a:lnTo>
                  <a:close/>
                </a:path>
                <a:path w="4189730" h="4203700">
                  <a:moveTo>
                    <a:pt x="3507257" y="2006650"/>
                  </a:moveTo>
                  <a:lnTo>
                    <a:pt x="3506000" y="2006650"/>
                  </a:lnTo>
                  <a:lnTo>
                    <a:pt x="3505301" y="2013673"/>
                  </a:lnTo>
                  <a:lnTo>
                    <a:pt x="3507219" y="2006777"/>
                  </a:lnTo>
                  <a:lnTo>
                    <a:pt x="3507257" y="2006650"/>
                  </a:lnTo>
                  <a:close/>
                </a:path>
                <a:path w="4189730" h="4203700">
                  <a:moveTo>
                    <a:pt x="3509810" y="812800"/>
                  </a:moveTo>
                  <a:lnTo>
                    <a:pt x="3506432" y="800100"/>
                  </a:lnTo>
                  <a:lnTo>
                    <a:pt x="3508121" y="812800"/>
                  </a:lnTo>
                  <a:lnTo>
                    <a:pt x="3509810" y="812800"/>
                  </a:lnTo>
                  <a:close/>
                </a:path>
                <a:path w="4189730" h="4203700">
                  <a:moveTo>
                    <a:pt x="3513315" y="2017496"/>
                  </a:moveTo>
                  <a:lnTo>
                    <a:pt x="3513264" y="2015832"/>
                  </a:lnTo>
                  <a:lnTo>
                    <a:pt x="3513099" y="2014220"/>
                  </a:lnTo>
                  <a:lnTo>
                    <a:pt x="3513048" y="2013673"/>
                  </a:lnTo>
                  <a:lnTo>
                    <a:pt x="3511537" y="2006777"/>
                  </a:lnTo>
                  <a:lnTo>
                    <a:pt x="3513315" y="2017496"/>
                  </a:lnTo>
                  <a:close/>
                </a:path>
                <a:path w="4189730" h="4203700">
                  <a:moveTo>
                    <a:pt x="3513531" y="2015832"/>
                  </a:moveTo>
                  <a:lnTo>
                    <a:pt x="3512362" y="2006777"/>
                  </a:lnTo>
                  <a:lnTo>
                    <a:pt x="3513048" y="2013673"/>
                  </a:lnTo>
                  <a:lnTo>
                    <a:pt x="3513531" y="2015832"/>
                  </a:lnTo>
                  <a:close/>
                </a:path>
                <a:path w="4189730" h="4203700">
                  <a:moveTo>
                    <a:pt x="3514585" y="2022716"/>
                  </a:moveTo>
                  <a:lnTo>
                    <a:pt x="3514280" y="2019300"/>
                  </a:lnTo>
                  <a:lnTo>
                    <a:pt x="3513531" y="2015832"/>
                  </a:lnTo>
                  <a:lnTo>
                    <a:pt x="3513975" y="2019300"/>
                  </a:lnTo>
                  <a:lnTo>
                    <a:pt x="3514585" y="2022716"/>
                  </a:lnTo>
                  <a:close/>
                </a:path>
                <a:path w="4189730" h="4203700">
                  <a:moveTo>
                    <a:pt x="3515410" y="2030107"/>
                  </a:moveTo>
                  <a:lnTo>
                    <a:pt x="3515169" y="2028977"/>
                  </a:lnTo>
                  <a:lnTo>
                    <a:pt x="3515283" y="2030603"/>
                  </a:lnTo>
                  <a:lnTo>
                    <a:pt x="3515410" y="2030107"/>
                  </a:lnTo>
                  <a:close/>
                </a:path>
                <a:path w="4189730" h="4203700">
                  <a:moveTo>
                    <a:pt x="3515410" y="2027275"/>
                  </a:moveTo>
                  <a:lnTo>
                    <a:pt x="3514585" y="2022716"/>
                  </a:lnTo>
                  <a:lnTo>
                    <a:pt x="3514991" y="2027275"/>
                  </a:lnTo>
                  <a:lnTo>
                    <a:pt x="3515042" y="2027936"/>
                  </a:lnTo>
                  <a:lnTo>
                    <a:pt x="3515144" y="2028609"/>
                  </a:lnTo>
                  <a:lnTo>
                    <a:pt x="3515410" y="2030107"/>
                  </a:lnTo>
                  <a:lnTo>
                    <a:pt x="3515410" y="2027275"/>
                  </a:lnTo>
                  <a:close/>
                </a:path>
                <a:path w="4189730" h="4203700">
                  <a:moveTo>
                    <a:pt x="3517417" y="806450"/>
                  </a:moveTo>
                  <a:lnTo>
                    <a:pt x="3515728" y="812800"/>
                  </a:lnTo>
                  <a:lnTo>
                    <a:pt x="3516566" y="812800"/>
                  </a:lnTo>
                  <a:lnTo>
                    <a:pt x="3517417" y="806450"/>
                  </a:lnTo>
                  <a:close/>
                </a:path>
                <a:path w="4189730" h="4203700">
                  <a:moveTo>
                    <a:pt x="3526713" y="2027758"/>
                  </a:moveTo>
                  <a:lnTo>
                    <a:pt x="3525024" y="2019300"/>
                  </a:lnTo>
                  <a:lnTo>
                    <a:pt x="3521646" y="2019300"/>
                  </a:lnTo>
                  <a:lnTo>
                    <a:pt x="3526713" y="2027758"/>
                  </a:lnTo>
                  <a:close/>
                </a:path>
                <a:path w="4189730" h="4203700">
                  <a:moveTo>
                    <a:pt x="3532632" y="1783270"/>
                  </a:moveTo>
                  <a:lnTo>
                    <a:pt x="3528403" y="1782419"/>
                  </a:lnTo>
                  <a:lnTo>
                    <a:pt x="3528403" y="1783270"/>
                  </a:lnTo>
                  <a:lnTo>
                    <a:pt x="3532632" y="1783270"/>
                  </a:lnTo>
                  <a:close/>
                </a:path>
                <a:path w="4189730" h="4203700">
                  <a:moveTo>
                    <a:pt x="3537699" y="1799310"/>
                  </a:moveTo>
                  <a:lnTo>
                    <a:pt x="3536010" y="1797621"/>
                  </a:lnTo>
                  <a:lnTo>
                    <a:pt x="3535159" y="1798459"/>
                  </a:lnTo>
                  <a:lnTo>
                    <a:pt x="3536010" y="1799310"/>
                  </a:lnTo>
                  <a:lnTo>
                    <a:pt x="3537699" y="1799310"/>
                  </a:lnTo>
                  <a:close/>
                </a:path>
                <a:path w="4189730" h="4203700">
                  <a:moveTo>
                    <a:pt x="3641318" y="203796"/>
                  </a:moveTo>
                  <a:lnTo>
                    <a:pt x="3634702" y="215900"/>
                  </a:lnTo>
                  <a:lnTo>
                    <a:pt x="3636568" y="215900"/>
                  </a:lnTo>
                  <a:lnTo>
                    <a:pt x="3641318" y="203796"/>
                  </a:lnTo>
                  <a:close/>
                </a:path>
                <a:path w="4189730" h="4203700">
                  <a:moveTo>
                    <a:pt x="3765969" y="320878"/>
                  </a:moveTo>
                  <a:lnTo>
                    <a:pt x="3763873" y="330200"/>
                  </a:lnTo>
                  <a:lnTo>
                    <a:pt x="3764115" y="330200"/>
                  </a:lnTo>
                  <a:lnTo>
                    <a:pt x="3765969" y="320878"/>
                  </a:lnTo>
                  <a:close/>
                </a:path>
                <a:path w="4189730" h="4203700">
                  <a:moveTo>
                    <a:pt x="3854539" y="393700"/>
                  </a:moveTo>
                  <a:lnTo>
                    <a:pt x="3849916" y="399034"/>
                  </a:lnTo>
                  <a:lnTo>
                    <a:pt x="3851999" y="406400"/>
                  </a:lnTo>
                  <a:lnTo>
                    <a:pt x="3854539" y="393700"/>
                  </a:lnTo>
                  <a:close/>
                </a:path>
                <a:path w="4189730" h="4203700">
                  <a:moveTo>
                    <a:pt x="3874947" y="2603500"/>
                  </a:moveTo>
                  <a:lnTo>
                    <a:pt x="3873131" y="2603500"/>
                  </a:lnTo>
                  <a:lnTo>
                    <a:pt x="3873970" y="2616200"/>
                  </a:lnTo>
                  <a:lnTo>
                    <a:pt x="3874820" y="2616200"/>
                  </a:lnTo>
                  <a:lnTo>
                    <a:pt x="3874947" y="2603500"/>
                  </a:lnTo>
                  <a:close/>
                </a:path>
                <a:path w="4189730" h="4203700">
                  <a:moveTo>
                    <a:pt x="3899319" y="469900"/>
                  </a:moveTo>
                  <a:lnTo>
                    <a:pt x="3898481" y="469900"/>
                  </a:lnTo>
                  <a:lnTo>
                    <a:pt x="3896156" y="473075"/>
                  </a:lnTo>
                  <a:lnTo>
                    <a:pt x="3899319" y="469900"/>
                  </a:lnTo>
                  <a:close/>
                </a:path>
                <a:path w="4189730" h="4203700">
                  <a:moveTo>
                    <a:pt x="3905237" y="2552700"/>
                  </a:moveTo>
                  <a:lnTo>
                    <a:pt x="3903548" y="2540000"/>
                  </a:lnTo>
                  <a:lnTo>
                    <a:pt x="3894251" y="2540000"/>
                  </a:lnTo>
                  <a:lnTo>
                    <a:pt x="3903548" y="2552700"/>
                  </a:lnTo>
                  <a:lnTo>
                    <a:pt x="3905237" y="2552700"/>
                  </a:lnTo>
                  <a:close/>
                </a:path>
                <a:path w="4189730" h="4203700">
                  <a:moveTo>
                    <a:pt x="3939044" y="2413000"/>
                  </a:moveTo>
                  <a:lnTo>
                    <a:pt x="3935666" y="2413000"/>
                  </a:lnTo>
                  <a:lnTo>
                    <a:pt x="3939044" y="2425700"/>
                  </a:lnTo>
                  <a:lnTo>
                    <a:pt x="3939044" y="2413000"/>
                  </a:lnTo>
                  <a:close/>
                </a:path>
                <a:path w="4189730" h="4203700">
                  <a:moveTo>
                    <a:pt x="3960177" y="2311400"/>
                  </a:moveTo>
                  <a:lnTo>
                    <a:pt x="3953408" y="2311400"/>
                  </a:lnTo>
                  <a:lnTo>
                    <a:pt x="3960177" y="2324100"/>
                  </a:lnTo>
                  <a:lnTo>
                    <a:pt x="3960177" y="2311400"/>
                  </a:lnTo>
                  <a:close/>
                </a:path>
                <a:path w="4189730" h="4203700">
                  <a:moveTo>
                    <a:pt x="3969474" y="2298700"/>
                  </a:moveTo>
                  <a:lnTo>
                    <a:pt x="3964673" y="2286000"/>
                  </a:lnTo>
                  <a:lnTo>
                    <a:pt x="3962793" y="2286000"/>
                  </a:lnTo>
                  <a:lnTo>
                    <a:pt x="3969474" y="2298700"/>
                  </a:lnTo>
                  <a:close/>
                </a:path>
                <a:path w="4189730" h="4203700">
                  <a:moveTo>
                    <a:pt x="3976471" y="580047"/>
                  </a:moveTo>
                  <a:lnTo>
                    <a:pt x="3974731" y="581240"/>
                  </a:lnTo>
                  <a:lnTo>
                    <a:pt x="3974592" y="583349"/>
                  </a:lnTo>
                  <a:lnTo>
                    <a:pt x="3974541" y="584200"/>
                  </a:lnTo>
                  <a:lnTo>
                    <a:pt x="3976471" y="580047"/>
                  </a:lnTo>
                  <a:close/>
                </a:path>
                <a:path w="4189730" h="4203700">
                  <a:moveTo>
                    <a:pt x="3984675" y="2197100"/>
                  </a:moveTo>
                  <a:lnTo>
                    <a:pt x="3980992" y="2208187"/>
                  </a:lnTo>
                  <a:lnTo>
                    <a:pt x="3982047" y="2209647"/>
                  </a:lnTo>
                  <a:lnTo>
                    <a:pt x="3982148" y="2209800"/>
                  </a:lnTo>
                  <a:lnTo>
                    <a:pt x="3984675" y="2197100"/>
                  </a:lnTo>
                  <a:close/>
                </a:path>
                <a:path w="4189730" h="4203700">
                  <a:moveTo>
                    <a:pt x="3988905" y="571500"/>
                  </a:moveTo>
                  <a:lnTo>
                    <a:pt x="3980459" y="571500"/>
                  </a:lnTo>
                  <a:lnTo>
                    <a:pt x="3976471" y="580047"/>
                  </a:lnTo>
                  <a:lnTo>
                    <a:pt x="3988905" y="571500"/>
                  </a:lnTo>
                  <a:close/>
                </a:path>
                <a:path w="4189730" h="4203700">
                  <a:moveTo>
                    <a:pt x="4058132" y="1943100"/>
                  </a:moveTo>
                  <a:lnTo>
                    <a:pt x="4055021" y="1930400"/>
                  </a:lnTo>
                  <a:lnTo>
                    <a:pt x="4056443" y="1930400"/>
                  </a:lnTo>
                  <a:lnTo>
                    <a:pt x="4053065" y="1917700"/>
                  </a:lnTo>
                  <a:lnTo>
                    <a:pt x="4035869" y="1917700"/>
                  </a:lnTo>
                  <a:lnTo>
                    <a:pt x="4042753" y="1930400"/>
                  </a:lnTo>
                  <a:lnTo>
                    <a:pt x="4028617" y="1930400"/>
                  </a:lnTo>
                  <a:lnTo>
                    <a:pt x="4041229" y="1943100"/>
                  </a:lnTo>
                  <a:lnTo>
                    <a:pt x="4032847" y="1943100"/>
                  </a:lnTo>
                  <a:lnTo>
                    <a:pt x="4040390" y="1955800"/>
                  </a:lnTo>
                  <a:lnTo>
                    <a:pt x="4048836" y="1943100"/>
                  </a:lnTo>
                  <a:lnTo>
                    <a:pt x="4058132" y="1943100"/>
                  </a:lnTo>
                  <a:close/>
                </a:path>
                <a:path w="4189730" h="4203700">
                  <a:moveTo>
                    <a:pt x="4060952" y="1917700"/>
                  </a:moveTo>
                  <a:lnTo>
                    <a:pt x="4052239" y="1905025"/>
                  </a:lnTo>
                  <a:lnTo>
                    <a:pt x="4051389" y="1905025"/>
                  </a:lnTo>
                  <a:lnTo>
                    <a:pt x="4059821" y="1917700"/>
                  </a:lnTo>
                  <a:lnTo>
                    <a:pt x="4060952" y="1917700"/>
                  </a:lnTo>
                  <a:close/>
                </a:path>
                <a:path w="4189730" h="4203700">
                  <a:moveTo>
                    <a:pt x="4069118" y="1943100"/>
                  </a:moveTo>
                  <a:lnTo>
                    <a:pt x="4065740" y="1930400"/>
                  </a:lnTo>
                  <a:lnTo>
                    <a:pt x="4063200" y="1930400"/>
                  </a:lnTo>
                  <a:lnTo>
                    <a:pt x="4069118" y="1943100"/>
                  </a:lnTo>
                  <a:close/>
                </a:path>
                <a:path w="4189730" h="4203700">
                  <a:moveTo>
                    <a:pt x="4071658" y="1930400"/>
                  </a:moveTo>
                  <a:lnTo>
                    <a:pt x="4069562" y="1917700"/>
                  </a:lnTo>
                  <a:lnTo>
                    <a:pt x="4062361" y="1917700"/>
                  </a:lnTo>
                  <a:lnTo>
                    <a:pt x="4066578" y="1930400"/>
                  </a:lnTo>
                  <a:lnTo>
                    <a:pt x="4071658" y="1930400"/>
                  </a:lnTo>
                  <a:close/>
                </a:path>
                <a:path w="4189730" h="4203700">
                  <a:moveTo>
                    <a:pt x="4098290" y="800100"/>
                  </a:moveTo>
                  <a:lnTo>
                    <a:pt x="4093629" y="800100"/>
                  </a:lnTo>
                  <a:lnTo>
                    <a:pt x="4094467" y="812800"/>
                  </a:lnTo>
                  <a:lnTo>
                    <a:pt x="4098290" y="800100"/>
                  </a:lnTo>
                  <a:close/>
                </a:path>
                <a:path w="4189730" h="4203700">
                  <a:moveTo>
                    <a:pt x="4113403" y="1665084"/>
                  </a:moveTo>
                  <a:lnTo>
                    <a:pt x="4113111" y="1663700"/>
                  </a:lnTo>
                  <a:lnTo>
                    <a:pt x="4112742" y="1663700"/>
                  </a:lnTo>
                  <a:lnTo>
                    <a:pt x="4113403" y="1665084"/>
                  </a:lnTo>
                  <a:close/>
                </a:path>
                <a:path w="4189730" h="4203700">
                  <a:moveTo>
                    <a:pt x="4160393" y="1511300"/>
                  </a:moveTo>
                  <a:lnTo>
                    <a:pt x="4155313" y="1498600"/>
                  </a:lnTo>
                  <a:lnTo>
                    <a:pt x="4151096" y="1498600"/>
                  </a:lnTo>
                  <a:lnTo>
                    <a:pt x="4160393" y="1511300"/>
                  </a:lnTo>
                  <a:close/>
                </a:path>
                <a:path w="4189730" h="4203700">
                  <a:moveTo>
                    <a:pt x="4189120" y="1701800"/>
                  </a:moveTo>
                  <a:lnTo>
                    <a:pt x="4151096" y="1651000"/>
                  </a:lnTo>
                  <a:lnTo>
                    <a:pt x="4150245" y="1651000"/>
                  </a:lnTo>
                  <a:lnTo>
                    <a:pt x="4140111" y="1638300"/>
                  </a:lnTo>
                  <a:lnTo>
                    <a:pt x="4154474" y="1638300"/>
                  </a:lnTo>
                  <a:lnTo>
                    <a:pt x="4156024" y="1625600"/>
                  </a:lnTo>
                  <a:lnTo>
                    <a:pt x="4129963" y="1625600"/>
                  </a:lnTo>
                  <a:lnTo>
                    <a:pt x="4125836" y="1613204"/>
                  </a:lnTo>
                  <a:lnTo>
                    <a:pt x="4125747" y="1612925"/>
                  </a:lnTo>
                  <a:lnTo>
                    <a:pt x="4136948" y="1612925"/>
                  </a:lnTo>
                  <a:lnTo>
                    <a:pt x="4130497" y="1600200"/>
                  </a:lnTo>
                  <a:lnTo>
                    <a:pt x="4142638" y="1600200"/>
                  </a:lnTo>
                  <a:lnTo>
                    <a:pt x="4140098" y="1612925"/>
                  </a:lnTo>
                  <a:lnTo>
                    <a:pt x="4142625" y="1612925"/>
                  </a:lnTo>
                  <a:lnTo>
                    <a:pt x="4148048" y="1600200"/>
                  </a:lnTo>
                  <a:lnTo>
                    <a:pt x="4150245" y="1600200"/>
                  </a:lnTo>
                  <a:lnTo>
                    <a:pt x="4147312" y="1587715"/>
                  </a:lnTo>
                  <a:lnTo>
                    <a:pt x="4147274" y="1587525"/>
                  </a:lnTo>
                  <a:lnTo>
                    <a:pt x="4142219" y="1574800"/>
                  </a:lnTo>
                  <a:lnTo>
                    <a:pt x="4137177" y="1574800"/>
                  </a:lnTo>
                  <a:lnTo>
                    <a:pt x="4134193" y="1562100"/>
                  </a:lnTo>
                  <a:lnTo>
                    <a:pt x="4151096" y="1562100"/>
                  </a:lnTo>
                  <a:lnTo>
                    <a:pt x="4148963" y="1549946"/>
                  </a:lnTo>
                  <a:lnTo>
                    <a:pt x="4148861" y="1549425"/>
                  </a:lnTo>
                  <a:lnTo>
                    <a:pt x="4152138" y="1537119"/>
                  </a:lnTo>
                  <a:lnTo>
                    <a:pt x="4152252" y="1536700"/>
                  </a:lnTo>
                  <a:lnTo>
                    <a:pt x="4159288" y="1524000"/>
                  </a:lnTo>
                  <a:lnTo>
                    <a:pt x="4167987" y="1524000"/>
                  </a:lnTo>
                  <a:lnTo>
                    <a:pt x="4151934" y="1511300"/>
                  </a:lnTo>
                  <a:lnTo>
                    <a:pt x="4146016" y="1511300"/>
                  </a:lnTo>
                  <a:lnTo>
                    <a:pt x="4145178" y="1498600"/>
                  </a:lnTo>
                  <a:lnTo>
                    <a:pt x="4151096" y="1498600"/>
                  </a:lnTo>
                  <a:lnTo>
                    <a:pt x="4144429" y="1486090"/>
                  </a:lnTo>
                  <a:lnTo>
                    <a:pt x="4144353" y="1485938"/>
                  </a:lnTo>
                  <a:lnTo>
                    <a:pt x="4144124" y="1483360"/>
                  </a:lnTo>
                  <a:lnTo>
                    <a:pt x="4143273" y="1473200"/>
                  </a:lnTo>
                  <a:lnTo>
                    <a:pt x="4156164" y="1473200"/>
                  </a:lnTo>
                  <a:lnTo>
                    <a:pt x="4154309" y="1461020"/>
                  </a:lnTo>
                  <a:lnTo>
                    <a:pt x="4154233" y="1460538"/>
                  </a:lnTo>
                  <a:lnTo>
                    <a:pt x="4141800" y="1460538"/>
                  </a:lnTo>
                  <a:lnTo>
                    <a:pt x="4136428" y="1460538"/>
                  </a:lnTo>
                  <a:lnTo>
                    <a:pt x="4139260" y="1447800"/>
                  </a:lnTo>
                  <a:lnTo>
                    <a:pt x="4141800" y="1460538"/>
                  </a:lnTo>
                  <a:lnTo>
                    <a:pt x="4144467" y="1435100"/>
                  </a:lnTo>
                  <a:lnTo>
                    <a:pt x="4144759" y="1422400"/>
                  </a:lnTo>
                  <a:lnTo>
                    <a:pt x="4148213" y="1409700"/>
                  </a:lnTo>
                  <a:lnTo>
                    <a:pt x="4160393" y="1409700"/>
                  </a:lnTo>
                  <a:lnTo>
                    <a:pt x="4151973" y="1397000"/>
                  </a:lnTo>
                  <a:lnTo>
                    <a:pt x="4153306" y="1397000"/>
                  </a:lnTo>
                  <a:lnTo>
                    <a:pt x="4152900" y="1384300"/>
                  </a:lnTo>
                  <a:lnTo>
                    <a:pt x="4149636" y="1384300"/>
                  </a:lnTo>
                  <a:lnTo>
                    <a:pt x="4157637" y="1371600"/>
                  </a:lnTo>
                  <a:lnTo>
                    <a:pt x="4172216" y="1371600"/>
                  </a:lnTo>
                  <a:lnTo>
                    <a:pt x="4169714" y="1358900"/>
                  </a:lnTo>
                  <a:lnTo>
                    <a:pt x="4165460" y="1358900"/>
                  </a:lnTo>
                  <a:lnTo>
                    <a:pt x="4147705" y="1346200"/>
                  </a:lnTo>
                  <a:lnTo>
                    <a:pt x="4151096" y="1346200"/>
                  </a:lnTo>
                  <a:lnTo>
                    <a:pt x="4149864" y="1333500"/>
                  </a:lnTo>
                  <a:lnTo>
                    <a:pt x="4163568" y="1333500"/>
                  </a:lnTo>
                  <a:lnTo>
                    <a:pt x="4171327" y="1320876"/>
                  </a:lnTo>
                  <a:lnTo>
                    <a:pt x="4171467" y="1320876"/>
                  </a:lnTo>
                  <a:lnTo>
                    <a:pt x="4157002" y="1308100"/>
                  </a:lnTo>
                  <a:lnTo>
                    <a:pt x="4158691" y="1308100"/>
                  </a:lnTo>
                  <a:lnTo>
                    <a:pt x="4168838" y="1295400"/>
                  </a:lnTo>
                  <a:lnTo>
                    <a:pt x="4164609" y="1282700"/>
                  </a:lnTo>
                  <a:lnTo>
                    <a:pt x="4176572" y="1282700"/>
                  </a:lnTo>
                  <a:lnTo>
                    <a:pt x="4174337" y="1270000"/>
                  </a:lnTo>
                  <a:lnTo>
                    <a:pt x="4171454" y="1257300"/>
                  </a:lnTo>
                  <a:lnTo>
                    <a:pt x="4169689" y="1244600"/>
                  </a:lnTo>
                  <a:lnTo>
                    <a:pt x="4163542" y="1257300"/>
                  </a:lnTo>
                  <a:lnTo>
                    <a:pt x="4146512" y="1257300"/>
                  </a:lnTo>
                  <a:lnTo>
                    <a:pt x="4141800" y="1244600"/>
                  </a:lnTo>
                  <a:lnTo>
                    <a:pt x="4169689" y="1244600"/>
                  </a:lnTo>
                  <a:lnTo>
                    <a:pt x="4173905" y="1244600"/>
                  </a:lnTo>
                  <a:lnTo>
                    <a:pt x="4171746" y="1231900"/>
                  </a:lnTo>
                  <a:lnTo>
                    <a:pt x="4172216" y="1231900"/>
                  </a:lnTo>
                  <a:lnTo>
                    <a:pt x="4177284" y="1219200"/>
                  </a:lnTo>
                  <a:lnTo>
                    <a:pt x="4175734" y="1219200"/>
                  </a:lnTo>
                  <a:lnTo>
                    <a:pt x="4173067" y="1206512"/>
                  </a:lnTo>
                  <a:lnTo>
                    <a:pt x="4170400" y="1206512"/>
                  </a:lnTo>
                  <a:lnTo>
                    <a:pt x="4168838" y="1193800"/>
                  </a:lnTo>
                  <a:lnTo>
                    <a:pt x="4143489" y="1193800"/>
                  </a:lnTo>
                  <a:lnTo>
                    <a:pt x="4147743" y="1181100"/>
                  </a:lnTo>
                  <a:lnTo>
                    <a:pt x="4152785" y="1181100"/>
                  </a:lnTo>
                  <a:lnTo>
                    <a:pt x="4156557" y="1168400"/>
                  </a:lnTo>
                  <a:lnTo>
                    <a:pt x="4157002" y="1155700"/>
                  </a:lnTo>
                  <a:lnTo>
                    <a:pt x="4156164" y="1155700"/>
                  </a:lnTo>
                  <a:lnTo>
                    <a:pt x="4146766" y="1155700"/>
                  </a:lnTo>
                  <a:lnTo>
                    <a:pt x="4150474" y="1143000"/>
                  </a:lnTo>
                  <a:lnTo>
                    <a:pt x="4156164" y="1155700"/>
                  </a:lnTo>
                  <a:lnTo>
                    <a:pt x="4153878" y="1143000"/>
                  </a:lnTo>
                  <a:lnTo>
                    <a:pt x="4151198" y="1130300"/>
                  </a:lnTo>
                  <a:lnTo>
                    <a:pt x="4146778" y="1130300"/>
                  </a:lnTo>
                  <a:lnTo>
                    <a:pt x="4139260" y="1117600"/>
                  </a:lnTo>
                  <a:lnTo>
                    <a:pt x="4133342" y="1130300"/>
                  </a:lnTo>
                  <a:lnTo>
                    <a:pt x="4129862" y="1130300"/>
                  </a:lnTo>
                  <a:lnTo>
                    <a:pt x="4129862" y="1231900"/>
                  </a:lnTo>
                  <a:lnTo>
                    <a:pt x="4125734" y="1231900"/>
                  </a:lnTo>
                  <a:lnTo>
                    <a:pt x="4128478" y="1219200"/>
                  </a:lnTo>
                  <a:lnTo>
                    <a:pt x="4129862" y="1231900"/>
                  </a:lnTo>
                  <a:lnTo>
                    <a:pt x="4129862" y="1130300"/>
                  </a:lnTo>
                  <a:lnTo>
                    <a:pt x="4126585" y="1130300"/>
                  </a:lnTo>
                  <a:lnTo>
                    <a:pt x="4124045" y="1117600"/>
                  </a:lnTo>
                  <a:lnTo>
                    <a:pt x="4134853" y="1117600"/>
                  </a:lnTo>
                  <a:lnTo>
                    <a:pt x="4135463" y="1104900"/>
                  </a:lnTo>
                  <a:lnTo>
                    <a:pt x="4139869" y="1104900"/>
                  </a:lnTo>
                  <a:lnTo>
                    <a:pt x="4146016" y="1092200"/>
                  </a:lnTo>
                  <a:lnTo>
                    <a:pt x="4151261" y="1079500"/>
                  </a:lnTo>
                  <a:lnTo>
                    <a:pt x="4154360" y="1079500"/>
                  </a:lnTo>
                  <a:lnTo>
                    <a:pt x="4153509" y="1066800"/>
                  </a:lnTo>
                  <a:lnTo>
                    <a:pt x="4146867" y="1066800"/>
                  </a:lnTo>
                  <a:lnTo>
                    <a:pt x="4129963" y="1054100"/>
                  </a:lnTo>
                  <a:lnTo>
                    <a:pt x="4148556" y="1054100"/>
                  </a:lnTo>
                  <a:lnTo>
                    <a:pt x="4137583" y="1041400"/>
                  </a:lnTo>
                  <a:lnTo>
                    <a:pt x="4136834" y="1041400"/>
                  </a:lnTo>
                  <a:lnTo>
                    <a:pt x="4137507" y="1028700"/>
                  </a:lnTo>
                  <a:lnTo>
                    <a:pt x="4130814" y="1016000"/>
                  </a:lnTo>
                  <a:lnTo>
                    <a:pt x="4146435" y="1003338"/>
                  </a:lnTo>
                  <a:lnTo>
                    <a:pt x="4146080" y="1001217"/>
                  </a:lnTo>
                  <a:lnTo>
                    <a:pt x="4144010" y="990600"/>
                  </a:lnTo>
                  <a:lnTo>
                    <a:pt x="4138536" y="977900"/>
                  </a:lnTo>
                  <a:lnTo>
                    <a:pt x="4145178" y="965200"/>
                  </a:lnTo>
                  <a:lnTo>
                    <a:pt x="4129113" y="965200"/>
                  </a:lnTo>
                  <a:lnTo>
                    <a:pt x="4124287" y="952500"/>
                  </a:lnTo>
                  <a:lnTo>
                    <a:pt x="4122153" y="952500"/>
                  </a:lnTo>
                  <a:lnTo>
                    <a:pt x="4122229" y="939800"/>
                  </a:lnTo>
                  <a:lnTo>
                    <a:pt x="4124045" y="927100"/>
                  </a:lnTo>
                  <a:lnTo>
                    <a:pt x="4126319" y="914400"/>
                  </a:lnTo>
                  <a:lnTo>
                    <a:pt x="4128909" y="901712"/>
                  </a:lnTo>
                  <a:lnTo>
                    <a:pt x="4131183" y="889000"/>
                  </a:lnTo>
                  <a:lnTo>
                    <a:pt x="4132491" y="876325"/>
                  </a:lnTo>
                  <a:lnTo>
                    <a:pt x="4100385" y="876325"/>
                  </a:lnTo>
                  <a:lnTo>
                    <a:pt x="4100385" y="1663700"/>
                  </a:lnTo>
                  <a:lnTo>
                    <a:pt x="4099547" y="1676400"/>
                  </a:lnTo>
                  <a:lnTo>
                    <a:pt x="4094467" y="1676400"/>
                  </a:lnTo>
                  <a:lnTo>
                    <a:pt x="4094416" y="1663700"/>
                  </a:lnTo>
                  <a:lnTo>
                    <a:pt x="4100385" y="1663700"/>
                  </a:lnTo>
                  <a:lnTo>
                    <a:pt x="4100385" y="876325"/>
                  </a:lnTo>
                  <a:lnTo>
                    <a:pt x="4097909" y="876325"/>
                  </a:lnTo>
                  <a:lnTo>
                    <a:pt x="4101173" y="863790"/>
                  </a:lnTo>
                  <a:lnTo>
                    <a:pt x="4101223" y="863625"/>
                  </a:lnTo>
                  <a:lnTo>
                    <a:pt x="4111587" y="863625"/>
                  </a:lnTo>
                  <a:lnTo>
                    <a:pt x="4106405" y="850900"/>
                  </a:lnTo>
                  <a:lnTo>
                    <a:pt x="4103306" y="838200"/>
                  </a:lnTo>
                  <a:lnTo>
                    <a:pt x="4101236" y="838200"/>
                  </a:lnTo>
                  <a:lnTo>
                    <a:pt x="4099229" y="825792"/>
                  </a:lnTo>
                  <a:lnTo>
                    <a:pt x="4099179" y="825500"/>
                  </a:lnTo>
                  <a:lnTo>
                    <a:pt x="4096270" y="825500"/>
                  </a:lnTo>
                  <a:lnTo>
                    <a:pt x="4091609" y="812800"/>
                  </a:lnTo>
                  <a:lnTo>
                    <a:pt x="4088549" y="812800"/>
                  </a:lnTo>
                  <a:lnTo>
                    <a:pt x="4093629" y="800100"/>
                  </a:lnTo>
                  <a:lnTo>
                    <a:pt x="4080103" y="800100"/>
                  </a:lnTo>
                  <a:lnTo>
                    <a:pt x="4080103" y="787400"/>
                  </a:lnTo>
                  <a:lnTo>
                    <a:pt x="4087609" y="787400"/>
                  </a:lnTo>
                  <a:lnTo>
                    <a:pt x="4083062" y="774738"/>
                  </a:lnTo>
                  <a:lnTo>
                    <a:pt x="4085602" y="774738"/>
                  </a:lnTo>
                  <a:lnTo>
                    <a:pt x="4082402" y="762000"/>
                  </a:lnTo>
                  <a:lnTo>
                    <a:pt x="4075874" y="774725"/>
                  </a:lnTo>
                  <a:lnTo>
                    <a:pt x="4076039" y="762000"/>
                  </a:lnTo>
                  <a:lnTo>
                    <a:pt x="4072712" y="762000"/>
                  </a:lnTo>
                  <a:lnTo>
                    <a:pt x="4069702" y="749300"/>
                  </a:lnTo>
                  <a:lnTo>
                    <a:pt x="4062882" y="749300"/>
                  </a:lnTo>
                  <a:lnTo>
                    <a:pt x="4061180" y="736600"/>
                  </a:lnTo>
                  <a:lnTo>
                    <a:pt x="4062552" y="736600"/>
                  </a:lnTo>
                  <a:lnTo>
                    <a:pt x="4065003" y="723900"/>
                  </a:lnTo>
                  <a:lnTo>
                    <a:pt x="4059821" y="723900"/>
                  </a:lnTo>
                  <a:lnTo>
                    <a:pt x="4058132" y="711200"/>
                  </a:lnTo>
                  <a:lnTo>
                    <a:pt x="4065740" y="711200"/>
                  </a:lnTo>
                  <a:lnTo>
                    <a:pt x="4059821" y="698500"/>
                  </a:lnTo>
                  <a:lnTo>
                    <a:pt x="4047985" y="711200"/>
                  </a:lnTo>
                  <a:lnTo>
                    <a:pt x="4053878" y="698500"/>
                  </a:lnTo>
                  <a:lnTo>
                    <a:pt x="4046220" y="698500"/>
                  </a:lnTo>
                  <a:lnTo>
                    <a:pt x="4040301" y="685800"/>
                  </a:lnTo>
                  <a:lnTo>
                    <a:pt x="4051376" y="673100"/>
                  </a:lnTo>
                  <a:lnTo>
                    <a:pt x="4037761" y="673100"/>
                  </a:lnTo>
                  <a:lnTo>
                    <a:pt x="4025874" y="660400"/>
                  </a:lnTo>
                  <a:lnTo>
                    <a:pt x="4015549" y="660400"/>
                  </a:lnTo>
                  <a:lnTo>
                    <a:pt x="4006646" y="647700"/>
                  </a:lnTo>
                  <a:lnTo>
                    <a:pt x="4027208" y="647700"/>
                  </a:lnTo>
                  <a:lnTo>
                    <a:pt x="4014774" y="635000"/>
                  </a:lnTo>
                  <a:lnTo>
                    <a:pt x="4005021" y="635000"/>
                  </a:lnTo>
                  <a:lnTo>
                    <a:pt x="4000741" y="622300"/>
                  </a:lnTo>
                  <a:lnTo>
                    <a:pt x="4008336" y="622300"/>
                  </a:lnTo>
                  <a:lnTo>
                    <a:pt x="4005808" y="609600"/>
                  </a:lnTo>
                  <a:lnTo>
                    <a:pt x="4003268" y="609600"/>
                  </a:lnTo>
                  <a:lnTo>
                    <a:pt x="4000208" y="598093"/>
                  </a:lnTo>
                  <a:lnTo>
                    <a:pt x="4000208" y="1435100"/>
                  </a:lnTo>
                  <a:lnTo>
                    <a:pt x="3994823" y="1435100"/>
                  </a:lnTo>
                  <a:lnTo>
                    <a:pt x="3998264" y="1422400"/>
                  </a:lnTo>
                  <a:lnTo>
                    <a:pt x="4000081" y="1434299"/>
                  </a:lnTo>
                  <a:lnTo>
                    <a:pt x="4000208" y="1435100"/>
                  </a:lnTo>
                  <a:lnTo>
                    <a:pt x="4000208" y="598093"/>
                  </a:lnTo>
                  <a:lnTo>
                    <a:pt x="3999890" y="596900"/>
                  </a:lnTo>
                  <a:lnTo>
                    <a:pt x="3995661" y="596900"/>
                  </a:lnTo>
                  <a:lnTo>
                    <a:pt x="3993972" y="584200"/>
                  </a:lnTo>
                  <a:lnTo>
                    <a:pt x="3986365" y="584200"/>
                  </a:lnTo>
                  <a:lnTo>
                    <a:pt x="3990594" y="596900"/>
                  </a:lnTo>
                  <a:lnTo>
                    <a:pt x="3982555" y="596900"/>
                  </a:lnTo>
                  <a:lnTo>
                    <a:pt x="3982555" y="1219200"/>
                  </a:lnTo>
                  <a:lnTo>
                    <a:pt x="3980459" y="1231900"/>
                  </a:lnTo>
                  <a:lnTo>
                    <a:pt x="3977906" y="1231900"/>
                  </a:lnTo>
                  <a:lnTo>
                    <a:pt x="3977906" y="1841550"/>
                  </a:lnTo>
                  <a:lnTo>
                    <a:pt x="3976217" y="1854200"/>
                  </a:lnTo>
                  <a:lnTo>
                    <a:pt x="3968661" y="1841550"/>
                  </a:lnTo>
                  <a:lnTo>
                    <a:pt x="3977906" y="1841550"/>
                  </a:lnTo>
                  <a:lnTo>
                    <a:pt x="3977906" y="1231900"/>
                  </a:lnTo>
                  <a:lnTo>
                    <a:pt x="3962704" y="1231900"/>
                  </a:lnTo>
                  <a:lnTo>
                    <a:pt x="3962704" y="1219200"/>
                  </a:lnTo>
                  <a:lnTo>
                    <a:pt x="3982555" y="1219200"/>
                  </a:lnTo>
                  <a:lnTo>
                    <a:pt x="3982555" y="596900"/>
                  </a:lnTo>
                  <a:lnTo>
                    <a:pt x="3962044" y="596900"/>
                  </a:lnTo>
                  <a:lnTo>
                    <a:pt x="3965448" y="584200"/>
                  </a:lnTo>
                  <a:lnTo>
                    <a:pt x="3970439" y="584200"/>
                  </a:lnTo>
                  <a:lnTo>
                    <a:pt x="3974731" y="581240"/>
                  </a:lnTo>
                  <a:lnTo>
                    <a:pt x="3975379" y="571500"/>
                  </a:lnTo>
                  <a:lnTo>
                    <a:pt x="3964394" y="571500"/>
                  </a:lnTo>
                  <a:lnTo>
                    <a:pt x="3969461" y="558800"/>
                  </a:lnTo>
                  <a:lnTo>
                    <a:pt x="3963555" y="558800"/>
                  </a:lnTo>
                  <a:lnTo>
                    <a:pt x="3954970" y="546100"/>
                  </a:lnTo>
                  <a:lnTo>
                    <a:pt x="3934320" y="546100"/>
                  </a:lnTo>
                  <a:lnTo>
                    <a:pt x="3931437" y="533400"/>
                  </a:lnTo>
                  <a:lnTo>
                    <a:pt x="3944010" y="533400"/>
                  </a:lnTo>
                  <a:lnTo>
                    <a:pt x="3945585" y="520700"/>
                  </a:lnTo>
                  <a:lnTo>
                    <a:pt x="3929748" y="520700"/>
                  </a:lnTo>
                  <a:lnTo>
                    <a:pt x="3929748" y="1612925"/>
                  </a:lnTo>
                  <a:lnTo>
                    <a:pt x="3918775" y="1612925"/>
                  </a:lnTo>
                  <a:lnTo>
                    <a:pt x="3914533" y="1600200"/>
                  </a:lnTo>
                  <a:lnTo>
                    <a:pt x="3928554" y="1600200"/>
                  </a:lnTo>
                  <a:lnTo>
                    <a:pt x="3929748" y="1612925"/>
                  </a:lnTo>
                  <a:lnTo>
                    <a:pt x="3929748" y="520700"/>
                  </a:lnTo>
                  <a:lnTo>
                    <a:pt x="3923576" y="520700"/>
                  </a:lnTo>
                  <a:lnTo>
                    <a:pt x="3922992" y="508038"/>
                  </a:lnTo>
                  <a:lnTo>
                    <a:pt x="3919575" y="508038"/>
                  </a:lnTo>
                  <a:lnTo>
                    <a:pt x="3913848" y="516343"/>
                  </a:lnTo>
                  <a:lnTo>
                    <a:pt x="3913848" y="2400300"/>
                  </a:lnTo>
                  <a:lnTo>
                    <a:pt x="3906189" y="2400300"/>
                  </a:lnTo>
                  <a:lnTo>
                    <a:pt x="3899319" y="2387600"/>
                  </a:lnTo>
                  <a:lnTo>
                    <a:pt x="3913848" y="2400300"/>
                  </a:lnTo>
                  <a:lnTo>
                    <a:pt x="3913848" y="516343"/>
                  </a:lnTo>
                  <a:lnTo>
                    <a:pt x="3910838" y="520700"/>
                  </a:lnTo>
                  <a:lnTo>
                    <a:pt x="3901859" y="520700"/>
                  </a:lnTo>
                  <a:lnTo>
                    <a:pt x="3901859" y="1409700"/>
                  </a:lnTo>
                  <a:lnTo>
                    <a:pt x="3894251" y="1409700"/>
                  </a:lnTo>
                  <a:lnTo>
                    <a:pt x="3900170" y="1397000"/>
                  </a:lnTo>
                  <a:lnTo>
                    <a:pt x="3901833" y="1409446"/>
                  </a:lnTo>
                  <a:lnTo>
                    <a:pt x="3901859" y="1409700"/>
                  </a:lnTo>
                  <a:lnTo>
                    <a:pt x="3901859" y="520700"/>
                  </a:lnTo>
                  <a:lnTo>
                    <a:pt x="3901021" y="520700"/>
                  </a:lnTo>
                  <a:lnTo>
                    <a:pt x="3895115" y="508038"/>
                  </a:lnTo>
                  <a:lnTo>
                    <a:pt x="3893413" y="508038"/>
                  </a:lnTo>
                  <a:lnTo>
                    <a:pt x="3893413" y="1143000"/>
                  </a:lnTo>
                  <a:lnTo>
                    <a:pt x="3889184" y="1155700"/>
                  </a:lnTo>
                  <a:lnTo>
                    <a:pt x="3884117" y="1146175"/>
                  </a:lnTo>
                  <a:lnTo>
                    <a:pt x="3884117" y="1943100"/>
                  </a:lnTo>
                  <a:lnTo>
                    <a:pt x="3879037" y="1943100"/>
                  </a:lnTo>
                  <a:lnTo>
                    <a:pt x="3874820" y="1955800"/>
                  </a:lnTo>
                  <a:lnTo>
                    <a:pt x="3866362" y="1943100"/>
                  </a:lnTo>
                  <a:lnTo>
                    <a:pt x="3865943" y="1943100"/>
                  </a:lnTo>
                  <a:lnTo>
                    <a:pt x="3870985" y="1930400"/>
                  </a:lnTo>
                  <a:lnTo>
                    <a:pt x="3879037" y="1930400"/>
                  </a:lnTo>
                  <a:lnTo>
                    <a:pt x="3884117" y="1943100"/>
                  </a:lnTo>
                  <a:lnTo>
                    <a:pt x="3884117" y="1146175"/>
                  </a:lnTo>
                  <a:lnTo>
                    <a:pt x="3882428" y="1143000"/>
                  </a:lnTo>
                  <a:lnTo>
                    <a:pt x="3893413" y="1143000"/>
                  </a:lnTo>
                  <a:lnTo>
                    <a:pt x="3893413" y="508038"/>
                  </a:lnTo>
                  <a:lnTo>
                    <a:pt x="3889184" y="508038"/>
                  </a:lnTo>
                  <a:lnTo>
                    <a:pt x="3890873" y="495300"/>
                  </a:lnTo>
                  <a:lnTo>
                    <a:pt x="3902913" y="495300"/>
                  </a:lnTo>
                  <a:lnTo>
                    <a:pt x="3909415" y="482600"/>
                  </a:lnTo>
                  <a:lnTo>
                    <a:pt x="3889184" y="482600"/>
                  </a:lnTo>
                  <a:lnTo>
                    <a:pt x="3896156" y="473075"/>
                  </a:lnTo>
                  <a:lnTo>
                    <a:pt x="3886644" y="482600"/>
                  </a:lnTo>
                  <a:lnTo>
                    <a:pt x="3888333" y="469900"/>
                  </a:lnTo>
                  <a:lnTo>
                    <a:pt x="3887495" y="469900"/>
                  </a:lnTo>
                  <a:lnTo>
                    <a:pt x="3884244" y="457200"/>
                  </a:lnTo>
                  <a:lnTo>
                    <a:pt x="3872039" y="457200"/>
                  </a:lnTo>
                  <a:lnTo>
                    <a:pt x="3869740" y="444500"/>
                  </a:lnTo>
                  <a:lnTo>
                    <a:pt x="3884358" y="444500"/>
                  </a:lnTo>
                  <a:lnTo>
                    <a:pt x="3890873" y="431800"/>
                  </a:lnTo>
                  <a:lnTo>
                    <a:pt x="3868051" y="431800"/>
                  </a:lnTo>
                  <a:lnTo>
                    <a:pt x="3856888" y="419100"/>
                  </a:lnTo>
                  <a:lnTo>
                    <a:pt x="3853688" y="419100"/>
                  </a:lnTo>
                  <a:lnTo>
                    <a:pt x="3853688" y="1130300"/>
                  </a:lnTo>
                  <a:lnTo>
                    <a:pt x="3846931" y="1117600"/>
                  </a:lnTo>
                  <a:lnTo>
                    <a:pt x="3846931" y="1130300"/>
                  </a:lnTo>
                  <a:lnTo>
                    <a:pt x="3840594" y="1130300"/>
                  </a:lnTo>
                  <a:lnTo>
                    <a:pt x="3841978" y="1118412"/>
                  </a:lnTo>
                  <a:lnTo>
                    <a:pt x="3842067" y="1117600"/>
                  </a:lnTo>
                  <a:lnTo>
                    <a:pt x="3841331" y="1117600"/>
                  </a:lnTo>
                  <a:lnTo>
                    <a:pt x="3839578" y="1112710"/>
                  </a:lnTo>
                  <a:lnTo>
                    <a:pt x="3842702" y="1104900"/>
                  </a:lnTo>
                  <a:lnTo>
                    <a:pt x="3844391" y="1117600"/>
                  </a:lnTo>
                  <a:lnTo>
                    <a:pt x="3846931" y="1117600"/>
                  </a:lnTo>
                  <a:lnTo>
                    <a:pt x="3848620" y="1117600"/>
                  </a:lnTo>
                  <a:lnTo>
                    <a:pt x="3853688" y="1130300"/>
                  </a:lnTo>
                  <a:lnTo>
                    <a:pt x="3853688" y="419100"/>
                  </a:lnTo>
                  <a:lnTo>
                    <a:pt x="3850309" y="419100"/>
                  </a:lnTo>
                  <a:lnTo>
                    <a:pt x="3846195" y="424726"/>
                  </a:lnTo>
                  <a:lnTo>
                    <a:pt x="3846195" y="1092200"/>
                  </a:lnTo>
                  <a:lnTo>
                    <a:pt x="3839324" y="1092200"/>
                  </a:lnTo>
                  <a:lnTo>
                    <a:pt x="3839324" y="1143000"/>
                  </a:lnTo>
                  <a:lnTo>
                    <a:pt x="3837635" y="1130300"/>
                  </a:lnTo>
                  <a:lnTo>
                    <a:pt x="3838473" y="1130300"/>
                  </a:lnTo>
                  <a:lnTo>
                    <a:pt x="3839324" y="1143000"/>
                  </a:lnTo>
                  <a:lnTo>
                    <a:pt x="3839324" y="1092200"/>
                  </a:lnTo>
                  <a:lnTo>
                    <a:pt x="3835095" y="1092200"/>
                  </a:lnTo>
                  <a:lnTo>
                    <a:pt x="3835095" y="2400300"/>
                  </a:lnTo>
                  <a:lnTo>
                    <a:pt x="3822420" y="2400300"/>
                  </a:lnTo>
                  <a:lnTo>
                    <a:pt x="3823271" y="2387600"/>
                  </a:lnTo>
                  <a:lnTo>
                    <a:pt x="3832568" y="2387600"/>
                  </a:lnTo>
                  <a:lnTo>
                    <a:pt x="3835095" y="2400300"/>
                  </a:lnTo>
                  <a:lnTo>
                    <a:pt x="3835095" y="1092200"/>
                  </a:lnTo>
                  <a:lnTo>
                    <a:pt x="3833406" y="1092200"/>
                  </a:lnTo>
                  <a:lnTo>
                    <a:pt x="3830028" y="1079500"/>
                  </a:lnTo>
                  <a:lnTo>
                    <a:pt x="3826649" y="1079500"/>
                  </a:lnTo>
                  <a:lnTo>
                    <a:pt x="3824109" y="1079500"/>
                  </a:lnTo>
                  <a:lnTo>
                    <a:pt x="3819042" y="1066800"/>
                  </a:lnTo>
                  <a:lnTo>
                    <a:pt x="3826649" y="1079500"/>
                  </a:lnTo>
                  <a:lnTo>
                    <a:pt x="3828808" y="1066800"/>
                  </a:lnTo>
                  <a:lnTo>
                    <a:pt x="3828758" y="1054100"/>
                  </a:lnTo>
                  <a:lnTo>
                    <a:pt x="3828072" y="1054100"/>
                  </a:lnTo>
                  <a:lnTo>
                    <a:pt x="3828338" y="1041400"/>
                  </a:lnTo>
                  <a:lnTo>
                    <a:pt x="3834257" y="1041400"/>
                  </a:lnTo>
                  <a:lnTo>
                    <a:pt x="3833711" y="1054100"/>
                  </a:lnTo>
                  <a:lnTo>
                    <a:pt x="3836898" y="1054100"/>
                  </a:lnTo>
                  <a:lnTo>
                    <a:pt x="3839603" y="1066800"/>
                  </a:lnTo>
                  <a:lnTo>
                    <a:pt x="3837635" y="1066800"/>
                  </a:lnTo>
                  <a:lnTo>
                    <a:pt x="3844810" y="1079500"/>
                  </a:lnTo>
                  <a:lnTo>
                    <a:pt x="3846195" y="1092200"/>
                  </a:lnTo>
                  <a:lnTo>
                    <a:pt x="3846195" y="424726"/>
                  </a:lnTo>
                  <a:lnTo>
                    <a:pt x="3841013" y="431800"/>
                  </a:lnTo>
                  <a:lnTo>
                    <a:pt x="3842486" y="419100"/>
                  </a:lnTo>
                  <a:lnTo>
                    <a:pt x="3845560" y="406400"/>
                  </a:lnTo>
                  <a:lnTo>
                    <a:pt x="3843553" y="406400"/>
                  </a:lnTo>
                  <a:lnTo>
                    <a:pt x="3849916" y="399034"/>
                  </a:lnTo>
                  <a:lnTo>
                    <a:pt x="3848404" y="393700"/>
                  </a:lnTo>
                  <a:lnTo>
                    <a:pt x="3830878" y="393700"/>
                  </a:lnTo>
                  <a:lnTo>
                    <a:pt x="3830878" y="1028700"/>
                  </a:lnTo>
                  <a:lnTo>
                    <a:pt x="3823906" y="1028700"/>
                  </a:lnTo>
                  <a:lnTo>
                    <a:pt x="3823906" y="1041400"/>
                  </a:lnTo>
                  <a:lnTo>
                    <a:pt x="3820731" y="1041400"/>
                  </a:lnTo>
                  <a:lnTo>
                    <a:pt x="3820731" y="1028700"/>
                  </a:lnTo>
                  <a:lnTo>
                    <a:pt x="3810584" y="1041400"/>
                  </a:lnTo>
                  <a:lnTo>
                    <a:pt x="3814813" y="1028700"/>
                  </a:lnTo>
                  <a:lnTo>
                    <a:pt x="3820731" y="1028700"/>
                  </a:lnTo>
                  <a:lnTo>
                    <a:pt x="3822128" y="1028700"/>
                  </a:lnTo>
                  <a:lnTo>
                    <a:pt x="3823906" y="1041400"/>
                  </a:lnTo>
                  <a:lnTo>
                    <a:pt x="3823906" y="1028700"/>
                  </a:lnTo>
                  <a:lnTo>
                    <a:pt x="3823271" y="1028700"/>
                  </a:lnTo>
                  <a:lnTo>
                    <a:pt x="3823271" y="1016000"/>
                  </a:lnTo>
                  <a:lnTo>
                    <a:pt x="3827488" y="1016000"/>
                  </a:lnTo>
                  <a:lnTo>
                    <a:pt x="3830878" y="1028700"/>
                  </a:lnTo>
                  <a:lnTo>
                    <a:pt x="3830878" y="393700"/>
                  </a:lnTo>
                  <a:lnTo>
                    <a:pt x="3823055" y="393700"/>
                  </a:lnTo>
                  <a:lnTo>
                    <a:pt x="3823055" y="1003338"/>
                  </a:lnTo>
                  <a:lnTo>
                    <a:pt x="3819055" y="1003338"/>
                  </a:lnTo>
                  <a:lnTo>
                    <a:pt x="3813975" y="990600"/>
                  </a:lnTo>
                  <a:lnTo>
                    <a:pt x="3815448" y="990600"/>
                  </a:lnTo>
                  <a:lnTo>
                    <a:pt x="3823055" y="1003338"/>
                  </a:lnTo>
                  <a:lnTo>
                    <a:pt x="3823055" y="393700"/>
                  </a:lnTo>
                  <a:lnTo>
                    <a:pt x="3820731" y="393700"/>
                  </a:lnTo>
                  <a:lnTo>
                    <a:pt x="3820731" y="977900"/>
                  </a:lnTo>
                  <a:lnTo>
                    <a:pt x="3815664" y="977900"/>
                  </a:lnTo>
                  <a:lnTo>
                    <a:pt x="3811994" y="990600"/>
                  </a:lnTo>
                  <a:lnTo>
                    <a:pt x="3807244" y="990600"/>
                  </a:lnTo>
                  <a:lnTo>
                    <a:pt x="3802672" y="977900"/>
                  </a:lnTo>
                  <a:lnTo>
                    <a:pt x="3802684" y="965200"/>
                  </a:lnTo>
                  <a:lnTo>
                    <a:pt x="3809746" y="952500"/>
                  </a:lnTo>
                  <a:lnTo>
                    <a:pt x="3806367" y="939800"/>
                  </a:lnTo>
                  <a:lnTo>
                    <a:pt x="3796754" y="939800"/>
                  </a:lnTo>
                  <a:lnTo>
                    <a:pt x="3794595" y="952500"/>
                  </a:lnTo>
                  <a:lnTo>
                    <a:pt x="3782707" y="952500"/>
                  </a:lnTo>
                  <a:lnTo>
                    <a:pt x="3781018" y="949680"/>
                  </a:lnTo>
                  <a:lnTo>
                    <a:pt x="3781018" y="2451100"/>
                  </a:lnTo>
                  <a:lnTo>
                    <a:pt x="3781018" y="2463800"/>
                  </a:lnTo>
                  <a:lnTo>
                    <a:pt x="3775100" y="2463800"/>
                  </a:lnTo>
                  <a:lnTo>
                    <a:pt x="3775100" y="2451100"/>
                  </a:lnTo>
                  <a:lnTo>
                    <a:pt x="3781018" y="2451100"/>
                  </a:lnTo>
                  <a:lnTo>
                    <a:pt x="3781018" y="949680"/>
                  </a:lnTo>
                  <a:lnTo>
                    <a:pt x="3776789" y="942632"/>
                  </a:lnTo>
                  <a:lnTo>
                    <a:pt x="3776789" y="1270000"/>
                  </a:lnTo>
                  <a:lnTo>
                    <a:pt x="3773411" y="1282700"/>
                  </a:lnTo>
                  <a:lnTo>
                    <a:pt x="3772547" y="1282700"/>
                  </a:lnTo>
                  <a:lnTo>
                    <a:pt x="3772547" y="2590812"/>
                  </a:lnTo>
                  <a:lnTo>
                    <a:pt x="3767302" y="2603500"/>
                  </a:lnTo>
                  <a:lnTo>
                    <a:pt x="3762845" y="2603500"/>
                  </a:lnTo>
                  <a:lnTo>
                    <a:pt x="3760914" y="2616200"/>
                  </a:lnTo>
                  <a:lnTo>
                    <a:pt x="3748316" y="2616200"/>
                  </a:lnTo>
                  <a:lnTo>
                    <a:pt x="3747630" y="2603500"/>
                  </a:lnTo>
                  <a:lnTo>
                    <a:pt x="3757066" y="2590812"/>
                  </a:lnTo>
                  <a:lnTo>
                    <a:pt x="3772547" y="2590812"/>
                  </a:lnTo>
                  <a:lnTo>
                    <a:pt x="3772547" y="1282700"/>
                  </a:lnTo>
                  <a:lnTo>
                    <a:pt x="3763264" y="1282700"/>
                  </a:lnTo>
                  <a:lnTo>
                    <a:pt x="3763264" y="1270000"/>
                  </a:lnTo>
                  <a:lnTo>
                    <a:pt x="3776789" y="1270000"/>
                  </a:lnTo>
                  <a:lnTo>
                    <a:pt x="3776789" y="942632"/>
                  </a:lnTo>
                  <a:lnTo>
                    <a:pt x="3775100" y="939800"/>
                  </a:lnTo>
                  <a:lnTo>
                    <a:pt x="3795280" y="939800"/>
                  </a:lnTo>
                  <a:lnTo>
                    <a:pt x="3800449" y="927100"/>
                  </a:lnTo>
                  <a:lnTo>
                    <a:pt x="3774592" y="927100"/>
                  </a:lnTo>
                  <a:lnTo>
                    <a:pt x="3774325" y="917219"/>
                  </a:lnTo>
                  <a:lnTo>
                    <a:pt x="3774249" y="914400"/>
                  </a:lnTo>
                  <a:lnTo>
                    <a:pt x="3775938" y="914400"/>
                  </a:lnTo>
                  <a:lnTo>
                    <a:pt x="3766655" y="901712"/>
                  </a:lnTo>
                  <a:lnTo>
                    <a:pt x="3781183" y="901712"/>
                  </a:lnTo>
                  <a:lnTo>
                    <a:pt x="3771925" y="889000"/>
                  </a:lnTo>
                  <a:lnTo>
                    <a:pt x="3765537" y="889000"/>
                  </a:lnTo>
                  <a:lnTo>
                    <a:pt x="3768331" y="876325"/>
                  </a:lnTo>
                  <a:lnTo>
                    <a:pt x="3773411" y="889000"/>
                  </a:lnTo>
                  <a:lnTo>
                    <a:pt x="3781856" y="889000"/>
                  </a:lnTo>
                  <a:lnTo>
                    <a:pt x="3791127" y="876325"/>
                  </a:lnTo>
                  <a:lnTo>
                    <a:pt x="3802646" y="876325"/>
                  </a:lnTo>
                  <a:lnTo>
                    <a:pt x="3799598" y="889000"/>
                  </a:lnTo>
                  <a:lnTo>
                    <a:pt x="3787940" y="889000"/>
                  </a:lnTo>
                  <a:lnTo>
                    <a:pt x="3792321" y="901712"/>
                  </a:lnTo>
                  <a:lnTo>
                    <a:pt x="3795903" y="901712"/>
                  </a:lnTo>
                  <a:lnTo>
                    <a:pt x="3798760" y="914400"/>
                  </a:lnTo>
                  <a:lnTo>
                    <a:pt x="3801135" y="914400"/>
                  </a:lnTo>
                  <a:lnTo>
                    <a:pt x="3803192" y="927100"/>
                  </a:lnTo>
                  <a:lnTo>
                    <a:pt x="3804932" y="927100"/>
                  </a:lnTo>
                  <a:lnTo>
                    <a:pt x="3806367" y="939800"/>
                  </a:lnTo>
                  <a:lnTo>
                    <a:pt x="3808057" y="939800"/>
                  </a:lnTo>
                  <a:lnTo>
                    <a:pt x="3809746" y="952500"/>
                  </a:lnTo>
                  <a:lnTo>
                    <a:pt x="3812286" y="965200"/>
                  </a:lnTo>
                  <a:lnTo>
                    <a:pt x="3816502" y="965200"/>
                  </a:lnTo>
                  <a:lnTo>
                    <a:pt x="3820731" y="977900"/>
                  </a:lnTo>
                  <a:lnTo>
                    <a:pt x="3820731" y="393700"/>
                  </a:lnTo>
                  <a:lnTo>
                    <a:pt x="3819880" y="393700"/>
                  </a:lnTo>
                  <a:lnTo>
                    <a:pt x="3826649" y="381000"/>
                  </a:lnTo>
                  <a:lnTo>
                    <a:pt x="3828338" y="381000"/>
                  </a:lnTo>
                  <a:lnTo>
                    <a:pt x="3820731" y="368300"/>
                  </a:lnTo>
                  <a:lnTo>
                    <a:pt x="3812286" y="368300"/>
                  </a:lnTo>
                  <a:lnTo>
                    <a:pt x="3804678" y="381000"/>
                  </a:lnTo>
                  <a:lnTo>
                    <a:pt x="3808793" y="368300"/>
                  </a:lnTo>
                  <a:lnTo>
                    <a:pt x="3807218" y="355625"/>
                  </a:lnTo>
                  <a:lnTo>
                    <a:pt x="3794556" y="355625"/>
                  </a:lnTo>
                  <a:lnTo>
                    <a:pt x="3787076" y="342900"/>
                  </a:lnTo>
                  <a:lnTo>
                    <a:pt x="3778491" y="342900"/>
                  </a:lnTo>
                  <a:lnTo>
                    <a:pt x="3781006" y="330200"/>
                  </a:lnTo>
                  <a:lnTo>
                    <a:pt x="3774224" y="330200"/>
                  </a:lnTo>
                  <a:lnTo>
                    <a:pt x="3774224" y="355625"/>
                  </a:lnTo>
                  <a:lnTo>
                    <a:pt x="3764953" y="368300"/>
                  </a:lnTo>
                  <a:lnTo>
                    <a:pt x="3761575" y="368300"/>
                  </a:lnTo>
                  <a:lnTo>
                    <a:pt x="3765791" y="355625"/>
                  </a:lnTo>
                  <a:lnTo>
                    <a:pt x="3774224" y="355625"/>
                  </a:lnTo>
                  <a:lnTo>
                    <a:pt x="3774224" y="330200"/>
                  </a:lnTo>
                  <a:lnTo>
                    <a:pt x="3766515" y="330200"/>
                  </a:lnTo>
                  <a:lnTo>
                    <a:pt x="3764115" y="342900"/>
                  </a:lnTo>
                  <a:lnTo>
                    <a:pt x="3755479" y="342900"/>
                  </a:lnTo>
                  <a:lnTo>
                    <a:pt x="3760305" y="330200"/>
                  </a:lnTo>
                  <a:lnTo>
                    <a:pt x="3758196" y="330200"/>
                  </a:lnTo>
                  <a:lnTo>
                    <a:pt x="3759987" y="317500"/>
                  </a:lnTo>
                  <a:lnTo>
                    <a:pt x="3753548" y="330200"/>
                  </a:lnTo>
                  <a:lnTo>
                    <a:pt x="3735374" y="330200"/>
                  </a:lnTo>
                  <a:lnTo>
                    <a:pt x="3735374" y="762000"/>
                  </a:lnTo>
                  <a:lnTo>
                    <a:pt x="3722700" y="762000"/>
                  </a:lnTo>
                  <a:lnTo>
                    <a:pt x="3721011" y="749300"/>
                  </a:lnTo>
                  <a:lnTo>
                    <a:pt x="3729456" y="749300"/>
                  </a:lnTo>
                  <a:lnTo>
                    <a:pt x="3735374" y="762000"/>
                  </a:lnTo>
                  <a:lnTo>
                    <a:pt x="3735374" y="330200"/>
                  </a:lnTo>
                  <a:lnTo>
                    <a:pt x="3734536" y="330200"/>
                  </a:lnTo>
                  <a:lnTo>
                    <a:pt x="3739769" y="317500"/>
                  </a:lnTo>
                  <a:lnTo>
                    <a:pt x="3741293" y="317500"/>
                  </a:lnTo>
                  <a:lnTo>
                    <a:pt x="3745636" y="304800"/>
                  </a:lnTo>
                  <a:lnTo>
                    <a:pt x="3746893" y="304800"/>
                  </a:lnTo>
                  <a:lnTo>
                    <a:pt x="3746398" y="292100"/>
                  </a:lnTo>
                  <a:lnTo>
                    <a:pt x="3745522" y="292100"/>
                  </a:lnTo>
                  <a:lnTo>
                    <a:pt x="3744671" y="279400"/>
                  </a:lnTo>
                  <a:lnTo>
                    <a:pt x="3742982" y="292100"/>
                  </a:lnTo>
                  <a:lnTo>
                    <a:pt x="3727539" y="304800"/>
                  </a:lnTo>
                  <a:lnTo>
                    <a:pt x="3721430" y="292100"/>
                  </a:lnTo>
                  <a:lnTo>
                    <a:pt x="3720376" y="292100"/>
                  </a:lnTo>
                  <a:lnTo>
                    <a:pt x="3720376" y="2755900"/>
                  </a:lnTo>
                  <a:lnTo>
                    <a:pt x="3719741" y="2768600"/>
                  </a:lnTo>
                  <a:lnTo>
                    <a:pt x="3715943" y="2755900"/>
                  </a:lnTo>
                  <a:lnTo>
                    <a:pt x="3720376" y="2755900"/>
                  </a:lnTo>
                  <a:lnTo>
                    <a:pt x="3720376" y="292100"/>
                  </a:lnTo>
                  <a:lnTo>
                    <a:pt x="3719741" y="292100"/>
                  </a:lnTo>
                  <a:lnTo>
                    <a:pt x="3721595" y="279400"/>
                  </a:lnTo>
                  <a:lnTo>
                    <a:pt x="3726929" y="279400"/>
                  </a:lnTo>
                  <a:lnTo>
                    <a:pt x="3728618" y="266700"/>
                  </a:lnTo>
                  <a:lnTo>
                    <a:pt x="3727843" y="266700"/>
                  </a:lnTo>
                  <a:lnTo>
                    <a:pt x="3727031" y="254000"/>
                  </a:lnTo>
                  <a:lnTo>
                    <a:pt x="3725113" y="254000"/>
                  </a:lnTo>
                  <a:lnTo>
                    <a:pt x="3716782" y="266700"/>
                  </a:lnTo>
                  <a:lnTo>
                    <a:pt x="3720160" y="254000"/>
                  </a:lnTo>
                  <a:lnTo>
                    <a:pt x="3723551" y="254000"/>
                  </a:lnTo>
                  <a:lnTo>
                    <a:pt x="3716782" y="241300"/>
                  </a:lnTo>
                  <a:lnTo>
                    <a:pt x="3718471" y="254000"/>
                  </a:lnTo>
                  <a:lnTo>
                    <a:pt x="3715093" y="262470"/>
                  </a:lnTo>
                  <a:lnTo>
                    <a:pt x="3715093" y="723900"/>
                  </a:lnTo>
                  <a:lnTo>
                    <a:pt x="3709174" y="723900"/>
                  </a:lnTo>
                  <a:lnTo>
                    <a:pt x="3709174" y="711200"/>
                  </a:lnTo>
                  <a:lnTo>
                    <a:pt x="3712565" y="711200"/>
                  </a:lnTo>
                  <a:lnTo>
                    <a:pt x="3715093" y="723900"/>
                  </a:lnTo>
                  <a:lnTo>
                    <a:pt x="3715093" y="262470"/>
                  </a:lnTo>
                  <a:lnTo>
                    <a:pt x="3713403" y="266700"/>
                  </a:lnTo>
                  <a:lnTo>
                    <a:pt x="3705390" y="254000"/>
                  </a:lnTo>
                  <a:lnTo>
                    <a:pt x="3703155" y="254000"/>
                  </a:lnTo>
                  <a:lnTo>
                    <a:pt x="3701008" y="246557"/>
                  </a:lnTo>
                  <a:lnTo>
                    <a:pt x="3701008" y="2286000"/>
                  </a:lnTo>
                  <a:lnTo>
                    <a:pt x="3698303" y="2298700"/>
                  </a:lnTo>
                  <a:lnTo>
                    <a:pt x="3693972" y="2298700"/>
                  </a:lnTo>
                  <a:lnTo>
                    <a:pt x="3693972" y="2387600"/>
                  </a:lnTo>
                  <a:lnTo>
                    <a:pt x="3692283" y="2387600"/>
                  </a:lnTo>
                  <a:lnTo>
                    <a:pt x="3691432" y="2374900"/>
                  </a:lnTo>
                  <a:lnTo>
                    <a:pt x="3693972" y="2387600"/>
                  </a:lnTo>
                  <a:lnTo>
                    <a:pt x="3693972" y="2298700"/>
                  </a:lnTo>
                  <a:lnTo>
                    <a:pt x="3689743" y="2298700"/>
                  </a:lnTo>
                  <a:lnTo>
                    <a:pt x="3689743" y="2501900"/>
                  </a:lnTo>
                  <a:lnTo>
                    <a:pt x="3688054" y="2514625"/>
                  </a:lnTo>
                  <a:lnTo>
                    <a:pt x="3687203" y="2514625"/>
                  </a:lnTo>
                  <a:lnTo>
                    <a:pt x="3687203" y="2565400"/>
                  </a:lnTo>
                  <a:lnTo>
                    <a:pt x="3683952" y="2578100"/>
                  </a:lnTo>
                  <a:lnTo>
                    <a:pt x="3679037" y="2578100"/>
                  </a:lnTo>
                  <a:lnTo>
                    <a:pt x="3683838" y="2590812"/>
                  </a:lnTo>
                  <a:lnTo>
                    <a:pt x="3678821" y="2590812"/>
                  </a:lnTo>
                  <a:lnTo>
                    <a:pt x="3675126" y="2578100"/>
                  </a:lnTo>
                  <a:lnTo>
                    <a:pt x="3672840" y="2578100"/>
                  </a:lnTo>
                  <a:lnTo>
                    <a:pt x="3672065" y="2565400"/>
                  </a:lnTo>
                  <a:lnTo>
                    <a:pt x="3687203" y="2565400"/>
                  </a:lnTo>
                  <a:lnTo>
                    <a:pt x="3687203" y="2514625"/>
                  </a:lnTo>
                  <a:lnTo>
                    <a:pt x="3683812" y="2514625"/>
                  </a:lnTo>
                  <a:lnTo>
                    <a:pt x="3677983" y="2527300"/>
                  </a:lnTo>
                  <a:lnTo>
                    <a:pt x="3676345" y="2515019"/>
                  </a:lnTo>
                  <a:lnTo>
                    <a:pt x="3676294" y="2514625"/>
                  </a:lnTo>
                  <a:lnTo>
                    <a:pt x="3674351" y="2514625"/>
                  </a:lnTo>
                  <a:lnTo>
                    <a:pt x="3678390" y="2501900"/>
                  </a:lnTo>
                  <a:lnTo>
                    <a:pt x="3689743" y="2501900"/>
                  </a:lnTo>
                  <a:lnTo>
                    <a:pt x="3689743" y="2298700"/>
                  </a:lnTo>
                  <a:lnTo>
                    <a:pt x="3683825" y="2298700"/>
                  </a:lnTo>
                  <a:lnTo>
                    <a:pt x="3683825" y="2286000"/>
                  </a:lnTo>
                  <a:lnTo>
                    <a:pt x="3701008" y="2286000"/>
                  </a:lnTo>
                  <a:lnTo>
                    <a:pt x="3701008" y="246557"/>
                  </a:lnTo>
                  <a:lnTo>
                    <a:pt x="3699497" y="241300"/>
                  </a:lnTo>
                  <a:lnTo>
                    <a:pt x="3692283" y="241300"/>
                  </a:lnTo>
                  <a:lnTo>
                    <a:pt x="3692283" y="660400"/>
                  </a:lnTo>
                  <a:lnTo>
                    <a:pt x="3692283" y="673100"/>
                  </a:lnTo>
                  <a:lnTo>
                    <a:pt x="3689743" y="673100"/>
                  </a:lnTo>
                  <a:lnTo>
                    <a:pt x="3688054" y="660400"/>
                  </a:lnTo>
                  <a:lnTo>
                    <a:pt x="3692283" y="660400"/>
                  </a:lnTo>
                  <a:lnTo>
                    <a:pt x="3692283" y="241300"/>
                  </a:lnTo>
                  <a:lnTo>
                    <a:pt x="3690582" y="241300"/>
                  </a:lnTo>
                  <a:lnTo>
                    <a:pt x="3690582" y="495300"/>
                  </a:lnTo>
                  <a:lnTo>
                    <a:pt x="3685514" y="495300"/>
                  </a:lnTo>
                  <a:lnTo>
                    <a:pt x="3689756" y="508038"/>
                  </a:lnTo>
                  <a:lnTo>
                    <a:pt x="3687203" y="508038"/>
                  </a:lnTo>
                  <a:lnTo>
                    <a:pt x="3687203" y="660400"/>
                  </a:lnTo>
                  <a:lnTo>
                    <a:pt x="3684765" y="660400"/>
                  </a:lnTo>
                  <a:lnTo>
                    <a:pt x="3681349" y="647776"/>
                  </a:lnTo>
                  <a:lnTo>
                    <a:pt x="3681349" y="1587525"/>
                  </a:lnTo>
                  <a:lnTo>
                    <a:pt x="3672916" y="1600200"/>
                  </a:lnTo>
                  <a:lnTo>
                    <a:pt x="3672052" y="1600200"/>
                  </a:lnTo>
                  <a:lnTo>
                    <a:pt x="3672052" y="2933700"/>
                  </a:lnTo>
                  <a:lnTo>
                    <a:pt x="3670376" y="2933700"/>
                  </a:lnTo>
                  <a:lnTo>
                    <a:pt x="3664458" y="2921000"/>
                  </a:lnTo>
                  <a:lnTo>
                    <a:pt x="3672052" y="2933700"/>
                  </a:lnTo>
                  <a:lnTo>
                    <a:pt x="3672052" y="1600200"/>
                  </a:lnTo>
                  <a:lnTo>
                    <a:pt x="3662984" y="1600200"/>
                  </a:lnTo>
                  <a:lnTo>
                    <a:pt x="3662718" y="1587715"/>
                  </a:lnTo>
                  <a:lnTo>
                    <a:pt x="3662718" y="1587525"/>
                  </a:lnTo>
                  <a:lnTo>
                    <a:pt x="3681349" y="1587525"/>
                  </a:lnTo>
                  <a:lnTo>
                    <a:pt x="3681349" y="647776"/>
                  </a:lnTo>
                  <a:lnTo>
                    <a:pt x="3677945" y="635190"/>
                  </a:lnTo>
                  <a:lnTo>
                    <a:pt x="3677894" y="635000"/>
                  </a:lnTo>
                  <a:lnTo>
                    <a:pt x="3680523" y="635000"/>
                  </a:lnTo>
                  <a:lnTo>
                    <a:pt x="3682987" y="647700"/>
                  </a:lnTo>
                  <a:lnTo>
                    <a:pt x="3685514" y="647700"/>
                  </a:lnTo>
                  <a:lnTo>
                    <a:pt x="3687203" y="660400"/>
                  </a:lnTo>
                  <a:lnTo>
                    <a:pt x="3687203" y="508038"/>
                  </a:lnTo>
                  <a:lnTo>
                    <a:pt x="3675443" y="508038"/>
                  </a:lnTo>
                  <a:lnTo>
                    <a:pt x="3675443" y="622300"/>
                  </a:lnTo>
                  <a:lnTo>
                    <a:pt x="3667836" y="622300"/>
                  </a:lnTo>
                  <a:lnTo>
                    <a:pt x="3666147" y="609600"/>
                  </a:lnTo>
                  <a:lnTo>
                    <a:pt x="3672916" y="609600"/>
                  </a:lnTo>
                  <a:lnTo>
                    <a:pt x="3675443" y="622300"/>
                  </a:lnTo>
                  <a:lnTo>
                    <a:pt x="3675443" y="508038"/>
                  </a:lnTo>
                  <a:lnTo>
                    <a:pt x="3646449" y="508038"/>
                  </a:lnTo>
                  <a:lnTo>
                    <a:pt x="3646449" y="850900"/>
                  </a:lnTo>
                  <a:lnTo>
                    <a:pt x="3641636" y="863625"/>
                  </a:lnTo>
                  <a:lnTo>
                    <a:pt x="3633190" y="863625"/>
                  </a:lnTo>
                  <a:lnTo>
                    <a:pt x="3633190" y="1358900"/>
                  </a:lnTo>
                  <a:lnTo>
                    <a:pt x="3629812" y="1371600"/>
                  </a:lnTo>
                  <a:lnTo>
                    <a:pt x="3617976" y="1371600"/>
                  </a:lnTo>
                  <a:lnTo>
                    <a:pt x="3618827" y="1358900"/>
                  </a:lnTo>
                  <a:lnTo>
                    <a:pt x="3633190" y="1358900"/>
                  </a:lnTo>
                  <a:lnTo>
                    <a:pt x="3633190" y="863625"/>
                  </a:lnTo>
                  <a:lnTo>
                    <a:pt x="3629596" y="863625"/>
                  </a:lnTo>
                  <a:lnTo>
                    <a:pt x="3632670" y="850900"/>
                  </a:lnTo>
                  <a:lnTo>
                    <a:pt x="3646449" y="850900"/>
                  </a:lnTo>
                  <a:lnTo>
                    <a:pt x="3646449" y="508038"/>
                  </a:lnTo>
                  <a:lnTo>
                    <a:pt x="3645395" y="508038"/>
                  </a:lnTo>
                  <a:lnTo>
                    <a:pt x="3645395" y="774738"/>
                  </a:lnTo>
                  <a:lnTo>
                    <a:pt x="3642588" y="787400"/>
                  </a:lnTo>
                  <a:lnTo>
                    <a:pt x="3639108" y="787400"/>
                  </a:lnTo>
                  <a:lnTo>
                    <a:pt x="3645382" y="774738"/>
                  </a:lnTo>
                  <a:lnTo>
                    <a:pt x="3645395" y="508038"/>
                  </a:lnTo>
                  <a:lnTo>
                    <a:pt x="3639083" y="508038"/>
                  </a:lnTo>
                  <a:lnTo>
                    <a:pt x="3648100" y="495300"/>
                  </a:lnTo>
                  <a:lnTo>
                    <a:pt x="3662235" y="482600"/>
                  </a:lnTo>
                  <a:lnTo>
                    <a:pt x="3689743" y="482600"/>
                  </a:lnTo>
                  <a:lnTo>
                    <a:pt x="3690582" y="495300"/>
                  </a:lnTo>
                  <a:lnTo>
                    <a:pt x="3690582" y="241300"/>
                  </a:lnTo>
                  <a:lnTo>
                    <a:pt x="3677399" y="241300"/>
                  </a:lnTo>
                  <a:lnTo>
                    <a:pt x="3668039" y="254000"/>
                  </a:lnTo>
                  <a:lnTo>
                    <a:pt x="3650932" y="254000"/>
                  </a:lnTo>
                  <a:lnTo>
                    <a:pt x="3661079" y="241300"/>
                  </a:lnTo>
                  <a:lnTo>
                    <a:pt x="3661930" y="228600"/>
                  </a:lnTo>
                  <a:lnTo>
                    <a:pt x="3657701" y="228600"/>
                  </a:lnTo>
                  <a:lnTo>
                    <a:pt x="3650094" y="241300"/>
                  </a:lnTo>
                  <a:lnTo>
                    <a:pt x="3653472" y="228600"/>
                  </a:lnTo>
                  <a:lnTo>
                    <a:pt x="3649243" y="228600"/>
                  </a:lnTo>
                  <a:lnTo>
                    <a:pt x="3636568" y="241300"/>
                  </a:lnTo>
                  <a:lnTo>
                    <a:pt x="3639947" y="241300"/>
                  </a:lnTo>
                  <a:lnTo>
                    <a:pt x="3636568" y="254000"/>
                  </a:lnTo>
                  <a:lnTo>
                    <a:pt x="3634879" y="241300"/>
                  </a:lnTo>
                  <a:lnTo>
                    <a:pt x="3632035" y="241300"/>
                  </a:lnTo>
                  <a:lnTo>
                    <a:pt x="3641941" y="228600"/>
                  </a:lnTo>
                  <a:lnTo>
                    <a:pt x="3644176" y="228600"/>
                  </a:lnTo>
                  <a:lnTo>
                    <a:pt x="3655161" y="215900"/>
                  </a:lnTo>
                  <a:lnTo>
                    <a:pt x="3648405" y="215900"/>
                  </a:lnTo>
                  <a:lnTo>
                    <a:pt x="3653409" y="203365"/>
                  </a:lnTo>
                  <a:lnTo>
                    <a:pt x="3653472" y="203200"/>
                  </a:lnTo>
                  <a:lnTo>
                    <a:pt x="3641547" y="203200"/>
                  </a:lnTo>
                  <a:lnTo>
                    <a:pt x="3641534" y="215900"/>
                  </a:lnTo>
                  <a:lnTo>
                    <a:pt x="3638829" y="215900"/>
                  </a:lnTo>
                  <a:lnTo>
                    <a:pt x="3635730" y="228600"/>
                  </a:lnTo>
                  <a:lnTo>
                    <a:pt x="3630650" y="228600"/>
                  </a:lnTo>
                  <a:lnTo>
                    <a:pt x="3626078" y="241300"/>
                  </a:lnTo>
                  <a:lnTo>
                    <a:pt x="3624745" y="241300"/>
                  </a:lnTo>
                  <a:lnTo>
                    <a:pt x="3617976" y="228600"/>
                  </a:lnTo>
                  <a:lnTo>
                    <a:pt x="3617023" y="228600"/>
                  </a:lnTo>
                  <a:lnTo>
                    <a:pt x="3617023" y="1739900"/>
                  </a:lnTo>
                  <a:lnTo>
                    <a:pt x="3613531" y="1752600"/>
                  </a:lnTo>
                  <a:lnTo>
                    <a:pt x="3605492" y="1752600"/>
                  </a:lnTo>
                  <a:lnTo>
                    <a:pt x="3605492" y="2184400"/>
                  </a:lnTo>
                  <a:lnTo>
                    <a:pt x="3603612" y="2184400"/>
                  </a:lnTo>
                  <a:lnTo>
                    <a:pt x="3603612" y="2527300"/>
                  </a:lnTo>
                  <a:lnTo>
                    <a:pt x="3603612" y="2540000"/>
                  </a:lnTo>
                  <a:lnTo>
                    <a:pt x="3598545" y="2552700"/>
                  </a:lnTo>
                  <a:lnTo>
                    <a:pt x="3588397" y="2552700"/>
                  </a:lnTo>
                  <a:lnTo>
                    <a:pt x="3585908" y="2540000"/>
                  </a:lnTo>
                  <a:lnTo>
                    <a:pt x="3588080" y="2540000"/>
                  </a:lnTo>
                  <a:lnTo>
                    <a:pt x="3594227" y="2527300"/>
                  </a:lnTo>
                  <a:lnTo>
                    <a:pt x="3603612" y="2527300"/>
                  </a:lnTo>
                  <a:lnTo>
                    <a:pt x="3603612" y="2184400"/>
                  </a:lnTo>
                  <a:lnTo>
                    <a:pt x="3597694" y="2184400"/>
                  </a:lnTo>
                  <a:lnTo>
                    <a:pt x="3597694" y="2362200"/>
                  </a:lnTo>
                  <a:lnTo>
                    <a:pt x="3594316" y="2374900"/>
                  </a:lnTo>
                  <a:lnTo>
                    <a:pt x="3591788" y="2374900"/>
                  </a:lnTo>
                  <a:lnTo>
                    <a:pt x="3591788" y="2463800"/>
                  </a:lnTo>
                  <a:lnTo>
                    <a:pt x="3591788" y="2476500"/>
                  </a:lnTo>
                  <a:lnTo>
                    <a:pt x="3585870" y="2476500"/>
                  </a:lnTo>
                  <a:lnTo>
                    <a:pt x="3585870" y="2463800"/>
                  </a:lnTo>
                  <a:lnTo>
                    <a:pt x="3591788" y="2463800"/>
                  </a:lnTo>
                  <a:lnTo>
                    <a:pt x="3591788" y="2374900"/>
                  </a:lnTo>
                  <a:lnTo>
                    <a:pt x="3588397" y="2374900"/>
                  </a:lnTo>
                  <a:lnTo>
                    <a:pt x="3588397" y="2362200"/>
                  </a:lnTo>
                  <a:lnTo>
                    <a:pt x="3597694" y="2362200"/>
                  </a:lnTo>
                  <a:lnTo>
                    <a:pt x="3597694" y="2184400"/>
                  </a:lnTo>
                  <a:lnTo>
                    <a:pt x="3596881" y="2184400"/>
                  </a:lnTo>
                  <a:lnTo>
                    <a:pt x="3601504" y="2171700"/>
                  </a:lnTo>
                  <a:lnTo>
                    <a:pt x="3605492" y="2184400"/>
                  </a:lnTo>
                  <a:lnTo>
                    <a:pt x="3605492" y="1752600"/>
                  </a:lnTo>
                  <a:lnTo>
                    <a:pt x="3603612" y="1752600"/>
                  </a:lnTo>
                  <a:lnTo>
                    <a:pt x="3603612" y="2082800"/>
                  </a:lnTo>
                  <a:lnTo>
                    <a:pt x="3601085" y="2095500"/>
                  </a:lnTo>
                  <a:lnTo>
                    <a:pt x="3591788" y="2095500"/>
                  </a:lnTo>
                  <a:lnTo>
                    <a:pt x="3590937" y="2082800"/>
                  </a:lnTo>
                  <a:lnTo>
                    <a:pt x="3603612" y="2082800"/>
                  </a:lnTo>
                  <a:lnTo>
                    <a:pt x="3603612" y="1752600"/>
                  </a:lnTo>
                  <a:lnTo>
                    <a:pt x="3602888" y="1741678"/>
                  </a:lnTo>
                  <a:lnTo>
                    <a:pt x="3602774" y="1739900"/>
                  </a:lnTo>
                  <a:lnTo>
                    <a:pt x="3617023" y="1739900"/>
                  </a:lnTo>
                  <a:lnTo>
                    <a:pt x="3617023" y="228600"/>
                  </a:lnTo>
                  <a:lnTo>
                    <a:pt x="3602342" y="228600"/>
                  </a:lnTo>
                  <a:lnTo>
                    <a:pt x="3595179" y="222783"/>
                  </a:lnTo>
                  <a:lnTo>
                    <a:pt x="3595179" y="1612925"/>
                  </a:lnTo>
                  <a:lnTo>
                    <a:pt x="3578987" y="1612925"/>
                  </a:lnTo>
                  <a:lnTo>
                    <a:pt x="3572230" y="1625600"/>
                  </a:lnTo>
                  <a:lnTo>
                    <a:pt x="3568916" y="1625600"/>
                  </a:lnTo>
                  <a:lnTo>
                    <a:pt x="3568916" y="1892363"/>
                  </a:lnTo>
                  <a:lnTo>
                    <a:pt x="3560699" y="1905025"/>
                  </a:lnTo>
                  <a:lnTo>
                    <a:pt x="3526713" y="1905025"/>
                  </a:lnTo>
                  <a:lnTo>
                    <a:pt x="3528860" y="1917700"/>
                  </a:lnTo>
                  <a:lnTo>
                    <a:pt x="3522484" y="1917700"/>
                  </a:lnTo>
                  <a:lnTo>
                    <a:pt x="3523284" y="1930400"/>
                  </a:lnTo>
                  <a:lnTo>
                    <a:pt x="3525126" y="1943100"/>
                  </a:lnTo>
                  <a:lnTo>
                    <a:pt x="3527120" y="1943100"/>
                  </a:lnTo>
                  <a:lnTo>
                    <a:pt x="3528403" y="1955800"/>
                  </a:lnTo>
                  <a:lnTo>
                    <a:pt x="3545509" y="1955800"/>
                  </a:lnTo>
                  <a:lnTo>
                    <a:pt x="3552063" y="1968512"/>
                  </a:lnTo>
                  <a:lnTo>
                    <a:pt x="3547834" y="1968512"/>
                  </a:lnTo>
                  <a:lnTo>
                    <a:pt x="3547834" y="2146300"/>
                  </a:lnTo>
                  <a:lnTo>
                    <a:pt x="3546144" y="2159000"/>
                  </a:lnTo>
                  <a:lnTo>
                    <a:pt x="3541077" y="2151380"/>
                  </a:lnTo>
                  <a:lnTo>
                    <a:pt x="3541077" y="2730500"/>
                  </a:lnTo>
                  <a:lnTo>
                    <a:pt x="3541077" y="2743200"/>
                  </a:lnTo>
                  <a:lnTo>
                    <a:pt x="3530308" y="2743200"/>
                  </a:lnTo>
                  <a:lnTo>
                    <a:pt x="3532759" y="2730500"/>
                  </a:lnTo>
                  <a:lnTo>
                    <a:pt x="3541077" y="2730500"/>
                  </a:lnTo>
                  <a:lnTo>
                    <a:pt x="3541077" y="2151380"/>
                  </a:lnTo>
                  <a:lnTo>
                    <a:pt x="3539388" y="2148840"/>
                  </a:lnTo>
                  <a:lnTo>
                    <a:pt x="3539388" y="2362200"/>
                  </a:lnTo>
                  <a:lnTo>
                    <a:pt x="3524173" y="2362200"/>
                  </a:lnTo>
                  <a:lnTo>
                    <a:pt x="3529241" y="2349500"/>
                  </a:lnTo>
                  <a:lnTo>
                    <a:pt x="3538537" y="2349500"/>
                  </a:lnTo>
                  <a:lnTo>
                    <a:pt x="3539388" y="2362200"/>
                  </a:lnTo>
                  <a:lnTo>
                    <a:pt x="3539388" y="2148840"/>
                  </a:lnTo>
                  <a:lnTo>
                    <a:pt x="3537699" y="2146300"/>
                  </a:lnTo>
                  <a:lnTo>
                    <a:pt x="3547834" y="2146300"/>
                  </a:lnTo>
                  <a:lnTo>
                    <a:pt x="3547834" y="1968512"/>
                  </a:lnTo>
                  <a:lnTo>
                    <a:pt x="3546995" y="1968512"/>
                  </a:lnTo>
                  <a:lnTo>
                    <a:pt x="3546995" y="2019300"/>
                  </a:lnTo>
                  <a:lnTo>
                    <a:pt x="3541992" y="2006777"/>
                  </a:lnTo>
                  <a:lnTo>
                    <a:pt x="3546995" y="2019300"/>
                  </a:lnTo>
                  <a:lnTo>
                    <a:pt x="3546995" y="1968512"/>
                  </a:lnTo>
                  <a:lnTo>
                    <a:pt x="3536848" y="1968512"/>
                  </a:lnTo>
                  <a:lnTo>
                    <a:pt x="3536010" y="1981200"/>
                  </a:lnTo>
                  <a:lnTo>
                    <a:pt x="3538067" y="1981200"/>
                  </a:lnTo>
                  <a:lnTo>
                    <a:pt x="3542982" y="1993900"/>
                  </a:lnTo>
                  <a:lnTo>
                    <a:pt x="3532632" y="1993900"/>
                  </a:lnTo>
                  <a:lnTo>
                    <a:pt x="3541941" y="2006650"/>
                  </a:lnTo>
                  <a:lnTo>
                    <a:pt x="3541090" y="2006650"/>
                  </a:lnTo>
                  <a:lnTo>
                    <a:pt x="3545306" y="2019300"/>
                  </a:lnTo>
                  <a:lnTo>
                    <a:pt x="3535172" y="2019300"/>
                  </a:lnTo>
                  <a:lnTo>
                    <a:pt x="3535159" y="2044700"/>
                  </a:lnTo>
                  <a:lnTo>
                    <a:pt x="3534321" y="2044700"/>
                  </a:lnTo>
                  <a:lnTo>
                    <a:pt x="3532632" y="2032000"/>
                  </a:lnTo>
                  <a:lnTo>
                    <a:pt x="3533114" y="2032000"/>
                  </a:lnTo>
                  <a:lnTo>
                    <a:pt x="3535159" y="2044700"/>
                  </a:lnTo>
                  <a:lnTo>
                    <a:pt x="3535159" y="2019287"/>
                  </a:lnTo>
                  <a:lnTo>
                    <a:pt x="3531781" y="2014220"/>
                  </a:lnTo>
                  <a:lnTo>
                    <a:pt x="3531781" y="2209800"/>
                  </a:lnTo>
                  <a:lnTo>
                    <a:pt x="3530320" y="2222500"/>
                  </a:lnTo>
                  <a:lnTo>
                    <a:pt x="3527031" y="2222500"/>
                  </a:lnTo>
                  <a:lnTo>
                    <a:pt x="3521684" y="2235200"/>
                  </a:lnTo>
                  <a:lnTo>
                    <a:pt x="3515728" y="2235200"/>
                  </a:lnTo>
                  <a:lnTo>
                    <a:pt x="3515728" y="2844800"/>
                  </a:lnTo>
                  <a:lnTo>
                    <a:pt x="3507270" y="2857500"/>
                  </a:lnTo>
                  <a:lnTo>
                    <a:pt x="3502202" y="2844800"/>
                  </a:lnTo>
                  <a:lnTo>
                    <a:pt x="3515728" y="2844800"/>
                  </a:lnTo>
                  <a:lnTo>
                    <a:pt x="3515728" y="2235200"/>
                  </a:lnTo>
                  <a:lnTo>
                    <a:pt x="3514039" y="2235200"/>
                  </a:lnTo>
                  <a:lnTo>
                    <a:pt x="3511461" y="2222500"/>
                  </a:lnTo>
                  <a:lnTo>
                    <a:pt x="3514356" y="2222500"/>
                  </a:lnTo>
                  <a:lnTo>
                    <a:pt x="3521519" y="2209800"/>
                  </a:lnTo>
                  <a:lnTo>
                    <a:pt x="3531781" y="2209800"/>
                  </a:lnTo>
                  <a:lnTo>
                    <a:pt x="3531781" y="2014220"/>
                  </a:lnTo>
                  <a:lnTo>
                    <a:pt x="3526828" y="2006777"/>
                  </a:lnTo>
                  <a:lnTo>
                    <a:pt x="3526739" y="2006650"/>
                  </a:lnTo>
                  <a:lnTo>
                    <a:pt x="3521659" y="2006650"/>
                  </a:lnTo>
                  <a:lnTo>
                    <a:pt x="3525863" y="2019300"/>
                  </a:lnTo>
                  <a:lnTo>
                    <a:pt x="3528390" y="2019300"/>
                  </a:lnTo>
                  <a:lnTo>
                    <a:pt x="3530828" y="2032000"/>
                  </a:lnTo>
                  <a:lnTo>
                    <a:pt x="3529241" y="2032000"/>
                  </a:lnTo>
                  <a:lnTo>
                    <a:pt x="3526815" y="2027936"/>
                  </a:lnTo>
                  <a:lnTo>
                    <a:pt x="3526879" y="2028609"/>
                  </a:lnTo>
                  <a:lnTo>
                    <a:pt x="3527552" y="2032000"/>
                  </a:lnTo>
                  <a:lnTo>
                    <a:pt x="3522484" y="2032000"/>
                  </a:lnTo>
                  <a:lnTo>
                    <a:pt x="3522078" y="2030603"/>
                  </a:lnTo>
                  <a:lnTo>
                    <a:pt x="3519043" y="2019300"/>
                  </a:lnTo>
                  <a:lnTo>
                    <a:pt x="3515423" y="2019300"/>
                  </a:lnTo>
                  <a:lnTo>
                    <a:pt x="3515525" y="2027936"/>
                  </a:lnTo>
                  <a:lnTo>
                    <a:pt x="3516261" y="2032000"/>
                  </a:lnTo>
                  <a:lnTo>
                    <a:pt x="3517417" y="2044700"/>
                  </a:lnTo>
                  <a:lnTo>
                    <a:pt x="3517417" y="2057400"/>
                  </a:lnTo>
                  <a:lnTo>
                    <a:pt x="3514877" y="2057400"/>
                  </a:lnTo>
                  <a:lnTo>
                    <a:pt x="3514039" y="2044700"/>
                  </a:lnTo>
                  <a:lnTo>
                    <a:pt x="3512350" y="2044700"/>
                  </a:lnTo>
                  <a:lnTo>
                    <a:pt x="3508768" y="2001520"/>
                  </a:lnTo>
                  <a:lnTo>
                    <a:pt x="3508667" y="1995716"/>
                  </a:lnTo>
                  <a:lnTo>
                    <a:pt x="3508629" y="1993900"/>
                  </a:lnTo>
                  <a:lnTo>
                    <a:pt x="3508387" y="1995716"/>
                  </a:lnTo>
                  <a:lnTo>
                    <a:pt x="3507473" y="2006650"/>
                  </a:lnTo>
                  <a:lnTo>
                    <a:pt x="3504742" y="2032000"/>
                  </a:lnTo>
                  <a:lnTo>
                    <a:pt x="3503396" y="2044700"/>
                  </a:lnTo>
                  <a:lnTo>
                    <a:pt x="3501644" y="2044700"/>
                  </a:lnTo>
                  <a:lnTo>
                    <a:pt x="3502202" y="2032000"/>
                  </a:lnTo>
                  <a:lnTo>
                    <a:pt x="3504742" y="2019300"/>
                  </a:lnTo>
                  <a:lnTo>
                    <a:pt x="3505250" y="2014220"/>
                  </a:lnTo>
                  <a:lnTo>
                    <a:pt x="3503892" y="2019300"/>
                  </a:lnTo>
                  <a:lnTo>
                    <a:pt x="3502202" y="2019300"/>
                  </a:lnTo>
                  <a:lnTo>
                    <a:pt x="3500539" y="2006777"/>
                  </a:lnTo>
                  <a:lnTo>
                    <a:pt x="3500513" y="2006650"/>
                  </a:lnTo>
                  <a:lnTo>
                    <a:pt x="3500399" y="2006777"/>
                  </a:lnTo>
                  <a:lnTo>
                    <a:pt x="3498824" y="2009419"/>
                  </a:lnTo>
                  <a:lnTo>
                    <a:pt x="3498824" y="2730500"/>
                  </a:lnTo>
                  <a:lnTo>
                    <a:pt x="3496284" y="2743200"/>
                  </a:lnTo>
                  <a:lnTo>
                    <a:pt x="3490366" y="2743200"/>
                  </a:lnTo>
                  <a:lnTo>
                    <a:pt x="3490366" y="2730500"/>
                  </a:lnTo>
                  <a:lnTo>
                    <a:pt x="3498824" y="2730500"/>
                  </a:lnTo>
                  <a:lnTo>
                    <a:pt x="3498824" y="2009419"/>
                  </a:lnTo>
                  <a:lnTo>
                    <a:pt x="3492906" y="2019300"/>
                  </a:lnTo>
                  <a:lnTo>
                    <a:pt x="3495408" y="2006777"/>
                  </a:lnTo>
                  <a:lnTo>
                    <a:pt x="3495433" y="2006650"/>
                  </a:lnTo>
                  <a:lnTo>
                    <a:pt x="3494582" y="2006650"/>
                  </a:lnTo>
                  <a:lnTo>
                    <a:pt x="3490366" y="2019300"/>
                  </a:lnTo>
                  <a:lnTo>
                    <a:pt x="3490366" y="2006650"/>
                  </a:lnTo>
                  <a:lnTo>
                    <a:pt x="3492030" y="2006650"/>
                  </a:lnTo>
                  <a:lnTo>
                    <a:pt x="3499307" y="1995716"/>
                  </a:lnTo>
                  <a:lnTo>
                    <a:pt x="3497122" y="2006650"/>
                  </a:lnTo>
                  <a:lnTo>
                    <a:pt x="3500513" y="1993900"/>
                  </a:lnTo>
                  <a:lnTo>
                    <a:pt x="3499662" y="1993900"/>
                  </a:lnTo>
                  <a:lnTo>
                    <a:pt x="3496005" y="1993900"/>
                  </a:lnTo>
                  <a:lnTo>
                    <a:pt x="3489502" y="2006650"/>
                  </a:lnTo>
                  <a:lnTo>
                    <a:pt x="3487001" y="2006650"/>
                  </a:lnTo>
                  <a:lnTo>
                    <a:pt x="3485299" y="1993900"/>
                  </a:lnTo>
                  <a:lnTo>
                    <a:pt x="3481921" y="1993900"/>
                  </a:lnTo>
                  <a:lnTo>
                    <a:pt x="3481070" y="1981200"/>
                  </a:lnTo>
                  <a:lnTo>
                    <a:pt x="3470986" y="1992007"/>
                  </a:lnTo>
                  <a:lnTo>
                    <a:pt x="3480790" y="1981200"/>
                  </a:lnTo>
                  <a:lnTo>
                    <a:pt x="3481070" y="1981200"/>
                  </a:lnTo>
                  <a:lnTo>
                    <a:pt x="3482975" y="1981200"/>
                  </a:lnTo>
                  <a:lnTo>
                    <a:pt x="3478517" y="1968512"/>
                  </a:lnTo>
                  <a:lnTo>
                    <a:pt x="3477691" y="1968512"/>
                  </a:lnTo>
                  <a:lnTo>
                    <a:pt x="3476002" y="1955800"/>
                  </a:lnTo>
                  <a:lnTo>
                    <a:pt x="3471418" y="1955800"/>
                  </a:lnTo>
                  <a:lnTo>
                    <a:pt x="3471545" y="1949450"/>
                  </a:lnTo>
                  <a:lnTo>
                    <a:pt x="3471672" y="1943100"/>
                  </a:lnTo>
                  <a:lnTo>
                    <a:pt x="3464179" y="1943100"/>
                  </a:lnTo>
                  <a:lnTo>
                    <a:pt x="3464179" y="2514625"/>
                  </a:lnTo>
                  <a:lnTo>
                    <a:pt x="3464179" y="2527300"/>
                  </a:lnTo>
                  <a:lnTo>
                    <a:pt x="3458260" y="2527300"/>
                  </a:lnTo>
                  <a:lnTo>
                    <a:pt x="3458260" y="2514625"/>
                  </a:lnTo>
                  <a:lnTo>
                    <a:pt x="3464179" y="2514625"/>
                  </a:lnTo>
                  <a:lnTo>
                    <a:pt x="3464179" y="1943100"/>
                  </a:lnTo>
                  <a:lnTo>
                    <a:pt x="3460229" y="1943100"/>
                  </a:lnTo>
                  <a:lnTo>
                    <a:pt x="3458578" y="1930400"/>
                  </a:lnTo>
                  <a:lnTo>
                    <a:pt x="3470084" y="1930400"/>
                  </a:lnTo>
                  <a:lnTo>
                    <a:pt x="3463417" y="1917700"/>
                  </a:lnTo>
                  <a:lnTo>
                    <a:pt x="3451669" y="1917700"/>
                  </a:lnTo>
                  <a:lnTo>
                    <a:pt x="3446437" y="1905025"/>
                  </a:lnTo>
                  <a:lnTo>
                    <a:pt x="3446335" y="2628900"/>
                  </a:lnTo>
                  <a:lnTo>
                    <a:pt x="3440125" y="2628900"/>
                  </a:lnTo>
                  <a:lnTo>
                    <a:pt x="3440506" y="2641600"/>
                  </a:lnTo>
                  <a:lnTo>
                    <a:pt x="3438817" y="2640330"/>
                  </a:lnTo>
                  <a:lnTo>
                    <a:pt x="3438817" y="3238500"/>
                  </a:lnTo>
                  <a:lnTo>
                    <a:pt x="3437178" y="3250831"/>
                  </a:lnTo>
                  <a:lnTo>
                    <a:pt x="3437128" y="3251200"/>
                  </a:lnTo>
                  <a:lnTo>
                    <a:pt x="3434600" y="3251200"/>
                  </a:lnTo>
                  <a:lnTo>
                    <a:pt x="3426142" y="3238500"/>
                  </a:lnTo>
                  <a:lnTo>
                    <a:pt x="3438817" y="3238500"/>
                  </a:lnTo>
                  <a:lnTo>
                    <a:pt x="3438817" y="2640330"/>
                  </a:lnTo>
                  <a:lnTo>
                    <a:pt x="3423615" y="2628900"/>
                  </a:lnTo>
                  <a:lnTo>
                    <a:pt x="3425304" y="2616200"/>
                  </a:lnTo>
                  <a:lnTo>
                    <a:pt x="3442208" y="2616200"/>
                  </a:lnTo>
                  <a:lnTo>
                    <a:pt x="3446335" y="2628900"/>
                  </a:lnTo>
                  <a:lnTo>
                    <a:pt x="3446335" y="1905025"/>
                  </a:lnTo>
                  <a:lnTo>
                    <a:pt x="3439668" y="1905025"/>
                  </a:lnTo>
                  <a:lnTo>
                    <a:pt x="3437140" y="1892363"/>
                  </a:lnTo>
                  <a:lnTo>
                    <a:pt x="3435451" y="1892363"/>
                  </a:lnTo>
                  <a:lnTo>
                    <a:pt x="3433749" y="1879600"/>
                  </a:lnTo>
                  <a:lnTo>
                    <a:pt x="3432060" y="1879600"/>
                  </a:lnTo>
                  <a:lnTo>
                    <a:pt x="3432060" y="2413000"/>
                  </a:lnTo>
                  <a:lnTo>
                    <a:pt x="3424453" y="2413000"/>
                  </a:lnTo>
                  <a:lnTo>
                    <a:pt x="3423767" y="2402611"/>
                  </a:lnTo>
                  <a:lnTo>
                    <a:pt x="3432060" y="2413000"/>
                  </a:lnTo>
                  <a:lnTo>
                    <a:pt x="3432060" y="1879600"/>
                  </a:lnTo>
                  <a:lnTo>
                    <a:pt x="3435439" y="1866900"/>
                  </a:lnTo>
                  <a:lnTo>
                    <a:pt x="3443046" y="1879600"/>
                  </a:lnTo>
                  <a:lnTo>
                    <a:pt x="3447275" y="1879600"/>
                  </a:lnTo>
                  <a:lnTo>
                    <a:pt x="3442551" y="1866900"/>
                  </a:lnTo>
                  <a:lnTo>
                    <a:pt x="3441827" y="1854974"/>
                  </a:lnTo>
                  <a:lnTo>
                    <a:pt x="3441776" y="1854250"/>
                  </a:lnTo>
                  <a:lnTo>
                    <a:pt x="3440430" y="1841982"/>
                  </a:lnTo>
                  <a:lnTo>
                    <a:pt x="3440392" y="1841550"/>
                  </a:lnTo>
                  <a:lnTo>
                    <a:pt x="3440379" y="1841296"/>
                  </a:lnTo>
                  <a:lnTo>
                    <a:pt x="3440074" y="1840903"/>
                  </a:lnTo>
                  <a:lnTo>
                    <a:pt x="3433851" y="1828977"/>
                  </a:lnTo>
                  <a:lnTo>
                    <a:pt x="3433749" y="1828800"/>
                  </a:lnTo>
                  <a:lnTo>
                    <a:pt x="3423678" y="1828800"/>
                  </a:lnTo>
                  <a:lnTo>
                    <a:pt x="3423678" y="2401354"/>
                  </a:lnTo>
                  <a:lnTo>
                    <a:pt x="3423615" y="2402408"/>
                  </a:lnTo>
                  <a:lnTo>
                    <a:pt x="3423615" y="2413000"/>
                  </a:lnTo>
                  <a:lnTo>
                    <a:pt x="3422764" y="2413000"/>
                  </a:lnTo>
                  <a:lnTo>
                    <a:pt x="3422764" y="2401354"/>
                  </a:lnTo>
                  <a:lnTo>
                    <a:pt x="3423615" y="2402408"/>
                  </a:lnTo>
                  <a:lnTo>
                    <a:pt x="3423615" y="2400300"/>
                  </a:lnTo>
                  <a:lnTo>
                    <a:pt x="3423678" y="2401354"/>
                  </a:lnTo>
                  <a:lnTo>
                    <a:pt x="3423678" y="1828800"/>
                  </a:lnTo>
                  <a:lnTo>
                    <a:pt x="3421075" y="1828800"/>
                  </a:lnTo>
                  <a:lnTo>
                    <a:pt x="3421075" y="2438412"/>
                  </a:lnTo>
                  <a:lnTo>
                    <a:pt x="3418535" y="2451100"/>
                  </a:lnTo>
                  <a:lnTo>
                    <a:pt x="3416846" y="2451100"/>
                  </a:lnTo>
                  <a:lnTo>
                    <a:pt x="3416846" y="2438412"/>
                  </a:lnTo>
                  <a:lnTo>
                    <a:pt x="3421075" y="2438412"/>
                  </a:lnTo>
                  <a:lnTo>
                    <a:pt x="3421075" y="1828800"/>
                  </a:lnTo>
                  <a:lnTo>
                    <a:pt x="3419386" y="1828800"/>
                  </a:lnTo>
                  <a:lnTo>
                    <a:pt x="3419386" y="2413000"/>
                  </a:lnTo>
                  <a:lnTo>
                    <a:pt x="3419386" y="2425700"/>
                  </a:lnTo>
                  <a:lnTo>
                    <a:pt x="3418535" y="2425700"/>
                  </a:lnTo>
                  <a:lnTo>
                    <a:pt x="3418535" y="2413000"/>
                  </a:lnTo>
                  <a:lnTo>
                    <a:pt x="3419386" y="2413000"/>
                  </a:lnTo>
                  <a:lnTo>
                    <a:pt x="3419386" y="1828800"/>
                  </a:lnTo>
                  <a:lnTo>
                    <a:pt x="3415157" y="1828800"/>
                  </a:lnTo>
                  <a:lnTo>
                    <a:pt x="3415157" y="2921000"/>
                  </a:lnTo>
                  <a:lnTo>
                    <a:pt x="3414318" y="2927312"/>
                  </a:lnTo>
                  <a:lnTo>
                    <a:pt x="3414318" y="3289300"/>
                  </a:lnTo>
                  <a:lnTo>
                    <a:pt x="3409238" y="3302000"/>
                  </a:lnTo>
                  <a:lnTo>
                    <a:pt x="3407029" y="3302000"/>
                  </a:lnTo>
                  <a:lnTo>
                    <a:pt x="3403574" y="3289300"/>
                  </a:lnTo>
                  <a:lnTo>
                    <a:pt x="3414318" y="3289300"/>
                  </a:lnTo>
                  <a:lnTo>
                    <a:pt x="3414318" y="2927312"/>
                  </a:lnTo>
                  <a:lnTo>
                    <a:pt x="3413468" y="2933700"/>
                  </a:lnTo>
                  <a:lnTo>
                    <a:pt x="3404171" y="2933700"/>
                  </a:lnTo>
                  <a:lnTo>
                    <a:pt x="3404171" y="2921000"/>
                  </a:lnTo>
                  <a:lnTo>
                    <a:pt x="3415157" y="2921000"/>
                  </a:lnTo>
                  <a:lnTo>
                    <a:pt x="3415157" y="1828800"/>
                  </a:lnTo>
                  <a:lnTo>
                    <a:pt x="3404171" y="1828800"/>
                  </a:lnTo>
                  <a:lnTo>
                    <a:pt x="3404171" y="2159000"/>
                  </a:lnTo>
                  <a:lnTo>
                    <a:pt x="3397948" y="2159000"/>
                  </a:lnTo>
                  <a:lnTo>
                    <a:pt x="3396145" y="2154847"/>
                  </a:lnTo>
                  <a:lnTo>
                    <a:pt x="3396145" y="3022600"/>
                  </a:lnTo>
                  <a:lnTo>
                    <a:pt x="3389807" y="3022600"/>
                  </a:lnTo>
                  <a:lnTo>
                    <a:pt x="3389807" y="3009900"/>
                  </a:lnTo>
                  <a:lnTo>
                    <a:pt x="3394557" y="3009900"/>
                  </a:lnTo>
                  <a:lnTo>
                    <a:pt x="3396145" y="3022600"/>
                  </a:lnTo>
                  <a:lnTo>
                    <a:pt x="3396145" y="2154847"/>
                  </a:lnTo>
                  <a:lnTo>
                    <a:pt x="3392449" y="2146300"/>
                  </a:lnTo>
                  <a:lnTo>
                    <a:pt x="3388372" y="2146300"/>
                  </a:lnTo>
                  <a:lnTo>
                    <a:pt x="3386429" y="2133600"/>
                  </a:lnTo>
                  <a:lnTo>
                    <a:pt x="3392970" y="2133600"/>
                  </a:lnTo>
                  <a:lnTo>
                    <a:pt x="3398888" y="2146300"/>
                  </a:lnTo>
                  <a:lnTo>
                    <a:pt x="3403333" y="2146300"/>
                  </a:lnTo>
                  <a:lnTo>
                    <a:pt x="3404171" y="2159000"/>
                  </a:lnTo>
                  <a:lnTo>
                    <a:pt x="3404171" y="1828800"/>
                  </a:lnTo>
                  <a:lnTo>
                    <a:pt x="3393186" y="1828800"/>
                  </a:lnTo>
                  <a:lnTo>
                    <a:pt x="3408438" y="1816100"/>
                  </a:lnTo>
                  <a:lnTo>
                    <a:pt x="3426142" y="1816100"/>
                  </a:lnTo>
                  <a:lnTo>
                    <a:pt x="3427552" y="1805508"/>
                  </a:lnTo>
                  <a:lnTo>
                    <a:pt x="3427615" y="1805038"/>
                  </a:lnTo>
                  <a:lnTo>
                    <a:pt x="3427730" y="1804187"/>
                  </a:lnTo>
                  <a:lnTo>
                    <a:pt x="3427831" y="1803400"/>
                  </a:lnTo>
                  <a:lnTo>
                    <a:pt x="3424720" y="1803400"/>
                  </a:lnTo>
                  <a:lnTo>
                    <a:pt x="3422764" y="1790700"/>
                  </a:lnTo>
                  <a:lnTo>
                    <a:pt x="3418827" y="1790700"/>
                  </a:lnTo>
                  <a:lnTo>
                    <a:pt x="3419386" y="1778000"/>
                  </a:lnTo>
                  <a:lnTo>
                    <a:pt x="3421316" y="1778000"/>
                  </a:lnTo>
                  <a:lnTo>
                    <a:pt x="3411994" y="1765300"/>
                  </a:lnTo>
                  <a:lnTo>
                    <a:pt x="3404882" y="1752600"/>
                  </a:lnTo>
                  <a:lnTo>
                    <a:pt x="3417354" y="1752600"/>
                  </a:lnTo>
                  <a:lnTo>
                    <a:pt x="3421075" y="1739900"/>
                  </a:lnTo>
                  <a:lnTo>
                    <a:pt x="3433749" y="1739900"/>
                  </a:lnTo>
                  <a:lnTo>
                    <a:pt x="3426993" y="1727200"/>
                  </a:lnTo>
                  <a:lnTo>
                    <a:pt x="3417697" y="1739900"/>
                  </a:lnTo>
                  <a:lnTo>
                    <a:pt x="3415271" y="1727200"/>
                  </a:lnTo>
                  <a:lnTo>
                    <a:pt x="3406648" y="1727200"/>
                  </a:lnTo>
                  <a:lnTo>
                    <a:pt x="3407549" y="1714500"/>
                  </a:lnTo>
                  <a:lnTo>
                    <a:pt x="3386429" y="1714500"/>
                  </a:lnTo>
                  <a:lnTo>
                    <a:pt x="3385261" y="1710118"/>
                  </a:lnTo>
                  <a:lnTo>
                    <a:pt x="3385261" y="2501900"/>
                  </a:lnTo>
                  <a:lnTo>
                    <a:pt x="3383711" y="2514600"/>
                  </a:lnTo>
                  <a:lnTo>
                    <a:pt x="3380511" y="2501900"/>
                  </a:lnTo>
                  <a:lnTo>
                    <a:pt x="3385261" y="2501900"/>
                  </a:lnTo>
                  <a:lnTo>
                    <a:pt x="3385261" y="1710118"/>
                  </a:lnTo>
                  <a:lnTo>
                    <a:pt x="3383051" y="1701800"/>
                  </a:lnTo>
                  <a:lnTo>
                    <a:pt x="3388118" y="1701800"/>
                  </a:lnTo>
                  <a:lnTo>
                    <a:pt x="3380511" y="1689100"/>
                  </a:lnTo>
                  <a:lnTo>
                    <a:pt x="3412629" y="1689100"/>
                  </a:lnTo>
                  <a:lnTo>
                    <a:pt x="3403790" y="1676400"/>
                  </a:lnTo>
                  <a:lnTo>
                    <a:pt x="3396577" y="1676400"/>
                  </a:lnTo>
                  <a:lnTo>
                    <a:pt x="3387267" y="1663700"/>
                  </a:lnTo>
                  <a:lnTo>
                    <a:pt x="3386823" y="1663700"/>
                  </a:lnTo>
                  <a:lnTo>
                    <a:pt x="3388118" y="1651000"/>
                  </a:lnTo>
                  <a:lnTo>
                    <a:pt x="3394049" y="1651000"/>
                  </a:lnTo>
                  <a:lnTo>
                    <a:pt x="3390328" y="1638300"/>
                  </a:lnTo>
                  <a:lnTo>
                    <a:pt x="3386785" y="1638300"/>
                  </a:lnTo>
                  <a:lnTo>
                    <a:pt x="3387267" y="1625600"/>
                  </a:lnTo>
                  <a:lnTo>
                    <a:pt x="3410089" y="1625600"/>
                  </a:lnTo>
                  <a:lnTo>
                    <a:pt x="3403028" y="1612925"/>
                  </a:lnTo>
                  <a:lnTo>
                    <a:pt x="3393402" y="1600200"/>
                  </a:lnTo>
                  <a:lnTo>
                    <a:pt x="3385375" y="1600200"/>
                  </a:lnTo>
                  <a:lnTo>
                    <a:pt x="3383089" y="1587715"/>
                  </a:lnTo>
                  <a:lnTo>
                    <a:pt x="3383051" y="1587525"/>
                  </a:lnTo>
                  <a:lnTo>
                    <a:pt x="3377133" y="1587525"/>
                  </a:lnTo>
                  <a:lnTo>
                    <a:pt x="3377133" y="2260600"/>
                  </a:lnTo>
                  <a:lnTo>
                    <a:pt x="3374999" y="2273300"/>
                  </a:lnTo>
                  <a:lnTo>
                    <a:pt x="3369627" y="2273300"/>
                  </a:lnTo>
                  <a:lnTo>
                    <a:pt x="3364407" y="2286000"/>
                  </a:lnTo>
                  <a:lnTo>
                    <a:pt x="3363607" y="2286000"/>
                  </a:lnTo>
                  <a:lnTo>
                    <a:pt x="3365296" y="2298700"/>
                  </a:lnTo>
                  <a:lnTo>
                    <a:pt x="3355860" y="2286000"/>
                  </a:lnTo>
                  <a:lnTo>
                    <a:pt x="3355683" y="2273300"/>
                  </a:lnTo>
                  <a:lnTo>
                    <a:pt x="3363277" y="2260600"/>
                  </a:lnTo>
                  <a:lnTo>
                    <a:pt x="3377133" y="2260600"/>
                  </a:lnTo>
                  <a:lnTo>
                    <a:pt x="3377133" y="1587525"/>
                  </a:lnTo>
                  <a:lnTo>
                    <a:pt x="3374682" y="1587525"/>
                  </a:lnTo>
                  <a:lnTo>
                    <a:pt x="3381235" y="1574800"/>
                  </a:lnTo>
                  <a:lnTo>
                    <a:pt x="3391497" y="1574800"/>
                  </a:lnTo>
                  <a:lnTo>
                    <a:pt x="3390658" y="1562100"/>
                  </a:lnTo>
                  <a:lnTo>
                    <a:pt x="3385489" y="1549425"/>
                  </a:lnTo>
                  <a:lnTo>
                    <a:pt x="3377615" y="1549425"/>
                  </a:lnTo>
                  <a:lnTo>
                    <a:pt x="3368675" y="1536700"/>
                  </a:lnTo>
                  <a:lnTo>
                    <a:pt x="3378822" y="1536700"/>
                  </a:lnTo>
                  <a:lnTo>
                    <a:pt x="3378822" y="1524000"/>
                  </a:lnTo>
                  <a:lnTo>
                    <a:pt x="3372053" y="1524000"/>
                  </a:lnTo>
                  <a:lnTo>
                    <a:pt x="3372904" y="1511300"/>
                  </a:lnTo>
                  <a:lnTo>
                    <a:pt x="3366147" y="1519123"/>
                  </a:lnTo>
                  <a:lnTo>
                    <a:pt x="3366147" y="2044700"/>
                  </a:lnTo>
                  <a:lnTo>
                    <a:pt x="3358858" y="2044700"/>
                  </a:lnTo>
                  <a:lnTo>
                    <a:pt x="3361982" y="2032000"/>
                  </a:lnTo>
                  <a:lnTo>
                    <a:pt x="3366147" y="2044700"/>
                  </a:lnTo>
                  <a:lnTo>
                    <a:pt x="3366147" y="1519123"/>
                  </a:lnTo>
                  <a:lnTo>
                    <a:pt x="3361918" y="1524000"/>
                  </a:lnTo>
                  <a:lnTo>
                    <a:pt x="3372053" y="1511300"/>
                  </a:lnTo>
                  <a:lnTo>
                    <a:pt x="3372904" y="1511300"/>
                  </a:lnTo>
                  <a:lnTo>
                    <a:pt x="3377971" y="1511300"/>
                  </a:lnTo>
                  <a:lnTo>
                    <a:pt x="3374593" y="1498600"/>
                  </a:lnTo>
                  <a:lnTo>
                    <a:pt x="3372053" y="1498600"/>
                  </a:lnTo>
                  <a:lnTo>
                    <a:pt x="3367938" y="1486090"/>
                  </a:lnTo>
                  <a:lnTo>
                    <a:pt x="3367887" y="1485938"/>
                  </a:lnTo>
                  <a:lnTo>
                    <a:pt x="3365817" y="1485938"/>
                  </a:lnTo>
                  <a:lnTo>
                    <a:pt x="3368370" y="1473200"/>
                  </a:lnTo>
                  <a:lnTo>
                    <a:pt x="3383889" y="1473200"/>
                  </a:lnTo>
                  <a:lnTo>
                    <a:pt x="3378835" y="1460538"/>
                  </a:lnTo>
                  <a:lnTo>
                    <a:pt x="3369767" y="1460538"/>
                  </a:lnTo>
                  <a:lnTo>
                    <a:pt x="3376282" y="1447800"/>
                  </a:lnTo>
                  <a:lnTo>
                    <a:pt x="3354908" y="1447800"/>
                  </a:lnTo>
                  <a:lnTo>
                    <a:pt x="3354908" y="1460538"/>
                  </a:lnTo>
                  <a:lnTo>
                    <a:pt x="3352228" y="1460538"/>
                  </a:lnTo>
                  <a:lnTo>
                    <a:pt x="3352228" y="3340100"/>
                  </a:lnTo>
                  <a:lnTo>
                    <a:pt x="3342157" y="3340100"/>
                  </a:lnTo>
                  <a:lnTo>
                    <a:pt x="3337369" y="3327400"/>
                  </a:lnTo>
                  <a:lnTo>
                    <a:pt x="3345015" y="3327400"/>
                  </a:lnTo>
                  <a:lnTo>
                    <a:pt x="3352228" y="3340100"/>
                  </a:lnTo>
                  <a:lnTo>
                    <a:pt x="3352228" y="1460538"/>
                  </a:lnTo>
                  <a:lnTo>
                    <a:pt x="3350933" y="1460538"/>
                  </a:lnTo>
                  <a:lnTo>
                    <a:pt x="3350933" y="1498600"/>
                  </a:lnTo>
                  <a:lnTo>
                    <a:pt x="3337407" y="1498600"/>
                  </a:lnTo>
                  <a:lnTo>
                    <a:pt x="3337407" y="1485938"/>
                  </a:lnTo>
                  <a:lnTo>
                    <a:pt x="3348405" y="1485938"/>
                  </a:lnTo>
                  <a:lnTo>
                    <a:pt x="3350933" y="1498600"/>
                  </a:lnTo>
                  <a:lnTo>
                    <a:pt x="3350933" y="1460538"/>
                  </a:lnTo>
                  <a:lnTo>
                    <a:pt x="3348393" y="1460538"/>
                  </a:lnTo>
                  <a:lnTo>
                    <a:pt x="3348393" y="1447800"/>
                  </a:lnTo>
                  <a:lnTo>
                    <a:pt x="3354908" y="1460538"/>
                  </a:lnTo>
                  <a:lnTo>
                    <a:pt x="3354908" y="1447800"/>
                  </a:lnTo>
                  <a:lnTo>
                    <a:pt x="3353168" y="1447800"/>
                  </a:lnTo>
                  <a:lnTo>
                    <a:pt x="3355162" y="1435100"/>
                  </a:lnTo>
                  <a:lnTo>
                    <a:pt x="3350933" y="1435100"/>
                  </a:lnTo>
                  <a:lnTo>
                    <a:pt x="3353473" y="1422400"/>
                  </a:lnTo>
                  <a:lnTo>
                    <a:pt x="3356368" y="1422400"/>
                  </a:lnTo>
                  <a:lnTo>
                    <a:pt x="3361067" y="1409700"/>
                  </a:lnTo>
                  <a:lnTo>
                    <a:pt x="3364458" y="1422400"/>
                  </a:lnTo>
                  <a:lnTo>
                    <a:pt x="3383889" y="1422400"/>
                  </a:lnTo>
                  <a:lnTo>
                    <a:pt x="3393186" y="1409700"/>
                  </a:lnTo>
                  <a:lnTo>
                    <a:pt x="3388118" y="1409700"/>
                  </a:lnTo>
                  <a:lnTo>
                    <a:pt x="3371761" y="1397000"/>
                  </a:lnTo>
                  <a:lnTo>
                    <a:pt x="3369424" y="1397000"/>
                  </a:lnTo>
                  <a:lnTo>
                    <a:pt x="3369462" y="1384300"/>
                  </a:lnTo>
                  <a:lnTo>
                    <a:pt x="3399104" y="1384300"/>
                  </a:lnTo>
                  <a:lnTo>
                    <a:pt x="3410394" y="1371600"/>
                  </a:lnTo>
                  <a:lnTo>
                    <a:pt x="3437128" y="1371600"/>
                  </a:lnTo>
                  <a:lnTo>
                    <a:pt x="3427272" y="1384300"/>
                  </a:lnTo>
                  <a:lnTo>
                    <a:pt x="3425825" y="1384300"/>
                  </a:lnTo>
                  <a:lnTo>
                    <a:pt x="3422332" y="1397000"/>
                  </a:lnTo>
                  <a:lnTo>
                    <a:pt x="3430308" y="1397000"/>
                  </a:lnTo>
                  <a:lnTo>
                    <a:pt x="3424466" y="1409446"/>
                  </a:lnTo>
                  <a:lnTo>
                    <a:pt x="3424351" y="1409700"/>
                  </a:lnTo>
                  <a:lnTo>
                    <a:pt x="3421291" y="1409700"/>
                  </a:lnTo>
                  <a:lnTo>
                    <a:pt x="3416300" y="1417853"/>
                  </a:lnTo>
                  <a:lnTo>
                    <a:pt x="3420224" y="1422400"/>
                  </a:lnTo>
                  <a:lnTo>
                    <a:pt x="3426142" y="1409700"/>
                  </a:lnTo>
                  <a:lnTo>
                    <a:pt x="3436289" y="1409700"/>
                  </a:lnTo>
                  <a:lnTo>
                    <a:pt x="3427780" y="1422400"/>
                  </a:lnTo>
                  <a:lnTo>
                    <a:pt x="3444735" y="1422400"/>
                  </a:lnTo>
                  <a:lnTo>
                    <a:pt x="3443948" y="1434299"/>
                  </a:lnTo>
                  <a:lnTo>
                    <a:pt x="3443897" y="1435100"/>
                  </a:lnTo>
                  <a:lnTo>
                    <a:pt x="3452876" y="1435100"/>
                  </a:lnTo>
                  <a:lnTo>
                    <a:pt x="3457092" y="1445399"/>
                  </a:lnTo>
                  <a:lnTo>
                    <a:pt x="3452380" y="1446987"/>
                  </a:lnTo>
                  <a:lnTo>
                    <a:pt x="3447796" y="1447571"/>
                  </a:lnTo>
                  <a:lnTo>
                    <a:pt x="3445916" y="1448638"/>
                  </a:lnTo>
                  <a:lnTo>
                    <a:pt x="3447275" y="1452321"/>
                  </a:lnTo>
                  <a:lnTo>
                    <a:pt x="3450653" y="1449793"/>
                  </a:lnTo>
                  <a:lnTo>
                    <a:pt x="3457270" y="1445831"/>
                  </a:lnTo>
                  <a:lnTo>
                    <a:pt x="3458083" y="1447800"/>
                  </a:lnTo>
                  <a:lnTo>
                    <a:pt x="3471595" y="1447800"/>
                  </a:lnTo>
                  <a:lnTo>
                    <a:pt x="3478326" y="1435100"/>
                  </a:lnTo>
                  <a:lnTo>
                    <a:pt x="3492068" y="1435100"/>
                  </a:lnTo>
                  <a:lnTo>
                    <a:pt x="3497745" y="1435100"/>
                  </a:lnTo>
                  <a:lnTo>
                    <a:pt x="3492906" y="1447800"/>
                  </a:lnTo>
                  <a:lnTo>
                    <a:pt x="3492068" y="1435100"/>
                  </a:lnTo>
                  <a:lnTo>
                    <a:pt x="3487839" y="1447800"/>
                  </a:lnTo>
                  <a:lnTo>
                    <a:pt x="3485197" y="1447800"/>
                  </a:lnTo>
                  <a:lnTo>
                    <a:pt x="3491484" y="1460538"/>
                  </a:lnTo>
                  <a:lnTo>
                    <a:pt x="3470084" y="1460538"/>
                  </a:lnTo>
                  <a:lnTo>
                    <a:pt x="3473475" y="1447800"/>
                  </a:lnTo>
                  <a:lnTo>
                    <a:pt x="3462680" y="1460538"/>
                  </a:lnTo>
                  <a:lnTo>
                    <a:pt x="3446437" y="1460538"/>
                  </a:lnTo>
                  <a:lnTo>
                    <a:pt x="3448164" y="1473200"/>
                  </a:lnTo>
                  <a:lnTo>
                    <a:pt x="3457359" y="1473200"/>
                  </a:lnTo>
                  <a:lnTo>
                    <a:pt x="3458260" y="1479740"/>
                  </a:lnTo>
                  <a:lnTo>
                    <a:pt x="3458260" y="1473200"/>
                  </a:lnTo>
                  <a:lnTo>
                    <a:pt x="3470084" y="1473200"/>
                  </a:lnTo>
                  <a:lnTo>
                    <a:pt x="3470084" y="1485938"/>
                  </a:lnTo>
                  <a:lnTo>
                    <a:pt x="3471024" y="1485938"/>
                  </a:lnTo>
                  <a:lnTo>
                    <a:pt x="3476574" y="1473200"/>
                  </a:lnTo>
                  <a:lnTo>
                    <a:pt x="3483610" y="1473200"/>
                  </a:lnTo>
                  <a:lnTo>
                    <a:pt x="3486696" y="1483360"/>
                  </a:lnTo>
                  <a:lnTo>
                    <a:pt x="3487432" y="1485938"/>
                  </a:lnTo>
                  <a:lnTo>
                    <a:pt x="3475799" y="1498600"/>
                  </a:lnTo>
                  <a:lnTo>
                    <a:pt x="3465068" y="1498600"/>
                  </a:lnTo>
                  <a:lnTo>
                    <a:pt x="3471773" y="1511300"/>
                  </a:lnTo>
                  <a:lnTo>
                    <a:pt x="3482530" y="1498600"/>
                  </a:lnTo>
                  <a:lnTo>
                    <a:pt x="3499586" y="1498600"/>
                  </a:lnTo>
                  <a:lnTo>
                    <a:pt x="3497973" y="1511300"/>
                  </a:lnTo>
                  <a:lnTo>
                    <a:pt x="3491534" y="1511300"/>
                  </a:lnTo>
                  <a:lnTo>
                    <a:pt x="3498837" y="1524000"/>
                  </a:lnTo>
                  <a:lnTo>
                    <a:pt x="3501352" y="1524000"/>
                  </a:lnTo>
                  <a:lnTo>
                    <a:pt x="3484461" y="1536700"/>
                  </a:lnTo>
                  <a:lnTo>
                    <a:pt x="3490988" y="1536700"/>
                  </a:lnTo>
                  <a:lnTo>
                    <a:pt x="3499370" y="1549425"/>
                  </a:lnTo>
                  <a:lnTo>
                    <a:pt x="3507879" y="1549425"/>
                  </a:lnTo>
                  <a:lnTo>
                    <a:pt x="3514877" y="1562100"/>
                  </a:lnTo>
                  <a:lnTo>
                    <a:pt x="3498824" y="1562100"/>
                  </a:lnTo>
                  <a:lnTo>
                    <a:pt x="3505593" y="1574800"/>
                  </a:lnTo>
                  <a:lnTo>
                    <a:pt x="3506736" y="1587525"/>
                  </a:lnTo>
                  <a:lnTo>
                    <a:pt x="3503930" y="1600200"/>
                  </a:lnTo>
                  <a:lnTo>
                    <a:pt x="3498812" y="1612925"/>
                  </a:lnTo>
                  <a:lnTo>
                    <a:pt x="3515728" y="1612925"/>
                  </a:lnTo>
                  <a:lnTo>
                    <a:pt x="3515728" y="1625600"/>
                  </a:lnTo>
                  <a:lnTo>
                    <a:pt x="3508959" y="1625600"/>
                  </a:lnTo>
                  <a:lnTo>
                    <a:pt x="3521062" y="1638300"/>
                  </a:lnTo>
                  <a:lnTo>
                    <a:pt x="3530930" y="1638300"/>
                  </a:lnTo>
                  <a:lnTo>
                    <a:pt x="3535108" y="1651000"/>
                  </a:lnTo>
                  <a:lnTo>
                    <a:pt x="3530092" y="1663700"/>
                  </a:lnTo>
                  <a:lnTo>
                    <a:pt x="3538753" y="1663700"/>
                  </a:lnTo>
                  <a:lnTo>
                    <a:pt x="3547834" y="1676400"/>
                  </a:lnTo>
                  <a:lnTo>
                    <a:pt x="3542766" y="1676400"/>
                  </a:lnTo>
                  <a:lnTo>
                    <a:pt x="3543376" y="1689100"/>
                  </a:lnTo>
                  <a:lnTo>
                    <a:pt x="3546360" y="1701800"/>
                  </a:lnTo>
                  <a:lnTo>
                    <a:pt x="3545852" y="1714500"/>
                  </a:lnTo>
                  <a:lnTo>
                    <a:pt x="3536010" y="1727200"/>
                  </a:lnTo>
                  <a:lnTo>
                    <a:pt x="3545306" y="1739900"/>
                  </a:lnTo>
                  <a:lnTo>
                    <a:pt x="3545090" y="1739900"/>
                  </a:lnTo>
                  <a:lnTo>
                    <a:pt x="3546360" y="1751622"/>
                  </a:lnTo>
                  <a:lnTo>
                    <a:pt x="3546462" y="1752600"/>
                  </a:lnTo>
                  <a:lnTo>
                    <a:pt x="3551136" y="1752600"/>
                  </a:lnTo>
                  <a:lnTo>
                    <a:pt x="3543820" y="1765300"/>
                  </a:lnTo>
                  <a:lnTo>
                    <a:pt x="3537458" y="1765300"/>
                  </a:lnTo>
                  <a:lnTo>
                    <a:pt x="3530930" y="1778000"/>
                  </a:lnTo>
                  <a:lnTo>
                    <a:pt x="3555441" y="1778000"/>
                  </a:lnTo>
                  <a:lnTo>
                    <a:pt x="3538537" y="1790700"/>
                  </a:lnTo>
                  <a:lnTo>
                    <a:pt x="3537699" y="1790700"/>
                  </a:lnTo>
                  <a:lnTo>
                    <a:pt x="3542766" y="1803400"/>
                  </a:lnTo>
                  <a:lnTo>
                    <a:pt x="3543617" y="1803400"/>
                  </a:lnTo>
                  <a:lnTo>
                    <a:pt x="3550374" y="1790700"/>
                  </a:lnTo>
                  <a:lnTo>
                    <a:pt x="3554603" y="1790700"/>
                  </a:lnTo>
                  <a:lnTo>
                    <a:pt x="3556444" y="1803400"/>
                  </a:lnTo>
                  <a:lnTo>
                    <a:pt x="3551644" y="1803400"/>
                  </a:lnTo>
                  <a:lnTo>
                    <a:pt x="3543668" y="1816100"/>
                  </a:lnTo>
                  <a:lnTo>
                    <a:pt x="3541077" y="1816100"/>
                  </a:lnTo>
                  <a:lnTo>
                    <a:pt x="3546144" y="1828800"/>
                  </a:lnTo>
                  <a:lnTo>
                    <a:pt x="3549523" y="1828800"/>
                  </a:lnTo>
                  <a:lnTo>
                    <a:pt x="3543947" y="1841296"/>
                  </a:lnTo>
                  <a:lnTo>
                    <a:pt x="3543833" y="1841550"/>
                  </a:lnTo>
                  <a:lnTo>
                    <a:pt x="3541611" y="1841550"/>
                  </a:lnTo>
                  <a:lnTo>
                    <a:pt x="3541852" y="1848675"/>
                  </a:lnTo>
                  <a:lnTo>
                    <a:pt x="3541928" y="1850745"/>
                  </a:lnTo>
                  <a:lnTo>
                    <a:pt x="3542042" y="1854250"/>
                  </a:lnTo>
                  <a:lnTo>
                    <a:pt x="3532632" y="1854250"/>
                  </a:lnTo>
                  <a:lnTo>
                    <a:pt x="3532594" y="1866900"/>
                  </a:lnTo>
                  <a:lnTo>
                    <a:pt x="3534956" y="1879600"/>
                  </a:lnTo>
                  <a:lnTo>
                    <a:pt x="3537623" y="1879600"/>
                  </a:lnTo>
                  <a:lnTo>
                    <a:pt x="3538550" y="1892363"/>
                  </a:lnTo>
                  <a:lnTo>
                    <a:pt x="3568916" y="1892363"/>
                  </a:lnTo>
                  <a:lnTo>
                    <a:pt x="3568916" y="1625600"/>
                  </a:lnTo>
                  <a:lnTo>
                    <a:pt x="3562210" y="1625600"/>
                  </a:lnTo>
                  <a:lnTo>
                    <a:pt x="3563201" y="1600200"/>
                  </a:lnTo>
                  <a:lnTo>
                    <a:pt x="3587991" y="1600200"/>
                  </a:lnTo>
                  <a:lnTo>
                    <a:pt x="3595179" y="1612925"/>
                  </a:lnTo>
                  <a:lnTo>
                    <a:pt x="3595179" y="222783"/>
                  </a:lnTo>
                  <a:lnTo>
                    <a:pt x="3586708" y="215900"/>
                  </a:lnTo>
                  <a:lnTo>
                    <a:pt x="3597389" y="203200"/>
                  </a:lnTo>
                  <a:lnTo>
                    <a:pt x="3602139" y="190500"/>
                  </a:lnTo>
                  <a:lnTo>
                    <a:pt x="3606889" y="177800"/>
                  </a:lnTo>
                  <a:lnTo>
                    <a:pt x="3613683" y="165100"/>
                  </a:lnTo>
                  <a:lnTo>
                    <a:pt x="3616287" y="152400"/>
                  </a:lnTo>
                  <a:lnTo>
                    <a:pt x="3601072" y="165100"/>
                  </a:lnTo>
                  <a:lnTo>
                    <a:pt x="3605301" y="152400"/>
                  </a:lnTo>
                  <a:lnTo>
                    <a:pt x="3602774" y="152400"/>
                  </a:lnTo>
                  <a:lnTo>
                    <a:pt x="3604463" y="139700"/>
                  </a:lnTo>
                  <a:lnTo>
                    <a:pt x="3589972" y="149161"/>
                  </a:lnTo>
                  <a:lnTo>
                    <a:pt x="3593160" y="139700"/>
                  </a:lnTo>
                  <a:lnTo>
                    <a:pt x="3591471" y="139700"/>
                  </a:lnTo>
                  <a:lnTo>
                    <a:pt x="3588626" y="150037"/>
                  </a:lnTo>
                  <a:lnTo>
                    <a:pt x="3585019" y="152400"/>
                  </a:lnTo>
                  <a:lnTo>
                    <a:pt x="3584498" y="152400"/>
                  </a:lnTo>
                  <a:lnTo>
                    <a:pt x="3579101" y="165100"/>
                  </a:lnTo>
                  <a:lnTo>
                    <a:pt x="3581362" y="152400"/>
                  </a:lnTo>
                  <a:lnTo>
                    <a:pt x="3583228" y="139700"/>
                  </a:lnTo>
                  <a:lnTo>
                    <a:pt x="3567976" y="139700"/>
                  </a:lnTo>
                  <a:lnTo>
                    <a:pt x="3564420" y="127000"/>
                  </a:lnTo>
                  <a:lnTo>
                    <a:pt x="3550247" y="127000"/>
                  </a:lnTo>
                  <a:lnTo>
                    <a:pt x="3550247" y="876325"/>
                  </a:lnTo>
                  <a:lnTo>
                    <a:pt x="3536315" y="876325"/>
                  </a:lnTo>
                  <a:lnTo>
                    <a:pt x="3529571" y="863790"/>
                  </a:lnTo>
                  <a:lnTo>
                    <a:pt x="3529469" y="863625"/>
                  </a:lnTo>
                  <a:lnTo>
                    <a:pt x="3527564" y="863625"/>
                  </a:lnTo>
                  <a:lnTo>
                    <a:pt x="3528682" y="872058"/>
                  </a:lnTo>
                  <a:lnTo>
                    <a:pt x="3524288" y="863790"/>
                  </a:lnTo>
                  <a:lnTo>
                    <a:pt x="3524186" y="863625"/>
                  </a:lnTo>
                  <a:lnTo>
                    <a:pt x="3514877" y="863625"/>
                  </a:lnTo>
                  <a:lnTo>
                    <a:pt x="3514877" y="901712"/>
                  </a:lnTo>
                  <a:lnTo>
                    <a:pt x="3510661" y="901712"/>
                  </a:lnTo>
                  <a:lnTo>
                    <a:pt x="3508959" y="889000"/>
                  </a:lnTo>
                  <a:lnTo>
                    <a:pt x="3511499" y="889000"/>
                  </a:lnTo>
                  <a:lnTo>
                    <a:pt x="3514877" y="901712"/>
                  </a:lnTo>
                  <a:lnTo>
                    <a:pt x="3514877" y="863625"/>
                  </a:lnTo>
                  <a:lnTo>
                    <a:pt x="3512451" y="863625"/>
                  </a:lnTo>
                  <a:lnTo>
                    <a:pt x="3513518" y="868489"/>
                  </a:lnTo>
                  <a:lnTo>
                    <a:pt x="3508984" y="863625"/>
                  </a:lnTo>
                  <a:lnTo>
                    <a:pt x="3499662" y="863625"/>
                  </a:lnTo>
                  <a:lnTo>
                    <a:pt x="3499662" y="876325"/>
                  </a:lnTo>
                  <a:lnTo>
                    <a:pt x="3491230" y="876325"/>
                  </a:lnTo>
                  <a:lnTo>
                    <a:pt x="3485400" y="863790"/>
                  </a:lnTo>
                  <a:lnTo>
                    <a:pt x="3485311" y="863625"/>
                  </a:lnTo>
                  <a:lnTo>
                    <a:pt x="3480231" y="863625"/>
                  </a:lnTo>
                  <a:lnTo>
                    <a:pt x="3483000" y="876325"/>
                  </a:lnTo>
                  <a:lnTo>
                    <a:pt x="3484575" y="876325"/>
                  </a:lnTo>
                  <a:lnTo>
                    <a:pt x="3489528" y="889000"/>
                  </a:lnTo>
                  <a:lnTo>
                    <a:pt x="3491217" y="889000"/>
                  </a:lnTo>
                  <a:lnTo>
                    <a:pt x="3491217" y="901712"/>
                  </a:lnTo>
                  <a:lnTo>
                    <a:pt x="3488677" y="901712"/>
                  </a:lnTo>
                  <a:lnTo>
                    <a:pt x="3488283" y="889000"/>
                  </a:lnTo>
                  <a:lnTo>
                    <a:pt x="3485515" y="889000"/>
                  </a:lnTo>
                  <a:lnTo>
                    <a:pt x="3481794" y="876325"/>
                  </a:lnTo>
                  <a:lnTo>
                    <a:pt x="3480231" y="876325"/>
                  </a:lnTo>
                  <a:lnTo>
                    <a:pt x="3481921" y="889000"/>
                  </a:lnTo>
                  <a:lnTo>
                    <a:pt x="3478415" y="876325"/>
                  </a:lnTo>
                  <a:lnTo>
                    <a:pt x="3479812" y="889000"/>
                  </a:lnTo>
                  <a:lnTo>
                    <a:pt x="3475164" y="889000"/>
                  </a:lnTo>
                  <a:lnTo>
                    <a:pt x="3474440" y="899871"/>
                  </a:lnTo>
                  <a:lnTo>
                    <a:pt x="3474313" y="901712"/>
                  </a:lnTo>
                  <a:lnTo>
                    <a:pt x="3471773" y="901712"/>
                  </a:lnTo>
                  <a:lnTo>
                    <a:pt x="3471773" y="1117600"/>
                  </a:lnTo>
                  <a:lnTo>
                    <a:pt x="3470084" y="1130300"/>
                  </a:lnTo>
                  <a:lnTo>
                    <a:pt x="3465017" y="1130300"/>
                  </a:lnTo>
                  <a:lnTo>
                    <a:pt x="3463442" y="1118412"/>
                  </a:lnTo>
                  <a:lnTo>
                    <a:pt x="3463328" y="1117600"/>
                  </a:lnTo>
                  <a:lnTo>
                    <a:pt x="3471773" y="1117600"/>
                  </a:lnTo>
                  <a:lnTo>
                    <a:pt x="3471773" y="901712"/>
                  </a:lnTo>
                  <a:lnTo>
                    <a:pt x="3470935" y="901712"/>
                  </a:lnTo>
                  <a:lnTo>
                    <a:pt x="3469373" y="889000"/>
                  </a:lnTo>
                  <a:lnTo>
                    <a:pt x="3470694" y="889000"/>
                  </a:lnTo>
                  <a:lnTo>
                    <a:pt x="3470300" y="880745"/>
                  </a:lnTo>
                  <a:lnTo>
                    <a:pt x="3470186" y="878370"/>
                  </a:lnTo>
                  <a:lnTo>
                    <a:pt x="3470097" y="876325"/>
                  </a:lnTo>
                  <a:lnTo>
                    <a:pt x="3467811" y="889000"/>
                  </a:lnTo>
                  <a:lnTo>
                    <a:pt x="3466388" y="889000"/>
                  </a:lnTo>
                  <a:lnTo>
                    <a:pt x="3464496" y="901712"/>
                  </a:lnTo>
                  <a:lnTo>
                    <a:pt x="3460788" y="901712"/>
                  </a:lnTo>
                  <a:lnTo>
                    <a:pt x="3461639" y="889000"/>
                  </a:lnTo>
                  <a:lnTo>
                    <a:pt x="3465017" y="889000"/>
                  </a:lnTo>
                  <a:lnTo>
                    <a:pt x="3460216" y="876325"/>
                  </a:lnTo>
                  <a:lnTo>
                    <a:pt x="3454057" y="876325"/>
                  </a:lnTo>
                  <a:lnTo>
                    <a:pt x="3444049" y="863790"/>
                  </a:lnTo>
                  <a:lnTo>
                    <a:pt x="3444113" y="864425"/>
                  </a:lnTo>
                  <a:lnTo>
                    <a:pt x="3447275" y="876325"/>
                  </a:lnTo>
                  <a:lnTo>
                    <a:pt x="3449802" y="889000"/>
                  </a:lnTo>
                  <a:lnTo>
                    <a:pt x="3447275" y="889000"/>
                  </a:lnTo>
                  <a:lnTo>
                    <a:pt x="3446424" y="891133"/>
                  </a:lnTo>
                  <a:lnTo>
                    <a:pt x="3446424" y="1409700"/>
                  </a:lnTo>
                  <a:lnTo>
                    <a:pt x="3437979" y="1409700"/>
                  </a:lnTo>
                  <a:lnTo>
                    <a:pt x="3440506" y="1397000"/>
                  </a:lnTo>
                  <a:lnTo>
                    <a:pt x="3445586" y="1397000"/>
                  </a:lnTo>
                  <a:lnTo>
                    <a:pt x="3446411" y="1409446"/>
                  </a:lnTo>
                  <a:lnTo>
                    <a:pt x="3446424" y="1409700"/>
                  </a:lnTo>
                  <a:lnTo>
                    <a:pt x="3446424" y="891133"/>
                  </a:lnTo>
                  <a:lnTo>
                    <a:pt x="3442195" y="901712"/>
                  </a:lnTo>
                  <a:lnTo>
                    <a:pt x="3437915" y="901712"/>
                  </a:lnTo>
                  <a:lnTo>
                    <a:pt x="3437940" y="902322"/>
                  </a:lnTo>
                  <a:lnTo>
                    <a:pt x="3437864" y="901712"/>
                  </a:lnTo>
                  <a:lnTo>
                    <a:pt x="3437725" y="899871"/>
                  </a:lnTo>
                  <a:lnTo>
                    <a:pt x="3436175" y="889000"/>
                  </a:lnTo>
                  <a:lnTo>
                    <a:pt x="3433711" y="889000"/>
                  </a:lnTo>
                  <a:lnTo>
                    <a:pt x="3430384" y="876325"/>
                  </a:lnTo>
                  <a:lnTo>
                    <a:pt x="3421913" y="876325"/>
                  </a:lnTo>
                  <a:lnTo>
                    <a:pt x="3421913" y="864425"/>
                  </a:lnTo>
                  <a:lnTo>
                    <a:pt x="3421723" y="865632"/>
                  </a:lnTo>
                  <a:lnTo>
                    <a:pt x="3420719" y="876325"/>
                  </a:lnTo>
                  <a:lnTo>
                    <a:pt x="3411778" y="876325"/>
                  </a:lnTo>
                  <a:lnTo>
                    <a:pt x="3411778" y="889000"/>
                  </a:lnTo>
                  <a:lnTo>
                    <a:pt x="3405022" y="889000"/>
                  </a:lnTo>
                  <a:lnTo>
                    <a:pt x="3405022" y="1358900"/>
                  </a:lnTo>
                  <a:lnTo>
                    <a:pt x="3405022" y="1371600"/>
                  </a:lnTo>
                  <a:lnTo>
                    <a:pt x="3388957" y="1371600"/>
                  </a:lnTo>
                  <a:lnTo>
                    <a:pt x="3389058" y="1365669"/>
                  </a:lnTo>
                  <a:lnTo>
                    <a:pt x="3389172" y="1358900"/>
                  </a:lnTo>
                  <a:lnTo>
                    <a:pt x="3405022" y="1358900"/>
                  </a:lnTo>
                  <a:lnTo>
                    <a:pt x="3405022" y="889000"/>
                  </a:lnTo>
                  <a:lnTo>
                    <a:pt x="3404171" y="889000"/>
                  </a:lnTo>
                  <a:lnTo>
                    <a:pt x="3404171" y="927100"/>
                  </a:lnTo>
                  <a:lnTo>
                    <a:pt x="3402482" y="927100"/>
                  </a:lnTo>
                  <a:lnTo>
                    <a:pt x="3401631" y="914400"/>
                  </a:lnTo>
                  <a:lnTo>
                    <a:pt x="3404171" y="927100"/>
                  </a:lnTo>
                  <a:lnTo>
                    <a:pt x="3404171" y="889000"/>
                  </a:lnTo>
                  <a:lnTo>
                    <a:pt x="3392322" y="889000"/>
                  </a:lnTo>
                  <a:lnTo>
                    <a:pt x="3392322" y="1320876"/>
                  </a:lnTo>
                  <a:lnTo>
                    <a:pt x="3388957" y="1333500"/>
                  </a:lnTo>
                  <a:lnTo>
                    <a:pt x="3387267" y="1333500"/>
                  </a:lnTo>
                  <a:lnTo>
                    <a:pt x="3386823" y="1326718"/>
                  </a:lnTo>
                  <a:lnTo>
                    <a:pt x="3386721" y="1325257"/>
                  </a:lnTo>
                  <a:lnTo>
                    <a:pt x="3386658" y="1324254"/>
                  </a:lnTo>
                  <a:lnTo>
                    <a:pt x="3386544" y="1322654"/>
                  </a:lnTo>
                  <a:lnTo>
                    <a:pt x="3386429" y="1320876"/>
                  </a:lnTo>
                  <a:lnTo>
                    <a:pt x="3392322" y="1320876"/>
                  </a:lnTo>
                  <a:lnTo>
                    <a:pt x="3392322" y="889000"/>
                  </a:lnTo>
                  <a:lnTo>
                    <a:pt x="3385578" y="889000"/>
                  </a:lnTo>
                  <a:lnTo>
                    <a:pt x="3386302" y="899871"/>
                  </a:lnTo>
                  <a:lnTo>
                    <a:pt x="3386429" y="901712"/>
                  </a:lnTo>
                  <a:lnTo>
                    <a:pt x="3385401" y="901712"/>
                  </a:lnTo>
                  <a:lnTo>
                    <a:pt x="3386429" y="914400"/>
                  </a:lnTo>
                  <a:lnTo>
                    <a:pt x="3388093" y="927100"/>
                  </a:lnTo>
                  <a:lnTo>
                    <a:pt x="3388957" y="939800"/>
                  </a:lnTo>
                  <a:lnTo>
                    <a:pt x="3387267" y="939800"/>
                  </a:lnTo>
                  <a:lnTo>
                    <a:pt x="3383051" y="929233"/>
                  </a:lnTo>
                  <a:lnTo>
                    <a:pt x="3383051" y="939800"/>
                  </a:lnTo>
                  <a:lnTo>
                    <a:pt x="3380511" y="946150"/>
                  </a:lnTo>
                  <a:lnTo>
                    <a:pt x="3380511" y="1308100"/>
                  </a:lnTo>
                  <a:lnTo>
                    <a:pt x="3378809" y="1320876"/>
                  </a:lnTo>
                  <a:lnTo>
                    <a:pt x="3375469" y="1320876"/>
                  </a:lnTo>
                  <a:lnTo>
                    <a:pt x="3370364" y="1308100"/>
                  </a:lnTo>
                  <a:lnTo>
                    <a:pt x="3380511" y="1308100"/>
                  </a:lnTo>
                  <a:lnTo>
                    <a:pt x="3380511" y="946150"/>
                  </a:lnTo>
                  <a:lnTo>
                    <a:pt x="3377971" y="952500"/>
                  </a:lnTo>
                  <a:lnTo>
                    <a:pt x="3377971" y="1282700"/>
                  </a:lnTo>
                  <a:lnTo>
                    <a:pt x="3377133" y="1295400"/>
                  </a:lnTo>
                  <a:lnTo>
                    <a:pt x="3376282" y="1295400"/>
                  </a:lnTo>
                  <a:lnTo>
                    <a:pt x="3374593" y="1290332"/>
                  </a:lnTo>
                  <a:lnTo>
                    <a:pt x="3374593" y="1295400"/>
                  </a:lnTo>
                  <a:lnTo>
                    <a:pt x="3371215" y="1295400"/>
                  </a:lnTo>
                  <a:lnTo>
                    <a:pt x="3371215" y="1282700"/>
                  </a:lnTo>
                  <a:lnTo>
                    <a:pt x="3374593" y="1295400"/>
                  </a:lnTo>
                  <a:lnTo>
                    <a:pt x="3374593" y="1290332"/>
                  </a:lnTo>
                  <a:lnTo>
                    <a:pt x="3372053" y="1282700"/>
                  </a:lnTo>
                  <a:lnTo>
                    <a:pt x="3377971" y="1282700"/>
                  </a:lnTo>
                  <a:lnTo>
                    <a:pt x="3377971" y="952500"/>
                  </a:lnTo>
                  <a:lnTo>
                    <a:pt x="3376282" y="946150"/>
                  </a:lnTo>
                  <a:lnTo>
                    <a:pt x="3376282" y="952500"/>
                  </a:lnTo>
                  <a:lnTo>
                    <a:pt x="3367557" y="952500"/>
                  </a:lnTo>
                  <a:lnTo>
                    <a:pt x="3365335" y="955827"/>
                  </a:lnTo>
                  <a:lnTo>
                    <a:pt x="3365335" y="1206296"/>
                  </a:lnTo>
                  <a:lnTo>
                    <a:pt x="3365335" y="1206512"/>
                  </a:lnTo>
                  <a:lnTo>
                    <a:pt x="3360229" y="1206512"/>
                  </a:lnTo>
                  <a:lnTo>
                    <a:pt x="3362248" y="1193800"/>
                  </a:lnTo>
                  <a:lnTo>
                    <a:pt x="3364979" y="1193800"/>
                  </a:lnTo>
                  <a:lnTo>
                    <a:pt x="3365335" y="1206296"/>
                  </a:lnTo>
                  <a:lnTo>
                    <a:pt x="3365335" y="955827"/>
                  </a:lnTo>
                  <a:lnTo>
                    <a:pt x="3359061" y="965200"/>
                  </a:lnTo>
                  <a:lnTo>
                    <a:pt x="3351771" y="965200"/>
                  </a:lnTo>
                  <a:lnTo>
                    <a:pt x="3350933" y="952500"/>
                  </a:lnTo>
                  <a:lnTo>
                    <a:pt x="3350933" y="965200"/>
                  </a:lnTo>
                  <a:lnTo>
                    <a:pt x="3350730" y="965200"/>
                  </a:lnTo>
                  <a:lnTo>
                    <a:pt x="3342475" y="977900"/>
                  </a:lnTo>
                  <a:lnTo>
                    <a:pt x="3342475" y="1422400"/>
                  </a:lnTo>
                  <a:lnTo>
                    <a:pt x="3336556" y="1422400"/>
                  </a:lnTo>
                  <a:lnTo>
                    <a:pt x="3336556" y="1689100"/>
                  </a:lnTo>
                  <a:lnTo>
                    <a:pt x="3329800" y="1698713"/>
                  </a:lnTo>
                  <a:lnTo>
                    <a:pt x="3329800" y="3009900"/>
                  </a:lnTo>
                  <a:lnTo>
                    <a:pt x="3323120" y="3009900"/>
                  </a:lnTo>
                  <a:lnTo>
                    <a:pt x="3327336" y="2997200"/>
                  </a:lnTo>
                  <a:lnTo>
                    <a:pt x="3329800" y="3009900"/>
                  </a:lnTo>
                  <a:lnTo>
                    <a:pt x="3329800" y="1698713"/>
                  </a:lnTo>
                  <a:lnTo>
                    <a:pt x="3327628" y="1701800"/>
                  </a:lnTo>
                  <a:lnTo>
                    <a:pt x="3324809" y="1705762"/>
                  </a:lnTo>
                  <a:lnTo>
                    <a:pt x="3324809" y="2565400"/>
                  </a:lnTo>
                  <a:lnTo>
                    <a:pt x="3297758" y="2565400"/>
                  </a:lnTo>
                  <a:lnTo>
                    <a:pt x="3295637" y="2578100"/>
                  </a:lnTo>
                  <a:lnTo>
                    <a:pt x="3297872" y="2590812"/>
                  </a:lnTo>
                  <a:lnTo>
                    <a:pt x="3321418" y="2590812"/>
                  </a:lnTo>
                  <a:lnTo>
                    <a:pt x="3318726" y="2603500"/>
                  </a:lnTo>
                  <a:lnTo>
                    <a:pt x="3322853" y="2603500"/>
                  </a:lnTo>
                  <a:lnTo>
                    <a:pt x="3323958" y="2616200"/>
                  </a:lnTo>
                  <a:lnTo>
                    <a:pt x="3318408" y="2616200"/>
                  </a:lnTo>
                  <a:lnTo>
                    <a:pt x="3313823" y="2603500"/>
                  </a:lnTo>
                  <a:lnTo>
                    <a:pt x="3307905" y="2603500"/>
                  </a:lnTo>
                  <a:lnTo>
                    <a:pt x="3307905" y="3022600"/>
                  </a:lnTo>
                  <a:lnTo>
                    <a:pt x="3307054" y="3022600"/>
                  </a:lnTo>
                  <a:lnTo>
                    <a:pt x="3306915" y="3020479"/>
                  </a:lnTo>
                  <a:lnTo>
                    <a:pt x="3301987" y="3009900"/>
                  </a:lnTo>
                  <a:lnTo>
                    <a:pt x="3305365" y="3022600"/>
                  </a:lnTo>
                  <a:lnTo>
                    <a:pt x="3301987" y="3022600"/>
                  </a:lnTo>
                  <a:lnTo>
                    <a:pt x="3301987" y="3009900"/>
                  </a:lnTo>
                  <a:lnTo>
                    <a:pt x="3306216" y="3009900"/>
                  </a:lnTo>
                  <a:lnTo>
                    <a:pt x="3306915" y="3020479"/>
                  </a:lnTo>
                  <a:lnTo>
                    <a:pt x="3307905" y="3022600"/>
                  </a:lnTo>
                  <a:lnTo>
                    <a:pt x="3307905" y="2603500"/>
                  </a:lnTo>
                  <a:lnTo>
                    <a:pt x="3304387" y="2603500"/>
                  </a:lnTo>
                  <a:lnTo>
                    <a:pt x="3303676" y="2616200"/>
                  </a:lnTo>
                  <a:lnTo>
                    <a:pt x="3291001" y="2603144"/>
                  </a:lnTo>
                  <a:lnTo>
                    <a:pt x="3291001" y="3048000"/>
                  </a:lnTo>
                  <a:lnTo>
                    <a:pt x="3278327" y="3048000"/>
                  </a:lnTo>
                  <a:lnTo>
                    <a:pt x="3281705" y="3035300"/>
                  </a:lnTo>
                  <a:lnTo>
                    <a:pt x="3290151" y="3035300"/>
                  </a:lnTo>
                  <a:lnTo>
                    <a:pt x="3291001" y="3048000"/>
                  </a:lnTo>
                  <a:lnTo>
                    <a:pt x="3291001" y="2603144"/>
                  </a:lnTo>
                  <a:lnTo>
                    <a:pt x="3289312" y="2601404"/>
                  </a:lnTo>
                  <a:lnTo>
                    <a:pt x="3289312" y="2832100"/>
                  </a:lnTo>
                  <a:lnTo>
                    <a:pt x="3280651" y="2832100"/>
                  </a:lnTo>
                  <a:lnTo>
                    <a:pt x="3280994" y="2819400"/>
                  </a:lnTo>
                  <a:lnTo>
                    <a:pt x="3286772" y="2819400"/>
                  </a:lnTo>
                  <a:lnTo>
                    <a:pt x="3289312" y="2832100"/>
                  </a:lnTo>
                  <a:lnTo>
                    <a:pt x="3289312" y="2601404"/>
                  </a:lnTo>
                  <a:lnTo>
                    <a:pt x="3279038" y="2590812"/>
                  </a:lnTo>
                  <a:lnTo>
                    <a:pt x="3274364" y="2565400"/>
                  </a:lnTo>
                  <a:lnTo>
                    <a:pt x="3284143" y="2552700"/>
                  </a:lnTo>
                  <a:lnTo>
                    <a:pt x="3302812" y="2552700"/>
                  </a:lnTo>
                  <a:lnTo>
                    <a:pt x="3324809" y="2565400"/>
                  </a:lnTo>
                  <a:lnTo>
                    <a:pt x="3324809" y="1705762"/>
                  </a:lnTo>
                  <a:lnTo>
                    <a:pt x="3318573" y="1714500"/>
                  </a:lnTo>
                  <a:lnTo>
                    <a:pt x="3309594" y="1727200"/>
                  </a:lnTo>
                  <a:lnTo>
                    <a:pt x="3312477" y="1714500"/>
                  </a:lnTo>
                  <a:lnTo>
                    <a:pt x="3316008" y="1689100"/>
                  </a:lnTo>
                  <a:lnTo>
                    <a:pt x="3318878" y="1689100"/>
                  </a:lnTo>
                  <a:lnTo>
                    <a:pt x="3329025" y="1676400"/>
                  </a:lnTo>
                  <a:lnTo>
                    <a:pt x="3331502" y="1689100"/>
                  </a:lnTo>
                  <a:lnTo>
                    <a:pt x="3336556" y="1689100"/>
                  </a:lnTo>
                  <a:lnTo>
                    <a:pt x="3336556" y="1422400"/>
                  </a:lnTo>
                  <a:lnTo>
                    <a:pt x="3333419" y="1422400"/>
                  </a:lnTo>
                  <a:lnTo>
                    <a:pt x="3337788" y="1409700"/>
                  </a:lnTo>
                  <a:lnTo>
                    <a:pt x="3342475" y="1422400"/>
                  </a:lnTo>
                  <a:lnTo>
                    <a:pt x="3342475" y="977900"/>
                  </a:lnTo>
                  <a:lnTo>
                    <a:pt x="3341636" y="977900"/>
                  </a:lnTo>
                  <a:lnTo>
                    <a:pt x="3345865" y="965200"/>
                  </a:lnTo>
                  <a:lnTo>
                    <a:pt x="3348393" y="965200"/>
                  </a:lnTo>
                  <a:lnTo>
                    <a:pt x="3350933" y="952500"/>
                  </a:lnTo>
                  <a:lnTo>
                    <a:pt x="3353473" y="952500"/>
                  </a:lnTo>
                  <a:lnTo>
                    <a:pt x="3352622" y="939800"/>
                  </a:lnTo>
                  <a:lnTo>
                    <a:pt x="3354032" y="950379"/>
                  </a:lnTo>
                  <a:lnTo>
                    <a:pt x="3356851" y="939800"/>
                  </a:lnTo>
                  <a:lnTo>
                    <a:pt x="3366147" y="952500"/>
                  </a:lnTo>
                  <a:lnTo>
                    <a:pt x="3366986" y="952500"/>
                  </a:lnTo>
                  <a:lnTo>
                    <a:pt x="3366986" y="939800"/>
                  </a:lnTo>
                  <a:lnTo>
                    <a:pt x="3362756" y="927100"/>
                  </a:lnTo>
                  <a:lnTo>
                    <a:pt x="3367836" y="927100"/>
                  </a:lnTo>
                  <a:lnTo>
                    <a:pt x="3376282" y="952500"/>
                  </a:lnTo>
                  <a:lnTo>
                    <a:pt x="3376282" y="946150"/>
                  </a:lnTo>
                  <a:lnTo>
                    <a:pt x="3374593" y="939800"/>
                  </a:lnTo>
                  <a:lnTo>
                    <a:pt x="3373755" y="927100"/>
                  </a:lnTo>
                  <a:lnTo>
                    <a:pt x="3376282" y="939800"/>
                  </a:lnTo>
                  <a:lnTo>
                    <a:pt x="3383051" y="939800"/>
                  </a:lnTo>
                  <a:lnTo>
                    <a:pt x="3383051" y="929233"/>
                  </a:lnTo>
                  <a:lnTo>
                    <a:pt x="3382200" y="927100"/>
                  </a:lnTo>
                  <a:lnTo>
                    <a:pt x="3380511" y="914400"/>
                  </a:lnTo>
                  <a:lnTo>
                    <a:pt x="3370364" y="914400"/>
                  </a:lnTo>
                  <a:lnTo>
                    <a:pt x="3370364" y="927100"/>
                  </a:lnTo>
                  <a:lnTo>
                    <a:pt x="3368675" y="927100"/>
                  </a:lnTo>
                  <a:lnTo>
                    <a:pt x="3366986" y="914400"/>
                  </a:lnTo>
                  <a:lnTo>
                    <a:pt x="3365296" y="914400"/>
                  </a:lnTo>
                  <a:lnTo>
                    <a:pt x="3365296" y="901712"/>
                  </a:lnTo>
                  <a:lnTo>
                    <a:pt x="3361918" y="914400"/>
                  </a:lnTo>
                  <a:lnTo>
                    <a:pt x="3356851" y="914400"/>
                  </a:lnTo>
                  <a:lnTo>
                    <a:pt x="3356127" y="903516"/>
                  </a:lnTo>
                  <a:lnTo>
                    <a:pt x="3356000" y="901712"/>
                  </a:lnTo>
                  <a:lnTo>
                    <a:pt x="3355162" y="901712"/>
                  </a:lnTo>
                  <a:lnTo>
                    <a:pt x="3356000" y="914400"/>
                  </a:lnTo>
                  <a:lnTo>
                    <a:pt x="3354311" y="914400"/>
                  </a:lnTo>
                  <a:lnTo>
                    <a:pt x="3355035" y="903516"/>
                  </a:lnTo>
                  <a:lnTo>
                    <a:pt x="3355162" y="901712"/>
                  </a:lnTo>
                  <a:lnTo>
                    <a:pt x="3353473" y="910158"/>
                  </a:lnTo>
                  <a:lnTo>
                    <a:pt x="3353473" y="914400"/>
                  </a:lnTo>
                  <a:lnTo>
                    <a:pt x="3353473" y="927100"/>
                  </a:lnTo>
                  <a:lnTo>
                    <a:pt x="3352622" y="927100"/>
                  </a:lnTo>
                  <a:lnTo>
                    <a:pt x="3353473" y="914400"/>
                  </a:lnTo>
                  <a:lnTo>
                    <a:pt x="3353473" y="910158"/>
                  </a:lnTo>
                  <a:lnTo>
                    <a:pt x="3352622" y="914400"/>
                  </a:lnTo>
                  <a:lnTo>
                    <a:pt x="3351771" y="914400"/>
                  </a:lnTo>
                  <a:lnTo>
                    <a:pt x="3352495" y="903516"/>
                  </a:lnTo>
                  <a:lnTo>
                    <a:pt x="3352622" y="901712"/>
                  </a:lnTo>
                  <a:lnTo>
                    <a:pt x="3350361" y="901712"/>
                  </a:lnTo>
                  <a:lnTo>
                    <a:pt x="3342195" y="914400"/>
                  </a:lnTo>
                  <a:lnTo>
                    <a:pt x="3341243" y="914400"/>
                  </a:lnTo>
                  <a:lnTo>
                    <a:pt x="3344380" y="901712"/>
                  </a:lnTo>
                  <a:lnTo>
                    <a:pt x="3346577" y="901712"/>
                  </a:lnTo>
                  <a:lnTo>
                    <a:pt x="3346589" y="899871"/>
                  </a:lnTo>
                  <a:lnTo>
                    <a:pt x="3346704" y="889000"/>
                  </a:lnTo>
                  <a:lnTo>
                    <a:pt x="3342830" y="901712"/>
                  </a:lnTo>
                  <a:lnTo>
                    <a:pt x="3340468" y="901712"/>
                  </a:lnTo>
                  <a:lnTo>
                    <a:pt x="3338271" y="914400"/>
                  </a:lnTo>
                  <a:lnTo>
                    <a:pt x="3334029" y="914400"/>
                  </a:lnTo>
                  <a:lnTo>
                    <a:pt x="3335718" y="901712"/>
                  </a:lnTo>
                  <a:lnTo>
                    <a:pt x="3334093" y="901712"/>
                  </a:lnTo>
                  <a:lnTo>
                    <a:pt x="3338258" y="889000"/>
                  </a:lnTo>
                  <a:lnTo>
                    <a:pt x="3335718" y="889000"/>
                  </a:lnTo>
                  <a:lnTo>
                    <a:pt x="3333178" y="901712"/>
                  </a:lnTo>
                  <a:lnTo>
                    <a:pt x="3319627" y="901712"/>
                  </a:lnTo>
                  <a:lnTo>
                    <a:pt x="3319627" y="1219200"/>
                  </a:lnTo>
                  <a:lnTo>
                    <a:pt x="3312972" y="1219200"/>
                  </a:lnTo>
                  <a:lnTo>
                    <a:pt x="3317837" y="1206512"/>
                  </a:lnTo>
                  <a:lnTo>
                    <a:pt x="3319627" y="1219200"/>
                  </a:lnTo>
                  <a:lnTo>
                    <a:pt x="3319627" y="901712"/>
                  </a:lnTo>
                  <a:lnTo>
                    <a:pt x="3317621" y="901712"/>
                  </a:lnTo>
                  <a:lnTo>
                    <a:pt x="3315373" y="889000"/>
                  </a:lnTo>
                  <a:lnTo>
                    <a:pt x="3317608" y="878370"/>
                  </a:lnTo>
                  <a:lnTo>
                    <a:pt x="3316859" y="880745"/>
                  </a:lnTo>
                  <a:lnTo>
                    <a:pt x="3314662" y="889000"/>
                  </a:lnTo>
                  <a:lnTo>
                    <a:pt x="3306203" y="901712"/>
                  </a:lnTo>
                  <a:lnTo>
                    <a:pt x="3302825" y="901712"/>
                  </a:lnTo>
                  <a:lnTo>
                    <a:pt x="3307334" y="889000"/>
                  </a:lnTo>
                  <a:lnTo>
                    <a:pt x="3304006" y="876325"/>
                  </a:lnTo>
                  <a:lnTo>
                    <a:pt x="3302203" y="876325"/>
                  </a:lnTo>
                  <a:lnTo>
                    <a:pt x="3302203" y="2311400"/>
                  </a:lnTo>
                  <a:lnTo>
                    <a:pt x="3302114" y="2324100"/>
                  </a:lnTo>
                  <a:lnTo>
                    <a:pt x="3301136" y="2324100"/>
                  </a:lnTo>
                  <a:lnTo>
                    <a:pt x="3301136" y="2374900"/>
                  </a:lnTo>
                  <a:lnTo>
                    <a:pt x="3301136" y="2387600"/>
                  </a:lnTo>
                  <a:lnTo>
                    <a:pt x="3293541" y="2387600"/>
                  </a:lnTo>
                  <a:lnTo>
                    <a:pt x="3293541" y="2374900"/>
                  </a:lnTo>
                  <a:lnTo>
                    <a:pt x="3301136" y="2374900"/>
                  </a:lnTo>
                  <a:lnTo>
                    <a:pt x="3301136" y="2324100"/>
                  </a:lnTo>
                  <a:lnTo>
                    <a:pt x="3295231" y="2324100"/>
                  </a:lnTo>
                  <a:lnTo>
                    <a:pt x="3298787" y="2311400"/>
                  </a:lnTo>
                  <a:lnTo>
                    <a:pt x="3302203" y="2311400"/>
                  </a:lnTo>
                  <a:lnTo>
                    <a:pt x="3302203" y="876325"/>
                  </a:lnTo>
                  <a:lnTo>
                    <a:pt x="3299853" y="876325"/>
                  </a:lnTo>
                  <a:lnTo>
                    <a:pt x="3301847" y="864425"/>
                  </a:lnTo>
                  <a:lnTo>
                    <a:pt x="3301949" y="863790"/>
                  </a:lnTo>
                  <a:lnTo>
                    <a:pt x="3301593" y="864425"/>
                  </a:lnTo>
                  <a:lnTo>
                    <a:pt x="3296056" y="876325"/>
                  </a:lnTo>
                  <a:lnTo>
                    <a:pt x="3283394" y="876325"/>
                  </a:lnTo>
                  <a:lnTo>
                    <a:pt x="3283394" y="2336800"/>
                  </a:lnTo>
                  <a:lnTo>
                    <a:pt x="3283394" y="2349500"/>
                  </a:lnTo>
                  <a:lnTo>
                    <a:pt x="3276638" y="2349500"/>
                  </a:lnTo>
                  <a:lnTo>
                    <a:pt x="3277476" y="2336800"/>
                  </a:lnTo>
                  <a:lnTo>
                    <a:pt x="3283394" y="2336800"/>
                  </a:lnTo>
                  <a:lnTo>
                    <a:pt x="3283394" y="876325"/>
                  </a:lnTo>
                  <a:lnTo>
                    <a:pt x="3278314" y="876325"/>
                  </a:lnTo>
                  <a:lnTo>
                    <a:pt x="3276638" y="884732"/>
                  </a:lnTo>
                  <a:lnTo>
                    <a:pt x="3276638" y="2019300"/>
                  </a:lnTo>
                  <a:lnTo>
                    <a:pt x="3268510" y="2019300"/>
                  </a:lnTo>
                  <a:lnTo>
                    <a:pt x="3268510" y="3086100"/>
                  </a:lnTo>
                  <a:lnTo>
                    <a:pt x="3257194" y="3086100"/>
                  </a:lnTo>
                  <a:lnTo>
                    <a:pt x="3257194" y="3263925"/>
                  </a:lnTo>
                  <a:lnTo>
                    <a:pt x="3256356" y="3276600"/>
                  </a:lnTo>
                  <a:lnTo>
                    <a:pt x="3253536" y="3274110"/>
                  </a:lnTo>
                  <a:lnTo>
                    <a:pt x="3253536" y="3403600"/>
                  </a:lnTo>
                  <a:lnTo>
                    <a:pt x="3253016" y="3415347"/>
                  </a:lnTo>
                  <a:lnTo>
                    <a:pt x="3252978" y="3416300"/>
                  </a:lnTo>
                  <a:lnTo>
                    <a:pt x="3243681" y="3416300"/>
                  </a:lnTo>
                  <a:lnTo>
                    <a:pt x="3245485" y="3403600"/>
                  </a:lnTo>
                  <a:lnTo>
                    <a:pt x="3253536" y="3403600"/>
                  </a:lnTo>
                  <a:lnTo>
                    <a:pt x="3253536" y="3274110"/>
                  </a:lnTo>
                  <a:lnTo>
                    <a:pt x="3242018" y="3263925"/>
                  </a:lnTo>
                  <a:lnTo>
                    <a:pt x="3257194" y="3263925"/>
                  </a:lnTo>
                  <a:lnTo>
                    <a:pt x="3257194" y="3086100"/>
                  </a:lnTo>
                  <a:lnTo>
                    <a:pt x="3250438" y="3086100"/>
                  </a:lnTo>
                  <a:lnTo>
                    <a:pt x="3241738" y="3075216"/>
                  </a:lnTo>
                  <a:lnTo>
                    <a:pt x="3240290" y="3086100"/>
                  </a:lnTo>
                  <a:lnTo>
                    <a:pt x="3238601" y="3086100"/>
                  </a:lnTo>
                  <a:lnTo>
                    <a:pt x="3238601" y="3263925"/>
                  </a:lnTo>
                  <a:lnTo>
                    <a:pt x="3238512" y="3269335"/>
                  </a:lnTo>
                  <a:lnTo>
                    <a:pt x="3238398" y="3276600"/>
                  </a:lnTo>
                  <a:lnTo>
                    <a:pt x="3236277" y="3276600"/>
                  </a:lnTo>
                  <a:lnTo>
                    <a:pt x="3237649" y="3289300"/>
                  </a:lnTo>
                  <a:lnTo>
                    <a:pt x="3230334" y="3289300"/>
                  </a:lnTo>
                  <a:lnTo>
                    <a:pt x="3227197" y="3276600"/>
                  </a:lnTo>
                  <a:lnTo>
                    <a:pt x="3236709" y="3263925"/>
                  </a:lnTo>
                  <a:lnTo>
                    <a:pt x="3238601" y="3263925"/>
                  </a:lnTo>
                  <a:lnTo>
                    <a:pt x="3238601" y="3086100"/>
                  </a:lnTo>
                  <a:lnTo>
                    <a:pt x="3237877" y="3075216"/>
                  </a:lnTo>
                  <a:lnTo>
                    <a:pt x="3237763" y="3073400"/>
                  </a:lnTo>
                  <a:lnTo>
                    <a:pt x="3240290" y="3073400"/>
                  </a:lnTo>
                  <a:lnTo>
                    <a:pt x="3241738" y="3075216"/>
                  </a:lnTo>
                  <a:lnTo>
                    <a:pt x="3241979" y="3073400"/>
                  </a:lnTo>
                  <a:lnTo>
                    <a:pt x="3262261" y="3073400"/>
                  </a:lnTo>
                  <a:lnTo>
                    <a:pt x="3268510" y="3086100"/>
                  </a:lnTo>
                  <a:lnTo>
                    <a:pt x="3268510" y="2019300"/>
                  </a:lnTo>
                  <a:lnTo>
                    <a:pt x="3265652" y="2019300"/>
                  </a:lnTo>
                  <a:lnTo>
                    <a:pt x="3265652" y="3060700"/>
                  </a:lnTo>
                  <a:lnTo>
                    <a:pt x="3264801" y="3060700"/>
                  </a:lnTo>
                  <a:lnTo>
                    <a:pt x="3263963" y="3073400"/>
                  </a:lnTo>
                  <a:lnTo>
                    <a:pt x="3263112" y="3073400"/>
                  </a:lnTo>
                  <a:lnTo>
                    <a:pt x="3263112" y="3060700"/>
                  </a:lnTo>
                  <a:lnTo>
                    <a:pt x="3263963" y="3048000"/>
                  </a:lnTo>
                  <a:lnTo>
                    <a:pt x="3264801" y="3048000"/>
                  </a:lnTo>
                  <a:lnTo>
                    <a:pt x="3265652" y="3060700"/>
                  </a:lnTo>
                  <a:lnTo>
                    <a:pt x="3265652" y="2019300"/>
                  </a:lnTo>
                  <a:lnTo>
                    <a:pt x="3258883" y="2019300"/>
                  </a:lnTo>
                  <a:lnTo>
                    <a:pt x="3248355" y="2032000"/>
                  </a:lnTo>
                  <a:lnTo>
                    <a:pt x="3241141" y="2032000"/>
                  </a:lnTo>
                  <a:lnTo>
                    <a:pt x="3245726" y="2019300"/>
                  </a:lnTo>
                  <a:lnTo>
                    <a:pt x="3254946" y="2006777"/>
                  </a:lnTo>
                  <a:lnTo>
                    <a:pt x="3255048" y="2006650"/>
                  </a:lnTo>
                  <a:lnTo>
                    <a:pt x="3266376" y="2006650"/>
                  </a:lnTo>
                  <a:lnTo>
                    <a:pt x="3276638" y="2019300"/>
                  </a:lnTo>
                  <a:lnTo>
                    <a:pt x="3276638" y="884732"/>
                  </a:lnTo>
                  <a:lnTo>
                    <a:pt x="3275787" y="889000"/>
                  </a:lnTo>
                  <a:lnTo>
                    <a:pt x="3270720" y="889000"/>
                  </a:lnTo>
                  <a:lnTo>
                    <a:pt x="3271431" y="878370"/>
                  </a:lnTo>
                  <a:lnTo>
                    <a:pt x="3268078" y="889000"/>
                  </a:lnTo>
                  <a:lnTo>
                    <a:pt x="3264801" y="889000"/>
                  </a:lnTo>
                  <a:lnTo>
                    <a:pt x="3268180" y="876325"/>
                  </a:lnTo>
                  <a:lnTo>
                    <a:pt x="3267964" y="876325"/>
                  </a:lnTo>
                  <a:lnTo>
                    <a:pt x="3272332" y="863790"/>
                  </a:lnTo>
                  <a:lnTo>
                    <a:pt x="3271964" y="864425"/>
                  </a:lnTo>
                  <a:lnTo>
                    <a:pt x="3265627" y="876325"/>
                  </a:lnTo>
                  <a:lnTo>
                    <a:pt x="3266173" y="876325"/>
                  </a:lnTo>
                  <a:lnTo>
                    <a:pt x="3262261" y="889000"/>
                  </a:lnTo>
                  <a:lnTo>
                    <a:pt x="3263912" y="889000"/>
                  </a:lnTo>
                  <a:lnTo>
                    <a:pt x="3263112" y="891032"/>
                  </a:lnTo>
                  <a:lnTo>
                    <a:pt x="3263112" y="1917700"/>
                  </a:lnTo>
                  <a:lnTo>
                    <a:pt x="3247059" y="1917700"/>
                  </a:lnTo>
                  <a:lnTo>
                    <a:pt x="3246209" y="1905025"/>
                  </a:lnTo>
                  <a:lnTo>
                    <a:pt x="3262274" y="1905025"/>
                  </a:lnTo>
                  <a:lnTo>
                    <a:pt x="3263112" y="1917700"/>
                  </a:lnTo>
                  <a:lnTo>
                    <a:pt x="3263112" y="891032"/>
                  </a:lnTo>
                  <a:lnTo>
                    <a:pt x="3258883" y="901712"/>
                  </a:lnTo>
                  <a:lnTo>
                    <a:pt x="3262261" y="889000"/>
                  </a:lnTo>
                  <a:lnTo>
                    <a:pt x="3264801" y="876325"/>
                  </a:lnTo>
                  <a:lnTo>
                    <a:pt x="3263938" y="876325"/>
                  </a:lnTo>
                  <a:lnTo>
                    <a:pt x="3262185" y="880745"/>
                  </a:lnTo>
                  <a:lnTo>
                    <a:pt x="3260331" y="885266"/>
                  </a:lnTo>
                  <a:lnTo>
                    <a:pt x="3261982" y="880745"/>
                  </a:lnTo>
                  <a:lnTo>
                    <a:pt x="3263646" y="876325"/>
                  </a:lnTo>
                  <a:lnTo>
                    <a:pt x="3269602" y="863790"/>
                  </a:lnTo>
                  <a:lnTo>
                    <a:pt x="3269691" y="863625"/>
                  </a:lnTo>
                  <a:lnTo>
                    <a:pt x="3269462" y="863790"/>
                  </a:lnTo>
                  <a:lnTo>
                    <a:pt x="3269119" y="864273"/>
                  </a:lnTo>
                  <a:lnTo>
                    <a:pt x="3269424" y="863790"/>
                  </a:lnTo>
                  <a:lnTo>
                    <a:pt x="3269399" y="863625"/>
                  </a:lnTo>
                  <a:lnTo>
                    <a:pt x="3268967" y="863625"/>
                  </a:lnTo>
                  <a:lnTo>
                    <a:pt x="3268967" y="864501"/>
                  </a:lnTo>
                  <a:lnTo>
                    <a:pt x="3263201" y="876325"/>
                  </a:lnTo>
                  <a:lnTo>
                    <a:pt x="3261080" y="876325"/>
                  </a:lnTo>
                  <a:lnTo>
                    <a:pt x="3268205" y="865632"/>
                  </a:lnTo>
                  <a:lnTo>
                    <a:pt x="3268967" y="864501"/>
                  </a:lnTo>
                  <a:lnTo>
                    <a:pt x="3268967" y="863625"/>
                  </a:lnTo>
                  <a:lnTo>
                    <a:pt x="3265982" y="863625"/>
                  </a:lnTo>
                  <a:lnTo>
                    <a:pt x="3259721" y="876325"/>
                  </a:lnTo>
                  <a:lnTo>
                    <a:pt x="3244507" y="876325"/>
                  </a:lnTo>
                  <a:lnTo>
                    <a:pt x="3245281" y="873429"/>
                  </a:lnTo>
                  <a:lnTo>
                    <a:pt x="3242830" y="876300"/>
                  </a:lnTo>
                  <a:lnTo>
                    <a:pt x="3242830" y="1866900"/>
                  </a:lnTo>
                  <a:lnTo>
                    <a:pt x="3241141" y="1879600"/>
                  </a:lnTo>
                  <a:lnTo>
                    <a:pt x="3236074" y="1871078"/>
                  </a:lnTo>
                  <a:lnTo>
                    <a:pt x="3236074" y="3098800"/>
                  </a:lnTo>
                  <a:lnTo>
                    <a:pt x="3236074" y="3111512"/>
                  </a:lnTo>
                  <a:lnTo>
                    <a:pt x="3231845" y="3098800"/>
                  </a:lnTo>
                  <a:lnTo>
                    <a:pt x="3236074" y="3098800"/>
                  </a:lnTo>
                  <a:lnTo>
                    <a:pt x="3236074" y="1871078"/>
                  </a:lnTo>
                  <a:lnTo>
                    <a:pt x="3233597" y="1866900"/>
                  </a:lnTo>
                  <a:lnTo>
                    <a:pt x="3242830" y="1866900"/>
                  </a:lnTo>
                  <a:lnTo>
                    <a:pt x="3242830" y="876300"/>
                  </a:lnTo>
                  <a:lnTo>
                    <a:pt x="3240760" y="876325"/>
                  </a:lnTo>
                  <a:lnTo>
                    <a:pt x="3247783" y="863790"/>
                  </a:lnTo>
                  <a:lnTo>
                    <a:pt x="3247885" y="863625"/>
                  </a:lnTo>
                  <a:lnTo>
                    <a:pt x="3240582" y="863625"/>
                  </a:lnTo>
                  <a:lnTo>
                    <a:pt x="3240582" y="876325"/>
                  </a:lnTo>
                  <a:lnTo>
                    <a:pt x="3228467" y="885253"/>
                  </a:lnTo>
                  <a:lnTo>
                    <a:pt x="3228467" y="3098800"/>
                  </a:lnTo>
                  <a:lnTo>
                    <a:pt x="3228467" y="3111512"/>
                  </a:lnTo>
                  <a:lnTo>
                    <a:pt x="3219170" y="3111512"/>
                  </a:lnTo>
                  <a:lnTo>
                    <a:pt x="3218319" y="3108960"/>
                  </a:lnTo>
                  <a:lnTo>
                    <a:pt x="3218319" y="3111512"/>
                  </a:lnTo>
                  <a:lnTo>
                    <a:pt x="3214941" y="3124200"/>
                  </a:lnTo>
                  <a:lnTo>
                    <a:pt x="3214103" y="3124200"/>
                  </a:lnTo>
                  <a:lnTo>
                    <a:pt x="3214103" y="3162300"/>
                  </a:lnTo>
                  <a:lnTo>
                    <a:pt x="3197199" y="3162300"/>
                  </a:lnTo>
                  <a:lnTo>
                    <a:pt x="3197199" y="3187700"/>
                  </a:lnTo>
                  <a:lnTo>
                    <a:pt x="3192970" y="3187700"/>
                  </a:lnTo>
                  <a:lnTo>
                    <a:pt x="3192348" y="3186150"/>
                  </a:lnTo>
                  <a:lnTo>
                    <a:pt x="3192348" y="3225800"/>
                  </a:lnTo>
                  <a:lnTo>
                    <a:pt x="3189490" y="3238500"/>
                  </a:lnTo>
                  <a:lnTo>
                    <a:pt x="3173387" y="3238500"/>
                  </a:lnTo>
                  <a:lnTo>
                    <a:pt x="3174276" y="3225800"/>
                  </a:lnTo>
                  <a:lnTo>
                    <a:pt x="3176905" y="3225800"/>
                  </a:lnTo>
                  <a:lnTo>
                    <a:pt x="3179445" y="3213100"/>
                  </a:lnTo>
                  <a:lnTo>
                    <a:pt x="3187903" y="3213100"/>
                  </a:lnTo>
                  <a:lnTo>
                    <a:pt x="3187052" y="3225800"/>
                  </a:lnTo>
                  <a:lnTo>
                    <a:pt x="3192348" y="3225800"/>
                  </a:lnTo>
                  <a:lnTo>
                    <a:pt x="3192348" y="3186150"/>
                  </a:lnTo>
                  <a:lnTo>
                    <a:pt x="3187903" y="3175000"/>
                  </a:lnTo>
                  <a:lnTo>
                    <a:pt x="3192970" y="3175000"/>
                  </a:lnTo>
                  <a:lnTo>
                    <a:pt x="3197199" y="3187700"/>
                  </a:lnTo>
                  <a:lnTo>
                    <a:pt x="3197199" y="3162300"/>
                  </a:lnTo>
                  <a:lnTo>
                    <a:pt x="3193821" y="3162300"/>
                  </a:lnTo>
                  <a:lnTo>
                    <a:pt x="3194659" y="3149600"/>
                  </a:lnTo>
                  <a:lnTo>
                    <a:pt x="3209023" y="3149600"/>
                  </a:lnTo>
                  <a:lnTo>
                    <a:pt x="3214103" y="3162300"/>
                  </a:lnTo>
                  <a:lnTo>
                    <a:pt x="3214103" y="3124200"/>
                  </a:lnTo>
                  <a:lnTo>
                    <a:pt x="3212401" y="3124200"/>
                  </a:lnTo>
                  <a:lnTo>
                    <a:pt x="3209137" y="3111906"/>
                  </a:lnTo>
                  <a:lnTo>
                    <a:pt x="3209036" y="3111512"/>
                  </a:lnTo>
                  <a:lnTo>
                    <a:pt x="3218319" y="3111512"/>
                  </a:lnTo>
                  <a:lnTo>
                    <a:pt x="3218319" y="3108960"/>
                  </a:lnTo>
                  <a:lnTo>
                    <a:pt x="3214941" y="3098800"/>
                  </a:lnTo>
                  <a:lnTo>
                    <a:pt x="3228467" y="3098800"/>
                  </a:lnTo>
                  <a:lnTo>
                    <a:pt x="3228467" y="885253"/>
                  </a:lnTo>
                  <a:lnTo>
                    <a:pt x="3226778" y="886498"/>
                  </a:lnTo>
                  <a:lnTo>
                    <a:pt x="3226778" y="1041400"/>
                  </a:lnTo>
                  <a:lnTo>
                    <a:pt x="3222548" y="1041400"/>
                  </a:lnTo>
                  <a:lnTo>
                    <a:pt x="3222548" y="3060700"/>
                  </a:lnTo>
                  <a:lnTo>
                    <a:pt x="3219170" y="3060700"/>
                  </a:lnTo>
                  <a:lnTo>
                    <a:pt x="3220008" y="3048000"/>
                  </a:lnTo>
                  <a:lnTo>
                    <a:pt x="3222548" y="3060700"/>
                  </a:lnTo>
                  <a:lnTo>
                    <a:pt x="3222548" y="1041400"/>
                  </a:lnTo>
                  <a:lnTo>
                    <a:pt x="3218319" y="1041400"/>
                  </a:lnTo>
                  <a:lnTo>
                    <a:pt x="3218319" y="2222500"/>
                  </a:lnTo>
                  <a:lnTo>
                    <a:pt x="3211601" y="2235200"/>
                  </a:lnTo>
                  <a:lnTo>
                    <a:pt x="3197199" y="2235200"/>
                  </a:lnTo>
                  <a:lnTo>
                    <a:pt x="3197199" y="2438412"/>
                  </a:lnTo>
                  <a:lnTo>
                    <a:pt x="3192119" y="2438412"/>
                  </a:lnTo>
                  <a:lnTo>
                    <a:pt x="3192119" y="3162300"/>
                  </a:lnTo>
                  <a:lnTo>
                    <a:pt x="3183674" y="3162300"/>
                  </a:lnTo>
                  <a:lnTo>
                    <a:pt x="3181134" y="3149600"/>
                  </a:lnTo>
                  <a:lnTo>
                    <a:pt x="3189770" y="3149600"/>
                  </a:lnTo>
                  <a:lnTo>
                    <a:pt x="3192119" y="3162300"/>
                  </a:lnTo>
                  <a:lnTo>
                    <a:pt x="3192119" y="2438412"/>
                  </a:lnTo>
                  <a:lnTo>
                    <a:pt x="3191281" y="2438412"/>
                  </a:lnTo>
                  <a:lnTo>
                    <a:pt x="3186214" y="2425700"/>
                  </a:lnTo>
                  <a:lnTo>
                    <a:pt x="3194659" y="2425700"/>
                  </a:lnTo>
                  <a:lnTo>
                    <a:pt x="3197161" y="2438222"/>
                  </a:lnTo>
                  <a:lnTo>
                    <a:pt x="3197199" y="2438412"/>
                  </a:lnTo>
                  <a:lnTo>
                    <a:pt x="3197199" y="2235200"/>
                  </a:lnTo>
                  <a:lnTo>
                    <a:pt x="3195624" y="2235200"/>
                  </a:lnTo>
                  <a:lnTo>
                    <a:pt x="3191281" y="2247900"/>
                  </a:lnTo>
                  <a:lnTo>
                    <a:pt x="3176066" y="2247900"/>
                  </a:lnTo>
                  <a:lnTo>
                    <a:pt x="3176066" y="2425700"/>
                  </a:lnTo>
                  <a:lnTo>
                    <a:pt x="3176066" y="3162300"/>
                  </a:lnTo>
                  <a:lnTo>
                    <a:pt x="3175228" y="3175000"/>
                  </a:lnTo>
                  <a:lnTo>
                    <a:pt x="3171075" y="3175000"/>
                  </a:lnTo>
                  <a:lnTo>
                    <a:pt x="3165932" y="3162300"/>
                  </a:lnTo>
                  <a:lnTo>
                    <a:pt x="3176066" y="3162300"/>
                  </a:lnTo>
                  <a:lnTo>
                    <a:pt x="3176066" y="2425700"/>
                  </a:lnTo>
                  <a:lnTo>
                    <a:pt x="3174479" y="2437574"/>
                  </a:lnTo>
                  <a:lnTo>
                    <a:pt x="3174365" y="2438412"/>
                  </a:lnTo>
                  <a:lnTo>
                    <a:pt x="3171939" y="2438412"/>
                  </a:lnTo>
                  <a:lnTo>
                    <a:pt x="3167151" y="2451100"/>
                  </a:lnTo>
                  <a:lnTo>
                    <a:pt x="3161703" y="2451100"/>
                  </a:lnTo>
                  <a:lnTo>
                    <a:pt x="3161703" y="2832100"/>
                  </a:lnTo>
                  <a:lnTo>
                    <a:pt x="3151555" y="2819400"/>
                  </a:lnTo>
                  <a:lnTo>
                    <a:pt x="3146488" y="2832100"/>
                  </a:lnTo>
                  <a:lnTo>
                    <a:pt x="3146488" y="2819400"/>
                  </a:lnTo>
                  <a:lnTo>
                    <a:pt x="3151555" y="2819400"/>
                  </a:lnTo>
                  <a:lnTo>
                    <a:pt x="3158325" y="2819400"/>
                  </a:lnTo>
                  <a:lnTo>
                    <a:pt x="3161703" y="2832100"/>
                  </a:lnTo>
                  <a:lnTo>
                    <a:pt x="3161703" y="2451100"/>
                  </a:lnTo>
                  <a:lnTo>
                    <a:pt x="3158325" y="2451100"/>
                  </a:lnTo>
                  <a:lnTo>
                    <a:pt x="3158299" y="2438222"/>
                  </a:lnTo>
                  <a:lnTo>
                    <a:pt x="3162122" y="2425700"/>
                  </a:lnTo>
                  <a:lnTo>
                    <a:pt x="3176066" y="2425700"/>
                  </a:lnTo>
                  <a:lnTo>
                    <a:pt x="3176066" y="2247900"/>
                  </a:lnTo>
                  <a:lnTo>
                    <a:pt x="3172498" y="2247900"/>
                  </a:lnTo>
                  <a:lnTo>
                    <a:pt x="3167621" y="2235200"/>
                  </a:lnTo>
                  <a:lnTo>
                    <a:pt x="3173285" y="2222500"/>
                  </a:lnTo>
                  <a:lnTo>
                    <a:pt x="3186950" y="2209800"/>
                  </a:lnTo>
                  <a:lnTo>
                    <a:pt x="3203625" y="2222500"/>
                  </a:lnTo>
                  <a:lnTo>
                    <a:pt x="3218319" y="2222500"/>
                  </a:lnTo>
                  <a:lnTo>
                    <a:pt x="3218319" y="1041400"/>
                  </a:lnTo>
                  <a:lnTo>
                    <a:pt x="3217481" y="1041400"/>
                  </a:lnTo>
                  <a:lnTo>
                    <a:pt x="3217481" y="1943100"/>
                  </a:lnTo>
                  <a:lnTo>
                    <a:pt x="3214103" y="1955800"/>
                  </a:lnTo>
                  <a:lnTo>
                    <a:pt x="3209874" y="1955800"/>
                  </a:lnTo>
                  <a:lnTo>
                    <a:pt x="3211563" y="1968512"/>
                  </a:lnTo>
                  <a:lnTo>
                    <a:pt x="3211563" y="2146300"/>
                  </a:lnTo>
                  <a:lnTo>
                    <a:pt x="3204807" y="2146300"/>
                  </a:lnTo>
                  <a:lnTo>
                    <a:pt x="3202267" y="2159000"/>
                  </a:lnTo>
                  <a:lnTo>
                    <a:pt x="3194659" y="2159000"/>
                  </a:lnTo>
                  <a:lnTo>
                    <a:pt x="3190430" y="2146300"/>
                  </a:lnTo>
                  <a:lnTo>
                    <a:pt x="3195282" y="2146300"/>
                  </a:lnTo>
                  <a:lnTo>
                    <a:pt x="3201314" y="2133600"/>
                  </a:lnTo>
                  <a:lnTo>
                    <a:pt x="3207194" y="2133600"/>
                  </a:lnTo>
                  <a:lnTo>
                    <a:pt x="3211563" y="2146300"/>
                  </a:lnTo>
                  <a:lnTo>
                    <a:pt x="3211563" y="1968512"/>
                  </a:lnTo>
                  <a:lnTo>
                    <a:pt x="3203219" y="1968512"/>
                  </a:lnTo>
                  <a:lnTo>
                    <a:pt x="3203117" y="1955800"/>
                  </a:lnTo>
                  <a:lnTo>
                    <a:pt x="3208705" y="1943100"/>
                  </a:lnTo>
                  <a:lnTo>
                    <a:pt x="3217481" y="1943100"/>
                  </a:lnTo>
                  <a:lnTo>
                    <a:pt x="3217481" y="1041400"/>
                  </a:lnTo>
                  <a:lnTo>
                    <a:pt x="3214725" y="1041400"/>
                  </a:lnTo>
                  <a:lnTo>
                    <a:pt x="3217265" y="1028700"/>
                  </a:lnTo>
                  <a:lnTo>
                    <a:pt x="3226778" y="1041400"/>
                  </a:lnTo>
                  <a:lnTo>
                    <a:pt x="3226778" y="886498"/>
                  </a:lnTo>
                  <a:lnTo>
                    <a:pt x="3226549" y="886663"/>
                  </a:lnTo>
                  <a:lnTo>
                    <a:pt x="3233077" y="876325"/>
                  </a:lnTo>
                  <a:lnTo>
                    <a:pt x="3240582" y="876325"/>
                  </a:lnTo>
                  <a:lnTo>
                    <a:pt x="3240582" y="863625"/>
                  </a:lnTo>
                  <a:lnTo>
                    <a:pt x="3236074" y="863625"/>
                  </a:lnTo>
                  <a:lnTo>
                    <a:pt x="3248114" y="850900"/>
                  </a:lnTo>
                  <a:lnTo>
                    <a:pt x="3259175" y="838200"/>
                  </a:lnTo>
                  <a:lnTo>
                    <a:pt x="3247898" y="838200"/>
                  </a:lnTo>
                  <a:lnTo>
                    <a:pt x="3242830" y="825792"/>
                  </a:lnTo>
                  <a:lnTo>
                    <a:pt x="3242716" y="825500"/>
                  </a:lnTo>
                  <a:lnTo>
                    <a:pt x="3224238" y="825500"/>
                  </a:lnTo>
                  <a:lnTo>
                    <a:pt x="3241141" y="812800"/>
                  </a:lnTo>
                  <a:lnTo>
                    <a:pt x="3226244" y="812800"/>
                  </a:lnTo>
                  <a:lnTo>
                    <a:pt x="3217722" y="800100"/>
                  </a:lnTo>
                  <a:lnTo>
                    <a:pt x="3221698" y="800100"/>
                  </a:lnTo>
                  <a:lnTo>
                    <a:pt x="3225927" y="787400"/>
                  </a:lnTo>
                  <a:lnTo>
                    <a:pt x="3218205" y="787400"/>
                  </a:lnTo>
                  <a:lnTo>
                    <a:pt x="3215475" y="774738"/>
                  </a:lnTo>
                  <a:lnTo>
                    <a:pt x="3216059" y="762000"/>
                  </a:lnTo>
                  <a:lnTo>
                    <a:pt x="3218319" y="749300"/>
                  </a:lnTo>
                  <a:lnTo>
                    <a:pt x="3210712" y="749300"/>
                  </a:lnTo>
                  <a:lnTo>
                    <a:pt x="3210356" y="739775"/>
                  </a:lnTo>
                  <a:lnTo>
                    <a:pt x="3210242" y="736600"/>
                  </a:lnTo>
                  <a:lnTo>
                    <a:pt x="3206280" y="749300"/>
                  </a:lnTo>
                  <a:lnTo>
                    <a:pt x="3203105" y="749300"/>
                  </a:lnTo>
                  <a:lnTo>
                    <a:pt x="3203105" y="1371600"/>
                  </a:lnTo>
                  <a:lnTo>
                    <a:pt x="3199727" y="1384300"/>
                  </a:lnTo>
                  <a:lnTo>
                    <a:pt x="3193389" y="1384300"/>
                  </a:lnTo>
                  <a:lnTo>
                    <a:pt x="3193389" y="2057400"/>
                  </a:lnTo>
                  <a:lnTo>
                    <a:pt x="3176917" y="2057400"/>
                  </a:lnTo>
                  <a:lnTo>
                    <a:pt x="3181985" y="2044700"/>
                  </a:lnTo>
                  <a:lnTo>
                    <a:pt x="3190062" y="2044700"/>
                  </a:lnTo>
                  <a:lnTo>
                    <a:pt x="3193389" y="2057400"/>
                  </a:lnTo>
                  <a:lnTo>
                    <a:pt x="3193389" y="1384300"/>
                  </a:lnTo>
                  <a:lnTo>
                    <a:pt x="3187052" y="1384300"/>
                  </a:lnTo>
                  <a:lnTo>
                    <a:pt x="3187776" y="1373416"/>
                  </a:lnTo>
                  <a:lnTo>
                    <a:pt x="3187903" y="1371600"/>
                  </a:lnTo>
                  <a:lnTo>
                    <a:pt x="3203105" y="1371600"/>
                  </a:lnTo>
                  <a:lnTo>
                    <a:pt x="3203105" y="749300"/>
                  </a:lnTo>
                  <a:lnTo>
                    <a:pt x="3202267" y="749300"/>
                  </a:lnTo>
                  <a:lnTo>
                    <a:pt x="3202267" y="800100"/>
                  </a:lnTo>
                  <a:lnTo>
                    <a:pt x="3197199" y="800100"/>
                  </a:lnTo>
                  <a:lnTo>
                    <a:pt x="3200577" y="787400"/>
                  </a:lnTo>
                  <a:lnTo>
                    <a:pt x="3202267" y="800100"/>
                  </a:lnTo>
                  <a:lnTo>
                    <a:pt x="3202267" y="749300"/>
                  </a:lnTo>
                  <a:lnTo>
                    <a:pt x="3192970" y="749300"/>
                  </a:lnTo>
                  <a:lnTo>
                    <a:pt x="3201416" y="736600"/>
                  </a:lnTo>
                  <a:lnTo>
                    <a:pt x="3182518" y="736600"/>
                  </a:lnTo>
                  <a:lnTo>
                    <a:pt x="3175711" y="723900"/>
                  </a:lnTo>
                  <a:lnTo>
                    <a:pt x="3176917" y="723900"/>
                  </a:lnTo>
                  <a:lnTo>
                    <a:pt x="3181985" y="711200"/>
                  </a:lnTo>
                  <a:lnTo>
                    <a:pt x="3177578" y="711200"/>
                  </a:lnTo>
                  <a:lnTo>
                    <a:pt x="3167621" y="723900"/>
                  </a:lnTo>
                  <a:lnTo>
                    <a:pt x="3158934" y="723900"/>
                  </a:lnTo>
                  <a:lnTo>
                    <a:pt x="3158325" y="711200"/>
                  </a:lnTo>
                  <a:lnTo>
                    <a:pt x="3155785" y="698500"/>
                  </a:lnTo>
                  <a:lnTo>
                    <a:pt x="3155785" y="1181100"/>
                  </a:lnTo>
                  <a:lnTo>
                    <a:pt x="3155785" y="1193800"/>
                  </a:lnTo>
                  <a:lnTo>
                    <a:pt x="3150717" y="1193800"/>
                  </a:lnTo>
                  <a:lnTo>
                    <a:pt x="3150717" y="1358900"/>
                  </a:lnTo>
                  <a:lnTo>
                    <a:pt x="3140570" y="1358900"/>
                  </a:lnTo>
                  <a:lnTo>
                    <a:pt x="3140570" y="3200400"/>
                  </a:lnTo>
                  <a:lnTo>
                    <a:pt x="3132556" y="3213100"/>
                  </a:lnTo>
                  <a:lnTo>
                    <a:pt x="3125254" y="3213100"/>
                  </a:lnTo>
                  <a:lnTo>
                    <a:pt x="3124771" y="3225800"/>
                  </a:lnTo>
                  <a:lnTo>
                    <a:pt x="3137192" y="3238500"/>
                  </a:lnTo>
                  <a:lnTo>
                    <a:pt x="3119894" y="3238500"/>
                  </a:lnTo>
                  <a:lnTo>
                    <a:pt x="3117761" y="3234639"/>
                  </a:lnTo>
                  <a:lnTo>
                    <a:pt x="3117761" y="3543300"/>
                  </a:lnTo>
                  <a:lnTo>
                    <a:pt x="3113532" y="3543300"/>
                  </a:lnTo>
                  <a:lnTo>
                    <a:pt x="3115221" y="3530600"/>
                  </a:lnTo>
                  <a:lnTo>
                    <a:pt x="3117761" y="3543300"/>
                  </a:lnTo>
                  <a:lnTo>
                    <a:pt x="3117761" y="3234639"/>
                  </a:lnTo>
                  <a:lnTo>
                    <a:pt x="3112897" y="3225800"/>
                  </a:lnTo>
                  <a:lnTo>
                    <a:pt x="3118891" y="3200400"/>
                  </a:lnTo>
                  <a:lnTo>
                    <a:pt x="3140570" y="3200400"/>
                  </a:lnTo>
                  <a:lnTo>
                    <a:pt x="3140570" y="1358900"/>
                  </a:lnTo>
                  <a:lnTo>
                    <a:pt x="3131274" y="1358900"/>
                  </a:lnTo>
                  <a:lnTo>
                    <a:pt x="3131274" y="1346200"/>
                  </a:lnTo>
                  <a:lnTo>
                    <a:pt x="3149028" y="1346200"/>
                  </a:lnTo>
                  <a:lnTo>
                    <a:pt x="3150616" y="1358188"/>
                  </a:lnTo>
                  <a:lnTo>
                    <a:pt x="3150717" y="1358900"/>
                  </a:lnTo>
                  <a:lnTo>
                    <a:pt x="3150717" y="1193800"/>
                  </a:lnTo>
                  <a:lnTo>
                    <a:pt x="3145650" y="1193800"/>
                  </a:lnTo>
                  <a:lnTo>
                    <a:pt x="3149028" y="1181100"/>
                  </a:lnTo>
                  <a:lnTo>
                    <a:pt x="3155785" y="1181100"/>
                  </a:lnTo>
                  <a:lnTo>
                    <a:pt x="3155785" y="698500"/>
                  </a:lnTo>
                  <a:lnTo>
                    <a:pt x="3150717" y="698500"/>
                  </a:lnTo>
                  <a:lnTo>
                    <a:pt x="3161703" y="685800"/>
                  </a:lnTo>
                  <a:lnTo>
                    <a:pt x="3149866" y="698500"/>
                  </a:lnTo>
                  <a:lnTo>
                    <a:pt x="3151555" y="685800"/>
                  </a:lnTo>
                  <a:lnTo>
                    <a:pt x="3142259" y="685800"/>
                  </a:lnTo>
                  <a:lnTo>
                    <a:pt x="3147339" y="673100"/>
                  </a:lnTo>
                  <a:lnTo>
                    <a:pt x="3166770" y="673100"/>
                  </a:lnTo>
                  <a:lnTo>
                    <a:pt x="3171837" y="685800"/>
                  </a:lnTo>
                  <a:lnTo>
                    <a:pt x="3167621" y="673100"/>
                  </a:lnTo>
                  <a:lnTo>
                    <a:pt x="3179445" y="673100"/>
                  </a:lnTo>
                  <a:lnTo>
                    <a:pt x="3181985" y="660400"/>
                  </a:lnTo>
                  <a:lnTo>
                    <a:pt x="3177756" y="660400"/>
                  </a:lnTo>
                  <a:lnTo>
                    <a:pt x="3171736" y="660400"/>
                  </a:lnTo>
                  <a:lnTo>
                    <a:pt x="3167570" y="651395"/>
                  </a:lnTo>
                  <a:lnTo>
                    <a:pt x="3177756" y="660400"/>
                  </a:lnTo>
                  <a:lnTo>
                    <a:pt x="3173361" y="647700"/>
                  </a:lnTo>
                  <a:lnTo>
                    <a:pt x="3178822" y="647700"/>
                  </a:lnTo>
                  <a:lnTo>
                    <a:pt x="3182823" y="660400"/>
                  </a:lnTo>
                  <a:lnTo>
                    <a:pt x="3181134" y="647700"/>
                  </a:lnTo>
                  <a:lnTo>
                    <a:pt x="3185363" y="660400"/>
                  </a:lnTo>
                  <a:lnTo>
                    <a:pt x="3200679" y="660400"/>
                  </a:lnTo>
                  <a:lnTo>
                    <a:pt x="3197199" y="647700"/>
                  </a:lnTo>
                  <a:lnTo>
                    <a:pt x="3201416" y="660400"/>
                  </a:lnTo>
                  <a:lnTo>
                    <a:pt x="3207334" y="647700"/>
                  </a:lnTo>
                  <a:lnTo>
                    <a:pt x="3205645" y="647700"/>
                  </a:lnTo>
                  <a:lnTo>
                    <a:pt x="3210636" y="635190"/>
                  </a:lnTo>
                  <a:lnTo>
                    <a:pt x="3210712" y="635000"/>
                  </a:lnTo>
                  <a:lnTo>
                    <a:pt x="3204921" y="635000"/>
                  </a:lnTo>
                  <a:lnTo>
                    <a:pt x="3202368" y="622300"/>
                  </a:lnTo>
                  <a:lnTo>
                    <a:pt x="3216808" y="622300"/>
                  </a:lnTo>
                  <a:lnTo>
                    <a:pt x="3220859" y="609600"/>
                  </a:lnTo>
                  <a:lnTo>
                    <a:pt x="3229305" y="609600"/>
                  </a:lnTo>
                  <a:lnTo>
                    <a:pt x="3231845" y="596900"/>
                  </a:lnTo>
                  <a:lnTo>
                    <a:pt x="3232518" y="586740"/>
                  </a:lnTo>
                  <a:lnTo>
                    <a:pt x="3232620" y="585254"/>
                  </a:lnTo>
                  <a:lnTo>
                    <a:pt x="3232683" y="584200"/>
                  </a:lnTo>
                  <a:lnTo>
                    <a:pt x="3253816" y="584200"/>
                  </a:lnTo>
                  <a:lnTo>
                    <a:pt x="3260217" y="596900"/>
                  </a:lnTo>
                  <a:lnTo>
                    <a:pt x="3267964" y="596900"/>
                  </a:lnTo>
                  <a:lnTo>
                    <a:pt x="3268078" y="589838"/>
                  </a:lnTo>
                  <a:lnTo>
                    <a:pt x="3268180" y="584200"/>
                  </a:lnTo>
                  <a:lnTo>
                    <a:pt x="3269030" y="571500"/>
                  </a:lnTo>
                  <a:lnTo>
                    <a:pt x="3273260" y="571500"/>
                  </a:lnTo>
                  <a:lnTo>
                    <a:pt x="3270720" y="584200"/>
                  </a:lnTo>
                  <a:lnTo>
                    <a:pt x="3276638" y="584200"/>
                  </a:lnTo>
                  <a:lnTo>
                    <a:pt x="3275787" y="571500"/>
                  </a:lnTo>
                  <a:lnTo>
                    <a:pt x="3291001" y="571500"/>
                  </a:lnTo>
                  <a:lnTo>
                    <a:pt x="3294380" y="584200"/>
                  </a:lnTo>
                  <a:lnTo>
                    <a:pt x="3305365" y="584200"/>
                  </a:lnTo>
                  <a:lnTo>
                    <a:pt x="3309594" y="571500"/>
                  </a:lnTo>
                  <a:lnTo>
                    <a:pt x="3311169" y="583349"/>
                  </a:lnTo>
                  <a:lnTo>
                    <a:pt x="3311283" y="584200"/>
                  </a:lnTo>
                  <a:lnTo>
                    <a:pt x="3312261" y="571500"/>
                  </a:lnTo>
                  <a:lnTo>
                    <a:pt x="3312528" y="578218"/>
                  </a:lnTo>
                  <a:lnTo>
                    <a:pt x="3312972" y="571500"/>
                  </a:lnTo>
                  <a:lnTo>
                    <a:pt x="3325647" y="571500"/>
                  </a:lnTo>
                  <a:lnTo>
                    <a:pt x="3329025" y="584200"/>
                  </a:lnTo>
                  <a:lnTo>
                    <a:pt x="3331603" y="584200"/>
                  </a:lnTo>
                  <a:lnTo>
                    <a:pt x="3333407" y="596900"/>
                  </a:lnTo>
                  <a:lnTo>
                    <a:pt x="3334905" y="596900"/>
                  </a:lnTo>
                  <a:lnTo>
                    <a:pt x="3336569" y="609600"/>
                  </a:lnTo>
                  <a:lnTo>
                    <a:pt x="3341662" y="596900"/>
                  </a:lnTo>
                  <a:lnTo>
                    <a:pt x="3350717" y="584200"/>
                  </a:lnTo>
                  <a:lnTo>
                    <a:pt x="3354311" y="584200"/>
                  </a:lnTo>
                  <a:lnTo>
                    <a:pt x="3350933" y="596900"/>
                  </a:lnTo>
                  <a:lnTo>
                    <a:pt x="3361918" y="596900"/>
                  </a:lnTo>
                  <a:lnTo>
                    <a:pt x="3370364" y="609600"/>
                  </a:lnTo>
                  <a:lnTo>
                    <a:pt x="3376282" y="609600"/>
                  </a:lnTo>
                  <a:lnTo>
                    <a:pt x="3374136" y="622300"/>
                  </a:lnTo>
                  <a:lnTo>
                    <a:pt x="3383775" y="622300"/>
                  </a:lnTo>
                  <a:lnTo>
                    <a:pt x="3390646" y="609600"/>
                  </a:lnTo>
                  <a:lnTo>
                    <a:pt x="3391497" y="622300"/>
                  </a:lnTo>
                  <a:lnTo>
                    <a:pt x="3390252" y="622300"/>
                  </a:lnTo>
                  <a:lnTo>
                    <a:pt x="3388144" y="634796"/>
                  </a:lnTo>
                  <a:lnTo>
                    <a:pt x="3395865" y="625284"/>
                  </a:lnTo>
                  <a:lnTo>
                    <a:pt x="3398253" y="622300"/>
                  </a:lnTo>
                  <a:lnTo>
                    <a:pt x="3398812" y="634796"/>
                  </a:lnTo>
                  <a:lnTo>
                    <a:pt x="3398824" y="635000"/>
                  </a:lnTo>
                  <a:lnTo>
                    <a:pt x="3411563" y="635000"/>
                  </a:lnTo>
                  <a:lnTo>
                    <a:pt x="3413252" y="646417"/>
                  </a:lnTo>
                  <a:lnTo>
                    <a:pt x="3422764" y="635000"/>
                  </a:lnTo>
                  <a:lnTo>
                    <a:pt x="3422624" y="635190"/>
                  </a:lnTo>
                  <a:lnTo>
                    <a:pt x="3413252" y="646417"/>
                  </a:lnTo>
                  <a:lnTo>
                    <a:pt x="3412185" y="647700"/>
                  </a:lnTo>
                  <a:lnTo>
                    <a:pt x="3410407" y="647700"/>
                  </a:lnTo>
                  <a:lnTo>
                    <a:pt x="3414801" y="660400"/>
                  </a:lnTo>
                  <a:lnTo>
                    <a:pt x="3422764" y="647700"/>
                  </a:lnTo>
                  <a:lnTo>
                    <a:pt x="3416008" y="660400"/>
                  </a:lnTo>
                  <a:lnTo>
                    <a:pt x="3414801" y="660400"/>
                  </a:lnTo>
                  <a:lnTo>
                    <a:pt x="3408400" y="660400"/>
                  </a:lnTo>
                  <a:lnTo>
                    <a:pt x="3410928" y="673100"/>
                  </a:lnTo>
                  <a:lnTo>
                    <a:pt x="3416008" y="673100"/>
                  </a:lnTo>
                  <a:lnTo>
                    <a:pt x="3426993" y="660400"/>
                  </a:lnTo>
                  <a:lnTo>
                    <a:pt x="3421786" y="673100"/>
                  </a:lnTo>
                  <a:lnTo>
                    <a:pt x="3432010" y="673100"/>
                  </a:lnTo>
                  <a:lnTo>
                    <a:pt x="3423615" y="685800"/>
                  </a:lnTo>
                  <a:lnTo>
                    <a:pt x="3446322" y="685800"/>
                  </a:lnTo>
                  <a:lnTo>
                    <a:pt x="3455581" y="698500"/>
                  </a:lnTo>
                  <a:lnTo>
                    <a:pt x="3432911" y="698500"/>
                  </a:lnTo>
                  <a:lnTo>
                    <a:pt x="3444125" y="711200"/>
                  </a:lnTo>
                  <a:lnTo>
                    <a:pt x="3466706" y="711200"/>
                  </a:lnTo>
                  <a:lnTo>
                    <a:pt x="3465017" y="723900"/>
                  </a:lnTo>
                  <a:lnTo>
                    <a:pt x="3459213" y="723900"/>
                  </a:lnTo>
                  <a:lnTo>
                    <a:pt x="3462274" y="736600"/>
                  </a:lnTo>
                  <a:lnTo>
                    <a:pt x="3473475" y="736600"/>
                  </a:lnTo>
                  <a:lnTo>
                    <a:pt x="3470935" y="749300"/>
                  </a:lnTo>
                  <a:lnTo>
                    <a:pt x="3471773" y="749300"/>
                  </a:lnTo>
                  <a:lnTo>
                    <a:pt x="3483381" y="736600"/>
                  </a:lnTo>
                  <a:lnTo>
                    <a:pt x="3500399" y="736600"/>
                  </a:lnTo>
                  <a:lnTo>
                    <a:pt x="3495967" y="749300"/>
                  </a:lnTo>
                  <a:lnTo>
                    <a:pt x="3489807" y="749300"/>
                  </a:lnTo>
                  <a:lnTo>
                    <a:pt x="3484880" y="752475"/>
                  </a:lnTo>
                  <a:lnTo>
                    <a:pt x="3483610" y="762000"/>
                  </a:lnTo>
                  <a:lnTo>
                    <a:pt x="3492487" y="762000"/>
                  </a:lnTo>
                  <a:lnTo>
                    <a:pt x="3496716" y="774738"/>
                  </a:lnTo>
                  <a:lnTo>
                    <a:pt x="3506343" y="774738"/>
                  </a:lnTo>
                  <a:lnTo>
                    <a:pt x="3514369" y="787400"/>
                  </a:lnTo>
                  <a:lnTo>
                    <a:pt x="3514877" y="787400"/>
                  </a:lnTo>
                  <a:lnTo>
                    <a:pt x="3503549" y="800100"/>
                  </a:lnTo>
                  <a:lnTo>
                    <a:pt x="3506432" y="800100"/>
                  </a:lnTo>
                  <a:lnTo>
                    <a:pt x="3518255" y="800100"/>
                  </a:lnTo>
                  <a:lnTo>
                    <a:pt x="3517417" y="806450"/>
                  </a:lnTo>
                  <a:lnTo>
                    <a:pt x="3519106" y="800100"/>
                  </a:lnTo>
                  <a:lnTo>
                    <a:pt x="3540239" y="800100"/>
                  </a:lnTo>
                  <a:lnTo>
                    <a:pt x="3540226" y="812800"/>
                  </a:lnTo>
                  <a:lnTo>
                    <a:pt x="3544455" y="812800"/>
                  </a:lnTo>
                  <a:lnTo>
                    <a:pt x="3540226" y="825500"/>
                  </a:lnTo>
                  <a:lnTo>
                    <a:pt x="3533483" y="825500"/>
                  </a:lnTo>
                  <a:lnTo>
                    <a:pt x="3524910" y="812800"/>
                  </a:lnTo>
                  <a:lnTo>
                    <a:pt x="3520795" y="812800"/>
                  </a:lnTo>
                  <a:lnTo>
                    <a:pt x="3522332" y="824344"/>
                  </a:lnTo>
                  <a:lnTo>
                    <a:pt x="3522383" y="824699"/>
                  </a:lnTo>
                  <a:lnTo>
                    <a:pt x="3522484" y="825500"/>
                  </a:lnTo>
                  <a:lnTo>
                    <a:pt x="3525863" y="825500"/>
                  </a:lnTo>
                  <a:lnTo>
                    <a:pt x="3531781" y="838200"/>
                  </a:lnTo>
                  <a:lnTo>
                    <a:pt x="3533470" y="838200"/>
                  </a:lnTo>
                  <a:lnTo>
                    <a:pt x="3536848" y="850900"/>
                  </a:lnTo>
                  <a:lnTo>
                    <a:pt x="3536010" y="850900"/>
                  </a:lnTo>
                  <a:lnTo>
                    <a:pt x="3524275" y="838200"/>
                  </a:lnTo>
                  <a:lnTo>
                    <a:pt x="3519106" y="838200"/>
                  </a:lnTo>
                  <a:lnTo>
                    <a:pt x="3534333" y="863625"/>
                  </a:lnTo>
                  <a:lnTo>
                    <a:pt x="3540252" y="863625"/>
                  </a:lnTo>
                  <a:lnTo>
                    <a:pt x="3550247" y="876325"/>
                  </a:lnTo>
                  <a:lnTo>
                    <a:pt x="3550247" y="127000"/>
                  </a:lnTo>
                  <a:lnTo>
                    <a:pt x="3546995" y="127000"/>
                  </a:lnTo>
                  <a:lnTo>
                    <a:pt x="3553726" y="114300"/>
                  </a:lnTo>
                  <a:lnTo>
                    <a:pt x="3547224" y="114300"/>
                  </a:lnTo>
                  <a:lnTo>
                    <a:pt x="3552063" y="101600"/>
                  </a:lnTo>
                  <a:lnTo>
                    <a:pt x="3529241" y="101600"/>
                  </a:lnTo>
                  <a:lnTo>
                    <a:pt x="3529241" y="228600"/>
                  </a:lnTo>
                  <a:lnTo>
                    <a:pt x="3517493" y="228600"/>
                  </a:lnTo>
                  <a:lnTo>
                    <a:pt x="3507486" y="241300"/>
                  </a:lnTo>
                  <a:lnTo>
                    <a:pt x="3497161" y="241300"/>
                  </a:lnTo>
                  <a:lnTo>
                    <a:pt x="3484461" y="228600"/>
                  </a:lnTo>
                  <a:lnTo>
                    <a:pt x="3492881" y="215900"/>
                  </a:lnTo>
                  <a:lnTo>
                    <a:pt x="3517963" y="215900"/>
                  </a:lnTo>
                  <a:lnTo>
                    <a:pt x="3529241" y="228600"/>
                  </a:lnTo>
                  <a:lnTo>
                    <a:pt x="3529241" y="101600"/>
                  </a:lnTo>
                  <a:lnTo>
                    <a:pt x="3517417" y="101600"/>
                  </a:lnTo>
                  <a:lnTo>
                    <a:pt x="3519843" y="89446"/>
                  </a:lnTo>
                  <a:lnTo>
                    <a:pt x="3519944" y="88900"/>
                  </a:lnTo>
                  <a:lnTo>
                    <a:pt x="3519106" y="88900"/>
                  </a:lnTo>
                  <a:lnTo>
                    <a:pt x="3511778" y="101600"/>
                  </a:lnTo>
                  <a:lnTo>
                    <a:pt x="3504844" y="101600"/>
                  </a:lnTo>
                  <a:lnTo>
                    <a:pt x="3498075" y="114300"/>
                  </a:lnTo>
                  <a:lnTo>
                    <a:pt x="3491217" y="114300"/>
                  </a:lnTo>
                  <a:lnTo>
                    <a:pt x="3494862" y="101600"/>
                  </a:lnTo>
                  <a:lnTo>
                    <a:pt x="3500094" y="101600"/>
                  </a:lnTo>
                  <a:lnTo>
                    <a:pt x="3505949" y="88900"/>
                  </a:lnTo>
                  <a:lnTo>
                    <a:pt x="3499980" y="88900"/>
                  </a:lnTo>
                  <a:lnTo>
                    <a:pt x="3494506" y="101600"/>
                  </a:lnTo>
                  <a:lnTo>
                    <a:pt x="3490671" y="101600"/>
                  </a:lnTo>
                  <a:lnTo>
                    <a:pt x="3490887" y="89446"/>
                  </a:lnTo>
                  <a:lnTo>
                    <a:pt x="3490899" y="88900"/>
                  </a:lnTo>
                  <a:lnTo>
                    <a:pt x="3491915" y="88900"/>
                  </a:lnTo>
                  <a:lnTo>
                    <a:pt x="3494570" y="76352"/>
                  </a:lnTo>
                  <a:lnTo>
                    <a:pt x="3488525" y="88900"/>
                  </a:lnTo>
                  <a:lnTo>
                    <a:pt x="3479342" y="88900"/>
                  </a:lnTo>
                  <a:lnTo>
                    <a:pt x="3481247" y="76352"/>
                  </a:lnTo>
                  <a:lnTo>
                    <a:pt x="3481273" y="76200"/>
                  </a:lnTo>
                  <a:lnTo>
                    <a:pt x="3476853" y="76200"/>
                  </a:lnTo>
                  <a:lnTo>
                    <a:pt x="3476853" y="67919"/>
                  </a:lnTo>
                  <a:lnTo>
                    <a:pt x="3474275" y="76200"/>
                  </a:lnTo>
                  <a:lnTo>
                    <a:pt x="3470084" y="88900"/>
                  </a:lnTo>
                  <a:lnTo>
                    <a:pt x="3466096" y="88900"/>
                  </a:lnTo>
                  <a:lnTo>
                    <a:pt x="3467328" y="76352"/>
                  </a:lnTo>
                  <a:lnTo>
                    <a:pt x="3467341" y="76200"/>
                  </a:lnTo>
                  <a:lnTo>
                    <a:pt x="3470732" y="63766"/>
                  </a:lnTo>
                  <a:lnTo>
                    <a:pt x="3470795" y="63512"/>
                  </a:lnTo>
                  <a:lnTo>
                    <a:pt x="3467290" y="63512"/>
                  </a:lnTo>
                  <a:lnTo>
                    <a:pt x="3460902" y="76200"/>
                  </a:lnTo>
                  <a:lnTo>
                    <a:pt x="3452342" y="76200"/>
                  </a:lnTo>
                  <a:lnTo>
                    <a:pt x="3454819" y="63766"/>
                  </a:lnTo>
                  <a:lnTo>
                    <a:pt x="3452279" y="67919"/>
                  </a:lnTo>
                  <a:lnTo>
                    <a:pt x="3447389" y="76200"/>
                  </a:lnTo>
                  <a:lnTo>
                    <a:pt x="3423272" y="76200"/>
                  </a:lnTo>
                  <a:lnTo>
                    <a:pt x="3418878" y="101600"/>
                  </a:lnTo>
                  <a:lnTo>
                    <a:pt x="3411778" y="101600"/>
                  </a:lnTo>
                  <a:lnTo>
                    <a:pt x="3413391" y="89446"/>
                  </a:lnTo>
                  <a:lnTo>
                    <a:pt x="3413468" y="88900"/>
                  </a:lnTo>
                  <a:lnTo>
                    <a:pt x="3418890" y="88900"/>
                  </a:lnTo>
                  <a:lnTo>
                    <a:pt x="3421888" y="76352"/>
                  </a:lnTo>
                  <a:lnTo>
                    <a:pt x="3421913" y="76200"/>
                  </a:lnTo>
                  <a:lnTo>
                    <a:pt x="3415157" y="76200"/>
                  </a:lnTo>
                  <a:lnTo>
                    <a:pt x="3415017" y="76352"/>
                  </a:lnTo>
                  <a:lnTo>
                    <a:pt x="3407867" y="88900"/>
                  </a:lnTo>
                  <a:lnTo>
                    <a:pt x="3398253" y="88900"/>
                  </a:lnTo>
                  <a:lnTo>
                    <a:pt x="3402431" y="76352"/>
                  </a:lnTo>
                  <a:lnTo>
                    <a:pt x="3402482" y="76200"/>
                  </a:lnTo>
                  <a:lnTo>
                    <a:pt x="3409670" y="76200"/>
                  </a:lnTo>
                  <a:lnTo>
                    <a:pt x="3410077" y="63766"/>
                  </a:lnTo>
                  <a:lnTo>
                    <a:pt x="3410089" y="63512"/>
                  </a:lnTo>
                  <a:lnTo>
                    <a:pt x="3415068" y="76200"/>
                  </a:lnTo>
                  <a:lnTo>
                    <a:pt x="3416566" y="67919"/>
                  </a:lnTo>
                  <a:lnTo>
                    <a:pt x="3417278" y="63766"/>
                  </a:lnTo>
                  <a:lnTo>
                    <a:pt x="3417316" y="63512"/>
                  </a:lnTo>
                  <a:lnTo>
                    <a:pt x="3421329" y="63512"/>
                  </a:lnTo>
                  <a:lnTo>
                    <a:pt x="3424453" y="50800"/>
                  </a:lnTo>
                  <a:lnTo>
                    <a:pt x="3396145" y="50800"/>
                  </a:lnTo>
                  <a:lnTo>
                    <a:pt x="3394430" y="63106"/>
                  </a:lnTo>
                  <a:lnTo>
                    <a:pt x="3394367" y="63512"/>
                  </a:lnTo>
                  <a:lnTo>
                    <a:pt x="3383407" y="63512"/>
                  </a:lnTo>
                  <a:lnTo>
                    <a:pt x="3383153" y="50800"/>
                  </a:lnTo>
                  <a:lnTo>
                    <a:pt x="3383064" y="38100"/>
                  </a:lnTo>
                  <a:lnTo>
                    <a:pt x="3375444" y="38100"/>
                  </a:lnTo>
                  <a:lnTo>
                    <a:pt x="3370808" y="50660"/>
                  </a:lnTo>
                  <a:lnTo>
                    <a:pt x="3366084" y="63106"/>
                  </a:lnTo>
                  <a:lnTo>
                    <a:pt x="3366008" y="63296"/>
                  </a:lnTo>
                  <a:lnTo>
                    <a:pt x="3365931" y="63512"/>
                  </a:lnTo>
                  <a:lnTo>
                    <a:pt x="3357689" y="63512"/>
                  </a:lnTo>
                  <a:lnTo>
                    <a:pt x="3366147" y="38100"/>
                  </a:lnTo>
                  <a:lnTo>
                    <a:pt x="3360001" y="38100"/>
                  </a:lnTo>
                  <a:lnTo>
                    <a:pt x="3355149" y="50660"/>
                  </a:lnTo>
                  <a:lnTo>
                    <a:pt x="3355162" y="50800"/>
                  </a:lnTo>
                  <a:lnTo>
                    <a:pt x="3345865" y="50800"/>
                  </a:lnTo>
                  <a:lnTo>
                    <a:pt x="3350082" y="38100"/>
                  </a:lnTo>
                  <a:lnTo>
                    <a:pt x="3348926" y="38100"/>
                  </a:lnTo>
                  <a:lnTo>
                    <a:pt x="3345434" y="50660"/>
                  </a:lnTo>
                  <a:lnTo>
                    <a:pt x="3345396" y="50800"/>
                  </a:lnTo>
                  <a:lnTo>
                    <a:pt x="3341636" y="50800"/>
                  </a:lnTo>
                  <a:lnTo>
                    <a:pt x="3345015" y="38100"/>
                  </a:lnTo>
                  <a:lnTo>
                    <a:pt x="3322510" y="38100"/>
                  </a:lnTo>
                  <a:lnTo>
                    <a:pt x="3322510" y="50800"/>
                  </a:lnTo>
                  <a:lnTo>
                    <a:pt x="3318256" y="63106"/>
                  </a:lnTo>
                  <a:lnTo>
                    <a:pt x="3318192" y="63296"/>
                  </a:lnTo>
                  <a:lnTo>
                    <a:pt x="3318116" y="63512"/>
                  </a:lnTo>
                  <a:lnTo>
                    <a:pt x="3309467" y="63512"/>
                  </a:lnTo>
                  <a:lnTo>
                    <a:pt x="3309467" y="63106"/>
                  </a:lnTo>
                  <a:lnTo>
                    <a:pt x="3309594" y="50800"/>
                  </a:lnTo>
                  <a:lnTo>
                    <a:pt x="3322510" y="50800"/>
                  </a:lnTo>
                  <a:lnTo>
                    <a:pt x="3322510" y="38100"/>
                  </a:lnTo>
                  <a:lnTo>
                    <a:pt x="3315957" y="38100"/>
                  </a:lnTo>
                  <a:lnTo>
                    <a:pt x="3306330" y="50533"/>
                  </a:lnTo>
                  <a:lnTo>
                    <a:pt x="3307905" y="38100"/>
                  </a:lnTo>
                  <a:lnTo>
                    <a:pt x="3311283" y="38100"/>
                  </a:lnTo>
                  <a:lnTo>
                    <a:pt x="3309594" y="25400"/>
                  </a:lnTo>
                  <a:lnTo>
                    <a:pt x="3288461" y="25400"/>
                  </a:lnTo>
                  <a:lnTo>
                    <a:pt x="3288461" y="50800"/>
                  </a:lnTo>
                  <a:lnTo>
                    <a:pt x="3286823" y="63106"/>
                  </a:lnTo>
                  <a:lnTo>
                    <a:pt x="3286772" y="63512"/>
                  </a:lnTo>
                  <a:lnTo>
                    <a:pt x="3285934" y="63512"/>
                  </a:lnTo>
                  <a:lnTo>
                    <a:pt x="3287623" y="50800"/>
                  </a:lnTo>
                  <a:lnTo>
                    <a:pt x="3288461" y="50800"/>
                  </a:lnTo>
                  <a:lnTo>
                    <a:pt x="3288461" y="25400"/>
                  </a:lnTo>
                  <a:lnTo>
                    <a:pt x="3280372" y="25400"/>
                  </a:lnTo>
                  <a:lnTo>
                    <a:pt x="3275050" y="12700"/>
                  </a:lnTo>
                  <a:lnTo>
                    <a:pt x="3264801" y="12700"/>
                  </a:lnTo>
                  <a:lnTo>
                    <a:pt x="3256356" y="25400"/>
                  </a:lnTo>
                  <a:lnTo>
                    <a:pt x="3254667" y="25400"/>
                  </a:lnTo>
                  <a:lnTo>
                    <a:pt x="3254667" y="12700"/>
                  </a:lnTo>
                  <a:lnTo>
                    <a:pt x="3253917" y="12700"/>
                  </a:lnTo>
                  <a:lnTo>
                    <a:pt x="3253270" y="25400"/>
                  </a:lnTo>
                  <a:lnTo>
                    <a:pt x="3247898" y="25400"/>
                  </a:lnTo>
                  <a:lnTo>
                    <a:pt x="3247898" y="16776"/>
                  </a:lnTo>
                  <a:lnTo>
                    <a:pt x="3240773" y="25400"/>
                  </a:lnTo>
                  <a:lnTo>
                    <a:pt x="3233534" y="25400"/>
                  </a:lnTo>
                  <a:lnTo>
                    <a:pt x="3233534" y="444500"/>
                  </a:lnTo>
                  <a:lnTo>
                    <a:pt x="3230156" y="444500"/>
                  </a:lnTo>
                  <a:lnTo>
                    <a:pt x="3230156" y="584200"/>
                  </a:lnTo>
                  <a:lnTo>
                    <a:pt x="3223399" y="584200"/>
                  </a:lnTo>
                  <a:lnTo>
                    <a:pt x="3223399" y="571500"/>
                  </a:lnTo>
                  <a:lnTo>
                    <a:pt x="3230156" y="584200"/>
                  </a:lnTo>
                  <a:lnTo>
                    <a:pt x="3230156" y="444500"/>
                  </a:lnTo>
                  <a:lnTo>
                    <a:pt x="3219691" y="444500"/>
                  </a:lnTo>
                  <a:lnTo>
                    <a:pt x="3219691" y="609600"/>
                  </a:lnTo>
                  <a:lnTo>
                    <a:pt x="3213252" y="609600"/>
                  </a:lnTo>
                  <a:lnTo>
                    <a:pt x="3209023" y="596900"/>
                  </a:lnTo>
                  <a:lnTo>
                    <a:pt x="3215119" y="596900"/>
                  </a:lnTo>
                  <a:lnTo>
                    <a:pt x="3219691" y="609600"/>
                  </a:lnTo>
                  <a:lnTo>
                    <a:pt x="3219691" y="444500"/>
                  </a:lnTo>
                  <a:lnTo>
                    <a:pt x="3217481" y="444500"/>
                  </a:lnTo>
                  <a:lnTo>
                    <a:pt x="3216630" y="431800"/>
                  </a:lnTo>
                  <a:lnTo>
                    <a:pt x="3232683" y="431800"/>
                  </a:lnTo>
                  <a:lnTo>
                    <a:pt x="3233534" y="444500"/>
                  </a:lnTo>
                  <a:lnTo>
                    <a:pt x="3233534" y="25400"/>
                  </a:lnTo>
                  <a:lnTo>
                    <a:pt x="3209874" y="25400"/>
                  </a:lnTo>
                  <a:lnTo>
                    <a:pt x="3209874" y="88900"/>
                  </a:lnTo>
                  <a:lnTo>
                    <a:pt x="3209023" y="101600"/>
                  </a:lnTo>
                  <a:lnTo>
                    <a:pt x="3198152" y="101600"/>
                  </a:lnTo>
                  <a:lnTo>
                    <a:pt x="3198152" y="444500"/>
                  </a:lnTo>
                  <a:lnTo>
                    <a:pt x="3194012" y="457200"/>
                  </a:lnTo>
                  <a:lnTo>
                    <a:pt x="3185363" y="457200"/>
                  </a:lnTo>
                  <a:lnTo>
                    <a:pt x="3182823" y="444500"/>
                  </a:lnTo>
                  <a:lnTo>
                    <a:pt x="3198152" y="444500"/>
                  </a:lnTo>
                  <a:lnTo>
                    <a:pt x="3198152" y="101600"/>
                  </a:lnTo>
                  <a:lnTo>
                    <a:pt x="3193821" y="101600"/>
                  </a:lnTo>
                  <a:lnTo>
                    <a:pt x="3193008" y="89446"/>
                  </a:lnTo>
                  <a:lnTo>
                    <a:pt x="3192970" y="88900"/>
                  </a:lnTo>
                  <a:lnTo>
                    <a:pt x="3194659" y="88900"/>
                  </a:lnTo>
                  <a:lnTo>
                    <a:pt x="3197161" y="76352"/>
                  </a:lnTo>
                  <a:lnTo>
                    <a:pt x="3197199" y="76200"/>
                  </a:lnTo>
                  <a:lnTo>
                    <a:pt x="3208185" y="76200"/>
                  </a:lnTo>
                  <a:lnTo>
                    <a:pt x="3209874" y="88900"/>
                  </a:lnTo>
                  <a:lnTo>
                    <a:pt x="3209874" y="25400"/>
                  </a:lnTo>
                  <a:lnTo>
                    <a:pt x="3212401" y="12700"/>
                  </a:lnTo>
                  <a:lnTo>
                    <a:pt x="3207131" y="25400"/>
                  </a:lnTo>
                  <a:lnTo>
                    <a:pt x="3202482" y="25400"/>
                  </a:lnTo>
                  <a:lnTo>
                    <a:pt x="3198152" y="38100"/>
                  </a:lnTo>
                  <a:lnTo>
                    <a:pt x="3193821" y="38100"/>
                  </a:lnTo>
                  <a:lnTo>
                    <a:pt x="3195510" y="25400"/>
                  </a:lnTo>
                  <a:lnTo>
                    <a:pt x="3181985" y="25400"/>
                  </a:lnTo>
                  <a:lnTo>
                    <a:pt x="3181985" y="139700"/>
                  </a:lnTo>
                  <a:lnTo>
                    <a:pt x="3175431" y="139700"/>
                  </a:lnTo>
                  <a:lnTo>
                    <a:pt x="3172688" y="152400"/>
                  </a:lnTo>
                  <a:lnTo>
                    <a:pt x="3160598" y="152400"/>
                  </a:lnTo>
                  <a:lnTo>
                    <a:pt x="3161487" y="139700"/>
                  </a:lnTo>
                  <a:lnTo>
                    <a:pt x="3170313" y="127000"/>
                  </a:lnTo>
                  <a:lnTo>
                    <a:pt x="3181985" y="139700"/>
                  </a:lnTo>
                  <a:lnTo>
                    <a:pt x="3181985" y="25400"/>
                  </a:lnTo>
                  <a:lnTo>
                    <a:pt x="3150044" y="25400"/>
                  </a:lnTo>
                  <a:lnTo>
                    <a:pt x="3144799" y="12700"/>
                  </a:lnTo>
                  <a:lnTo>
                    <a:pt x="3140570" y="25400"/>
                  </a:lnTo>
                  <a:lnTo>
                    <a:pt x="3134449" y="12700"/>
                  </a:lnTo>
                  <a:lnTo>
                    <a:pt x="3128746" y="25158"/>
                  </a:lnTo>
                  <a:lnTo>
                    <a:pt x="3128746" y="1765300"/>
                  </a:lnTo>
                  <a:lnTo>
                    <a:pt x="3127895" y="1767433"/>
                  </a:lnTo>
                  <a:lnTo>
                    <a:pt x="3127895" y="2997200"/>
                  </a:lnTo>
                  <a:lnTo>
                    <a:pt x="3127895" y="3009900"/>
                  </a:lnTo>
                  <a:lnTo>
                    <a:pt x="3115221" y="3009900"/>
                  </a:lnTo>
                  <a:lnTo>
                    <a:pt x="3116072" y="2997200"/>
                  </a:lnTo>
                  <a:lnTo>
                    <a:pt x="3127895" y="2997200"/>
                  </a:lnTo>
                  <a:lnTo>
                    <a:pt x="3127895" y="1767433"/>
                  </a:lnTo>
                  <a:lnTo>
                    <a:pt x="3125368" y="1773732"/>
                  </a:lnTo>
                  <a:lnTo>
                    <a:pt x="3125368" y="2171700"/>
                  </a:lnTo>
                  <a:lnTo>
                    <a:pt x="3122828" y="2175459"/>
                  </a:lnTo>
                  <a:lnTo>
                    <a:pt x="3122828" y="2781300"/>
                  </a:lnTo>
                  <a:lnTo>
                    <a:pt x="3117761" y="2781300"/>
                  </a:lnTo>
                  <a:lnTo>
                    <a:pt x="3119450" y="2794000"/>
                  </a:lnTo>
                  <a:lnTo>
                    <a:pt x="3110153" y="2794000"/>
                  </a:lnTo>
                  <a:lnTo>
                    <a:pt x="3109303" y="2781300"/>
                  </a:lnTo>
                  <a:lnTo>
                    <a:pt x="3107613" y="2781300"/>
                  </a:lnTo>
                  <a:lnTo>
                    <a:pt x="3111843" y="2768600"/>
                  </a:lnTo>
                  <a:lnTo>
                    <a:pt x="3118599" y="2768600"/>
                  </a:lnTo>
                  <a:lnTo>
                    <a:pt x="3122828" y="2781300"/>
                  </a:lnTo>
                  <a:lnTo>
                    <a:pt x="3122828" y="2175459"/>
                  </a:lnTo>
                  <a:lnTo>
                    <a:pt x="3116783" y="2184400"/>
                  </a:lnTo>
                  <a:lnTo>
                    <a:pt x="3109938" y="2197100"/>
                  </a:lnTo>
                  <a:lnTo>
                    <a:pt x="3108502" y="2209647"/>
                  </a:lnTo>
                  <a:lnTo>
                    <a:pt x="3108490" y="2209800"/>
                  </a:lnTo>
                  <a:lnTo>
                    <a:pt x="3116072" y="2222500"/>
                  </a:lnTo>
                  <a:lnTo>
                    <a:pt x="3097441" y="2209800"/>
                  </a:lnTo>
                  <a:lnTo>
                    <a:pt x="3096552" y="2197100"/>
                  </a:lnTo>
                  <a:lnTo>
                    <a:pt x="3095675" y="2184400"/>
                  </a:lnTo>
                  <a:lnTo>
                    <a:pt x="3106445" y="2171700"/>
                  </a:lnTo>
                  <a:lnTo>
                    <a:pt x="3125368" y="2171700"/>
                  </a:lnTo>
                  <a:lnTo>
                    <a:pt x="3125368" y="1773732"/>
                  </a:lnTo>
                  <a:lnTo>
                    <a:pt x="3123654" y="1778000"/>
                  </a:lnTo>
                  <a:lnTo>
                    <a:pt x="3117227" y="1778000"/>
                  </a:lnTo>
                  <a:lnTo>
                    <a:pt x="3111271" y="1790700"/>
                  </a:lnTo>
                  <a:lnTo>
                    <a:pt x="3099981" y="1790700"/>
                  </a:lnTo>
                  <a:lnTo>
                    <a:pt x="3103600" y="1778000"/>
                  </a:lnTo>
                  <a:lnTo>
                    <a:pt x="3114510" y="1765300"/>
                  </a:lnTo>
                  <a:lnTo>
                    <a:pt x="3128746" y="1765300"/>
                  </a:lnTo>
                  <a:lnTo>
                    <a:pt x="3128746" y="25158"/>
                  </a:lnTo>
                  <a:lnTo>
                    <a:pt x="3128632" y="25400"/>
                  </a:lnTo>
                  <a:lnTo>
                    <a:pt x="3125368" y="38100"/>
                  </a:lnTo>
                  <a:lnTo>
                    <a:pt x="3119793" y="25400"/>
                  </a:lnTo>
                  <a:lnTo>
                    <a:pt x="3116275" y="12700"/>
                  </a:lnTo>
                  <a:lnTo>
                    <a:pt x="3111817" y="12700"/>
                  </a:lnTo>
                  <a:lnTo>
                    <a:pt x="3103384" y="0"/>
                  </a:lnTo>
                  <a:lnTo>
                    <a:pt x="3100616" y="0"/>
                  </a:lnTo>
                  <a:lnTo>
                    <a:pt x="3098317" y="12700"/>
                  </a:lnTo>
                  <a:lnTo>
                    <a:pt x="3096018" y="12700"/>
                  </a:lnTo>
                  <a:lnTo>
                    <a:pt x="3093250" y="25400"/>
                  </a:lnTo>
                  <a:lnTo>
                    <a:pt x="3093250" y="12700"/>
                  </a:lnTo>
                  <a:lnTo>
                    <a:pt x="3087332" y="25400"/>
                  </a:lnTo>
                  <a:lnTo>
                    <a:pt x="3083102" y="0"/>
                  </a:lnTo>
                  <a:lnTo>
                    <a:pt x="3078886" y="12700"/>
                  </a:lnTo>
                  <a:lnTo>
                    <a:pt x="3083102" y="12700"/>
                  </a:lnTo>
                  <a:lnTo>
                    <a:pt x="3083102" y="25400"/>
                  </a:lnTo>
                  <a:lnTo>
                    <a:pt x="3078886" y="25400"/>
                  </a:lnTo>
                  <a:lnTo>
                    <a:pt x="3078886" y="2794000"/>
                  </a:lnTo>
                  <a:lnTo>
                    <a:pt x="3078886" y="2806700"/>
                  </a:lnTo>
                  <a:lnTo>
                    <a:pt x="3075508" y="2806700"/>
                  </a:lnTo>
                  <a:lnTo>
                    <a:pt x="3075508" y="3429000"/>
                  </a:lnTo>
                  <a:lnTo>
                    <a:pt x="3072968" y="3441700"/>
                  </a:lnTo>
                  <a:lnTo>
                    <a:pt x="3065361" y="3429000"/>
                  </a:lnTo>
                  <a:lnTo>
                    <a:pt x="3060293" y="3429000"/>
                  </a:lnTo>
                  <a:lnTo>
                    <a:pt x="3062821" y="3416300"/>
                  </a:lnTo>
                  <a:lnTo>
                    <a:pt x="3070428" y="3429000"/>
                  </a:lnTo>
                  <a:lnTo>
                    <a:pt x="3075508" y="3429000"/>
                  </a:lnTo>
                  <a:lnTo>
                    <a:pt x="3075508" y="2806700"/>
                  </a:lnTo>
                  <a:lnTo>
                    <a:pt x="3072117" y="2806700"/>
                  </a:lnTo>
                  <a:lnTo>
                    <a:pt x="3068739" y="2794000"/>
                  </a:lnTo>
                  <a:lnTo>
                    <a:pt x="3078886" y="2794000"/>
                  </a:lnTo>
                  <a:lnTo>
                    <a:pt x="3078886" y="25400"/>
                  </a:lnTo>
                  <a:lnTo>
                    <a:pt x="3077489" y="25400"/>
                  </a:lnTo>
                  <a:lnTo>
                    <a:pt x="3077197" y="24765"/>
                  </a:lnTo>
                  <a:lnTo>
                    <a:pt x="3077197" y="1536700"/>
                  </a:lnTo>
                  <a:lnTo>
                    <a:pt x="3073806" y="1536700"/>
                  </a:lnTo>
                  <a:lnTo>
                    <a:pt x="3073806" y="2095500"/>
                  </a:lnTo>
                  <a:lnTo>
                    <a:pt x="3072117" y="2108200"/>
                  </a:lnTo>
                  <a:lnTo>
                    <a:pt x="3068739" y="2108200"/>
                  </a:lnTo>
                  <a:lnTo>
                    <a:pt x="3069590" y="2095500"/>
                  </a:lnTo>
                  <a:lnTo>
                    <a:pt x="3073806" y="2095500"/>
                  </a:lnTo>
                  <a:lnTo>
                    <a:pt x="3073806" y="1536700"/>
                  </a:lnTo>
                  <a:lnTo>
                    <a:pt x="3071723" y="1536700"/>
                  </a:lnTo>
                  <a:lnTo>
                    <a:pt x="3064497" y="1549425"/>
                  </a:lnTo>
                  <a:lnTo>
                    <a:pt x="3059849" y="1549425"/>
                  </a:lnTo>
                  <a:lnTo>
                    <a:pt x="3061982" y="1562100"/>
                  </a:lnTo>
                  <a:lnTo>
                    <a:pt x="3045079" y="1562100"/>
                  </a:lnTo>
                  <a:lnTo>
                    <a:pt x="3043999" y="1574800"/>
                  </a:lnTo>
                  <a:lnTo>
                    <a:pt x="3043961" y="1587715"/>
                  </a:lnTo>
                  <a:lnTo>
                    <a:pt x="3040557" y="1600200"/>
                  </a:lnTo>
                  <a:lnTo>
                    <a:pt x="3029000" y="1612925"/>
                  </a:lnTo>
                  <a:lnTo>
                    <a:pt x="3037433" y="1612925"/>
                  </a:lnTo>
                  <a:lnTo>
                    <a:pt x="3036100" y="1625600"/>
                  </a:lnTo>
                  <a:lnTo>
                    <a:pt x="3036506" y="1625600"/>
                  </a:lnTo>
                  <a:lnTo>
                    <a:pt x="3050146" y="1638300"/>
                  </a:lnTo>
                  <a:lnTo>
                    <a:pt x="3031667" y="1638300"/>
                  </a:lnTo>
                  <a:lnTo>
                    <a:pt x="3024365" y="1651000"/>
                  </a:lnTo>
                  <a:lnTo>
                    <a:pt x="3016351" y="1651000"/>
                  </a:lnTo>
                  <a:lnTo>
                    <a:pt x="3018840" y="1663700"/>
                  </a:lnTo>
                  <a:lnTo>
                    <a:pt x="3022257" y="1663700"/>
                  </a:lnTo>
                  <a:lnTo>
                    <a:pt x="3040011" y="1676400"/>
                  </a:lnTo>
                  <a:lnTo>
                    <a:pt x="3036633" y="1676400"/>
                  </a:lnTo>
                  <a:lnTo>
                    <a:pt x="3037725" y="1689100"/>
                  </a:lnTo>
                  <a:lnTo>
                    <a:pt x="3036671" y="1689100"/>
                  </a:lnTo>
                  <a:lnTo>
                    <a:pt x="3036671" y="3619500"/>
                  </a:lnTo>
                  <a:lnTo>
                    <a:pt x="3033242" y="3619500"/>
                  </a:lnTo>
                  <a:lnTo>
                    <a:pt x="3031553" y="3606800"/>
                  </a:lnTo>
                  <a:lnTo>
                    <a:pt x="3034093" y="3606800"/>
                  </a:lnTo>
                  <a:lnTo>
                    <a:pt x="3036671" y="3619500"/>
                  </a:lnTo>
                  <a:lnTo>
                    <a:pt x="3036671" y="1689100"/>
                  </a:lnTo>
                  <a:lnTo>
                    <a:pt x="3036620" y="2514625"/>
                  </a:lnTo>
                  <a:lnTo>
                    <a:pt x="3031858" y="2527300"/>
                  </a:lnTo>
                  <a:lnTo>
                    <a:pt x="3027121" y="2527300"/>
                  </a:lnTo>
                  <a:lnTo>
                    <a:pt x="3027121" y="3124200"/>
                  </a:lnTo>
                  <a:lnTo>
                    <a:pt x="3024670" y="3136900"/>
                  </a:lnTo>
                  <a:lnTo>
                    <a:pt x="3018040" y="3136900"/>
                  </a:lnTo>
                  <a:lnTo>
                    <a:pt x="3018040" y="3632200"/>
                  </a:lnTo>
                  <a:lnTo>
                    <a:pt x="3018040" y="3644900"/>
                  </a:lnTo>
                  <a:lnTo>
                    <a:pt x="3015500" y="3632200"/>
                  </a:lnTo>
                  <a:lnTo>
                    <a:pt x="3018040" y="3632200"/>
                  </a:lnTo>
                  <a:lnTo>
                    <a:pt x="3018040" y="3136900"/>
                  </a:lnTo>
                  <a:lnTo>
                    <a:pt x="3016351" y="3136900"/>
                  </a:lnTo>
                  <a:lnTo>
                    <a:pt x="3016351" y="3124200"/>
                  </a:lnTo>
                  <a:lnTo>
                    <a:pt x="3027121" y="3124200"/>
                  </a:lnTo>
                  <a:lnTo>
                    <a:pt x="3027121" y="2527300"/>
                  </a:lnTo>
                  <a:lnTo>
                    <a:pt x="3019729" y="2527300"/>
                  </a:lnTo>
                  <a:lnTo>
                    <a:pt x="3019729" y="2959100"/>
                  </a:lnTo>
                  <a:lnTo>
                    <a:pt x="3013811" y="2959100"/>
                  </a:lnTo>
                  <a:lnTo>
                    <a:pt x="3013811" y="3162300"/>
                  </a:lnTo>
                  <a:lnTo>
                    <a:pt x="2994380" y="3162300"/>
                  </a:lnTo>
                  <a:lnTo>
                    <a:pt x="2989300" y="3175000"/>
                  </a:lnTo>
                  <a:lnTo>
                    <a:pt x="2986773" y="3175000"/>
                  </a:lnTo>
                  <a:lnTo>
                    <a:pt x="2980867" y="3187700"/>
                  </a:lnTo>
                  <a:lnTo>
                    <a:pt x="2971622" y="3187700"/>
                  </a:lnTo>
                  <a:lnTo>
                    <a:pt x="2972892" y="3175000"/>
                  </a:lnTo>
                  <a:lnTo>
                    <a:pt x="2972346" y="3162300"/>
                  </a:lnTo>
                  <a:lnTo>
                    <a:pt x="2983280" y="3162300"/>
                  </a:lnTo>
                  <a:lnTo>
                    <a:pt x="2992907" y="3149600"/>
                  </a:lnTo>
                  <a:lnTo>
                    <a:pt x="3012960" y="3149600"/>
                  </a:lnTo>
                  <a:lnTo>
                    <a:pt x="3013811" y="3162300"/>
                  </a:lnTo>
                  <a:lnTo>
                    <a:pt x="3013811" y="2959100"/>
                  </a:lnTo>
                  <a:lnTo>
                    <a:pt x="3009582" y="2959100"/>
                  </a:lnTo>
                  <a:lnTo>
                    <a:pt x="3009582" y="2946400"/>
                  </a:lnTo>
                  <a:lnTo>
                    <a:pt x="3016351" y="2946400"/>
                  </a:lnTo>
                  <a:lnTo>
                    <a:pt x="3019729" y="2959100"/>
                  </a:lnTo>
                  <a:lnTo>
                    <a:pt x="3019729" y="2527300"/>
                  </a:lnTo>
                  <a:lnTo>
                    <a:pt x="3012960" y="2527300"/>
                  </a:lnTo>
                  <a:lnTo>
                    <a:pt x="3012960" y="2514625"/>
                  </a:lnTo>
                  <a:lnTo>
                    <a:pt x="3036620" y="2514625"/>
                  </a:lnTo>
                  <a:lnTo>
                    <a:pt x="3036620" y="1689100"/>
                  </a:lnTo>
                  <a:lnTo>
                    <a:pt x="3035782" y="1689100"/>
                  </a:lnTo>
                  <a:lnTo>
                    <a:pt x="3035782" y="1866900"/>
                  </a:lnTo>
                  <a:lnTo>
                    <a:pt x="3033141" y="1866900"/>
                  </a:lnTo>
                  <a:lnTo>
                    <a:pt x="3031553" y="1861731"/>
                  </a:lnTo>
                  <a:lnTo>
                    <a:pt x="3031553" y="2108200"/>
                  </a:lnTo>
                  <a:lnTo>
                    <a:pt x="3018040" y="2108200"/>
                  </a:lnTo>
                  <a:lnTo>
                    <a:pt x="3019729" y="2120900"/>
                  </a:lnTo>
                  <a:lnTo>
                    <a:pt x="3011233" y="2120900"/>
                  </a:lnTo>
                  <a:lnTo>
                    <a:pt x="3014548" y="2108200"/>
                  </a:lnTo>
                  <a:lnTo>
                    <a:pt x="3024047" y="2095500"/>
                  </a:lnTo>
                  <a:lnTo>
                    <a:pt x="3031553" y="2108200"/>
                  </a:lnTo>
                  <a:lnTo>
                    <a:pt x="3031553" y="1861731"/>
                  </a:lnTo>
                  <a:lnTo>
                    <a:pt x="3029318" y="1854428"/>
                  </a:lnTo>
                  <a:lnTo>
                    <a:pt x="3029267" y="1854250"/>
                  </a:lnTo>
                  <a:lnTo>
                    <a:pt x="3031579" y="1854250"/>
                  </a:lnTo>
                  <a:lnTo>
                    <a:pt x="3035782" y="1866900"/>
                  </a:lnTo>
                  <a:lnTo>
                    <a:pt x="3035782" y="1689100"/>
                  </a:lnTo>
                  <a:lnTo>
                    <a:pt x="3032087" y="1689100"/>
                  </a:lnTo>
                  <a:lnTo>
                    <a:pt x="3023438" y="1701800"/>
                  </a:lnTo>
                  <a:lnTo>
                    <a:pt x="3015500" y="1701800"/>
                  </a:lnTo>
                  <a:lnTo>
                    <a:pt x="3029026" y="1714500"/>
                  </a:lnTo>
                  <a:lnTo>
                    <a:pt x="3018040" y="1714500"/>
                  </a:lnTo>
                  <a:lnTo>
                    <a:pt x="3023946" y="1727200"/>
                  </a:lnTo>
                  <a:lnTo>
                    <a:pt x="3018459" y="1727200"/>
                  </a:lnTo>
                  <a:lnTo>
                    <a:pt x="3018066" y="1739900"/>
                  </a:lnTo>
                  <a:lnTo>
                    <a:pt x="3007893" y="1739900"/>
                  </a:lnTo>
                  <a:lnTo>
                    <a:pt x="3006725" y="1751622"/>
                  </a:lnTo>
                  <a:lnTo>
                    <a:pt x="3006623" y="1752600"/>
                  </a:lnTo>
                  <a:lnTo>
                    <a:pt x="3007893" y="1765300"/>
                  </a:lnTo>
                  <a:lnTo>
                    <a:pt x="3009735" y="1777606"/>
                  </a:lnTo>
                  <a:lnTo>
                    <a:pt x="3009798" y="1778000"/>
                  </a:lnTo>
                  <a:lnTo>
                    <a:pt x="3010433" y="1790700"/>
                  </a:lnTo>
                  <a:lnTo>
                    <a:pt x="3017050" y="1778000"/>
                  </a:lnTo>
                  <a:lnTo>
                    <a:pt x="3025965" y="1778000"/>
                  </a:lnTo>
                  <a:lnTo>
                    <a:pt x="3034080" y="1790700"/>
                  </a:lnTo>
                  <a:lnTo>
                    <a:pt x="3010433" y="1790700"/>
                  </a:lnTo>
                  <a:lnTo>
                    <a:pt x="3007055" y="1790700"/>
                  </a:lnTo>
                  <a:lnTo>
                    <a:pt x="3007055" y="1803400"/>
                  </a:lnTo>
                  <a:lnTo>
                    <a:pt x="3019412" y="1803400"/>
                  </a:lnTo>
                  <a:lnTo>
                    <a:pt x="3023336" y="1816100"/>
                  </a:lnTo>
                  <a:lnTo>
                    <a:pt x="3018040" y="1816100"/>
                  </a:lnTo>
                  <a:lnTo>
                    <a:pt x="3020466" y="1828241"/>
                  </a:lnTo>
                  <a:lnTo>
                    <a:pt x="3020568" y="1828800"/>
                  </a:lnTo>
                  <a:lnTo>
                    <a:pt x="3018764" y="1828800"/>
                  </a:lnTo>
                  <a:lnTo>
                    <a:pt x="3015843" y="1821319"/>
                  </a:lnTo>
                  <a:lnTo>
                    <a:pt x="3016313" y="1828241"/>
                  </a:lnTo>
                  <a:lnTo>
                    <a:pt x="3016351" y="1828800"/>
                  </a:lnTo>
                  <a:lnTo>
                    <a:pt x="3018040" y="1828800"/>
                  </a:lnTo>
                  <a:lnTo>
                    <a:pt x="3020403" y="1840661"/>
                  </a:lnTo>
                  <a:lnTo>
                    <a:pt x="3020453" y="1840903"/>
                  </a:lnTo>
                  <a:lnTo>
                    <a:pt x="3020530" y="1841296"/>
                  </a:lnTo>
                  <a:lnTo>
                    <a:pt x="3020593" y="1841550"/>
                  </a:lnTo>
                  <a:lnTo>
                    <a:pt x="3024809" y="1854250"/>
                  </a:lnTo>
                  <a:lnTo>
                    <a:pt x="3028175" y="1854250"/>
                  </a:lnTo>
                  <a:lnTo>
                    <a:pt x="3028175" y="1866900"/>
                  </a:lnTo>
                  <a:lnTo>
                    <a:pt x="3023197" y="1854428"/>
                  </a:lnTo>
                  <a:lnTo>
                    <a:pt x="3023133" y="1854250"/>
                  </a:lnTo>
                  <a:lnTo>
                    <a:pt x="3021419" y="1854250"/>
                  </a:lnTo>
                  <a:lnTo>
                    <a:pt x="3021419" y="1879600"/>
                  </a:lnTo>
                  <a:lnTo>
                    <a:pt x="3018879" y="1879600"/>
                  </a:lnTo>
                  <a:lnTo>
                    <a:pt x="3016351" y="1866900"/>
                  </a:lnTo>
                  <a:lnTo>
                    <a:pt x="3018879" y="1866900"/>
                  </a:lnTo>
                  <a:lnTo>
                    <a:pt x="3021419" y="1879600"/>
                  </a:lnTo>
                  <a:lnTo>
                    <a:pt x="3021419" y="1854250"/>
                  </a:lnTo>
                  <a:lnTo>
                    <a:pt x="3018891" y="1854250"/>
                  </a:lnTo>
                  <a:lnTo>
                    <a:pt x="3015627" y="1841982"/>
                  </a:lnTo>
                  <a:lnTo>
                    <a:pt x="3015513" y="1841550"/>
                  </a:lnTo>
                  <a:lnTo>
                    <a:pt x="3011449" y="1829333"/>
                  </a:lnTo>
                  <a:lnTo>
                    <a:pt x="3011335" y="1828977"/>
                  </a:lnTo>
                  <a:lnTo>
                    <a:pt x="3011271" y="1828800"/>
                  </a:lnTo>
                  <a:lnTo>
                    <a:pt x="3007893" y="1828800"/>
                  </a:lnTo>
                  <a:lnTo>
                    <a:pt x="3007055" y="1828800"/>
                  </a:lnTo>
                  <a:lnTo>
                    <a:pt x="3008909" y="1834388"/>
                  </a:lnTo>
                  <a:lnTo>
                    <a:pt x="3008007" y="1829460"/>
                  </a:lnTo>
                  <a:lnTo>
                    <a:pt x="3008947" y="1834388"/>
                  </a:lnTo>
                  <a:lnTo>
                    <a:pt x="3008998" y="1834642"/>
                  </a:lnTo>
                  <a:lnTo>
                    <a:pt x="3011208" y="1841296"/>
                  </a:lnTo>
                  <a:lnTo>
                    <a:pt x="3011284" y="1841550"/>
                  </a:lnTo>
                  <a:lnTo>
                    <a:pt x="3013811" y="1854250"/>
                  </a:lnTo>
                  <a:lnTo>
                    <a:pt x="3012516" y="1854250"/>
                  </a:lnTo>
                  <a:lnTo>
                    <a:pt x="3012579" y="1854974"/>
                  </a:lnTo>
                  <a:lnTo>
                    <a:pt x="3013075" y="1857933"/>
                  </a:lnTo>
                  <a:lnTo>
                    <a:pt x="3014434" y="1866900"/>
                  </a:lnTo>
                  <a:lnTo>
                    <a:pt x="3012503" y="1866900"/>
                  </a:lnTo>
                  <a:lnTo>
                    <a:pt x="3014662" y="1879600"/>
                  </a:lnTo>
                  <a:lnTo>
                    <a:pt x="3006610" y="1841982"/>
                  </a:lnTo>
                  <a:lnTo>
                    <a:pt x="3006521" y="1841550"/>
                  </a:lnTo>
                  <a:lnTo>
                    <a:pt x="3002877" y="1829333"/>
                  </a:lnTo>
                  <a:lnTo>
                    <a:pt x="3003321" y="1834388"/>
                  </a:lnTo>
                  <a:lnTo>
                    <a:pt x="3003435" y="1835696"/>
                  </a:lnTo>
                  <a:lnTo>
                    <a:pt x="3003499" y="1836966"/>
                  </a:lnTo>
                  <a:lnTo>
                    <a:pt x="3003169" y="1835696"/>
                  </a:lnTo>
                  <a:lnTo>
                    <a:pt x="3002470" y="1832724"/>
                  </a:lnTo>
                  <a:lnTo>
                    <a:pt x="3002597" y="1834388"/>
                  </a:lnTo>
                  <a:lnTo>
                    <a:pt x="3002877" y="1837194"/>
                  </a:lnTo>
                  <a:lnTo>
                    <a:pt x="3002915" y="1837563"/>
                  </a:lnTo>
                  <a:lnTo>
                    <a:pt x="3002851" y="1837194"/>
                  </a:lnTo>
                  <a:lnTo>
                    <a:pt x="3002140" y="1831289"/>
                  </a:lnTo>
                  <a:lnTo>
                    <a:pt x="2998838" y="1817103"/>
                  </a:lnTo>
                  <a:lnTo>
                    <a:pt x="2999282" y="1820329"/>
                  </a:lnTo>
                  <a:lnTo>
                    <a:pt x="3002457" y="1839976"/>
                  </a:lnTo>
                  <a:lnTo>
                    <a:pt x="3002572" y="1840661"/>
                  </a:lnTo>
                  <a:lnTo>
                    <a:pt x="3002610" y="1840903"/>
                  </a:lnTo>
                  <a:lnTo>
                    <a:pt x="3002711" y="1841550"/>
                  </a:lnTo>
                  <a:lnTo>
                    <a:pt x="3003321" y="1841550"/>
                  </a:lnTo>
                  <a:lnTo>
                    <a:pt x="3003232" y="1840661"/>
                  </a:lnTo>
                  <a:lnTo>
                    <a:pt x="3003169" y="1839976"/>
                  </a:lnTo>
                  <a:lnTo>
                    <a:pt x="3003054" y="1838960"/>
                  </a:lnTo>
                  <a:lnTo>
                    <a:pt x="3003194" y="1839976"/>
                  </a:lnTo>
                  <a:lnTo>
                    <a:pt x="3003283" y="1840661"/>
                  </a:lnTo>
                  <a:lnTo>
                    <a:pt x="3003385" y="1841550"/>
                  </a:lnTo>
                  <a:lnTo>
                    <a:pt x="3003956" y="1841550"/>
                  </a:lnTo>
                  <a:lnTo>
                    <a:pt x="3003867" y="1840661"/>
                  </a:lnTo>
                  <a:lnTo>
                    <a:pt x="3003816" y="1839976"/>
                  </a:lnTo>
                  <a:lnTo>
                    <a:pt x="3003727" y="1838960"/>
                  </a:lnTo>
                  <a:lnTo>
                    <a:pt x="3003600" y="1837588"/>
                  </a:lnTo>
                  <a:lnTo>
                    <a:pt x="3004324" y="1840661"/>
                  </a:lnTo>
                  <a:lnTo>
                    <a:pt x="3004375" y="1840903"/>
                  </a:lnTo>
                  <a:lnTo>
                    <a:pt x="3004464" y="1841296"/>
                  </a:lnTo>
                  <a:lnTo>
                    <a:pt x="3004578" y="1841982"/>
                  </a:lnTo>
                  <a:lnTo>
                    <a:pt x="3006115" y="1854250"/>
                  </a:lnTo>
                  <a:lnTo>
                    <a:pt x="3004934" y="1854250"/>
                  </a:lnTo>
                  <a:lnTo>
                    <a:pt x="3007893" y="1866900"/>
                  </a:lnTo>
                  <a:lnTo>
                    <a:pt x="3008744" y="1879600"/>
                  </a:lnTo>
                  <a:lnTo>
                    <a:pt x="3008744" y="1892300"/>
                  </a:lnTo>
                  <a:lnTo>
                    <a:pt x="3006204" y="1879600"/>
                  </a:lnTo>
                  <a:lnTo>
                    <a:pt x="3005366" y="1879600"/>
                  </a:lnTo>
                  <a:lnTo>
                    <a:pt x="3004934" y="1876386"/>
                  </a:lnTo>
                  <a:lnTo>
                    <a:pt x="3004934" y="2374900"/>
                  </a:lnTo>
                  <a:lnTo>
                    <a:pt x="3002242" y="2387600"/>
                  </a:lnTo>
                  <a:lnTo>
                    <a:pt x="3003664" y="2374900"/>
                  </a:lnTo>
                  <a:lnTo>
                    <a:pt x="3004934" y="2374900"/>
                  </a:lnTo>
                  <a:lnTo>
                    <a:pt x="3004934" y="1876386"/>
                  </a:lnTo>
                  <a:lnTo>
                    <a:pt x="3003778" y="1867750"/>
                  </a:lnTo>
                  <a:lnTo>
                    <a:pt x="3003664" y="1866900"/>
                  </a:lnTo>
                  <a:lnTo>
                    <a:pt x="3001289" y="1854974"/>
                  </a:lnTo>
                  <a:lnTo>
                    <a:pt x="3001187" y="1854428"/>
                  </a:lnTo>
                  <a:lnTo>
                    <a:pt x="3001149" y="1854250"/>
                  </a:lnTo>
                  <a:lnTo>
                    <a:pt x="2998838" y="1829333"/>
                  </a:lnTo>
                  <a:lnTo>
                    <a:pt x="2998787" y="1828800"/>
                  </a:lnTo>
                  <a:lnTo>
                    <a:pt x="2996908" y="1816100"/>
                  </a:lnTo>
                  <a:lnTo>
                    <a:pt x="2995879" y="1805508"/>
                  </a:lnTo>
                  <a:lnTo>
                    <a:pt x="2996209" y="1816100"/>
                  </a:lnTo>
                  <a:lnTo>
                    <a:pt x="2997530" y="1848675"/>
                  </a:lnTo>
                  <a:lnTo>
                    <a:pt x="2997644" y="1851494"/>
                  </a:lnTo>
                  <a:lnTo>
                    <a:pt x="2997758" y="1866900"/>
                  </a:lnTo>
                  <a:lnTo>
                    <a:pt x="2998597" y="1866900"/>
                  </a:lnTo>
                  <a:lnTo>
                    <a:pt x="2998597" y="1879600"/>
                  </a:lnTo>
                  <a:lnTo>
                    <a:pt x="2997758" y="1879600"/>
                  </a:lnTo>
                  <a:lnTo>
                    <a:pt x="2998089" y="1892363"/>
                  </a:lnTo>
                  <a:lnTo>
                    <a:pt x="2997162" y="1892363"/>
                  </a:lnTo>
                  <a:lnTo>
                    <a:pt x="2996069" y="1879600"/>
                  </a:lnTo>
                  <a:lnTo>
                    <a:pt x="2995218" y="1879600"/>
                  </a:lnTo>
                  <a:lnTo>
                    <a:pt x="2995218" y="2095500"/>
                  </a:lnTo>
                  <a:lnTo>
                    <a:pt x="2995218" y="2108200"/>
                  </a:lnTo>
                  <a:lnTo>
                    <a:pt x="2989300" y="2108200"/>
                  </a:lnTo>
                  <a:lnTo>
                    <a:pt x="2989300" y="2095500"/>
                  </a:lnTo>
                  <a:lnTo>
                    <a:pt x="2995218" y="2095500"/>
                  </a:lnTo>
                  <a:lnTo>
                    <a:pt x="2995218" y="1879600"/>
                  </a:lnTo>
                  <a:lnTo>
                    <a:pt x="2990989" y="1879600"/>
                  </a:lnTo>
                  <a:lnTo>
                    <a:pt x="2989415" y="1867750"/>
                  </a:lnTo>
                  <a:lnTo>
                    <a:pt x="2989300" y="1866900"/>
                  </a:lnTo>
                  <a:lnTo>
                    <a:pt x="2996069" y="1866900"/>
                  </a:lnTo>
                  <a:lnTo>
                    <a:pt x="2995993" y="1862480"/>
                  </a:lnTo>
                  <a:lnTo>
                    <a:pt x="2995866" y="1854974"/>
                  </a:lnTo>
                  <a:lnTo>
                    <a:pt x="2995853" y="1854250"/>
                  </a:lnTo>
                  <a:lnTo>
                    <a:pt x="2995765" y="1848675"/>
                  </a:lnTo>
                  <a:lnTo>
                    <a:pt x="2995638" y="1841296"/>
                  </a:lnTo>
                  <a:lnTo>
                    <a:pt x="2995523" y="1834388"/>
                  </a:lnTo>
                  <a:lnTo>
                    <a:pt x="2995422" y="1828241"/>
                  </a:lnTo>
                  <a:lnTo>
                    <a:pt x="2995307" y="1821319"/>
                  </a:lnTo>
                  <a:lnTo>
                    <a:pt x="2995295" y="1820329"/>
                  </a:lnTo>
                  <a:lnTo>
                    <a:pt x="2995168" y="1821319"/>
                  </a:lnTo>
                  <a:lnTo>
                    <a:pt x="2995053" y="1831289"/>
                  </a:lnTo>
                  <a:lnTo>
                    <a:pt x="2994939" y="1841550"/>
                  </a:lnTo>
                  <a:lnTo>
                    <a:pt x="2989707" y="1841550"/>
                  </a:lnTo>
                  <a:lnTo>
                    <a:pt x="2987611" y="1854123"/>
                  </a:lnTo>
                  <a:lnTo>
                    <a:pt x="2988424" y="1841982"/>
                  </a:lnTo>
                  <a:lnTo>
                    <a:pt x="2988538" y="1840903"/>
                  </a:lnTo>
                  <a:lnTo>
                    <a:pt x="2991840" y="1816100"/>
                  </a:lnTo>
                  <a:lnTo>
                    <a:pt x="2990151" y="1816100"/>
                  </a:lnTo>
                  <a:lnTo>
                    <a:pt x="2989275" y="1828241"/>
                  </a:lnTo>
                  <a:lnTo>
                    <a:pt x="2989237" y="1828800"/>
                  </a:lnTo>
                  <a:lnTo>
                    <a:pt x="2987141" y="1838401"/>
                  </a:lnTo>
                  <a:lnTo>
                    <a:pt x="2987014" y="1838960"/>
                  </a:lnTo>
                  <a:lnTo>
                    <a:pt x="2986811" y="1839658"/>
                  </a:lnTo>
                  <a:lnTo>
                    <a:pt x="2986887" y="1838401"/>
                  </a:lnTo>
                  <a:lnTo>
                    <a:pt x="2987878" y="1829333"/>
                  </a:lnTo>
                  <a:lnTo>
                    <a:pt x="2987929" y="1828800"/>
                  </a:lnTo>
                  <a:lnTo>
                    <a:pt x="2989199" y="1817103"/>
                  </a:lnTo>
                  <a:lnTo>
                    <a:pt x="2989300" y="1816100"/>
                  </a:lnTo>
                  <a:lnTo>
                    <a:pt x="2988703" y="1816100"/>
                  </a:lnTo>
                  <a:lnTo>
                    <a:pt x="2987662" y="1828241"/>
                  </a:lnTo>
                  <a:lnTo>
                    <a:pt x="2987611" y="1828800"/>
                  </a:lnTo>
                  <a:lnTo>
                    <a:pt x="2986633" y="1828800"/>
                  </a:lnTo>
                  <a:lnTo>
                    <a:pt x="2986633" y="1840699"/>
                  </a:lnTo>
                  <a:lnTo>
                    <a:pt x="2986582" y="1841296"/>
                  </a:lnTo>
                  <a:lnTo>
                    <a:pt x="2986455" y="1841550"/>
                  </a:lnTo>
                  <a:lnTo>
                    <a:pt x="2985071" y="1854250"/>
                  </a:lnTo>
                  <a:lnTo>
                    <a:pt x="2985490" y="1841982"/>
                  </a:lnTo>
                  <a:lnTo>
                    <a:pt x="2985503" y="1841550"/>
                  </a:lnTo>
                  <a:lnTo>
                    <a:pt x="2986455" y="1841550"/>
                  </a:lnTo>
                  <a:lnTo>
                    <a:pt x="2986633" y="1840699"/>
                  </a:lnTo>
                  <a:lnTo>
                    <a:pt x="2986633" y="1828800"/>
                  </a:lnTo>
                  <a:lnTo>
                    <a:pt x="2986024" y="1828800"/>
                  </a:lnTo>
                  <a:lnTo>
                    <a:pt x="2987484" y="1817103"/>
                  </a:lnTo>
                  <a:lnTo>
                    <a:pt x="2987611" y="1816100"/>
                  </a:lnTo>
                  <a:lnTo>
                    <a:pt x="2986455" y="1816100"/>
                  </a:lnTo>
                  <a:lnTo>
                    <a:pt x="2983903" y="1837194"/>
                  </a:lnTo>
                  <a:lnTo>
                    <a:pt x="2983865" y="1837563"/>
                  </a:lnTo>
                  <a:lnTo>
                    <a:pt x="2983763" y="1838401"/>
                  </a:lnTo>
                  <a:lnTo>
                    <a:pt x="2983700" y="1838960"/>
                  </a:lnTo>
                  <a:lnTo>
                    <a:pt x="2983573" y="1839976"/>
                  </a:lnTo>
                  <a:lnTo>
                    <a:pt x="2983484" y="1840661"/>
                  </a:lnTo>
                  <a:lnTo>
                    <a:pt x="2983382" y="1841550"/>
                  </a:lnTo>
                  <a:lnTo>
                    <a:pt x="2984195" y="1829333"/>
                  </a:lnTo>
                  <a:lnTo>
                    <a:pt x="2984233" y="1828800"/>
                  </a:lnTo>
                  <a:lnTo>
                    <a:pt x="2983382" y="1828800"/>
                  </a:lnTo>
                  <a:lnTo>
                    <a:pt x="2981020" y="1840661"/>
                  </a:lnTo>
                  <a:lnTo>
                    <a:pt x="2980969" y="1840903"/>
                  </a:lnTo>
                  <a:lnTo>
                    <a:pt x="2980842" y="1841550"/>
                  </a:lnTo>
                  <a:lnTo>
                    <a:pt x="2982468" y="1829333"/>
                  </a:lnTo>
                  <a:lnTo>
                    <a:pt x="2981718" y="1831289"/>
                  </a:lnTo>
                  <a:lnTo>
                    <a:pt x="2978594" y="1840661"/>
                  </a:lnTo>
                  <a:lnTo>
                    <a:pt x="2978518" y="1840903"/>
                  </a:lnTo>
                  <a:lnTo>
                    <a:pt x="2978327" y="1841296"/>
                  </a:lnTo>
                  <a:lnTo>
                    <a:pt x="2978315" y="1841550"/>
                  </a:lnTo>
                  <a:lnTo>
                    <a:pt x="2978416" y="1839976"/>
                  </a:lnTo>
                  <a:lnTo>
                    <a:pt x="2978518" y="1838401"/>
                  </a:lnTo>
                  <a:lnTo>
                    <a:pt x="2978607" y="1837194"/>
                  </a:lnTo>
                  <a:lnTo>
                    <a:pt x="2978708" y="1835696"/>
                  </a:lnTo>
                  <a:lnTo>
                    <a:pt x="2978785" y="1834388"/>
                  </a:lnTo>
                  <a:lnTo>
                    <a:pt x="2978899" y="1832724"/>
                  </a:lnTo>
                  <a:lnTo>
                    <a:pt x="2978924" y="1832343"/>
                  </a:lnTo>
                  <a:lnTo>
                    <a:pt x="2979331" y="1831289"/>
                  </a:lnTo>
                  <a:lnTo>
                    <a:pt x="2979915" y="1829333"/>
                  </a:lnTo>
                  <a:lnTo>
                    <a:pt x="2980017" y="1828977"/>
                  </a:lnTo>
                  <a:lnTo>
                    <a:pt x="2980080" y="1828800"/>
                  </a:lnTo>
                  <a:lnTo>
                    <a:pt x="2982239" y="1816100"/>
                  </a:lnTo>
                  <a:lnTo>
                    <a:pt x="2982430" y="1816100"/>
                  </a:lnTo>
                  <a:lnTo>
                    <a:pt x="2986773" y="1803400"/>
                  </a:lnTo>
                  <a:lnTo>
                    <a:pt x="2983382" y="1803400"/>
                  </a:lnTo>
                  <a:lnTo>
                    <a:pt x="2981693" y="1816100"/>
                  </a:lnTo>
                  <a:lnTo>
                    <a:pt x="2980156" y="1816100"/>
                  </a:lnTo>
                  <a:lnTo>
                    <a:pt x="2979750" y="1817103"/>
                  </a:lnTo>
                  <a:lnTo>
                    <a:pt x="2979915" y="1816100"/>
                  </a:lnTo>
                  <a:lnTo>
                    <a:pt x="2979255" y="1816100"/>
                  </a:lnTo>
                  <a:lnTo>
                    <a:pt x="2979166" y="1828800"/>
                  </a:lnTo>
                  <a:lnTo>
                    <a:pt x="2979128" y="1829333"/>
                  </a:lnTo>
                  <a:lnTo>
                    <a:pt x="2979001" y="1831289"/>
                  </a:lnTo>
                  <a:lnTo>
                    <a:pt x="2978924" y="1832292"/>
                  </a:lnTo>
                  <a:lnTo>
                    <a:pt x="2979128" y="1829333"/>
                  </a:lnTo>
                  <a:lnTo>
                    <a:pt x="2978531" y="1831187"/>
                  </a:lnTo>
                  <a:lnTo>
                    <a:pt x="2979026" y="1829333"/>
                  </a:lnTo>
                  <a:lnTo>
                    <a:pt x="2979115" y="1828977"/>
                  </a:lnTo>
                  <a:lnTo>
                    <a:pt x="2979166" y="1828800"/>
                  </a:lnTo>
                  <a:lnTo>
                    <a:pt x="2979166" y="1816100"/>
                  </a:lnTo>
                  <a:lnTo>
                    <a:pt x="2978315" y="1816100"/>
                  </a:lnTo>
                  <a:lnTo>
                    <a:pt x="2976372" y="1816100"/>
                  </a:lnTo>
                  <a:lnTo>
                    <a:pt x="2976372" y="1823288"/>
                  </a:lnTo>
                  <a:lnTo>
                    <a:pt x="2974162" y="1828800"/>
                  </a:lnTo>
                  <a:lnTo>
                    <a:pt x="2974340" y="1828241"/>
                  </a:lnTo>
                  <a:lnTo>
                    <a:pt x="2976372" y="1823288"/>
                  </a:lnTo>
                  <a:lnTo>
                    <a:pt x="2976372" y="1816100"/>
                  </a:lnTo>
                  <a:lnTo>
                    <a:pt x="2974873" y="1816100"/>
                  </a:lnTo>
                  <a:lnTo>
                    <a:pt x="2982544" y="1803400"/>
                  </a:lnTo>
                  <a:lnTo>
                    <a:pt x="2975787" y="1803400"/>
                  </a:lnTo>
                  <a:lnTo>
                    <a:pt x="2980855" y="1790700"/>
                  </a:lnTo>
                  <a:lnTo>
                    <a:pt x="2973921" y="1798764"/>
                  </a:lnTo>
                  <a:lnTo>
                    <a:pt x="2973921" y="1849323"/>
                  </a:lnTo>
                  <a:lnTo>
                    <a:pt x="2973501" y="1850745"/>
                  </a:lnTo>
                  <a:lnTo>
                    <a:pt x="2973311" y="1851177"/>
                  </a:lnTo>
                  <a:lnTo>
                    <a:pt x="2973387" y="1850745"/>
                  </a:lnTo>
                  <a:lnTo>
                    <a:pt x="2973921" y="1849323"/>
                  </a:lnTo>
                  <a:lnTo>
                    <a:pt x="2973921" y="1798764"/>
                  </a:lnTo>
                  <a:lnTo>
                    <a:pt x="2969933" y="1803400"/>
                  </a:lnTo>
                  <a:lnTo>
                    <a:pt x="2959798" y="1803400"/>
                  </a:lnTo>
                  <a:lnTo>
                    <a:pt x="2959798" y="2197100"/>
                  </a:lnTo>
                  <a:lnTo>
                    <a:pt x="2959062" y="2208187"/>
                  </a:lnTo>
                  <a:lnTo>
                    <a:pt x="2958947" y="2209647"/>
                  </a:lnTo>
                  <a:lnTo>
                    <a:pt x="2958134" y="2208187"/>
                  </a:lnTo>
                  <a:lnTo>
                    <a:pt x="2952559" y="2197100"/>
                  </a:lnTo>
                  <a:lnTo>
                    <a:pt x="2959798" y="2197100"/>
                  </a:lnTo>
                  <a:lnTo>
                    <a:pt x="2959798" y="1803400"/>
                  </a:lnTo>
                  <a:lnTo>
                    <a:pt x="2956420" y="1803400"/>
                  </a:lnTo>
                  <a:lnTo>
                    <a:pt x="2954731" y="1790700"/>
                  </a:lnTo>
                  <a:lnTo>
                    <a:pt x="2953029" y="1790700"/>
                  </a:lnTo>
                  <a:lnTo>
                    <a:pt x="2952864" y="1778000"/>
                  </a:lnTo>
                  <a:lnTo>
                    <a:pt x="2953562" y="1778000"/>
                  </a:lnTo>
                  <a:lnTo>
                    <a:pt x="2955061" y="1765300"/>
                  </a:lnTo>
                  <a:lnTo>
                    <a:pt x="2957258" y="1765300"/>
                  </a:lnTo>
                  <a:lnTo>
                    <a:pt x="2955569" y="1752600"/>
                  </a:lnTo>
                  <a:lnTo>
                    <a:pt x="2954731" y="1752600"/>
                  </a:lnTo>
                  <a:lnTo>
                    <a:pt x="2953029" y="1752600"/>
                  </a:lnTo>
                  <a:lnTo>
                    <a:pt x="2947949" y="1741678"/>
                  </a:lnTo>
                  <a:lnTo>
                    <a:pt x="2938665" y="1751444"/>
                  </a:lnTo>
                  <a:lnTo>
                    <a:pt x="2938665" y="1917700"/>
                  </a:lnTo>
                  <a:lnTo>
                    <a:pt x="2938665" y="1930400"/>
                  </a:lnTo>
                  <a:lnTo>
                    <a:pt x="2936138" y="1930400"/>
                  </a:lnTo>
                  <a:lnTo>
                    <a:pt x="2936138" y="2171700"/>
                  </a:lnTo>
                  <a:lnTo>
                    <a:pt x="2936138" y="2324100"/>
                  </a:lnTo>
                  <a:lnTo>
                    <a:pt x="2928531" y="2336800"/>
                  </a:lnTo>
                  <a:lnTo>
                    <a:pt x="2925153" y="2324100"/>
                  </a:lnTo>
                  <a:lnTo>
                    <a:pt x="2936138" y="2324100"/>
                  </a:lnTo>
                  <a:lnTo>
                    <a:pt x="2936138" y="2171700"/>
                  </a:lnTo>
                  <a:lnTo>
                    <a:pt x="2925991" y="2171700"/>
                  </a:lnTo>
                  <a:lnTo>
                    <a:pt x="2930220" y="2159000"/>
                  </a:lnTo>
                  <a:lnTo>
                    <a:pt x="2933598" y="2159000"/>
                  </a:lnTo>
                  <a:lnTo>
                    <a:pt x="2936138" y="2171700"/>
                  </a:lnTo>
                  <a:lnTo>
                    <a:pt x="2936138" y="1930400"/>
                  </a:lnTo>
                  <a:lnTo>
                    <a:pt x="2932747" y="1930400"/>
                  </a:lnTo>
                  <a:lnTo>
                    <a:pt x="2932747" y="1917700"/>
                  </a:lnTo>
                  <a:lnTo>
                    <a:pt x="2938665" y="1917700"/>
                  </a:lnTo>
                  <a:lnTo>
                    <a:pt x="2938665" y="1751444"/>
                  </a:lnTo>
                  <a:lnTo>
                    <a:pt x="2937560" y="1752600"/>
                  </a:lnTo>
                  <a:lnTo>
                    <a:pt x="2925153" y="1739900"/>
                  </a:lnTo>
                  <a:lnTo>
                    <a:pt x="2921050" y="1739900"/>
                  </a:lnTo>
                  <a:lnTo>
                    <a:pt x="2925775" y="1727200"/>
                  </a:lnTo>
                  <a:lnTo>
                    <a:pt x="2938665" y="1727200"/>
                  </a:lnTo>
                  <a:lnTo>
                    <a:pt x="2942894" y="1714500"/>
                  </a:lnTo>
                  <a:lnTo>
                    <a:pt x="2951340" y="1727200"/>
                  </a:lnTo>
                  <a:lnTo>
                    <a:pt x="2945092" y="1714500"/>
                  </a:lnTo>
                  <a:lnTo>
                    <a:pt x="2945434" y="1714500"/>
                  </a:lnTo>
                  <a:lnTo>
                    <a:pt x="2937281" y="1701800"/>
                  </a:lnTo>
                  <a:lnTo>
                    <a:pt x="2933598" y="1701800"/>
                  </a:lnTo>
                  <a:lnTo>
                    <a:pt x="2929369" y="1701800"/>
                  </a:lnTo>
                  <a:lnTo>
                    <a:pt x="2931033" y="1696821"/>
                  </a:lnTo>
                  <a:lnTo>
                    <a:pt x="2927058" y="1689100"/>
                  </a:lnTo>
                  <a:lnTo>
                    <a:pt x="2917329" y="1676400"/>
                  </a:lnTo>
                  <a:lnTo>
                    <a:pt x="2909824" y="1676400"/>
                  </a:lnTo>
                  <a:lnTo>
                    <a:pt x="2909938" y="1663700"/>
                  </a:lnTo>
                  <a:lnTo>
                    <a:pt x="2924721" y="1663700"/>
                  </a:lnTo>
                  <a:lnTo>
                    <a:pt x="2927527" y="1651000"/>
                  </a:lnTo>
                  <a:lnTo>
                    <a:pt x="2918142" y="1651000"/>
                  </a:lnTo>
                  <a:lnTo>
                    <a:pt x="2913316" y="1638300"/>
                  </a:lnTo>
                  <a:lnTo>
                    <a:pt x="2920073" y="1638300"/>
                  </a:lnTo>
                  <a:lnTo>
                    <a:pt x="2915005" y="1625600"/>
                  </a:lnTo>
                  <a:lnTo>
                    <a:pt x="2908249" y="1638300"/>
                  </a:lnTo>
                  <a:lnTo>
                    <a:pt x="2900426" y="1638300"/>
                  </a:lnTo>
                  <a:lnTo>
                    <a:pt x="2900426" y="2247900"/>
                  </a:lnTo>
                  <a:lnTo>
                    <a:pt x="2897263" y="2258263"/>
                  </a:lnTo>
                  <a:lnTo>
                    <a:pt x="2897263" y="2247900"/>
                  </a:lnTo>
                  <a:lnTo>
                    <a:pt x="2900426" y="2247900"/>
                  </a:lnTo>
                  <a:lnTo>
                    <a:pt x="2900426" y="1638300"/>
                  </a:lnTo>
                  <a:lnTo>
                    <a:pt x="2895574" y="1638300"/>
                  </a:lnTo>
                  <a:lnTo>
                    <a:pt x="2895574" y="2146300"/>
                  </a:lnTo>
                  <a:lnTo>
                    <a:pt x="2891345" y="2159000"/>
                  </a:lnTo>
                  <a:lnTo>
                    <a:pt x="2885427" y="2159000"/>
                  </a:lnTo>
                  <a:lnTo>
                    <a:pt x="2886278" y="2146300"/>
                  </a:lnTo>
                  <a:lnTo>
                    <a:pt x="2895574" y="2146300"/>
                  </a:lnTo>
                  <a:lnTo>
                    <a:pt x="2895574" y="1638300"/>
                  </a:lnTo>
                  <a:lnTo>
                    <a:pt x="2891345" y="1638300"/>
                  </a:lnTo>
                  <a:lnTo>
                    <a:pt x="2891345" y="1917700"/>
                  </a:lnTo>
                  <a:lnTo>
                    <a:pt x="2887802" y="1930400"/>
                  </a:lnTo>
                  <a:lnTo>
                    <a:pt x="2876613" y="1930400"/>
                  </a:lnTo>
                  <a:lnTo>
                    <a:pt x="2870212" y="1943100"/>
                  </a:lnTo>
                  <a:lnTo>
                    <a:pt x="2867469" y="1930400"/>
                  </a:lnTo>
                  <a:lnTo>
                    <a:pt x="2869742" y="1917700"/>
                  </a:lnTo>
                  <a:lnTo>
                    <a:pt x="2891345" y="1917700"/>
                  </a:lnTo>
                  <a:lnTo>
                    <a:pt x="2891345" y="1638300"/>
                  </a:lnTo>
                  <a:lnTo>
                    <a:pt x="2887091" y="1638300"/>
                  </a:lnTo>
                  <a:lnTo>
                    <a:pt x="2887116" y="1625600"/>
                  </a:lnTo>
                  <a:lnTo>
                    <a:pt x="2886278" y="1625600"/>
                  </a:lnTo>
                  <a:lnTo>
                    <a:pt x="2898076" y="1612925"/>
                  </a:lnTo>
                  <a:lnTo>
                    <a:pt x="2883725" y="1612925"/>
                  </a:lnTo>
                  <a:lnTo>
                    <a:pt x="2888805" y="1600200"/>
                  </a:lnTo>
                  <a:lnTo>
                    <a:pt x="2903601" y="1600200"/>
                  </a:lnTo>
                  <a:lnTo>
                    <a:pt x="2900222" y="1587715"/>
                  </a:lnTo>
                  <a:lnTo>
                    <a:pt x="2900172" y="1587525"/>
                  </a:lnTo>
                  <a:lnTo>
                    <a:pt x="2893872" y="1587525"/>
                  </a:lnTo>
                  <a:lnTo>
                    <a:pt x="2898102" y="1574800"/>
                  </a:lnTo>
                  <a:lnTo>
                    <a:pt x="2898952" y="1574800"/>
                  </a:lnTo>
                  <a:lnTo>
                    <a:pt x="2899600" y="1562100"/>
                  </a:lnTo>
                  <a:lnTo>
                    <a:pt x="2896514" y="1562100"/>
                  </a:lnTo>
                  <a:lnTo>
                    <a:pt x="2893733" y="1549946"/>
                  </a:lnTo>
                  <a:lnTo>
                    <a:pt x="2893606" y="1549425"/>
                  </a:lnTo>
                  <a:lnTo>
                    <a:pt x="2894685" y="1537119"/>
                  </a:lnTo>
                  <a:lnTo>
                    <a:pt x="2894723" y="1536700"/>
                  </a:lnTo>
                  <a:lnTo>
                    <a:pt x="2904464" y="1536700"/>
                  </a:lnTo>
                  <a:lnTo>
                    <a:pt x="2907411" y="1549425"/>
                  </a:lnTo>
                  <a:lnTo>
                    <a:pt x="2917558" y="1549425"/>
                  </a:lnTo>
                  <a:lnTo>
                    <a:pt x="2911373" y="1536700"/>
                  </a:lnTo>
                  <a:lnTo>
                    <a:pt x="2903067" y="1524000"/>
                  </a:lnTo>
                  <a:lnTo>
                    <a:pt x="2896501" y="1511300"/>
                  </a:lnTo>
                  <a:lnTo>
                    <a:pt x="2841307" y="1511300"/>
                  </a:lnTo>
                  <a:lnTo>
                    <a:pt x="2841307" y="2235200"/>
                  </a:lnTo>
                  <a:lnTo>
                    <a:pt x="2839059" y="2247900"/>
                  </a:lnTo>
                  <a:lnTo>
                    <a:pt x="2838107" y="2247900"/>
                  </a:lnTo>
                  <a:lnTo>
                    <a:pt x="2841307" y="2235200"/>
                  </a:lnTo>
                  <a:lnTo>
                    <a:pt x="2841307" y="1511300"/>
                  </a:lnTo>
                  <a:lnTo>
                    <a:pt x="2831338" y="1511300"/>
                  </a:lnTo>
                  <a:lnTo>
                    <a:pt x="2831338" y="1790700"/>
                  </a:lnTo>
                  <a:lnTo>
                    <a:pt x="2816136" y="1790700"/>
                  </a:lnTo>
                  <a:lnTo>
                    <a:pt x="2816974" y="1778000"/>
                  </a:lnTo>
                  <a:lnTo>
                    <a:pt x="2828810" y="1778000"/>
                  </a:lnTo>
                  <a:lnTo>
                    <a:pt x="2831338" y="1790700"/>
                  </a:lnTo>
                  <a:lnTo>
                    <a:pt x="2831338" y="1511300"/>
                  </a:lnTo>
                  <a:lnTo>
                    <a:pt x="2811056" y="1511300"/>
                  </a:lnTo>
                  <a:lnTo>
                    <a:pt x="2811056" y="2120900"/>
                  </a:lnTo>
                  <a:lnTo>
                    <a:pt x="2797746" y="2120900"/>
                  </a:lnTo>
                  <a:lnTo>
                    <a:pt x="2793708" y="2133600"/>
                  </a:lnTo>
                  <a:lnTo>
                    <a:pt x="2781465" y="2133600"/>
                  </a:lnTo>
                  <a:lnTo>
                    <a:pt x="2784119" y="2120900"/>
                  </a:lnTo>
                  <a:lnTo>
                    <a:pt x="2796438" y="2108200"/>
                  </a:lnTo>
                  <a:lnTo>
                    <a:pt x="2811056" y="2120900"/>
                  </a:lnTo>
                  <a:lnTo>
                    <a:pt x="2811056" y="1511300"/>
                  </a:lnTo>
                  <a:lnTo>
                    <a:pt x="2763736" y="1511300"/>
                  </a:lnTo>
                  <a:lnTo>
                    <a:pt x="2763736" y="1676400"/>
                  </a:lnTo>
                  <a:lnTo>
                    <a:pt x="2757817" y="1676400"/>
                  </a:lnTo>
                  <a:lnTo>
                    <a:pt x="2757817" y="1968512"/>
                  </a:lnTo>
                  <a:lnTo>
                    <a:pt x="2757817" y="1981200"/>
                  </a:lnTo>
                  <a:lnTo>
                    <a:pt x="2751899" y="1981200"/>
                  </a:lnTo>
                  <a:lnTo>
                    <a:pt x="2751899" y="1968512"/>
                  </a:lnTo>
                  <a:lnTo>
                    <a:pt x="2757817" y="1968512"/>
                  </a:lnTo>
                  <a:lnTo>
                    <a:pt x="2757817" y="1676400"/>
                  </a:lnTo>
                  <a:lnTo>
                    <a:pt x="2751378" y="1676400"/>
                  </a:lnTo>
                  <a:lnTo>
                    <a:pt x="2751378" y="1993900"/>
                  </a:lnTo>
                  <a:lnTo>
                    <a:pt x="2745994" y="1993900"/>
                  </a:lnTo>
                  <a:lnTo>
                    <a:pt x="2749435" y="1981200"/>
                  </a:lnTo>
                  <a:lnTo>
                    <a:pt x="2751378" y="1993900"/>
                  </a:lnTo>
                  <a:lnTo>
                    <a:pt x="2751378" y="1676400"/>
                  </a:lnTo>
                  <a:lnTo>
                    <a:pt x="2751061" y="1676400"/>
                  </a:lnTo>
                  <a:lnTo>
                    <a:pt x="2752750" y="1663700"/>
                  </a:lnTo>
                  <a:lnTo>
                    <a:pt x="2761196" y="1663700"/>
                  </a:lnTo>
                  <a:lnTo>
                    <a:pt x="2763736" y="1676400"/>
                  </a:lnTo>
                  <a:lnTo>
                    <a:pt x="2763736" y="1511300"/>
                  </a:lnTo>
                  <a:lnTo>
                    <a:pt x="2738729" y="1511300"/>
                  </a:lnTo>
                  <a:lnTo>
                    <a:pt x="2738729" y="1930400"/>
                  </a:lnTo>
                  <a:lnTo>
                    <a:pt x="2730766" y="1930400"/>
                  </a:lnTo>
                  <a:lnTo>
                    <a:pt x="2726652" y="1917700"/>
                  </a:lnTo>
                  <a:lnTo>
                    <a:pt x="2722702" y="1917700"/>
                  </a:lnTo>
                  <a:lnTo>
                    <a:pt x="2722435" y="1908619"/>
                  </a:lnTo>
                  <a:lnTo>
                    <a:pt x="2722321" y="1905025"/>
                  </a:lnTo>
                  <a:lnTo>
                    <a:pt x="2729484" y="1917700"/>
                  </a:lnTo>
                  <a:lnTo>
                    <a:pt x="2736481" y="1917700"/>
                  </a:lnTo>
                  <a:lnTo>
                    <a:pt x="2738729" y="1930400"/>
                  </a:lnTo>
                  <a:lnTo>
                    <a:pt x="2738729" y="1511300"/>
                  </a:lnTo>
                  <a:lnTo>
                    <a:pt x="2724861" y="1511300"/>
                  </a:lnTo>
                  <a:lnTo>
                    <a:pt x="2724861" y="1866900"/>
                  </a:lnTo>
                  <a:lnTo>
                    <a:pt x="2717609" y="1879600"/>
                  </a:lnTo>
                  <a:lnTo>
                    <a:pt x="2710599" y="1879600"/>
                  </a:lnTo>
                  <a:lnTo>
                    <a:pt x="2706890" y="1892363"/>
                  </a:lnTo>
                  <a:lnTo>
                    <a:pt x="2696857" y="1892363"/>
                  </a:lnTo>
                  <a:lnTo>
                    <a:pt x="2698597" y="1879600"/>
                  </a:lnTo>
                  <a:lnTo>
                    <a:pt x="2703728" y="1866900"/>
                  </a:lnTo>
                  <a:lnTo>
                    <a:pt x="2724861" y="1866900"/>
                  </a:lnTo>
                  <a:lnTo>
                    <a:pt x="2724861" y="1511300"/>
                  </a:lnTo>
                  <a:lnTo>
                    <a:pt x="2724010" y="1511300"/>
                  </a:lnTo>
                  <a:lnTo>
                    <a:pt x="2724010" y="1803400"/>
                  </a:lnTo>
                  <a:lnTo>
                    <a:pt x="2722321" y="1803400"/>
                  </a:lnTo>
                  <a:lnTo>
                    <a:pt x="2720632" y="1790700"/>
                  </a:lnTo>
                  <a:lnTo>
                    <a:pt x="2724010" y="1803400"/>
                  </a:lnTo>
                  <a:lnTo>
                    <a:pt x="2724010" y="1511300"/>
                  </a:lnTo>
                  <a:lnTo>
                    <a:pt x="2710497" y="1511300"/>
                  </a:lnTo>
                  <a:lnTo>
                    <a:pt x="2710497" y="1689100"/>
                  </a:lnTo>
                  <a:lnTo>
                    <a:pt x="2709646" y="1701800"/>
                  </a:lnTo>
                  <a:lnTo>
                    <a:pt x="2698661" y="1701800"/>
                  </a:lnTo>
                  <a:lnTo>
                    <a:pt x="2699512" y="1689100"/>
                  </a:lnTo>
                  <a:lnTo>
                    <a:pt x="2710497" y="1689100"/>
                  </a:lnTo>
                  <a:lnTo>
                    <a:pt x="2710497" y="1511300"/>
                  </a:lnTo>
                  <a:lnTo>
                    <a:pt x="2695283" y="1511300"/>
                  </a:lnTo>
                  <a:lnTo>
                    <a:pt x="2695283" y="1651000"/>
                  </a:lnTo>
                  <a:lnTo>
                    <a:pt x="2695283" y="1663700"/>
                  </a:lnTo>
                  <a:lnTo>
                    <a:pt x="2692743" y="1663700"/>
                  </a:lnTo>
                  <a:lnTo>
                    <a:pt x="2692743" y="1701800"/>
                  </a:lnTo>
                  <a:lnTo>
                    <a:pt x="2691904" y="1703603"/>
                  </a:lnTo>
                  <a:lnTo>
                    <a:pt x="2691904" y="1803400"/>
                  </a:lnTo>
                  <a:lnTo>
                    <a:pt x="2691053" y="1816100"/>
                  </a:lnTo>
                  <a:lnTo>
                    <a:pt x="2687675" y="1816100"/>
                  </a:lnTo>
                  <a:lnTo>
                    <a:pt x="2686977" y="1805508"/>
                  </a:lnTo>
                  <a:lnTo>
                    <a:pt x="2686888" y="1804187"/>
                  </a:lnTo>
                  <a:lnTo>
                    <a:pt x="2686837" y="1803400"/>
                  </a:lnTo>
                  <a:lnTo>
                    <a:pt x="2691904" y="1803400"/>
                  </a:lnTo>
                  <a:lnTo>
                    <a:pt x="2691904" y="1703603"/>
                  </a:lnTo>
                  <a:lnTo>
                    <a:pt x="2686837" y="1714500"/>
                  </a:lnTo>
                  <a:lnTo>
                    <a:pt x="2675001" y="1714500"/>
                  </a:lnTo>
                  <a:lnTo>
                    <a:pt x="2679115" y="1701800"/>
                  </a:lnTo>
                  <a:lnTo>
                    <a:pt x="2692743" y="1701800"/>
                  </a:lnTo>
                  <a:lnTo>
                    <a:pt x="2692743" y="1663700"/>
                  </a:lnTo>
                  <a:lnTo>
                    <a:pt x="2685986" y="1663700"/>
                  </a:lnTo>
                  <a:lnTo>
                    <a:pt x="2685986" y="1651000"/>
                  </a:lnTo>
                  <a:lnTo>
                    <a:pt x="2695283" y="1651000"/>
                  </a:lnTo>
                  <a:lnTo>
                    <a:pt x="2695283" y="1511300"/>
                  </a:lnTo>
                  <a:lnTo>
                    <a:pt x="2675001" y="1511300"/>
                  </a:lnTo>
                  <a:lnTo>
                    <a:pt x="2652166" y="1511300"/>
                  </a:lnTo>
                  <a:lnTo>
                    <a:pt x="2651531" y="1511300"/>
                  </a:lnTo>
                  <a:lnTo>
                    <a:pt x="2658834" y="1524000"/>
                  </a:lnTo>
                  <a:lnTo>
                    <a:pt x="2664079" y="1536700"/>
                  </a:lnTo>
                  <a:lnTo>
                    <a:pt x="2664015" y="1549425"/>
                  </a:lnTo>
                  <a:lnTo>
                    <a:pt x="2654744" y="1549425"/>
                  </a:lnTo>
                  <a:lnTo>
                    <a:pt x="2651353" y="1537119"/>
                  </a:lnTo>
                  <a:lnTo>
                    <a:pt x="2651226" y="1536700"/>
                  </a:lnTo>
                  <a:lnTo>
                    <a:pt x="2640355" y="1536700"/>
                  </a:lnTo>
                  <a:lnTo>
                    <a:pt x="2646273" y="1524000"/>
                  </a:lnTo>
                  <a:lnTo>
                    <a:pt x="2632468" y="1524000"/>
                  </a:lnTo>
                  <a:lnTo>
                    <a:pt x="2630500" y="1511300"/>
                  </a:lnTo>
                  <a:lnTo>
                    <a:pt x="2616758" y="1524000"/>
                  </a:lnTo>
                  <a:lnTo>
                    <a:pt x="2616733" y="1537119"/>
                  </a:lnTo>
                  <a:lnTo>
                    <a:pt x="2623591" y="1562100"/>
                  </a:lnTo>
                  <a:lnTo>
                    <a:pt x="2623451" y="1574800"/>
                  </a:lnTo>
                  <a:lnTo>
                    <a:pt x="2649651" y="1574800"/>
                  </a:lnTo>
                  <a:lnTo>
                    <a:pt x="2652115" y="1600200"/>
                  </a:lnTo>
                  <a:lnTo>
                    <a:pt x="2638895" y="1600200"/>
                  </a:lnTo>
                  <a:lnTo>
                    <a:pt x="2626626" y="1612925"/>
                  </a:lnTo>
                  <a:lnTo>
                    <a:pt x="2631897" y="1625600"/>
                  </a:lnTo>
                  <a:lnTo>
                    <a:pt x="2643124" y="1638300"/>
                  </a:lnTo>
                  <a:lnTo>
                    <a:pt x="2660180" y="1638300"/>
                  </a:lnTo>
                  <a:lnTo>
                    <a:pt x="2658097" y="1651000"/>
                  </a:lnTo>
                  <a:lnTo>
                    <a:pt x="2636126" y="1651000"/>
                  </a:lnTo>
                  <a:lnTo>
                    <a:pt x="2641333" y="1663700"/>
                  </a:lnTo>
                  <a:lnTo>
                    <a:pt x="2647962" y="1663700"/>
                  </a:lnTo>
                  <a:lnTo>
                    <a:pt x="2651125" y="1663700"/>
                  </a:lnTo>
                  <a:lnTo>
                    <a:pt x="2658707" y="1676400"/>
                  </a:lnTo>
                  <a:lnTo>
                    <a:pt x="2657259" y="1689100"/>
                  </a:lnTo>
                  <a:lnTo>
                    <a:pt x="2656370" y="1689100"/>
                  </a:lnTo>
                  <a:lnTo>
                    <a:pt x="2661475" y="1701800"/>
                  </a:lnTo>
                  <a:lnTo>
                    <a:pt x="2643733" y="1701800"/>
                  </a:lnTo>
                  <a:lnTo>
                    <a:pt x="2646362" y="1714500"/>
                  </a:lnTo>
                  <a:lnTo>
                    <a:pt x="2650172" y="1714500"/>
                  </a:lnTo>
                  <a:lnTo>
                    <a:pt x="2654782" y="1727200"/>
                  </a:lnTo>
                  <a:lnTo>
                    <a:pt x="2659786" y="1739900"/>
                  </a:lnTo>
                  <a:lnTo>
                    <a:pt x="2664688" y="1752600"/>
                  </a:lnTo>
                  <a:lnTo>
                    <a:pt x="2669184" y="1752600"/>
                  </a:lnTo>
                  <a:lnTo>
                    <a:pt x="2673223" y="1765300"/>
                  </a:lnTo>
                  <a:lnTo>
                    <a:pt x="2676588" y="1777606"/>
                  </a:lnTo>
                  <a:lnTo>
                    <a:pt x="2676690" y="1778000"/>
                  </a:lnTo>
                  <a:lnTo>
                    <a:pt x="2659786" y="1778000"/>
                  </a:lnTo>
                  <a:lnTo>
                    <a:pt x="2665222" y="1790700"/>
                  </a:lnTo>
                  <a:lnTo>
                    <a:pt x="2668981" y="1803400"/>
                  </a:lnTo>
                  <a:lnTo>
                    <a:pt x="2671318" y="1816100"/>
                  </a:lnTo>
                  <a:lnTo>
                    <a:pt x="2671864" y="1828241"/>
                  </a:lnTo>
                  <a:lnTo>
                    <a:pt x="2671889" y="1828800"/>
                  </a:lnTo>
                  <a:lnTo>
                    <a:pt x="2672003" y="1831289"/>
                  </a:lnTo>
                  <a:lnTo>
                    <a:pt x="2672054" y="1832343"/>
                  </a:lnTo>
                  <a:lnTo>
                    <a:pt x="2672156" y="1834642"/>
                  </a:lnTo>
                  <a:lnTo>
                    <a:pt x="2672270" y="1837194"/>
                  </a:lnTo>
                  <a:lnTo>
                    <a:pt x="2672397" y="1874875"/>
                  </a:lnTo>
                  <a:lnTo>
                    <a:pt x="2672232" y="1879600"/>
                  </a:lnTo>
                  <a:lnTo>
                    <a:pt x="2671724" y="1892363"/>
                  </a:lnTo>
                  <a:lnTo>
                    <a:pt x="2690266" y="1905025"/>
                  </a:lnTo>
                  <a:lnTo>
                    <a:pt x="2698673" y="1905025"/>
                  </a:lnTo>
                  <a:lnTo>
                    <a:pt x="2702039" y="1917700"/>
                  </a:lnTo>
                  <a:lnTo>
                    <a:pt x="2686837" y="1917700"/>
                  </a:lnTo>
                  <a:lnTo>
                    <a:pt x="2694660" y="1930400"/>
                  </a:lnTo>
                  <a:lnTo>
                    <a:pt x="2702572" y="1930400"/>
                  </a:lnTo>
                  <a:lnTo>
                    <a:pt x="2710002" y="1943100"/>
                  </a:lnTo>
                  <a:lnTo>
                    <a:pt x="2716415" y="1955800"/>
                  </a:lnTo>
                  <a:lnTo>
                    <a:pt x="2722029" y="1968512"/>
                  </a:lnTo>
                  <a:lnTo>
                    <a:pt x="2725813" y="1981200"/>
                  </a:lnTo>
                  <a:lnTo>
                    <a:pt x="2727121" y="1992985"/>
                  </a:lnTo>
                  <a:lnTo>
                    <a:pt x="2727223" y="1993900"/>
                  </a:lnTo>
                  <a:lnTo>
                    <a:pt x="2725699" y="2006650"/>
                  </a:lnTo>
                  <a:lnTo>
                    <a:pt x="2737789" y="2006650"/>
                  </a:lnTo>
                  <a:lnTo>
                    <a:pt x="2748318" y="2019300"/>
                  </a:lnTo>
                  <a:lnTo>
                    <a:pt x="2748978" y="2027275"/>
                  </a:lnTo>
                  <a:lnTo>
                    <a:pt x="2749092" y="2028609"/>
                  </a:lnTo>
                  <a:lnTo>
                    <a:pt x="2749207" y="2030107"/>
                  </a:lnTo>
                  <a:lnTo>
                    <a:pt x="2749258" y="2030603"/>
                  </a:lnTo>
                  <a:lnTo>
                    <a:pt x="2749372" y="2032000"/>
                  </a:lnTo>
                  <a:lnTo>
                    <a:pt x="2745143" y="2032000"/>
                  </a:lnTo>
                  <a:lnTo>
                    <a:pt x="2754134" y="2057400"/>
                  </a:lnTo>
                  <a:lnTo>
                    <a:pt x="2765742" y="2082800"/>
                  </a:lnTo>
                  <a:lnTo>
                    <a:pt x="2774023" y="2108200"/>
                  </a:lnTo>
                  <a:lnTo>
                    <a:pt x="2773095" y="2143671"/>
                  </a:lnTo>
                  <a:lnTo>
                    <a:pt x="2773032" y="2146300"/>
                  </a:lnTo>
                  <a:lnTo>
                    <a:pt x="2784678" y="2146300"/>
                  </a:lnTo>
                  <a:lnTo>
                    <a:pt x="2789504" y="2159000"/>
                  </a:lnTo>
                  <a:lnTo>
                    <a:pt x="2795613" y="2171700"/>
                  </a:lnTo>
                  <a:lnTo>
                    <a:pt x="2811056" y="2171700"/>
                  </a:lnTo>
                  <a:lnTo>
                    <a:pt x="2807385" y="2184400"/>
                  </a:lnTo>
                  <a:lnTo>
                    <a:pt x="2803880" y="2197100"/>
                  </a:lnTo>
                  <a:lnTo>
                    <a:pt x="2802280" y="2209647"/>
                  </a:lnTo>
                  <a:lnTo>
                    <a:pt x="2802267" y="2209800"/>
                  </a:lnTo>
                  <a:lnTo>
                    <a:pt x="2804299" y="2235200"/>
                  </a:lnTo>
                  <a:lnTo>
                    <a:pt x="2828544" y="2235200"/>
                  </a:lnTo>
                  <a:lnTo>
                    <a:pt x="2836418" y="2247900"/>
                  </a:lnTo>
                  <a:lnTo>
                    <a:pt x="2821203" y="2247900"/>
                  </a:lnTo>
                  <a:lnTo>
                    <a:pt x="2844012" y="2260600"/>
                  </a:lnTo>
                  <a:lnTo>
                    <a:pt x="2830499" y="2273300"/>
                  </a:lnTo>
                  <a:lnTo>
                    <a:pt x="2839796" y="2286000"/>
                  </a:lnTo>
                  <a:lnTo>
                    <a:pt x="2838945" y="2273300"/>
                  </a:lnTo>
                  <a:lnTo>
                    <a:pt x="2854083" y="2273300"/>
                  </a:lnTo>
                  <a:lnTo>
                    <a:pt x="2856065" y="2298700"/>
                  </a:lnTo>
                  <a:lnTo>
                    <a:pt x="2853918" y="2311400"/>
                  </a:lnTo>
                  <a:lnTo>
                    <a:pt x="2849092" y="2311400"/>
                  </a:lnTo>
                  <a:lnTo>
                    <a:pt x="2857335" y="2324100"/>
                  </a:lnTo>
                  <a:lnTo>
                    <a:pt x="2865564" y="2324100"/>
                  </a:lnTo>
                  <a:lnTo>
                    <a:pt x="2873806" y="2336800"/>
                  </a:lnTo>
                  <a:lnTo>
                    <a:pt x="2873146" y="2336800"/>
                  </a:lnTo>
                  <a:lnTo>
                    <a:pt x="2869374" y="2349500"/>
                  </a:lnTo>
                  <a:lnTo>
                    <a:pt x="2866860" y="2349500"/>
                  </a:lnTo>
                  <a:lnTo>
                    <a:pt x="2875292" y="2362200"/>
                  </a:lnTo>
                  <a:lnTo>
                    <a:pt x="2876981" y="2349500"/>
                  </a:lnTo>
                  <a:lnTo>
                    <a:pt x="2887116" y="2349500"/>
                  </a:lnTo>
                  <a:lnTo>
                    <a:pt x="2885427" y="2362200"/>
                  </a:lnTo>
                  <a:lnTo>
                    <a:pt x="2887967" y="2362200"/>
                  </a:lnTo>
                  <a:lnTo>
                    <a:pt x="2892183" y="2374900"/>
                  </a:lnTo>
                  <a:lnTo>
                    <a:pt x="2894723" y="2374900"/>
                  </a:lnTo>
                  <a:lnTo>
                    <a:pt x="2899791" y="2387600"/>
                  </a:lnTo>
                  <a:lnTo>
                    <a:pt x="2909087" y="2387600"/>
                  </a:lnTo>
                  <a:lnTo>
                    <a:pt x="2904020" y="2400300"/>
                  </a:lnTo>
                  <a:lnTo>
                    <a:pt x="2905709" y="2400300"/>
                  </a:lnTo>
                  <a:lnTo>
                    <a:pt x="2905709" y="2413000"/>
                  </a:lnTo>
                  <a:lnTo>
                    <a:pt x="2914142" y="2413000"/>
                  </a:lnTo>
                  <a:lnTo>
                    <a:pt x="2913723" y="2402611"/>
                  </a:lnTo>
                  <a:lnTo>
                    <a:pt x="2913634" y="2400300"/>
                  </a:lnTo>
                  <a:lnTo>
                    <a:pt x="2920923" y="2400300"/>
                  </a:lnTo>
                  <a:lnTo>
                    <a:pt x="2920923" y="2413000"/>
                  </a:lnTo>
                  <a:lnTo>
                    <a:pt x="2931058" y="2413000"/>
                  </a:lnTo>
                  <a:lnTo>
                    <a:pt x="2936329" y="2400300"/>
                  </a:lnTo>
                  <a:lnTo>
                    <a:pt x="2971622" y="2400300"/>
                  </a:lnTo>
                  <a:lnTo>
                    <a:pt x="2968498" y="2413000"/>
                  </a:lnTo>
                  <a:lnTo>
                    <a:pt x="2963075" y="2425700"/>
                  </a:lnTo>
                  <a:lnTo>
                    <a:pt x="2957563" y="2438222"/>
                  </a:lnTo>
                  <a:lnTo>
                    <a:pt x="2957474" y="2438412"/>
                  </a:lnTo>
                  <a:lnTo>
                    <a:pt x="2953880" y="2438412"/>
                  </a:lnTo>
                  <a:lnTo>
                    <a:pt x="2954617" y="2451100"/>
                  </a:lnTo>
                  <a:lnTo>
                    <a:pt x="2962440" y="2451100"/>
                  </a:lnTo>
                  <a:lnTo>
                    <a:pt x="2963176" y="2463800"/>
                  </a:lnTo>
                  <a:lnTo>
                    <a:pt x="2955467" y="2463800"/>
                  </a:lnTo>
                  <a:lnTo>
                    <a:pt x="2955467" y="2705100"/>
                  </a:lnTo>
                  <a:lnTo>
                    <a:pt x="2949968" y="2705100"/>
                  </a:lnTo>
                  <a:lnTo>
                    <a:pt x="2949968" y="3048000"/>
                  </a:lnTo>
                  <a:lnTo>
                    <a:pt x="2949219" y="3060700"/>
                  </a:lnTo>
                  <a:lnTo>
                    <a:pt x="2944584" y="3048000"/>
                  </a:lnTo>
                  <a:lnTo>
                    <a:pt x="2949968" y="3048000"/>
                  </a:lnTo>
                  <a:lnTo>
                    <a:pt x="2949968" y="2705100"/>
                  </a:lnTo>
                  <a:lnTo>
                    <a:pt x="2947327" y="2705100"/>
                  </a:lnTo>
                  <a:lnTo>
                    <a:pt x="2944774" y="2692400"/>
                  </a:lnTo>
                  <a:lnTo>
                    <a:pt x="2955150" y="2692400"/>
                  </a:lnTo>
                  <a:lnTo>
                    <a:pt x="2955467" y="2705100"/>
                  </a:lnTo>
                  <a:lnTo>
                    <a:pt x="2955467" y="2463800"/>
                  </a:lnTo>
                  <a:lnTo>
                    <a:pt x="2948521" y="2463800"/>
                  </a:lnTo>
                  <a:lnTo>
                    <a:pt x="2944571" y="2458821"/>
                  </a:lnTo>
                  <a:lnTo>
                    <a:pt x="2944571" y="3505238"/>
                  </a:lnTo>
                  <a:lnTo>
                    <a:pt x="2942285" y="3517900"/>
                  </a:lnTo>
                  <a:lnTo>
                    <a:pt x="2937611" y="3517900"/>
                  </a:lnTo>
                  <a:lnTo>
                    <a:pt x="2931985" y="3530600"/>
                  </a:lnTo>
                  <a:lnTo>
                    <a:pt x="2926842" y="3530600"/>
                  </a:lnTo>
                  <a:lnTo>
                    <a:pt x="2929255" y="3543300"/>
                  </a:lnTo>
                  <a:lnTo>
                    <a:pt x="2933496" y="3543300"/>
                  </a:lnTo>
                  <a:lnTo>
                    <a:pt x="2938843" y="3556000"/>
                  </a:lnTo>
                  <a:lnTo>
                    <a:pt x="2933598" y="3556000"/>
                  </a:lnTo>
                  <a:lnTo>
                    <a:pt x="2933598" y="3695700"/>
                  </a:lnTo>
                  <a:lnTo>
                    <a:pt x="2931909" y="3708400"/>
                  </a:lnTo>
                  <a:lnTo>
                    <a:pt x="2921762" y="3708400"/>
                  </a:lnTo>
                  <a:lnTo>
                    <a:pt x="2922295" y="3695700"/>
                  </a:lnTo>
                  <a:lnTo>
                    <a:pt x="2933598" y="3695700"/>
                  </a:lnTo>
                  <a:lnTo>
                    <a:pt x="2933598" y="3556000"/>
                  </a:lnTo>
                  <a:lnTo>
                    <a:pt x="2922117" y="3556000"/>
                  </a:lnTo>
                  <a:lnTo>
                    <a:pt x="2915107" y="3530600"/>
                  </a:lnTo>
                  <a:lnTo>
                    <a:pt x="2922727" y="3505543"/>
                  </a:lnTo>
                  <a:lnTo>
                    <a:pt x="2922828" y="3505238"/>
                  </a:lnTo>
                  <a:lnTo>
                    <a:pt x="2944571" y="3505238"/>
                  </a:lnTo>
                  <a:lnTo>
                    <a:pt x="2944571" y="2458821"/>
                  </a:lnTo>
                  <a:lnTo>
                    <a:pt x="2942044" y="2455634"/>
                  </a:lnTo>
                  <a:lnTo>
                    <a:pt x="2942044" y="2552700"/>
                  </a:lnTo>
                  <a:lnTo>
                    <a:pt x="2941205" y="2565400"/>
                  </a:lnTo>
                  <a:lnTo>
                    <a:pt x="2926842" y="2565400"/>
                  </a:lnTo>
                  <a:lnTo>
                    <a:pt x="2926842" y="2552700"/>
                  </a:lnTo>
                  <a:lnTo>
                    <a:pt x="2942044" y="2552700"/>
                  </a:lnTo>
                  <a:lnTo>
                    <a:pt x="2942044" y="2455634"/>
                  </a:lnTo>
                  <a:lnTo>
                    <a:pt x="2938462" y="2451100"/>
                  </a:lnTo>
                  <a:lnTo>
                    <a:pt x="2932519" y="2451100"/>
                  </a:lnTo>
                  <a:lnTo>
                    <a:pt x="2930220" y="2438412"/>
                  </a:lnTo>
                  <a:lnTo>
                    <a:pt x="2910852" y="2438412"/>
                  </a:lnTo>
                  <a:lnTo>
                    <a:pt x="2906560" y="2425700"/>
                  </a:lnTo>
                  <a:lnTo>
                    <a:pt x="2909062" y="2438222"/>
                  </a:lnTo>
                  <a:lnTo>
                    <a:pt x="2909100" y="2438412"/>
                  </a:lnTo>
                  <a:lnTo>
                    <a:pt x="2906560" y="2438412"/>
                  </a:lnTo>
                  <a:lnTo>
                    <a:pt x="2906560" y="2667000"/>
                  </a:lnTo>
                  <a:lnTo>
                    <a:pt x="2905633" y="2667000"/>
                  </a:lnTo>
                  <a:lnTo>
                    <a:pt x="2905633" y="2882900"/>
                  </a:lnTo>
                  <a:lnTo>
                    <a:pt x="2900642" y="2882900"/>
                  </a:lnTo>
                  <a:lnTo>
                    <a:pt x="2902305" y="2870200"/>
                  </a:lnTo>
                  <a:lnTo>
                    <a:pt x="2905074" y="2870200"/>
                  </a:lnTo>
                  <a:lnTo>
                    <a:pt x="2905633" y="2882900"/>
                  </a:lnTo>
                  <a:lnTo>
                    <a:pt x="2905633" y="2667000"/>
                  </a:lnTo>
                  <a:lnTo>
                    <a:pt x="2882049" y="2667000"/>
                  </a:lnTo>
                  <a:lnTo>
                    <a:pt x="2882430" y="2679700"/>
                  </a:lnTo>
                  <a:lnTo>
                    <a:pt x="2885109" y="2679700"/>
                  </a:lnTo>
                  <a:lnTo>
                    <a:pt x="2888170" y="2690888"/>
                  </a:lnTo>
                  <a:lnTo>
                    <a:pt x="2864612" y="2679700"/>
                  </a:lnTo>
                  <a:lnTo>
                    <a:pt x="2864497" y="2679293"/>
                  </a:lnTo>
                  <a:lnTo>
                    <a:pt x="2864497" y="2971800"/>
                  </a:lnTo>
                  <a:lnTo>
                    <a:pt x="2861767" y="2971800"/>
                  </a:lnTo>
                  <a:lnTo>
                    <a:pt x="2859506" y="2959100"/>
                  </a:lnTo>
                  <a:lnTo>
                    <a:pt x="2853309" y="2959100"/>
                  </a:lnTo>
                  <a:lnTo>
                    <a:pt x="2855010" y="2946400"/>
                  </a:lnTo>
                  <a:lnTo>
                    <a:pt x="2864307" y="2946400"/>
                  </a:lnTo>
                  <a:lnTo>
                    <a:pt x="2864307" y="2959100"/>
                  </a:lnTo>
                  <a:lnTo>
                    <a:pt x="2862084" y="2959100"/>
                  </a:lnTo>
                  <a:lnTo>
                    <a:pt x="2864497" y="2971800"/>
                  </a:lnTo>
                  <a:lnTo>
                    <a:pt x="2864497" y="2679293"/>
                  </a:lnTo>
                  <a:lnTo>
                    <a:pt x="2861043" y="2667000"/>
                  </a:lnTo>
                  <a:lnTo>
                    <a:pt x="2872359" y="2641600"/>
                  </a:lnTo>
                  <a:lnTo>
                    <a:pt x="2890291" y="2641600"/>
                  </a:lnTo>
                  <a:lnTo>
                    <a:pt x="2906560" y="2667000"/>
                  </a:lnTo>
                  <a:lnTo>
                    <a:pt x="2906560" y="2438412"/>
                  </a:lnTo>
                  <a:lnTo>
                    <a:pt x="2896044" y="2438412"/>
                  </a:lnTo>
                  <a:lnTo>
                    <a:pt x="2889339" y="2451100"/>
                  </a:lnTo>
                  <a:lnTo>
                    <a:pt x="2888805" y="2452382"/>
                  </a:lnTo>
                  <a:lnTo>
                    <a:pt x="2888805" y="2514625"/>
                  </a:lnTo>
                  <a:lnTo>
                    <a:pt x="2883255" y="2514625"/>
                  </a:lnTo>
                  <a:lnTo>
                    <a:pt x="2880372" y="2501900"/>
                  </a:lnTo>
                  <a:lnTo>
                    <a:pt x="2882887" y="2489200"/>
                  </a:lnTo>
                  <a:lnTo>
                    <a:pt x="2887967" y="2501900"/>
                  </a:lnTo>
                  <a:lnTo>
                    <a:pt x="2888805" y="2514625"/>
                  </a:lnTo>
                  <a:lnTo>
                    <a:pt x="2888805" y="2452382"/>
                  </a:lnTo>
                  <a:lnTo>
                    <a:pt x="2884043" y="2463800"/>
                  </a:lnTo>
                  <a:lnTo>
                    <a:pt x="2883738" y="2463800"/>
                  </a:lnTo>
                  <a:lnTo>
                    <a:pt x="2879140" y="2489200"/>
                  </a:lnTo>
                  <a:lnTo>
                    <a:pt x="2876766" y="2501900"/>
                  </a:lnTo>
                  <a:lnTo>
                    <a:pt x="2874695" y="2514625"/>
                  </a:lnTo>
                  <a:lnTo>
                    <a:pt x="2871063" y="2540000"/>
                  </a:lnTo>
                  <a:lnTo>
                    <a:pt x="2881947" y="2540000"/>
                  </a:lnTo>
                  <a:lnTo>
                    <a:pt x="2884487" y="2552700"/>
                  </a:lnTo>
                  <a:lnTo>
                    <a:pt x="2889656" y="2552700"/>
                  </a:lnTo>
                  <a:lnTo>
                    <a:pt x="2884170" y="2565400"/>
                  </a:lnTo>
                  <a:lnTo>
                    <a:pt x="2878137" y="2578100"/>
                  </a:lnTo>
                  <a:lnTo>
                    <a:pt x="2871940" y="2578100"/>
                  </a:lnTo>
                  <a:lnTo>
                    <a:pt x="2865983" y="2590812"/>
                  </a:lnTo>
                  <a:lnTo>
                    <a:pt x="2874441" y="2590812"/>
                  </a:lnTo>
                  <a:lnTo>
                    <a:pt x="2876131" y="2603500"/>
                  </a:lnTo>
                  <a:lnTo>
                    <a:pt x="2858389" y="2603500"/>
                  </a:lnTo>
                  <a:lnTo>
                    <a:pt x="2856700" y="2616200"/>
                  </a:lnTo>
                  <a:lnTo>
                    <a:pt x="2865463" y="2616200"/>
                  </a:lnTo>
                  <a:lnTo>
                    <a:pt x="2869908" y="2628900"/>
                  </a:lnTo>
                  <a:lnTo>
                    <a:pt x="2858909" y="2628900"/>
                  </a:lnTo>
                  <a:lnTo>
                    <a:pt x="2853639" y="2641600"/>
                  </a:lnTo>
                  <a:lnTo>
                    <a:pt x="2849092" y="2628900"/>
                  </a:lnTo>
                  <a:lnTo>
                    <a:pt x="2845409" y="2654300"/>
                  </a:lnTo>
                  <a:lnTo>
                    <a:pt x="2843072" y="2667000"/>
                  </a:lnTo>
                  <a:lnTo>
                    <a:pt x="2841841" y="2679700"/>
                  </a:lnTo>
                  <a:lnTo>
                    <a:pt x="2841485" y="2705100"/>
                  </a:lnTo>
                  <a:lnTo>
                    <a:pt x="2848241" y="2692400"/>
                  </a:lnTo>
                  <a:lnTo>
                    <a:pt x="2851620" y="2692400"/>
                  </a:lnTo>
                  <a:lnTo>
                    <a:pt x="2855849" y="2705100"/>
                  </a:lnTo>
                  <a:lnTo>
                    <a:pt x="2841485" y="2705100"/>
                  </a:lnTo>
                  <a:lnTo>
                    <a:pt x="2838945" y="2705100"/>
                  </a:lnTo>
                  <a:lnTo>
                    <a:pt x="2838843" y="2717800"/>
                  </a:lnTo>
                  <a:lnTo>
                    <a:pt x="2834297" y="2730500"/>
                  </a:lnTo>
                  <a:lnTo>
                    <a:pt x="2826588" y="2743200"/>
                  </a:lnTo>
                  <a:lnTo>
                    <a:pt x="2816974" y="2755900"/>
                  </a:lnTo>
                  <a:lnTo>
                    <a:pt x="2816974" y="2743200"/>
                  </a:lnTo>
                  <a:lnTo>
                    <a:pt x="2817355" y="2731859"/>
                  </a:lnTo>
                  <a:lnTo>
                    <a:pt x="2817393" y="2730500"/>
                  </a:lnTo>
                  <a:lnTo>
                    <a:pt x="2818460" y="2717800"/>
                  </a:lnTo>
                  <a:lnTo>
                    <a:pt x="2821203" y="2692400"/>
                  </a:lnTo>
                  <a:lnTo>
                    <a:pt x="2824429" y="2667000"/>
                  </a:lnTo>
                  <a:lnTo>
                    <a:pt x="2827324" y="2641600"/>
                  </a:lnTo>
                  <a:lnTo>
                    <a:pt x="2829280" y="2616200"/>
                  </a:lnTo>
                  <a:lnTo>
                    <a:pt x="2829649" y="2591181"/>
                  </a:lnTo>
                  <a:lnTo>
                    <a:pt x="2829649" y="2590812"/>
                  </a:lnTo>
                  <a:lnTo>
                    <a:pt x="2821038" y="2578100"/>
                  </a:lnTo>
                  <a:lnTo>
                    <a:pt x="2805150" y="2578100"/>
                  </a:lnTo>
                  <a:lnTo>
                    <a:pt x="2803448" y="2576322"/>
                  </a:lnTo>
                  <a:lnTo>
                    <a:pt x="2803448" y="2832100"/>
                  </a:lnTo>
                  <a:lnTo>
                    <a:pt x="2797746" y="2832100"/>
                  </a:lnTo>
                  <a:lnTo>
                    <a:pt x="2797746" y="3022600"/>
                  </a:lnTo>
                  <a:lnTo>
                    <a:pt x="2793314" y="3022600"/>
                  </a:lnTo>
                  <a:lnTo>
                    <a:pt x="2796171" y="3009900"/>
                  </a:lnTo>
                  <a:lnTo>
                    <a:pt x="2797746" y="3022600"/>
                  </a:lnTo>
                  <a:lnTo>
                    <a:pt x="2797746" y="2832100"/>
                  </a:lnTo>
                  <a:lnTo>
                    <a:pt x="2788882" y="2832100"/>
                  </a:lnTo>
                  <a:lnTo>
                    <a:pt x="2787586" y="2819400"/>
                  </a:lnTo>
                  <a:lnTo>
                    <a:pt x="2800070" y="2819400"/>
                  </a:lnTo>
                  <a:lnTo>
                    <a:pt x="2803448" y="2832100"/>
                  </a:lnTo>
                  <a:lnTo>
                    <a:pt x="2803448" y="2576322"/>
                  </a:lnTo>
                  <a:lnTo>
                    <a:pt x="2793047" y="2565400"/>
                  </a:lnTo>
                  <a:lnTo>
                    <a:pt x="2795854" y="2552700"/>
                  </a:lnTo>
                  <a:lnTo>
                    <a:pt x="2810395" y="2552700"/>
                  </a:lnTo>
                  <a:lnTo>
                    <a:pt x="2805988" y="2540000"/>
                  </a:lnTo>
                  <a:lnTo>
                    <a:pt x="2802217" y="2527300"/>
                  </a:lnTo>
                  <a:lnTo>
                    <a:pt x="2799321" y="2515019"/>
                  </a:lnTo>
                  <a:lnTo>
                    <a:pt x="2799232" y="2514625"/>
                  </a:lnTo>
                  <a:lnTo>
                    <a:pt x="2796476" y="2514625"/>
                  </a:lnTo>
                  <a:lnTo>
                    <a:pt x="2794266" y="2501900"/>
                  </a:lnTo>
                  <a:lnTo>
                    <a:pt x="2792895" y="2493391"/>
                  </a:lnTo>
                  <a:lnTo>
                    <a:pt x="2792895" y="2806700"/>
                  </a:lnTo>
                  <a:lnTo>
                    <a:pt x="2778950" y="2806700"/>
                  </a:lnTo>
                  <a:lnTo>
                    <a:pt x="2781477" y="2794000"/>
                  </a:lnTo>
                  <a:lnTo>
                    <a:pt x="2789301" y="2794000"/>
                  </a:lnTo>
                  <a:lnTo>
                    <a:pt x="2792895" y="2806700"/>
                  </a:lnTo>
                  <a:lnTo>
                    <a:pt x="2792895" y="2493391"/>
                  </a:lnTo>
                  <a:lnTo>
                    <a:pt x="2792222" y="2489200"/>
                  </a:lnTo>
                  <a:lnTo>
                    <a:pt x="2789936" y="2476500"/>
                  </a:lnTo>
                  <a:lnTo>
                    <a:pt x="2787878" y="2476500"/>
                  </a:lnTo>
                  <a:lnTo>
                    <a:pt x="2785491" y="2463800"/>
                  </a:lnTo>
                  <a:lnTo>
                    <a:pt x="2782798" y="2451100"/>
                  </a:lnTo>
                  <a:lnTo>
                    <a:pt x="2779801" y="2438412"/>
                  </a:lnTo>
                  <a:lnTo>
                    <a:pt x="2776309" y="2438412"/>
                  </a:lnTo>
                  <a:lnTo>
                    <a:pt x="2772181" y="2425700"/>
                  </a:lnTo>
                  <a:lnTo>
                    <a:pt x="2767431" y="2413000"/>
                  </a:lnTo>
                  <a:lnTo>
                    <a:pt x="2773870" y="2413000"/>
                  </a:lnTo>
                  <a:lnTo>
                    <a:pt x="2775915" y="2400300"/>
                  </a:lnTo>
                  <a:lnTo>
                    <a:pt x="2770492" y="2387600"/>
                  </a:lnTo>
                  <a:lnTo>
                    <a:pt x="2761284" y="2374900"/>
                  </a:lnTo>
                  <a:lnTo>
                    <a:pt x="2760357" y="2374900"/>
                  </a:lnTo>
                  <a:lnTo>
                    <a:pt x="2763736" y="2362200"/>
                  </a:lnTo>
                  <a:lnTo>
                    <a:pt x="2761373" y="2362200"/>
                  </a:lnTo>
                  <a:lnTo>
                    <a:pt x="2753703" y="2349500"/>
                  </a:lnTo>
                  <a:lnTo>
                    <a:pt x="2747454" y="2349500"/>
                  </a:lnTo>
                  <a:lnTo>
                    <a:pt x="2749372" y="2336800"/>
                  </a:lnTo>
                  <a:lnTo>
                    <a:pt x="2751061" y="2336800"/>
                  </a:lnTo>
                  <a:lnTo>
                    <a:pt x="2748521" y="2324100"/>
                  </a:lnTo>
                  <a:lnTo>
                    <a:pt x="2745994" y="2324100"/>
                  </a:lnTo>
                  <a:lnTo>
                    <a:pt x="2745994" y="3048000"/>
                  </a:lnTo>
                  <a:lnTo>
                    <a:pt x="2735110" y="3048000"/>
                  </a:lnTo>
                  <a:lnTo>
                    <a:pt x="2728277" y="3035300"/>
                  </a:lnTo>
                  <a:lnTo>
                    <a:pt x="2742222" y="3035300"/>
                  </a:lnTo>
                  <a:lnTo>
                    <a:pt x="2745994" y="3048000"/>
                  </a:lnTo>
                  <a:lnTo>
                    <a:pt x="2745994" y="2324100"/>
                  </a:lnTo>
                  <a:lnTo>
                    <a:pt x="2742603" y="2324100"/>
                  </a:lnTo>
                  <a:lnTo>
                    <a:pt x="2741765" y="2320950"/>
                  </a:lnTo>
                  <a:lnTo>
                    <a:pt x="2741765" y="2400300"/>
                  </a:lnTo>
                  <a:lnTo>
                    <a:pt x="2734741" y="2400300"/>
                  </a:lnTo>
                  <a:lnTo>
                    <a:pt x="2734195" y="2412276"/>
                  </a:lnTo>
                  <a:lnTo>
                    <a:pt x="2734157" y="2413000"/>
                  </a:lnTo>
                  <a:lnTo>
                    <a:pt x="2729928" y="2400300"/>
                  </a:lnTo>
                  <a:lnTo>
                    <a:pt x="2727401" y="2400300"/>
                  </a:lnTo>
                  <a:lnTo>
                    <a:pt x="2730779" y="2387600"/>
                  </a:lnTo>
                  <a:lnTo>
                    <a:pt x="2740075" y="2387600"/>
                  </a:lnTo>
                  <a:lnTo>
                    <a:pt x="2741765" y="2400300"/>
                  </a:lnTo>
                  <a:lnTo>
                    <a:pt x="2741765" y="2320950"/>
                  </a:lnTo>
                  <a:lnTo>
                    <a:pt x="2739225" y="2311400"/>
                  </a:lnTo>
                  <a:lnTo>
                    <a:pt x="2733306" y="2324100"/>
                  </a:lnTo>
                  <a:lnTo>
                    <a:pt x="2729814" y="2311400"/>
                  </a:lnTo>
                  <a:lnTo>
                    <a:pt x="2725712" y="2303678"/>
                  </a:lnTo>
                  <a:lnTo>
                    <a:pt x="2725712" y="2501900"/>
                  </a:lnTo>
                  <a:lnTo>
                    <a:pt x="2724861" y="2514625"/>
                  </a:lnTo>
                  <a:lnTo>
                    <a:pt x="2722321" y="2514625"/>
                  </a:lnTo>
                  <a:lnTo>
                    <a:pt x="2723172" y="2501900"/>
                  </a:lnTo>
                  <a:lnTo>
                    <a:pt x="2725712" y="2501900"/>
                  </a:lnTo>
                  <a:lnTo>
                    <a:pt x="2725712" y="2303678"/>
                  </a:lnTo>
                  <a:lnTo>
                    <a:pt x="2725216" y="2302751"/>
                  </a:lnTo>
                  <a:lnTo>
                    <a:pt x="2725216" y="2362200"/>
                  </a:lnTo>
                  <a:lnTo>
                    <a:pt x="2724023" y="2374900"/>
                  </a:lnTo>
                  <a:lnTo>
                    <a:pt x="2724861" y="2362200"/>
                  </a:lnTo>
                  <a:lnTo>
                    <a:pt x="2725216" y="2362200"/>
                  </a:lnTo>
                  <a:lnTo>
                    <a:pt x="2725216" y="2302751"/>
                  </a:lnTo>
                  <a:lnTo>
                    <a:pt x="2723070" y="2298700"/>
                  </a:lnTo>
                  <a:lnTo>
                    <a:pt x="2718371" y="2289200"/>
                  </a:lnTo>
                  <a:lnTo>
                    <a:pt x="2718371" y="3187700"/>
                  </a:lnTo>
                  <a:lnTo>
                    <a:pt x="2717787" y="3200400"/>
                  </a:lnTo>
                  <a:lnTo>
                    <a:pt x="2714815" y="3200400"/>
                  </a:lnTo>
                  <a:lnTo>
                    <a:pt x="2713024" y="3187700"/>
                  </a:lnTo>
                  <a:lnTo>
                    <a:pt x="2718371" y="3187700"/>
                  </a:lnTo>
                  <a:lnTo>
                    <a:pt x="2718371" y="2289200"/>
                  </a:lnTo>
                  <a:lnTo>
                    <a:pt x="2716796" y="2286000"/>
                  </a:lnTo>
                  <a:lnTo>
                    <a:pt x="2714714" y="2273300"/>
                  </a:lnTo>
                  <a:lnTo>
                    <a:pt x="2710497" y="2273300"/>
                  </a:lnTo>
                  <a:lnTo>
                    <a:pt x="2710497" y="2425700"/>
                  </a:lnTo>
                  <a:lnTo>
                    <a:pt x="2708605" y="2437574"/>
                  </a:lnTo>
                  <a:lnTo>
                    <a:pt x="2708503" y="2438222"/>
                  </a:lnTo>
                  <a:lnTo>
                    <a:pt x="2708465" y="2438412"/>
                  </a:lnTo>
                  <a:lnTo>
                    <a:pt x="2706370" y="2438412"/>
                  </a:lnTo>
                  <a:lnTo>
                    <a:pt x="2702534" y="2451100"/>
                  </a:lnTo>
                  <a:lnTo>
                    <a:pt x="2702039" y="2451100"/>
                  </a:lnTo>
                  <a:lnTo>
                    <a:pt x="2702039" y="2463800"/>
                  </a:lnTo>
                  <a:lnTo>
                    <a:pt x="2698356" y="2476500"/>
                  </a:lnTo>
                  <a:lnTo>
                    <a:pt x="2694432" y="2476500"/>
                  </a:lnTo>
                  <a:lnTo>
                    <a:pt x="2694432" y="3530600"/>
                  </a:lnTo>
                  <a:lnTo>
                    <a:pt x="2694432" y="3543300"/>
                  </a:lnTo>
                  <a:lnTo>
                    <a:pt x="2679001" y="3543300"/>
                  </a:lnTo>
                  <a:lnTo>
                    <a:pt x="2679001" y="3581400"/>
                  </a:lnTo>
                  <a:lnTo>
                    <a:pt x="2675852" y="3594100"/>
                  </a:lnTo>
                  <a:lnTo>
                    <a:pt x="2662326" y="3594100"/>
                  </a:lnTo>
                  <a:lnTo>
                    <a:pt x="2664853" y="3606800"/>
                  </a:lnTo>
                  <a:lnTo>
                    <a:pt x="2653030" y="3606800"/>
                  </a:lnTo>
                  <a:lnTo>
                    <a:pt x="2646400" y="3599218"/>
                  </a:lnTo>
                  <a:lnTo>
                    <a:pt x="2646400" y="3695700"/>
                  </a:lnTo>
                  <a:lnTo>
                    <a:pt x="2639504" y="3695700"/>
                  </a:lnTo>
                  <a:lnTo>
                    <a:pt x="2643073" y="3683000"/>
                  </a:lnTo>
                  <a:lnTo>
                    <a:pt x="2646400" y="3695700"/>
                  </a:lnTo>
                  <a:lnTo>
                    <a:pt x="2646400" y="3599218"/>
                  </a:lnTo>
                  <a:lnTo>
                    <a:pt x="2641943" y="3594100"/>
                  </a:lnTo>
                  <a:lnTo>
                    <a:pt x="2637815" y="3581400"/>
                  </a:lnTo>
                  <a:lnTo>
                    <a:pt x="2641079" y="3594100"/>
                  </a:lnTo>
                  <a:lnTo>
                    <a:pt x="2639187" y="3606800"/>
                  </a:lnTo>
                  <a:lnTo>
                    <a:pt x="2637459" y="3606800"/>
                  </a:lnTo>
                  <a:lnTo>
                    <a:pt x="2641193" y="3619500"/>
                  </a:lnTo>
                  <a:lnTo>
                    <a:pt x="2638666" y="3619500"/>
                  </a:lnTo>
                  <a:lnTo>
                    <a:pt x="2631059" y="3606800"/>
                  </a:lnTo>
                  <a:lnTo>
                    <a:pt x="2629370" y="3606800"/>
                  </a:lnTo>
                  <a:lnTo>
                    <a:pt x="2637815" y="3619500"/>
                  </a:lnTo>
                  <a:lnTo>
                    <a:pt x="2630208" y="3619500"/>
                  </a:lnTo>
                  <a:lnTo>
                    <a:pt x="2624290" y="3606800"/>
                  </a:lnTo>
                  <a:lnTo>
                    <a:pt x="2623807" y="3619500"/>
                  </a:lnTo>
                  <a:lnTo>
                    <a:pt x="2620238" y="3619500"/>
                  </a:lnTo>
                  <a:lnTo>
                    <a:pt x="2612402" y="3644900"/>
                  </a:lnTo>
                  <a:lnTo>
                    <a:pt x="2605773" y="3644900"/>
                  </a:lnTo>
                  <a:lnTo>
                    <a:pt x="2598966" y="3632200"/>
                  </a:lnTo>
                  <a:lnTo>
                    <a:pt x="2599588" y="3632200"/>
                  </a:lnTo>
                  <a:lnTo>
                    <a:pt x="2595638" y="3619500"/>
                  </a:lnTo>
                  <a:lnTo>
                    <a:pt x="2601658" y="3619500"/>
                  </a:lnTo>
                  <a:lnTo>
                    <a:pt x="2601417" y="3618725"/>
                  </a:lnTo>
                  <a:lnTo>
                    <a:pt x="2606624" y="3626231"/>
                  </a:lnTo>
                  <a:lnTo>
                    <a:pt x="2607462" y="3618636"/>
                  </a:lnTo>
                  <a:lnTo>
                    <a:pt x="2605494" y="3617861"/>
                  </a:lnTo>
                  <a:lnTo>
                    <a:pt x="2609405" y="3606800"/>
                  </a:lnTo>
                  <a:lnTo>
                    <a:pt x="2616644" y="3594100"/>
                  </a:lnTo>
                  <a:lnTo>
                    <a:pt x="2626880" y="3581400"/>
                  </a:lnTo>
                  <a:lnTo>
                    <a:pt x="2637815" y="3581400"/>
                  </a:lnTo>
                  <a:lnTo>
                    <a:pt x="2645346" y="3581400"/>
                  </a:lnTo>
                  <a:lnTo>
                    <a:pt x="2643314" y="3568700"/>
                  </a:lnTo>
                  <a:lnTo>
                    <a:pt x="2641904" y="3556000"/>
                  </a:lnTo>
                  <a:lnTo>
                    <a:pt x="2655557" y="3556000"/>
                  </a:lnTo>
                  <a:lnTo>
                    <a:pt x="2667393" y="3543300"/>
                  </a:lnTo>
                  <a:lnTo>
                    <a:pt x="2668244" y="3543300"/>
                  </a:lnTo>
                  <a:lnTo>
                    <a:pt x="2666720" y="3556000"/>
                  </a:lnTo>
                  <a:lnTo>
                    <a:pt x="2666873" y="3556000"/>
                  </a:lnTo>
                  <a:lnTo>
                    <a:pt x="2666225" y="3568700"/>
                  </a:lnTo>
                  <a:lnTo>
                    <a:pt x="2664853" y="3568700"/>
                  </a:lnTo>
                  <a:lnTo>
                    <a:pt x="2669781" y="3581400"/>
                  </a:lnTo>
                  <a:lnTo>
                    <a:pt x="2679001" y="3581400"/>
                  </a:lnTo>
                  <a:lnTo>
                    <a:pt x="2679001" y="3543300"/>
                  </a:lnTo>
                  <a:lnTo>
                    <a:pt x="2678379" y="3543300"/>
                  </a:lnTo>
                  <a:lnTo>
                    <a:pt x="2683446" y="3530600"/>
                  </a:lnTo>
                  <a:lnTo>
                    <a:pt x="2694432" y="3530600"/>
                  </a:lnTo>
                  <a:lnTo>
                    <a:pt x="2694432" y="2476500"/>
                  </a:lnTo>
                  <a:lnTo>
                    <a:pt x="2688132" y="2476500"/>
                  </a:lnTo>
                  <a:lnTo>
                    <a:pt x="2686939" y="2464790"/>
                  </a:lnTo>
                  <a:lnTo>
                    <a:pt x="2686837" y="2463800"/>
                  </a:lnTo>
                  <a:lnTo>
                    <a:pt x="2702039" y="2463800"/>
                  </a:lnTo>
                  <a:lnTo>
                    <a:pt x="2702039" y="2451100"/>
                  </a:lnTo>
                  <a:lnTo>
                    <a:pt x="2695283" y="2451100"/>
                  </a:lnTo>
                  <a:lnTo>
                    <a:pt x="2696235" y="2438412"/>
                  </a:lnTo>
                  <a:lnTo>
                    <a:pt x="2698445" y="2438412"/>
                  </a:lnTo>
                  <a:lnTo>
                    <a:pt x="2702890" y="2425700"/>
                  </a:lnTo>
                  <a:lnTo>
                    <a:pt x="2710497" y="2425700"/>
                  </a:lnTo>
                  <a:lnTo>
                    <a:pt x="2710497" y="2273300"/>
                  </a:lnTo>
                  <a:lnTo>
                    <a:pt x="2706840" y="2273300"/>
                  </a:lnTo>
                  <a:lnTo>
                    <a:pt x="2702991" y="2260600"/>
                  </a:lnTo>
                  <a:lnTo>
                    <a:pt x="2700578" y="2260600"/>
                  </a:lnTo>
                  <a:lnTo>
                    <a:pt x="2696972" y="2247900"/>
                  </a:lnTo>
                  <a:lnTo>
                    <a:pt x="2692527" y="2247900"/>
                  </a:lnTo>
                  <a:lnTo>
                    <a:pt x="2695816" y="2235200"/>
                  </a:lnTo>
                  <a:lnTo>
                    <a:pt x="2696083" y="2235200"/>
                  </a:lnTo>
                  <a:lnTo>
                    <a:pt x="2693593" y="2222500"/>
                  </a:lnTo>
                  <a:lnTo>
                    <a:pt x="2689568" y="2222500"/>
                  </a:lnTo>
                  <a:lnTo>
                    <a:pt x="2684195" y="2209800"/>
                  </a:lnTo>
                  <a:lnTo>
                    <a:pt x="2680919" y="2209800"/>
                  </a:lnTo>
                  <a:lnTo>
                    <a:pt x="2680919" y="2501900"/>
                  </a:lnTo>
                  <a:lnTo>
                    <a:pt x="2680919" y="2514625"/>
                  </a:lnTo>
                  <a:lnTo>
                    <a:pt x="2680919" y="3060700"/>
                  </a:lnTo>
                  <a:lnTo>
                    <a:pt x="2680919" y="3073400"/>
                  </a:lnTo>
                  <a:lnTo>
                    <a:pt x="2672461" y="3060700"/>
                  </a:lnTo>
                  <a:lnTo>
                    <a:pt x="2675001" y="3073400"/>
                  </a:lnTo>
                  <a:lnTo>
                    <a:pt x="2665704" y="3073400"/>
                  </a:lnTo>
                  <a:lnTo>
                    <a:pt x="2667393" y="3060700"/>
                  </a:lnTo>
                  <a:lnTo>
                    <a:pt x="2672461" y="3060700"/>
                  </a:lnTo>
                  <a:lnTo>
                    <a:pt x="2680919" y="3060700"/>
                  </a:lnTo>
                  <a:lnTo>
                    <a:pt x="2680919" y="2514625"/>
                  </a:lnTo>
                  <a:lnTo>
                    <a:pt x="2675001" y="2514625"/>
                  </a:lnTo>
                  <a:lnTo>
                    <a:pt x="2675001" y="2501900"/>
                  </a:lnTo>
                  <a:lnTo>
                    <a:pt x="2680919" y="2501900"/>
                  </a:lnTo>
                  <a:lnTo>
                    <a:pt x="2680919" y="2209800"/>
                  </a:lnTo>
                  <a:lnTo>
                    <a:pt x="2675623" y="2209800"/>
                  </a:lnTo>
                  <a:lnTo>
                    <a:pt x="2677007" y="2197100"/>
                  </a:lnTo>
                  <a:lnTo>
                    <a:pt x="2684297" y="2197100"/>
                  </a:lnTo>
                  <a:lnTo>
                    <a:pt x="2678531" y="2184400"/>
                  </a:lnTo>
                  <a:lnTo>
                    <a:pt x="2671724" y="2184400"/>
                  </a:lnTo>
                  <a:lnTo>
                    <a:pt x="2664447" y="2171700"/>
                  </a:lnTo>
                  <a:lnTo>
                    <a:pt x="2659786" y="2179942"/>
                  </a:lnTo>
                  <a:lnTo>
                    <a:pt x="2659786" y="2298700"/>
                  </a:lnTo>
                  <a:lnTo>
                    <a:pt x="2659786" y="2311400"/>
                  </a:lnTo>
                  <a:lnTo>
                    <a:pt x="2658122" y="2311400"/>
                  </a:lnTo>
                  <a:lnTo>
                    <a:pt x="2658122" y="2438412"/>
                  </a:lnTo>
                  <a:lnTo>
                    <a:pt x="2650325" y="2438412"/>
                  </a:lnTo>
                  <a:lnTo>
                    <a:pt x="2650325" y="2705100"/>
                  </a:lnTo>
                  <a:lnTo>
                    <a:pt x="2639504" y="2705100"/>
                  </a:lnTo>
                  <a:lnTo>
                    <a:pt x="2642476" y="2692400"/>
                  </a:lnTo>
                  <a:lnTo>
                    <a:pt x="2648699" y="2692400"/>
                  </a:lnTo>
                  <a:lnTo>
                    <a:pt x="2650325" y="2705100"/>
                  </a:lnTo>
                  <a:lnTo>
                    <a:pt x="2650325" y="2438412"/>
                  </a:lnTo>
                  <a:lnTo>
                    <a:pt x="2649651" y="2438412"/>
                  </a:lnTo>
                  <a:lnTo>
                    <a:pt x="2649651" y="2578100"/>
                  </a:lnTo>
                  <a:lnTo>
                    <a:pt x="2636126" y="2578100"/>
                  </a:lnTo>
                  <a:lnTo>
                    <a:pt x="2635275" y="2565400"/>
                  </a:lnTo>
                  <a:lnTo>
                    <a:pt x="2649651" y="2578100"/>
                  </a:lnTo>
                  <a:lnTo>
                    <a:pt x="2649651" y="2438412"/>
                  </a:lnTo>
                  <a:lnTo>
                    <a:pt x="2648801" y="2438412"/>
                  </a:lnTo>
                  <a:lnTo>
                    <a:pt x="2648801" y="2527300"/>
                  </a:lnTo>
                  <a:lnTo>
                    <a:pt x="2640419" y="2527300"/>
                  </a:lnTo>
                  <a:lnTo>
                    <a:pt x="2634970" y="2540000"/>
                  </a:lnTo>
                  <a:lnTo>
                    <a:pt x="2629700" y="2552700"/>
                  </a:lnTo>
                  <a:lnTo>
                    <a:pt x="2625979" y="2552700"/>
                  </a:lnTo>
                  <a:lnTo>
                    <a:pt x="2625979" y="2730500"/>
                  </a:lnTo>
                  <a:lnTo>
                    <a:pt x="2624290" y="2743200"/>
                  </a:lnTo>
                  <a:lnTo>
                    <a:pt x="2610840" y="2743200"/>
                  </a:lnTo>
                  <a:lnTo>
                    <a:pt x="2612529" y="2730500"/>
                  </a:lnTo>
                  <a:lnTo>
                    <a:pt x="2625979" y="2730500"/>
                  </a:lnTo>
                  <a:lnTo>
                    <a:pt x="2625979" y="2552700"/>
                  </a:lnTo>
                  <a:lnTo>
                    <a:pt x="2624290" y="2552700"/>
                  </a:lnTo>
                  <a:lnTo>
                    <a:pt x="2624290" y="2590812"/>
                  </a:lnTo>
                  <a:lnTo>
                    <a:pt x="2624036" y="2603500"/>
                  </a:lnTo>
                  <a:lnTo>
                    <a:pt x="2614828" y="2603500"/>
                  </a:lnTo>
                  <a:lnTo>
                    <a:pt x="2615057" y="2591181"/>
                  </a:lnTo>
                  <a:lnTo>
                    <a:pt x="2615069" y="2590812"/>
                  </a:lnTo>
                  <a:lnTo>
                    <a:pt x="2624290" y="2590812"/>
                  </a:lnTo>
                  <a:lnTo>
                    <a:pt x="2624290" y="2552700"/>
                  </a:lnTo>
                  <a:lnTo>
                    <a:pt x="2621826" y="2552700"/>
                  </a:lnTo>
                  <a:lnTo>
                    <a:pt x="2628036" y="2540000"/>
                  </a:lnTo>
                  <a:lnTo>
                    <a:pt x="2631808" y="2527300"/>
                  </a:lnTo>
                  <a:lnTo>
                    <a:pt x="2633472" y="2515019"/>
                  </a:lnTo>
                  <a:lnTo>
                    <a:pt x="2633586" y="2501900"/>
                  </a:lnTo>
                  <a:lnTo>
                    <a:pt x="2635974" y="2501900"/>
                  </a:lnTo>
                  <a:lnTo>
                    <a:pt x="2636558" y="2501900"/>
                  </a:lnTo>
                  <a:lnTo>
                    <a:pt x="2640888" y="2514625"/>
                  </a:lnTo>
                  <a:lnTo>
                    <a:pt x="2645359" y="2514625"/>
                  </a:lnTo>
                  <a:lnTo>
                    <a:pt x="2648801" y="2527300"/>
                  </a:lnTo>
                  <a:lnTo>
                    <a:pt x="2648801" y="2438412"/>
                  </a:lnTo>
                  <a:lnTo>
                    <a:pt x="2645422" y="2438412"/>
                  </a:lnTo>
                  <a:lnTo>
                    <a:pt x="2645422" y="2425700"/>
                  </a:lnTo>
                  <a:lnTo>
                    <a:pt x="2658122" y="2438412"/>
                  </a:lnTo>
                  <a:lnTo>
                    <a:pt x="2658122" y="2311400"/>
                  </a:lnTo>
                  <a:lnTo>
                    <a:pt x="2649651" y="2311400"/>
                  </a:lnTo>
                  <a:lnTo>
                    <a:pt x="2647962" y="2298700"/>
                  </a:lnTo>
                  <a:lnTo>
                    <a:pt x="2659786" y="2298700"/>
                  </a:lnTo>
                  <a:lnTo>
                    <a:pt x="2659786" y="2179942"/>
                  </a:lnTo>
                  <a:lnTo>
                    <a:pt x="2657259" y="2184400"/>
                  </a:lnTo>
                  <a:lnTo>
                    <a:pt x="2658668" y="2171700"/>
                  </a:lnTo>
                  <a:lnTo>
                    <a:pt x="2655252" y="2159000"/>
                  </a:lnTo>
                  <a:lnTo>
                    <a:pt x="2648813" y="2159000"/>
                  </a:lnTo>
                  <a:lnTo>
                    <a:pt x="2647962" y="2157590"/>
                  </a:lnTo>
                  <a:lnTo>
                    <a:pt x="2647962" y="2222500"/>
                  </a:lnTo>
                  <a:lnTo>
                    <a:pt x="2643416" y="2235200"/>
                  </a:lnTo>
                  <a:lnTo>
                    <a:pt x="2636126" y="2235200"/>
                  </a:lnTo>
                  <a:lnTo>
                    <a:pt x="2636126" y="2362200"/>
                  </a:lnTo>
                  <a:lnTo>
                    <a:pt x="2636126" y="2374900"/>
                  </a:lnTo>
                  <a:lnTo>
                    <a:pt x="2630208" y="2374900"/>
                  </a:lnTo>
                  <a:lnTo>
                    <a:pt x="2630208" y="2362200"/>
                  </a:lnTo>
                  <a:lnTo>
                    <a:pt x="2636126" y="2362200"/>
                  </a:lnTo>
                  <a:lnTo>
                    <a:pt x="2636126" y="2235200"/>
                  </a:lnTo>
                  <a:lnTo>
                    <a:pt x="2630208" y="2235200"/>
                  </a:lnTo>
                  <a:lnTo>
                    <a:pt x="2623096" y="2247900"/>
                  </a:lnTo>
                  <a:lnTo>
                    <a:pt x="2618016" y="2235200"/>
                  </a:lnTo>
                  <a:lnTo>
                    <a:pt x="2616809" y="2223249"/>
                  </a:lnTo>
                  <a:lnTo>
                    <a:pt x="2616733" y="2222500"/>
                  </a:lnTo>
                  <a:lnTo>
                    <a:pt x="2647962" y="2222500"/>
                  </a:lnTo>
                  <a:lnTo>
                    <a:pt x="2647962" y="2157590"/>
                  </a:lnTo>
                  <a:lnTo>
                    <a:pt x="2641193" y="2146300"/>
                  </a:lnTo>
                  <a:lnTo>
                    <a:pt x="2631059" y="2146300"/>
                  </a:lnTo>
                  <a:lnTo>
                    <a:pt x="2627680" y="2133600"/>
                  </a:lnTo>
                  <a:lnTo>
                    <a:pt x="2627680" y="2120900"/>
                  </a:lnTo>
                  <a:lnTo>
                    <a:pt x="2633586" y="2120900"/>
                  </a:lnTo>
                  <a:lnTo>
                    <a:pt x="2627261" y="2108200"/>
                  </a:lnTo>
                  <a:lnTo>
                    <a:pt x="2614638" y="2108200"/>
                  </a:lnTo>
                  <a:lnTo>
                    <a:pt x="2609989" y="2098878"/>
                  </a:lnTo>
                  <a:lnTo>
                    <a:pt x="2609989" y="3352939"/>
                  </a:lnTo>
                  <a:lnTo>
                    <a:pt x="2609151" y="3365500"/>
                  </a:lnTo>
                  <a:lnTo>
                    <a:pt x="2604922" y="3365500"/>
                  </a:lnTo>
                  <a:lnTo>
                    <a:pt x="2604922" y="3606800"/>
                  </a:lnTo>
                  <a:lnTo>
                    <a:pt x="2604922" y="3617620"/>
                  </a:lnTo>
                  <a:lnTo>
                    <a:pt x="2600528" y="3615867"/>
                  </a:lnTo>
                  <a:lnTo>
                    <a:pt x="2597734" y="3606800"/>
                  </a:lnTo>
                  <a:lnTo>
                    <a:pt x="2604922" y="3606800"/>
                  </a:lnTo>
                  <a:lnTo>
                    <a:pt x="2604922" y="3365500"/>
                  </a:lnTo>
                  <a:lnTo>
                    <a:pt x="2599017" y="3365500"/>
                  </a:lnTo>
                  <a:lnTo>
                    <a:pt x="2599017" y="3352939"/>
                  </a:lnTo>
                  <a:lnTo>
                    <a:pt x="2609989" y="3352939"/>
                  </a:lnTo>
                  <a:lnTo>
                    <a:pt x="2609989" y="2098878"/>
                  </a:lnTo>
                  <a:lnTo>
                    <a:pt x="2608313" y="2095500"/>
                  </a:lnTo>
                  <a:lnTo>
                    <a:pt x="2602471" y="2095500"/>
                  </a:lnTo>
                  <a:lnTo>
                    <a:pt x="2600706" y="2093633"/>
                  </a:lnTo>
                  <a:lnTo>
                    <a:pt x="2600706" y="2552700"/>
                  </a:lnTo>
                  <a:lnTo>
                    <a:pt x="2600706" y="2565400"/>
                  </a:lnTo>
                  <a:lnTo>
                    <a:pt x="2594787" y="2565400"/>
                  </a:lnTo>
                  <a:lnTo>
                    <a:pt x="2594787" y="2552700"/>
                  </a:lnTo>
                  <a:lnTo>
                    <a:pt x="2600706" y="2552700"/>
                  </a:lnTo>
                  <a:lnTo>
                    <a:pt x="2600706" y="2093633"/>
                  </a:lnTo>
                  <a:lnTo>
                    <a:pt x="2594787" y="2087372"/>
                  </a:lnTo>
                  <a:lnTo>
                    <a:pt x="2594787" y="2298700"/>
                  </a:lnTo>
                  <a:lnTo>
                    <a:pt x="2589720" y="2307171"/>
                  </a:lnTo>
                  <a:lnTo>
                    <a:pt x="2589720" y="3632200"/>
                  </a:lnTo>
                  <a:lnTo>
                    <a:pt x="2588869" y="3632200"/>
                  </a:lnTo>
                  <a:lnTo>
                    <a:pt x="2588031" y="3644900"/>
                  </a:lnTo>
                  <a:lnTo>
                    <a:pt x="2586342" y="3644900"/>
                  </a:lnTo>
                  <a:lnTo>
                    <a:pt x="2584780" y="3656609"/>
                  </a:lnTo>
                  <a:lnTo>
                    <a:pt x="2584704" y="3657155"/>
                  </a:lnTo>
                  <a:lnTo>
                    <a:pt x="2584640" y="3657612"/>
                  </a:lnTo>
                  <a:lnTo>
                    <a:pt x="2583802" y="3660762"/>
                  </a:lnTo>
                  <a:lnTo>
                    <a:pt x="2583802" y="3911600"/>
                  </a:lnTo>
                  <a:lnTo>
                    <a:pt x="2571127" y="3911600"/>
                  </a:lnTo>
                  <a:lnTo>
                    <a:pt x="2572816" y="3898900"/>
                  </a:lnTo>
                  <a:lnTo>
                    <a:pt x="2573655" y="3898900"/>
                  </a:lnTo>
                  <a:lnTo>
                    <a:pt x="2583802" y="3911600"/>
                  </a:lnTo>
                  <a:lnTo>
                    <a:pt x="2583802" y="3660762"/>
                  </a:lnTo>
                  <a:lnTo>
                    <a:pt x="2581262" y="3670300"/>
                  </a:lnTo>
                  <a:lnTo>
                    <a:pt x="2577884" y="3670300"/>
                  </a:lnTo>
                  <a:lnTo>
                    <a:pt x="2582646" y="3683000"/>
                  </a:lnTo>
                  <a:lnTo>
                    <a:pt x="2576093" y="3683000"/>
                  </a:lnTo>
                  <a:lnTo>
                    <a:pt x="2566835" y="3670300"/>
                  </a:lnTo>
                  <a:lnTo>
                    <a:pt x="2563520" y="3683000"/>
                  </a:lnTo>
                  <a:lnTo>
                    <a:pt x="2554224" y="3670300"/>
                  </a:lnTo>
                  <a:lnTo>
                    <a:pt x="2553373" y="3670300"/>
                  </a:lnTo>
                  <a:lnTo>
                    <a:pt x="2550795" y="3670300"/>
                  </a:lnTo>
                  <a:lnTo>
                    <a:pt x="2547035" y="3683000"/>
                  </a:lnTo>
                  <a:lnTo>
                    <a:pt x="2543924" y="3695700"/>
                  </a:lnTo>
                  <a:lnTo>
                    <a:pt x="2539860" y="3708400"/>
                  </a:lnTo>
                  <a:lnTo>
                    <a:pt x="2536482" y="3695700"/>
                  </a:lnTo>
                  <a:lnTo>
                    <a:pt x="2523794" y="3695700"/>
                  </a:lnTo>
                  <a:lnTo>
                    <a:pt x="2523794" y="3721100"/>
                  </a:lnTo>
                  <a:lnTo>
                    <a:pt x="2505202" y="3721100"/>
                  </a:lnTo>
                  <a:lnTo>
                    <a:pt x="2505202" y="3759200"/>
                  </a:lnTo>
                  <a:lnTo>
                    <a:pt x="2500985" y="3759200"/>
                  </a:lnTo>
                  <a:lnTo>
                    <a:pt x="2500134" y="3746500"/>
                  </a:lnTo>
                  <a:lnTo>
                    <a:pt x="2500985" y="3746500"/>
                  </a:lnTo>
                  <a:lnTo>
                    <a:pt x="2500985" y="3759200"/>
                  </a:lnTo>
                  <a:lnTo>
                    <a:pt x="2501823" y="3746500"/>
                  </a:lnTo>
                  <a:lnTo>
                    <a:pt x="2503513" y="3746500"/>
                  </a:lnTo>
                  <a:lnTo>
                    <a:pt x="2505202" y="3759200"/>
                  </a:lnTo>
                  <a:lnTo>
                    <a:pt x="2505202" y="3721100"/>
                  </a:lnTo>
                  <a:lnTo>
                    <a:pt x="2501823" y="3721100"/>
                  </a:lnTo>
                  <a:lnTo>
                    <a:pt x="2499296" y="3708400"/>
                  </a:lnTo>
                  <a:lnTo>
                    <a:pt x="2515349" y="3708400"/>
                  </a:lnTo>
                  <a:lnTo>
                    <a:pt x="2523794" y="3721100"/>
                  </a:lnTo>
                  <a:lnTo>
                    <a:pt x="2523794" y="3695700"/>
                  </a:lnTo>
                  <a:lnTo>
                    <a:pt x="2522232" y="3695700"/>
                  </a:lnTo>
                  <a:lnTo>
                    <a:pt x="2516936" y="3683000"/>
                  </a:lnTo>
                  <a:lnTo>
                    <a:pt x="2522105" y="3683000"/>
                  </a:lnTo>
                  <a:lnTo>
                    <a:pt x="2537320" y="3695700"/>
                  </a:lnTo>
                  <a:lnTo>
                    <a:pt x="2538374" y="3683000"/>
                  </a:lnTo>
                  <a:lnTo>
                    <a:pt x="2546832" y="3683000"/>
                  </a:lnTo>
                  <a:lnTo>
                    <a:pt x="2544292" y="3670300"/>
                  </a:lnTo>
                  <a:lnTo>
                    <a:pt x="2541549" y="3670300"/>
                  </a:lnTo>
                  <a:lnTo>
                    <a:pt x="2536482" y="3683000"/>
                  </a:lnTo>
                  <a:lnTo>
                    <a:pt x="2533091" y="3683000"/>
                  </a:lnTo>
                  <a:lnTo>
                    <a:pt x="2529713" y="3670300"/>
                  </a:lnTo>
                  <a:lnTo>
                    <a:pt x="2538907" y="3670300"/>
                  </a:lnTo>
                  <a:lnTo>
                    <a:pt x="2537422" y="3658374"/>
                  </a:lnTo>
                  <a:lnTo>
                    <a:pt x="2537320" y="3657612"/>
                  </a:lnTo>
                  <a:lnTo>
                    <a:pt x="2553373" y="3670300"/>
                  </a:lnTo>
                  <a:lnTo>
                    <a:pt x="2555989" y="3657612"/>
                  </a:lnTo>
                  <a:lnTo>
                    <a:pt x="2558364" y="3632200"/>
                  </a:lnTo>
                  <a:lnTo>
                    <a:pt x="2560980" y="3619500"/>
                  </a:lnTo>
                  <a:lnTo>
                    <a:pt x="2555062" y="3619500"/>
                  </a:lnTo>
                  <a:lnTo>
                    <a:pt x="2555062" y="3632200"/>
                  </a:lnTo>
                  <a:lnTo>
                    <a:pt x="2554224" y="3632200"/>
                  </a:lnTo>
                  <a:lnTo>
                    <a:pt x="2554224" y="3619500"/>
                  </a:lnTo>
                  <a:lnTo>
                    <a:pt x="2549995" y="3606800"/>
                  </a:lnTo>
                  <a:lnTo>
                    <a:pt x="2556764" y="3606800"/>
                  </a:lnTo>
                  <a:lnTo>
                    <a:pt x="2560980" y="3619500"/>
                  </a:lnTo>
                  <a:lnTo>
                    <a:pt x="2565209" y="3632200"/>
                  </a:lnTo>
                  <a:lnTo>
                    <a:pt x="2577046" y="3632200"/>
                  </a:lnTo>
                  <a:lnTo>
                    <a:pt x="2577884" y="3619500"/>
                  </a:lnTo>
                  <a:lnTo>
                    <a:pt x="2587180" y="3619500"/>
                  </a:lnTo>
                  <a:lnTo>
                    <a:pt x="2589720" y="3632200"/>
                  </a:lnTo>
                  <a:lnTo>
                    <a:pt x="2589720" y="2307171"/>
                  </a:lnTo>
                  <a:lnTo>
                    <a:pt x="2587180" y="2311400"/>
                  </a:lnTo>
                  <a:lnTo>
                    <a:pt x="2583802" y="2298700"/>
                  </a:lnTo>
                  <a:lnTo>
                    <a:pt x="2594787" y="2298700"/>
                  </a:lnTo>
                  <a:lnTo>
                    <a:pt x="2594787" y="2087372"/>
                  </a:lnTo>
                  <a:lnTo>
                    <a:pt x="2590482" y="2082800"/>
                  </a:lnTo>
                  <a:lnTo>
                    <a:pt x="2584640" y="2082800"/>
                  </a:lnTo>
                  <a:lnTo>
                    <a:pt x="2573020" y="2070100"/>
                  </a:lnTo>
                  <a:lnTo>
                    <a:pt x="2562034" y="2057400"/>
                  </a:lnTo>
                  <a:lnTo>
                    <a:pt x="2558453" y="2055279"/>
                  </a:lnTo>
                  <a:lnTo>
                    <a:pt x="2558453" y="3416300"/>
                  </a:lnTo>
                  <a:lnTo>
                    <a:pt x="2555913" y="3416300"/>
                  </a:lnTo>
                  <a:lnTo>
                    <a:pt x="2555062" y="3403600"/>
                  </a:lnTo>
                  <a:lnTo>
                    <a:pt x="2558453" y="3416300"/>
                  </a:lnTo>
                  <a:lnTo>
                    <a:pt x="2558453" y="2055279"/>
                  </a:lnTo>
                  <a:lnTo>
                    <a:pt x="2555367" y="2053437"/>
                  </a:lnTo>
                  <a:lnTo>
                    <a:pt x="2555367" y="2273300"/>
                  </a:lnTo>
                  <a:lnTo>
                    <a:pt x="2553487" y="2285314"/>
                  </a:lnTo>
                  <a:lnTo>
                    <a:pt x="2553373" y="2286000"/>
                  </a:lnTo>
                  <a:lnTo>
                    <a:pt x="2545765" y="2286000"/>
                  </a:lnTo>
                  <a:lnTo>
                    <a:pt x="2543238" y="2273300"/>
                  </a:lnTo>
                  <a:lnTo>
                    <a:pt x="2543238" y="2501900"/>
                  </a:lnTo>
                  <a:lnTo>
                    <a:pt x="2543238" y="2514625"/>
                  </a:lnTo>
                  <a:lnTo>
                    <a:pt x="2538158" y="2514625"/>
                  </a:lnTo>
                  <a:lnTo>
                    <a:pt x="2543238" y="2501900"/>
                  </a:lnTo>
                  <a:lnTo>
                    <a:pt x="2543238" y="2273300"/>
                  </a:lnTo>
                  <a:lnTo>
                    <a:pt x="2555367" y="2273300"/>
                  </a:lnTo>
                  <a:lnTo>
                    <a:pt x="2555367" y="2053437"/>
                  </a:lnTo>
                  <a:lnTo>
                    <a:pt x="2550109" y="2050313"/>
                  </a:lnTo>
                  <a:lnTo>
                    <a:pt x="2550109" y="2209800"/>
                  </a:lnTo>
                  <a:lnTo>
                    <a:pt x="2547467" y="2222500"/>
                  </a:lnTo>
                  <a:lnTo>
                    <a:pt x="2540698" y="2222500"/>
                  </a:lnTo>
                  <a:lnTo>
                    <a:pt x="2540698" y="2209800"/>
                  </a:lnTo>
                  <a:lnTo>
                    <a:pt x="2550109" y="2209800"/>
                  </a:lnTo>
                  <a:lnTo>
                    <a:pt x="2550109" y="2050313"/>
                  </a:lnTo>
                  <a:lnTo>
                    <a:pt x="2540698" y="2044700"/>
                  </a:lnTo>
                  <a:lnTo>
                    <a:pt x="2553792" y="2044700"/>
                  </a:lnTo>
                  <a:lnTo>
                    <a:pt x="2564257" y="2057400"/>
                  </a:lnTo>
                  <a:lnTo>
                    <a:pt x="2587180" y="2057400"/>
                  </a:lnTo>
                  <a:lnTo>
                    <a:pt x="2565158" y="2044700"/>
                  </a:lnTo>
                  <a:lnTo>
                    <a:pt x="2544076" y="2032000"/>
                  </a:lnTo>
                  <a:lnTo>
                    <a:pt x="2534335" y="2025548"/>
                  </a:lnTo>
                  <a:lnTo>
                    <a:pt x="2534335" y="2616200"/>
                  </a:lnTo>
                  <a:lnTo>
                    <a:pt x="2531618" y="2628900"/>
                  </a:lnTo>
                  <a:lnTo>
                    <a:pt x="2529852" y="2628900"/>
                  </a:lnTo>
                  <a:lnTo>
                    <a:pt x="2528874" y="2641600"/>
                  </a:lnTo>
                  <a:lnTo>
                    <a:pt x="2520340" y="2641600"/>
                  </a:lnTo>
                  <a:lnTo>
                    <a:pt x="2519781" y="2636520"/>
                  </a:lnTo>
                  <a:lnTo>
                    <a:pt x="2519781" y="3098800"/>
                  </a:lnTo>
                  <a:lnTo>
                    <a:pt x="2514498" y="3098800"/>
                  </a:lnTo>
                  <a:lnTo>
                    <a:pt x="2514498" y="3327400"/>
                  </a:lnTo>
                  <a:lnTo>
                    <a:pt x="2514498" y="3340100"/>
                  </a:lnTo>
                  <a:lnTo>
                    <a:pt x="2507729" y="3340100"/>
                  </a:lnTo>
                  <a:lnTo>
                    <a:pt x="2507221" y="3327400"/>
                  </a:lnTo>
                  <a:lnTo>
                    <a:pt x="2514498" y="3327400"/>
                  </a:lnTo>
                  <a:lnTo>
                    <a:pt x="2514498" y="3098800"/>
                  </a:lnTo>
                  <a:lnTo>
                    <a:pt x="2507640" y="3098800"/>
                  </a:lnTo>
                  <a:lnTo>
                    <a:pt x="2507640" y="3175000"/>
                  </a:lnTo>
                  <a:lnTo>
                    <a:pt x="2506903" y="3175000"/>
                  </a:lnTo>
                  <a:lnTo>
                    <a:pt x="2502674" y="3171660"/>
                  </a:lnTo>
                  <a:lnTo>
                    <a:pt x="2502674" y="3187700"/>
                  </a:lnTo>
                  <a:lnTo>
                    <a:pt x="2502674" y="3390900"/>
                  </a:lnTo>
                  <a:lnTo>
                    <a:pt x="2500109" y="3403600"/>
                  </a:lnTo>
                  <a:lnTo>
                    <a:pt x="2491498" y="3403600"/>
                  </a:lnTo>
                  <a:lnTo>
                    <a:pt x="2490838" y="3390900"/>
                  </a:lnTo>
                  <a:lnTo>
                    <a:pt x="2502674" y="3390900"/>
                  </a:lnTo>
                  <a:lnTo>
                    <a:pt x="2502674" y="3187700"/>
                  </a:lnTo>
                  <a:lnTo>
                    <a:pt x="2496756" y="3187700"/>
                  </a:lnTo>
                  <a:lnTo>
                    <a:pt x="2498445" y="3175000"/>
                  </a:lnTo>
                  <a:lnTo>
                    <a:pt x="2502674" y="3187700"/>
                  </a:lnTo>
                  <a:lnTo>
                    <a:pt x="2502674" y="3171660"/>
                  </a:lnTo>
                  <a:lnTo>
                    <a:pt x="2490838" y="3162300"/>
                  </a:lnTo>
                  <a:lnTo>
                    <a:pt x="2502293" y="3162300"/>
                  </a:lnTo>
                  <a:lnTo>
                    <a:pt x="2507640" y="3175000"/>
                  </a:lnTo>
                  <a:lnTo>
                    <a:pt x="2507640" y="3098800"/>
                  </a:lnTo>
                  <a:lnTo>
                    <a:pt x="2498306" y="3098800"/>
                  </a:lnTo>
                  <a:lnTo>
                    <a:pt x="2479852" y="3086100"/>
                  </a:lnTo>
                  <a:lnTo>
                    <a:pt x="2482392" y="3098800"/>
                  </a:lnTo>
                  <a:lnTo>
                    <a:pt x="2494216" y="3098800"/>
                  </a:lnTo>
                  <a:lnTo>
                    <a:pt x="2492527" y="3111512"/>
                  </a:lnTo>
                  <a:lnTo>
                    <a:pt x="2485771" y="3111512"/>
                  </a:lnTo>
                  <a:lnTo>
                    <a:pt x="2485961" y="3111906"/>
                  </a:lnTo>
                  <a:lnTo>
                    <a:pt x="2485745" y="3111512"/>
                  </a:lnTo>
                  <a:lnTo>
                    <a:pt x="2484932" y="3111512"/>
                  </a:lnTo>
                  <a:lnTo>
                    <a:pt x="2488425" y="3124200"/>
                  </a:lnTo>
                  <a:lnTo>
                    <a:pt x="2495169" y="3124200"/>
                  </a:lnTo>
                  <a:lnTo>
                    <a:pt x="2499537" y="3136900"/>
                  </a:lnTo>
                  <a:lnTo>
                    <a:pt x="2490000" y="3136900"/>
                  </a:lnTo>
                  <a:lnTo>
                    <a:pt x="2490000" y="3746500"/>
                  </a:lnTo>
                  <a:lnTo>
                    <a:pt x="2478163" y="3746500"/>
                  </a:lnTo>
                  <a:lnTo>
                    <a:pt x="2478163" y="3771900"/>
                  </a:lnTo>
                  <a:lnTo>
                    <a:pt x="2471407" y="3771900"/>
                  </a:lnTo>
                  <a:lnTo>
                    <a:pt x="2468029" y="3759200"/>
                  </a:lnTo>
                  <a:lnTo>
                    <a:pt x="2475623" y="3759200"/>
                  </a:lnTo>
                  <a:lnTo>
                    <a:pt x="2478163" y="3771900"/>
                  </a:lnTo>
                  <a:lnTo>
                    <a:pt x="2478163" y="3746500"/>
                  </a:lnTo>
                  <a:lnTo>
                    <a:pt x="2473934" y="3746500"/>
                  </a:lnTo>
                  <a:lnTo>
                    <a:pt x="2472245" y="3746500"/>
                  </a:lnTo>
                  <a:lnTo>
                    <a:pt x="2472245" y="3733800"/>
                  </a:lnTo>
                  <a:lnTo>
                    <a:pt x="2468867" y="3733800"/>
                  </a:lnTo>
                  <a:lnTo>
                    <a:pt x="2466340" y="3746500"/>
                  </a:lnTo>
                  <a:lnTo>
                    <a:pt x="2463800" y="3738880"/>
                  </a:lnTo>
                  <a:lnTo>
                    <a:pt x="2463800" y="3784600"/>
                  </a:lnTo>
                  <a:lnTo>
                    <a:pt x="2459571" y="3784600"/>
                  </a:lnTo>
                  <a:lnTo>
                    <a:pt x="2457881" y="3771900"/>
                  </a:lnTo>
                  <a:lnTo>
                    <a:pt x="2462111" y="3771900"/>
                  </a:lnTo>
                  <a:lnTo>
                    <a:pt x="2463800" y="3784600"/>
                  </a:lnTo>
                  <a:lnTo>
                    <a:pt x="2463800" y="3738880"/>
                  </a:lnTo>
                  <a:lnTo>
                    <a:pt x="2462111" y="3733800"/>
                  </a:lnTo>
                  <a:lnTo>
                    <a:pt x="2452814" y="3733800"/>
                  </a:lnTo>
                  <a:lnTo>
                    <a:pt x="2453259" y="3721100"/>
                  </a:lnTo>
                  <a:lnTo>
                    <a:pt x="2460421" y="3721100"/>
                  </a:lnTo>
                  <a:lnTo>
                    <a:pt x="2462885" y="3733457"/>
                  </a:lnTo>
                  <a:lnTo>
                    <a:pt x="2461260" y="3721100"/>
                  </a:lnTo>
                  <a:lnTo>
                    <a:pt x="2473591" y="3733457"/>
                  </a:lnTo>
                  <a:lnTo>
                    <a:pt x="2472677" y="3721100"/>
                  </a:lnTo>
                  <a:lnTo>
                    <a:pt x="2472994" y="3721100"/>
                  </a:lnTo>
                  <a:lnTo>
                    <a:pt x="2476474" y="3708400"/>
                  </a:lnTo>
                  <a:lnTo>
                    <a:pt x="2482507" y="3721100"/>
                  </a:lnTo>
                  <a:lnTo>
                    <a:pt x="2482291" y="3721100"/>
                  </a:lnTo>
                  <a:lnTo>
                    <a:pt x="2482532" y="3733457"/>
                  </a:lnTo>
                  <a:lnTo>
                    <a:pt x="2482532" y="3733800"/>
                  </a:lnTo>
                  <a:lnTo>
                    <a:pt x="2488311" y="3733800"/>
                  </a:lnTo>
                  <a:lnTo>
                    <a:pt x="2490000" y="3746500"/>
                  </a:lnTo>
                  <a:lnTo>
                    <a:pt x="2490000" y="3136900"/>
                  </a:lnTo>
                  <a:lnTo>
                    <a:pt x="2481542" y="3136900"/>
                  </a:lnTo>
                  <a:lnTo>
                    <a:pt x="2481542" y="3213100"/>
                  </a:lnTo>
                  <a:lnTo>
                    <a:pt x="2479852" y="3225800"/>
                  </a:lnTo>
                  <a:lnTo>
                    <a:pt x="2476474" y="3213100"/>
                  </a:lnTo>
                  <a:lnTo>
                    <a:pt x="2481542" y="3213100"/>
                  </a:lnTo>
                  <a:lnTo>
                    <a:pt x="2481542" y="3136900"/>
                  </a:lnTo>
                  <a:lnTo>
                    <a:pt x="2480703" y="3136900"/>
                  </a:lnTo>
                  <a:lnTo>
                    <a:pt x="2487460" y="3124200"/>
                  </a:lnTo>
                  <a:lnTo>
                    <a:pt x="2472563" y="3124200"/>
                  </a:lnTo>
                  <a:lnTo>
                    <a:pt x="2474709" y="3111906"/>
                  </a:lnTo>
                  <a:lnTo>
                    <a:pt x="2474785" y="3111512"/>
                  </a:lnTo>
                  <a:lnTo>
                    <a:pt x="2479852" y="3111512"/>
                  </a:lnTo>
                  <a:lnTo>
                    <a:pt x="2479014" y="3098800"/>
                  </a:lnTo>
                  <a:lnTo>
                    <a:pt x="2485745" y="3111512"/>
                  </a:lnTo>
                  <a:lnTo>
                    <a:pt x="2479852" y="3098800"/>
                  </a:lnTo>
                  <a:lnTo>
                    <a:pt x="2479852" y="3086100"/>
                  </a:lnTo>
                  <a:lnTo>
                    <a:pt x="2488311" y="3086100"/>
                  </a:lnTo>
                  <a:lnTo>
                    <a:pt x="2487587" y="3075216"/>
                  </a:lnTo>
                  <a:lnTo>
                    <a:pt x="2487460" y="3073400"/>
                  </a:lnTo>
                  <a:lnTo>
                    <a:pt x="2489149" y="3073400"/>
                  </a:lnTo>
                  <a:lnTo>
                    <a:pt x="2489149" y="3086100"/>
                  </a:lnTo>
                  <a:lnTo>
                    <a:pt x="2510485" y="3086100"/>
                  </a:lnTo>
                  <a:lnTo>
                    <a:pt x="2519781" y="3098800"/>
                  </a:lnTo>
                  <a:lnTo>
                    <a:pt x="2519781" y="2636520"/>
                  </a:lnTo>
                  <a:lnTo>
                    <a:pt x="2518943" y="2628900"/>
                  </a:lnTo>
                  <a:lnTo>
                    <a:pt x="2521026" y="2616200"/>
                  </a:lnTo>
                  <a:lnTo>
                    <a:pt x="2534335" y="2616200"/>
                  </a:lnTo>
                  <a:lnTo>
                    <a:pt x="2534335" y="2025548"/>
                  </a:lnTo>
                  <a:lnTo>
                    <a:pt x="2524925" y="2019300"/>
                  </a:lnTo>
                  <a:lnTo>
                    <a:pt x="2523794" y="2018423"/>
                  </a:lnTo>
                  <a:lnTo>
                    <a:pt x="2523794" y="2120900"/>
                  </a:lnTo>
                  <a:lnTo>
                    <a:pt x="2517038" y="2120900"/>
                  </a:lnTo>
                  <a:lnTo>
                    <a:pt x="2522956" y="2108200"/>
                  </a:lnTo>
                  <a:lnTo>
                    <a:pt x="2523794" y="2120900"/>
                  </a:lnTo>
                  <a:lnTo>
                    <a:pt x="2523794" y="2018423"/>
                  </a:lnTo>
                  <a:lnTo>
                    <a:pt x="2515349" y="2011857"/>
                  </a:lnTo>
                  <a:lnTo>
                    <a:pt x="2515349" y="2717800"/>
                  </a:lnTo>
                  <a:lnTo>
                    <a:pt x="2506903" y="2730500"/>
                  </a:lnTo>
                  <a:lnTo>
                    <a:pt x="2503513" y="2717800"/>
                  </a:lnTo>
                  <a:lnTo>
                    <a:pt x="2515349" y="2717800"/>
                  </a:lnTo>
                  <a:lnTo>
                    <a:pt x="2515349" y="2011857"/>
                  </a:lnTo>
                  <a:lnTo>
                    <a:pt x="2515222" y="2011756"/>
                  </a:lnTo>
                  <a:lnTo>
                    <a:pt x="2515222" y="2451100"/>
                  </a:lnTo>
                  <a:lnTo>
                    <a:pt x="2504490" y="2463800"/>
                  </a:lnTo>
                  <a:lnTo>
                    <a:pt x="2502674" y="2463800"/>
                  </a:lnTo>
                  <a:lnTo>
                    <a:pt x="2502674" y="3035300"/>
                  </a:lnTo>
                  <a:lnTo>
                    <a:pt x="2498445" y="3035300"/>
                  </a:lnTo>
                  <a:lnTo>
                    <a:pt x="2498445" y="3048000"/>
                  </a:lnTo>
                  <a:lnTo>
                    <a:pt x="2496756" y="3060700"/>
                  </a:lnTo>
                  <a:lnTo>
                    <a:pt x="2491689" y="3048000"/>
                  </a:lnTo>
                  <a:lnTo>
                    <a:pt x="2498445" y="3048000"/>
                  </a:lnTo>
                  <a:lnTo>
                    <a:pt x="2498445" y="3035300"/>
                  </a:lnTo>
                  <a:lnTo>
                    <a:pt x="2492527" y="3035300"/>
                  </a:lnTo>
                  <a:lnTo>
                    <a:pt x="2491689" y="3022600"/>
                  </a:lnTo>
                  <a:lnTo>
                    <a:pt x="2487460" y="3022600"/>
                  </a:lnTo>
                  <a:lnTo>
                    <a:pt x="2493378" y="3009900"/>
                  </a:lnTo>
                  <a:lnTo>
                    <a:pt x="2494216" y="3022600"/>
                  </a:lnTo>
                  <a:lnTo>
                    <a:pt x="2500134" y="3022600"/>
                  </a:lnTo>
                  <a:lnTo>
                    <a:pt x="2502674" y="3035300"/>
                  </a:lnTo>
                  <a:lnTo>
                    <a:pt x="2502674" y="2463800"/>
                  </a:lnTo>
                  <a:lnTo>
                    <a:pt x="2499296" y="2463800"/>
                  </a:lnTo>
                  <a:lnTo>
                    <a:pt x="2500058" y="2475407"/>
                  </a:lnTo>
                  <a:lnTo>
                    <a:pt x="2500134" y="2476500"/>
                  </a:lnTo>
                  <a:lnTo>
                    <a:pt x="2499296" y="2476500"/>
                  </a:lnTo>
                  <a:lnTo>
                    <a:pt x="2499296" y="3009900"/>
                  </a:lnTo>
                  <a:lnTo>
                    <a:pt x="2497607" y="2997200"/>
                  </a:lnTo>
                  <a:lnTo>
                    <a:pt x="2498445" y="2997200"/>
                  </a:lnTo>
                  <a:lnTo>
                    <a:pt x="2499296" y="3009900"/>
                  </a:lnTo>
                  <a:lnTo>
                    <a:pt x="2499296" y="2476500"/>
                  </a:lnTo>
                  <a:lnTo>
                    <a:pt x="2497607" y="2476500"/>
                  </a:lnTo>
                  <a:lnTo>
                    <a:pt x="2497607" y="2984500"/>
                  </a:lnTo>
                  <a:lnTo>
                    <a:pt x="2494216" y="2997200"/>
                  </a:lnTo>
                  <a:lnTo>
                    <a:pt x="2495067" y="2984500"/>
                  </a:lnTo>
                  <a:lnTo>
                    <a:pt x="2497607" y="2984500"/>
                  </a:lnTo>
                  <a:lnTo>
                    <a:pt x="2497607" y="2476500"/>
                  </a:lnTo>
                  <a:lnTo>
                    <a:pt x="2492845" y="2476500"/>
                  </a:lnTo>
                  <a:lnTo>
                    <a:pt x="2490419" y="2463800"/>
                  </a:lnTo>
                  <a:lnTo>
                    <a:pt x="2500033" y="2451100"/>
                  </a:lnTo>
                  <a:lnTo>
                    <a:pt x="2515222" y="2451100"/>
                  </a:lnTo>
                  <a:lnTo>
                    <a:pt x="2515222" y="2011756"/>
                  </a:lnTo>
                  <a:lnTo>
                    <a:pt x="2508669" y="2006650"/>
                  </a:lnTo>
                  <a:lnTo>
                    <a:pt x="2524683" y="2006650"/>
                  </a:lnTo>
                  <a:lnTo>
                    <a:pt x="2513330" y="1993900"/>
                  </a:lnTo>
                  <a:lnTo>
                    <a:pt x="2503195" y="1981200"/>
                  </a:lnTo>
                  <a:lnTo>
                    <a:pt x="2493861" y="1981200"/>
                  </a:lnTo>
                  <a:lnTo>
                    <a:pt x="2488311" y="1973313"/>
                  </a:lnTo>
                  <a:lnTo>
                    <a:pt x="2488311" y="2120900"/>
                  </a:lnTo>
                  <a:lnTo>
                    <a:pt x="2487853" y="2120900"/>
                  </a:lnTo>
                  <a:lnTo>
                    <a:pt x="2487853" y="2387600"/>
                  </a:lnTo>
                  <a:lnTo>
                    <a:pt x="2484717" y="2400300"/>
                  </a:lnTo>
                  <a:lnTo>
                    <a:pt x="2482392" y="2400300"/>
                  </a:lnTo>
                  <a:lnTo>
                    <a:pt x="2482392" y="2451100"/>
                  </a:lnTo>
                  <a:lnTo>
                    <a:pt x="2477211" y="2462225"/>
                  </a:lnTo>
                  <a:lnTo>
                    <a:pt x="2477211" y="2489200"/>
                  </a:lnTo>
                  <a:lnTo>
                    <a:pt x="2471420" y="2499995"/>
                  </a:lnTo>
                  <a:lnTo>
                    <a:pt x="2471420" y="2590812"/>
                  </a:lnTo>
                  <a:lnTo>
                    <a:pt x="2469718" y="2590812"/>
                  </a:lnTo>
                  <a:lnTo>
                    <a:pt x="2469718" y="2603500"/>
                  </a:lnTo>
                  <a:lnTo>
                    <a:pt x="2461920" y="2603500"/>
                  </a:lnTo>
                  <a:lnTo>
                    <a:pt x="2459444" y="2591181"/>
                  </a:lnTo>
                  <a:lnTo>
                    <a:pt x="2459367" y="2590812"/>
                  </a:lnTo>
                  <a:lnTo>
                    <a:pt x="2457881" y="2590812"/>
                  </a:lnTo>
                  <a:lnTo>
                    <a:pt x="2458732" y="2578100"/>
                  </a:lnTo>
                  <a:lnTo>
                    <a:pt x="2471420" y="2590812"/>
                  </a:lnTo>
                  <a:lnTo>
                    <a:pt x="2471420" y="2499995"/>
                  </a:lnTo>
                  <a:lnTo>
                    <a:pt x="2470391" y="2501900"/>
                  </a:lnTo>
                  <a:lnTo>
                    <a:pt x="2465514" y="2501900"/>
                  </a:lnTo>
                  <a:lnTo>
                    <a:pt x="2470353" y="2489200"/>
                  </a:lnTo>
                  <a:lnTo>
                    <a:pt x="2477211" y="2489200"/>
                  </a:lnTo>
                  <a:lnTo>
                    <a:pt x="2477211" y="2462225"/>
                  </a:lnTo>
                  <a:lnTo>
                    <a:pt x="2476474" y="2463800"/>
                  </a:lnTo>
                  <a:lnTo>
                    <a:pt x="2470112" y="2463800"/>
                  </a:lnTo>
                  <a:lnTo>
                    <a:pt x="2450808" y="2463800"/>
                  </a:lnTo>
                  <a:lnTo>
                    <a:pt x="2451125" y="2451100"/>
                  </a:lnTo>
                  <a:lnTo>
                    <a:pt x="2467178" y="2451100"/>
                  </a:lnTo>
                  <a:lnTo>
                    <a:pt x="2470112" y="2463800"/>
                  </a:lnTo>
                  <a:lnTo>
                    <a:pt x="2482392" y="2451100"/>
                  </a:lnTo>
                  <a:lnTo>
                    <a:pt x="2482392" y="2400300"/>
                  </a:lnTo>
                  <a:lnTo>
                    <a:pt x="2472245" y="2400300"/>
                  </a:lnTo>
                  <a:lnTo>
                    <a:pt x="2473096" y="2387600"/>
                  </a:lnTo>
                  <a:lnTo>
                    <a:pt x="2487853" y="2387600"/>
                  </a:lnTo>
                  <a:lnTo>
                    <a:pt x="2487853" y="2120900"/>
                  </a:lnTo>
                  <a:lnTo>
                    <a:pt x="2479014" y="2120900"/>
                  </a:lnTo>
                  <a:lnTo>
                    <a:pt x="2476474" y="2108200"/>
                  </a:lnTo>
                  <a:lnTo>
                    <a:pt x="2488311" y="2120900"/>
                  </a:lnTo>
                  <a:lnTo>
                    <a:pt x="2488311" y="1973313"/>
                  </a:lnTo>
                  <a:lnTo>
                    <a:pt x="2484932" y="1968512"/>
                  </a:lnTo>
                  <a:lnTo>
                    <a:pt x="2475865" y="1968512"/>
                  </a:lnTo>
                  <a:lnTo>
                    <a:pt x="2466340" y="1955952"/>
                  </a:lnTo>
                  <a:lnTo>
                    <a:pt x="2466340" y="2438412"/>
                  </a:lnTo>
                  <a:lnTo>
                    <a:pt x="2442667" y="2438412"/>
                  </a:lnTo>
                  <a:lnTo>
                    <a:pt x="2442667" y="3378212"/>
                  </a:lnTo>
                  <a:lnTo>
                    <a:pt x="2442667" y="3784600"/>
                  </a:lnTo>
                  <a:lnTo>
                    <a:pt x="2442667" y="3797300"/>
                  </a:lnTo>
                  <a:lnTo>
                    <a:pt x="2440140" y="3797300"/>
                  </a:lnTo>
                  <a:lnTo>
                    <a:pt x="2440140" y="3784600"/>
                  </a:lnTo>
                  <a:lnTo>
                    <a:pt x="2442667" y="3784600"/>
                  </a:lnTo>
                  <a:lnTo>
                    <a:pt x="2442667" y="3378212"/>
                  </a:lnTo>
                  <a:lnTo>
                    <a:pt x="2435910" y="3378212"/>
                  </a:lnTo>
                  <a:lnTo>
                    <a:pt x="2434221" y="3365500"/>
                  </a:lnTo>
                  <a:lnTo>
                    <a:pt x="2441829" y="3365500"/>
                  </a:lnTo>
                  <a:lnTo>
                    <a:pt x="2442591" y="3377006"/>
                  </a:lnTo>
                  <a:lnTo>
                    <a:pt x="2442667" y="3378212"/>
                  </a:lnTo>
                  <a:lnTo>
                    <a:pt x="2442667" y="2438412"/>
                  </a:lnTo>
                  <a:lnTo>
                    <a:pt x="2433688" y="2438412"/>
                  </a:lnTo>
                  <a:lnTo>
                    <a:pt x="2433688" y="2463800"/>
                  </a:lnTo>
                  <a:lnTo>
                    <a:pt x="2433370" y="2463800"/>
                  </a:lnTo>
                  <a:lnTo>
                    <a:pt x="2433370" y="2590812"/>
                  </a:lnTo>
                  <a:lnTo>
                    <a:pt x="2432532" y="2603500"/>
                  </a:lnTo>
                  <a:lnTo>
                    <a:pt x="2416467" y="2603500"/>
                  </a:lnTo>
                  <a:lnTo>
                    <a:pt x="2416467" y="2590812"/>
                  </a:lnTo>
                  <a:lnTo>
                    <a:pt x="2433370" y="2590812"/>
                  </a:lnTo>
                  <a:lnTo>
                    <a:pt x="2433370" y="2463800"/>
                  </a:lnTo>
                  <a:lnTo>
                    <a:pt x="2428303" y="2463800"/>
                  </a:lnTo>
                  <a:lnTo>
                    <a:pt x="2431745" y="2451100"/>
                  </a:lnTo>
                  <a:lnTo>
                    <a:pt x="2433688" y="2463800"/>
                  </a:lnTo>
                  <a:lnTo>
                    <a:pt x="2433688" y="2438412"/>
                  </a:lnTo>
                  <a:lnTo>
                    <a:pt x="2428290" y="2438412"/>
                  </a:lnTo>
                  <a:lnTo>
                    <a:pt x="2435060" y="2425700"/>
                  </a:lnTo>
                  <a:lnTo>
                    <a:pt x="2424912" y="2438412"/>
                  </a:lnTo>
                  <a:lnTo>
                    <a:pt x="2420696" y="2438412"/>
                  </a:lnTo>
                  <a:lnTo>
                    <a:pt x="2424925" y="2425700"/>
                  </a:lnTo>
                  <a:lnTo>
                    <a:pt x="2435060" y="2425700"/>
                  </a:lnTo>
                  <a:lnTo>
                    <a:pt x="2445359" y="2425700"/>
                  </a:lnTo>
                  <a:lnTo>
                    <a:pt x="2450274" y="2413000"/>
                  </a:lnTo>
                  <a:lnTo>
                    <a:pt x="2460421" y="2413000"/>
                  </a:lnTo>
                  <a:lnTo>
                    <a:pt x="2459571" y="2425700"/>
                  </a:lnTo>
                  <a:lnTo>
                    <a:pt x="2465489" y="2425700"/>
                  </a:lnTo>
                  <a:lnTo>
                    <a:pt x="2466276" y="2437574"/>
                  </a:lnTo>
                  <a:lnTo>
                    <a:pt x="2466340" y="2438412"/>
                  </a:lnTo>
                  <a:lnTo>
                    <a:pt x="2466340" y="1955952"/>
                  </a:lnTo>
                  <a:lnTo>
                    <a:pt x="2466225" y="1955800"/>
                  </a:lnTo>
                  <a:lnTo>
                    <a:pt x="2461260" y="1949754"/>
                  </a:lnTo>
                  <a:lnTo>
                    <a:pt x="2461260" y="2197100"/>
                  </a:lnTo>
                  <a:lnTo>
                    <a:pt x="2452941" y="2197100"/>
                  </a:lnTo>
                  <a:lnTo>
                    <a:pt x="2454287" y="2184400"/>
                  </a:lnTo>
                  <a:lnTo>
                    <a:pt x="2459126" y="2184400"/>
                  </a:lnTo>
                  <a:lnTo>
                    <a:pt x="2461260" y="2197100"/>
                  </a:lnTo>
                  <a:lnTo>
                    <a:pt x="2461260" y="1949754"/>
                  </a:lnTo>
                  <a:lnTo>
                    <a:pt x="2455811" y="1943100"/>
                  </a:lnTo>
                  <a:lnTo>
                    <a:pt x="2452776" y="1943100"/>
                  </a:lnTo>
                  <a:lnTo>
                    <a:pt x="2452776" y="2400300"/>
                  </a:lnTo>
                  <a:lnTo>
                    <a:pt x="2448585" y="2413000"/>
                  </a:lnTo>
                  <a:lnTo>
                    <a:pt x="2440978" y="2413000"/>
                  </a:lnTo>
                  <a:lnTo>
                    <a:pt x="2437777" y="2400300"/>
                  </a:lnTo>
                  <a:lnTo>
                    <a:pt x="2430932" y="2412276"/>
                  </a:lnTo>
                  <a:lnTo>
                    <a:pt x="2432532" y="2400300"/>
                  </a:lnTo>
                  <a:lnTo>
                    <a:pt x="2425763" y="2400300"/>
                  </a:lnTo>
                  <a:lnTo>
                    <a:pt x="2428303" y="2387600"/>
                  </a:lnTo>
                  <a:lnTo>
                    <a:pt x="2435060" y="2387600"/>
                  </a:lnTo>
                  <a:lnTo>
                    <a:pt x="2432532" y="2400300"/>
                  </a:lnTo>
                  <a:lnTo>
                    <a:pt x="2437777" y="2400300"/>
                  </a:lnTo>
                  <a:lnTo>
                    <a:pt x="2452776" y="2400300"/>
                  </a:lnTo>
                  <a:lnTo>
                    <a:pt x="2452776" y="1943100"/>
                  </a:lnTo>
                  <a:lnTo>
                    <a:pt x="2443518" y="1943100"/>
                  </a:lnTo>
                  <a:lnTo>
                    <a:pt x="2443518" y="2349500"/>
                  </a:lnTo>
                  <a:lnTo>
                    <a:pt x="2440140" y="2362200"/>
                  </a:lnTo>
                  <a:lnTo>
                    <a:pt x="2439289" y="2362200"/>
                  </a:lnTo>
                  <a:lnTo>
                    <a:pt x="2438450" y="2349500"/>
                  </a:lnTo>
                  <a:lnTo>
                    <a:pt x="2443518" y="2349500"/>
                  </a:lnTo>
                  <a:lnTo>
                    <a:pt x="2443518" y="1943100"/>
                  </a:lnTo>
                  <a:lnTo>
                    <a:pt x="2442603" y="1943100"/>
                  </a:lnTo>
                  <a:lnTo>
                    <a:pt x="2437701" y="1955800"/>
                  </a:lnTo>
                  <a:lnTo>
                    <a:pt x="2427465" y="1955800"/>
                  </a:lnTo>
                  <a:lnTo>
                    <a:pt x="2427465" y="2349500"/>
                  </a:lnTo>
                  <a:lnTo>
                    <a:pt x="2426614" y="2355850"/>
                  </a:lnTo>
                  <a:lnTo>
                    <a:pt x="2426614" y="2387600"/>
                  </a:lnTo>
                  <a:lnTo>
                    <a:pt x="2423236" y="2400300"/>
                  </a:lnTo>
                  <a:lnTo>
                    <a:pt x="2422385" y="2400300"/>
                  </a:lnTo>
                  <a:lnTo>
                    <a:pt x="2422385" y="2387600"/>
                  </a:lnTo>
                  <a:lnTo>
                    <a:pt x="2426614" y="2387600"/>
                  </a:lnTo>
                  <a:lnTo>
                    <a:pt x="2426614" y="2355850"/>
                  </a:lnTo>
                  <a:lnTo>
                    <a:pt x="2425763" y="2362200"/>
                  </a:lnTo>
                  <a:lnTo>
                    <a:pt x="2426614" y="2349500"/>
                  </a:lnTo>
                  <a:lnTo>
                    <a:pt x="2427465" y="2349500"/>
                  </a:lnTo>
                  <a:lnTo>
                    <a:pt x="2427465" y="1955800"/>
                  </a:lnTo>
                  <a:lnTo>
                    <a:pt x="2424074" y="1955800"/>
                  </a:lnTo>
                  <a:lnTo>
                    <a:pt x="2424074" y="2374900"/>
                  </a:lnTo>
                  <a:lnTo>
                    <a:pt x="2418169" y="2374900"/>
                  </a:lnTo>
                  <a:lnTo>
                    <a:pt x="2417318" y="2362200"/>
                  </a:lnTo>
                  <a:lnTo>
                    <a:pt x="2422385" y="2362200"/>
                  </a:lnTo>
                  <a:lnTo>
                    <a:pt x="2424074" y="2374900"/>
                  </a:lnTo>
                  <a:lnTo>
                    <a:pt x="2424074" y="1955800"/>
                  </a:lnTo>
                  <a:lnTo>
                    <a:pt x="2419858" y="1955800"/>
                  </a:lnTo>
                  <a:lnTo>
                    <a:pt x="2419858" y="2311400"/>
                  </a:lnTo>
                  <a:lnTo>
                    <a:pt x="2414778" y="2324100"/>
                  </a:lnTo>
                  <a:lnTo>
                    <a:pt x="2417318" y="2324100"/>
                  </a:lnTo>
                  <a:lnTo>
                    <a:pt x="2418169" y="2336800"/>
                  </a:lnTo>
                  <a:lnTo>
                    <a:pt x="2415629" y="2336800"/>
                  </a:lnTo>
                  <a:lnTo>
                    <a:pt x="2415629" y="2362200"/>
                  </a:lnTo>
                  <a:lnTo>
                    <a:pt x="2413939" y="2364422"/>
                  </a:lnTo>
                  <a:lnTo>
                    <a:pt x="2413939" y="2654300"/>
                  </a:lnTo>
                  <a:lnTo>
                    <a:pt x="2404643" y="2654300"/>
                  </a:lnTo>
                  <a:lnTo>
                    <a:pt x="2411399" y="2641600"/>
                  </a:lnTo>
                  <a:lnTo>
                    <a:pt x="2413939" y="2654300"/>
                  </a:lnTo>
                  <a:lnTo>
                    <a:pt x="2413939" y="2364422"/>
                  </a:lnTo>
                  <a:lnTo>
                    <a:pt x="2405977" y="2374900"/>
                  </a:lnTo>
                  <a:lnTo>
                    <a:pt x="2410028" y="2362200"/>
                  </a:lnTo>
                  <a:lnTo>
                    <a:pt x="2415629" y="2362200"/>
                  </a:lnTo>
                  <a:lnTo>
                    <a:pt x="2415629" y="2336800"/>
                  </a:lnTo>
                  <a:lnTo>
                    <a:pt x="2406408" y="2349500"/>
                  </a:lnTo>
                  <a:lnTo>
                    <a:pt x="2396401" y="2349500"/>
                  </a:lnTo>
                  <a:lnTo>
                    <a:pt x="2389251" y="2362200"/>
                  </a:lnTo>
                  <a:lnTo>
                    <a:pt x="2388590" y="2374900"/>
                  </a:lnTo>
                  <a:lnTo>
                    <a:pt x="2388590" y="2413000"/>
                  </a:lnTo>
                  <a:lnTo>
                    <a:pt x="2388438" y="2412276"/>
                  </a:lnTo>
                  <a:lnTo>
                    <a:pt x="2386888" y="2400300"/>
                  </a:lnTo>
                  <a:lnTo>
                    <a:pt x="2388489" y="2412276"/>
                  </a:lnTo>
                  <a:lnTo>
                    <a:pt x="2388590" y="2413000"/>
                  </a:lnTo>
                  <a:lnTo>
                    <a:pt x="2388590" y="2374900"/>
                  </a:lnTo>
                  <a:lnTo>
                    <a:pt x="2387739" y="2374900"/>
                  </a:lnTo>
                  <a:lnTo>
                    <a:pt x="2384361" y="2369261"/>
                  </a:lnTo>
                  <a:lnTo>
                    <a:pt x="2384361" y="2933700"/>
                  </a:lnTo>
                  <a:lnTo>
                    <a:pt x="2375903" y="2946400"/>
                  </a:lnTo>
                  <a:lnTo>
                    <a:pt x="2373376" y="2933700"/>
                  </a:lnTo>
                  <a:lnTo>
                    <a:pt x="2384361" y="2933700"/>
                  </a:lnTo>
                  <a:lnTo>
                    <a:pt x="2384361" y="2369261"/>
                  </a:lnTo>
                  <a:lnTo>
                    <a:pt x="2380132" y="2362200"/>
                  </a:lnTo>
                  <a:lnTo>
                    <a:pt x="2375065" y="2374900"/>
                  </a:lnTo>
                  <a:lnTo>
                    <a:pt x="2379599" y="2349500"/>
                  </a:lnTo>
                  <a:lnTo>
                    <a:pt x="2389111" y="2336800"/>
                  </a:lnTo>
                  <a:lnTo>
                    <a:pt x="2414778" y="2336800"/>
                  </a:lnTo>
                  <a:lnTo>
                    <a:pt x="2414778" y="2324100"/>
                  </a:lnTo>
                  <a:lnTo>
                    <a:pt x="2413089" y="2324100"/>
                  </a:lnTo>
                  <a:lnTo>
                    <a:pt x="2419858" y="2311400"/>
                  </a:lnTo>
                  <a:lnTo>
                    <a:pt x="2419858" y="1955800"/>
                  </a:lnTo>
                  <a:lnTo>
                    <a:pt x="2415527" y="1955800"/>
                  </a:lnTo>
                  <a:lnTo>
                    <a:pt x="2415527" y="2273300"/>
                  </a:lnTo>
                  <a:lnTo>
                    <a:pt x="2411399" y="2286000"/>
                  </a:lnTo>
                  <a:lnTo>
                    <a:pt x="2412250" y="2286000"/>
                  </a:lnTo>
                  <a:lnTo>
                    <a:pt x="2410561" y="2298700"/>
                  </a:lnTo>
                  <a:lnTo>
                    <a:pt x="2408021" y="2298700"/>
                  </a:lnTo>
                  <a:lnTo>
                    <a:pt x="2402954" y="2286000"/>
                  </a:lnTo>
                  <a:lnTo>
                    <a:pt x="2398509" y="2286000"/>
                  </a:lnTo>
                  <a:lnTo>
                    <a:pt x="2408872" y="2273300"/>
                  </a:lnTo>
                  <a:lnTo>
                    <a:pt x="2411399" y="2273300"/>
                  </a:lnTo>
                  <a:lnTo>
                    <a:pt x="2415527" y="2273300"/>
                  </a:lnTo>
                  <a:lnTo>
                    <a:pt x="2415527" y="1955800"/>
                  </a:lnTo>
                  <a:lnTo>
                    <a:pt x="2410561" y="1955800"/>
                  </a:lnTo>
                  <a:lnTo>
                    <a:pt x="2410561" y="2171700"/>
                  </a:lnTo>
                  <a:lnTo>
                    <a:pt x="2410155" y="2171700"/>
                  </a:lnTo>
                  <a:lnTo>
                    <a:pt x="2409075" y="2184400"/>
                  </a:lnTo>
                  <a:lnTo>
                    <a:pt x="2409583" y="2184400"/>
                  </a:lnTo>
                  <a:lnTo>
                    <a:pt x="2408021" y="2197100"/>
                  </a:lnTo>
                  <a:lnTo>
                    <a:pt x="2398484" y="2197100"/>
                  </a:lnTo>
                  <a:lnTo>
                    <a:pt x="2394496" y="2184400"/>
                  </a:lnTo>
                  <a:lnTo>
                    <a:pt x="2394953" y="2171700"/>
                  </a:lnTo>
                  <a:lnTo>
                    <a:pt x="2398725" y="2159000"/>
                  </a:lnTo>
                  <a:lnTo>
                    <a:pt x="2408021" y="2159000"/>
                  </a:lnTo>
                  <a:lnTo>
                    <a:pt x="2410561" y="2171700"/>
                  </a:lnTo>
                  <a:lnTo>
                    <a:pt x="2410561" y="1955800"/>
                  </a:lnTo>
                  <a:lnTo>
                    <a:pt x="2399576" y="1955800"/>
                  </a:lnTo>
                  <a:lnTo>
                    <a:pt x="2408529" y="1943100"/>
                  </a:lnTo>
                  <a:lnTo>
                    <a:pt x="2404643" y="1943100"/>
                  </a:lnTo>
                  <a:lnTo>
                    <a:pt x="2402662" y="1930400"/>
                  </a:lnTo>
                  <a:lnTo>
                    <a:pt x="2417318" y="1917700"/>
                  </a:lnTo>
                  <a:lnTo>
                    <a:pt x="2399576" y="1917700"/>
                  </a:lnTo>
                  <a:lnTo>
                    <a:pt x="2409685" y="1905025"/>
                  </a:lnTo>
                  <a:lnTo>
                    <a:pt x="2388590" y="1905025"/>
                  </a:lnTo>
                  <a:lnTo>
                    <a:pt x="2388590" y="2286000"/>
                  </a:lnTo>
                  <a:lnTo>
                    <a:pt x="2384780" y="2295525"/>
                  </a:lnTo>
                  <a:lnTo>
                    <a:pt x="2384361" y="2298700"/>
                  </a:lnTo>
                  <a:lnTo>
                    <a:pt x="2383510" y="2298700"/>
                  </a:lnTo>
                  <a:lnTo>
                    <a:pt x="2374620" y="2298700"/>
                  </a:lnTo>
                  <a:lnTo>
                    <a:pt x="2374620" y="2552700"/>
                  </a:lnTo>
                  <a:lnTo>
                    <a:pt x="2372322" y="2565400"/>
                  </a:lnTo>
                  <a:lnTo>
                    <a:pt x="2369147" y="2565400"/>
                  </a:lnTo>
                  <a:lnTo>
                    <a:pt x="2374620" y="2552700"/>
                  </a:lnTo>
                  <a:lnTo>
                    <a:pt x="2374620" y="2298700"/>
                  </a:lnTo>
                  <a:lnTo>
                    <a:pt x="2372525" y="2298700"/>
                  </a:lnTo>
                  <a:lnTo>
                    <a:pt x="2369997" y="2298700"/>
                  </a:lnTo>
                  <a:lnTo>
                    <a:pt x="2369147" y="2286000"/>
                  </a:lnTo>
                  <a:lnTo>
                    <a:pt x="2372525" y="2298700"/>
                  </a:lnTo>
                  <a:lnTo>
                    <a:pt x="2376754" y="2286000"/>
                  </a:lnTo>
                  <a:lnTo>
                    <a:pt x="2386050" y="2286000"/>
                  </a:lnTo>
                  <a:lnTo>
                    <a:pt x="2388590" y="2286000"/>
                  </a:lnTo>
                  <a:lnTo>
                    <a:pt x="2388590" y="1905025"/>
                  </a:lnTo>
                  <a:lnTo>
                    <a:pt x="2380970" y="1905025"/>
                  </a:lnTo>
                  <a:lnTo>
                    <a:pt x="2385187" y="1892363"/>
                  </a:lnTo>
                  <a:lnTo>
                    <a:pt x="2379294" y="1902434"/>
                  </a:lnTo>
                  <a:lnTo>
                    <a:pt x="2379294" y="2197100"/>
                  </a:lnTo>
                  <a:lnTo>
                    <a:pt x="2366607" y="2197100"/>
                  </a:lnTo>
                  <a:lnTo>
                    <a:pt x="2366607" y="2184400"/>
                  </a:lnTo>
                  <a:lnTo>
                    <a:pt x="2379294" y="2197100"/>
                  </a:lnTo>
                  <a:lnTo>
                    <a:pt x="2379294" y="1902434"/>
                  </a:lnTo>
                  <a:lnTo>
                    <a:pt x="2377770" y="1905025"/>
                  </a:lnTo>
                  <a:lnTo>
                    <a:pt x="2358999" y="1905025"/>
                  </a:lnTo>
                  <a:lnTo>
                    <a:pt x="2362365" y="1892363"/>
                  </a:lnTo>
                  <a:lnTo>
                    <a:pt x="2353373" y="1892363"/>
                  </a:lnTo>
                  <a:lnTo>
                    <a:pt x="2353373" y="2743200"/>
                  </a:lnTo>
                  <a:lnTo>
                    <a:pt x="2352776" y="2755900"/>
                  </a:lnTo>
                  <a:lnTo>
                    <a:pt x="2349804" y="2755900"/>
                  </a:lnTo>
                  <a:lnTo>
                    <a:pt x="2348026" y="2743200"/>
                  </a:lnTo>
                  <a:lnTo>
                    <a:pt x="2353373" y="2743200"/>
                  </a:lnTo>
                  <a:lnTo>
                    <a:pt x="2353373" y="1892363"/>
                  </a:lnTo>
                  <a:lnTo>
                    <a:pt x="2345486" y="1892363"/>
                  </a:lnTo>
                  <a:lnTo>
                    <a:pt x="2345486" y="2260600"/>
                  </a:lnTo>
                  <a:lnTo>
                    <a:pt x="2345486" y="2679700"/>
                  </a:lnTo>
                  <a:lnTo>
                    <a:pt x="2345486" y="2692400"/>
                  </a:lnTo>
                  <a:lnTo>
                    <a:pt x="2344636" y="2692400"/>
                  </a:lnTo>
                  <a:lnTo>
                    <a:pt x="2344636" y="3479800"/>
                  </a:lnTo>
                  <a:lnTo>
                    <a:pt x="2342705" y="3492500"/>
                  </a:lnTo>
                  <a:lnTo>
                    <a:pt x="2340521" y="3492500"/>
                  </a:lnTo>
                  <a:lnTo>
                    <a:pt x="2339771" y="3505238"/>
                  </a:lnTo>
                  <a:lnTo>
                    <a:pt x="2320264" y="3505238"/>
                  </a:lnTo>
                  <a:lnTo>
                    <a:pt x="2312987" y="3492500"/>
                  </a:lnTo>
                  <a:lnTo>
                    <a:pt x="2309152" y="3479800"/>
                  </a:lnTo>
                  <a:lnTo>
                    <a:pt x="2344636" y="3479800"/>
                  </a:lnTo>
                  <a:lnTo>
                    <a:pt x="2344636" y="2692400"/>
                  </a:lnTo>
                  <a:lnTo>
                    <a:pt x="2339568" y="2692400"/>
                  </a:lnTo>
                  <a:lnTo>
                    <a:pt x="2339568" y="2679700"/>
                  </a:lnTo>
                  <a:lnTo>
                    <a:pt x="2345486" y="2679700"/>
                  </a:lnTo>
                  <a:lnTo>
                    <a:pt x="2345486" y="2260600"/>
                  </a:lnTo>
                  <a:lnTo>
                    <a:pt x="2338806" y="2260600"/>
                  </a:lnTo>
                  <a:lnTo>
                    <a:pt x="2338806" y="2311400"/>
                  </a:lnTo>
                  <a:lnTo>
                    <a:pt x="2334209" y="2311400"/>
                  </a:lnTo>
                  <a:lnTo>
                    <a:pt x="2336190" y="2324100"/>
                  </a:lnTo>
                  <a:lnTo>
                    <a:pt x="2328367" y="2324100"/>
                  </a:lnTo>
                  <a:lnTo>
                    <a:pt x="2326449" y="2311400"/>
                  </a:lnTo>
                  <a:lnTo>
                    <a:pt x="2326894" y="2298700"/>
                  </a:lnTo>
                  <a:lnTo>
                    <a:pt x="2338730" y="2298700"/>
                  </a:lnTo>
                  <a:lnTo>
                    <a:pt x="2338806" y="2311400"/>
                  </a:lnTo>
                  <a:lnTo>
                    <a:pt x="2338806" y="2260600"/>
                  </a:lnTo>
                  <a:lnTo>
                    <a:pt x="2331085" y="2260600"/>
                  </a:lnTo>
                  <a:lnTo>
                    <a:pt x="2318334" y="2273300"/>
                  </a:lnTo>
                  <a:lnTo>
                    <a:pt x="2307463" y="2273300"/>
                  </a:lnTo>
                  <a:lnTo>
                    <a:pt x="2307463" y="2590812"/>
                  </a:lnTo>
                  <a:lnTo>
                    <a:pt x="2307463" y="2603500"/>
                  </a:lnTo>
                  <a:lnTo>
                    <a:pt x="2307450" y="3378200"/>
                  </a:lnTo>
                  <a:lnTo>
                    <a:pt x="2284641" y="3367125"/>
                  </a:lnTo>
                  <a:lnTo>
                    <a:pt x="2284641" y="4051300"/>
                  </a:lnTo>
                  <a:lnTo>
                    <a:pt x="2282952" y="4064000"/>
                  </a:lnTo>
                  <a:lnTo>
                    <a:pt x="2282952" y="4076700"/>
                  </a:lnTo>
                  <a:lnTo>
                    <a:pt x="2276513" y="4076700"/>
                  </a:lnTo>
                  <a:lnTo>
                    <a:pt x="2274989" y="4071721"/>
                  </a:lnTo>
                  <a:lnTo>
                    <a:pt x="2274989" y="4114812"/>
                  </a:lnTo>
                  <a:lnTo>
                    <a:pt x="2271115" y="4114812"/>
                  </a:lnTo>
                  <a:lnTo>
                    <a:pt x="2271115" y="4102100"/>
                  </a:lnTo>
                  <a:lnTo>
                    <a:pt x="2274989" y="4114812"/>
                  </a:lnTo>
                  <a:lnTo>
                    <a:pt x="2274989" y="4071721"/>
                  </a:lnTo>
                  <a:lnTo>
                    <a:pt x="2272627" y="4064000"/>
                  </a:lnTo>
                  <a:lnTo>
                    <a:pt x="2271572" y="4064000"/>
                  </a:lnTo>
                  <a:lnTo>
                    <a:pt x="2273655" y="4051300"/>
                  </a:lnTo>
                  <a:lnTo>
                    <a:pt x="2284641" y="4051300"/>
                  </a:lnTo>
                  <a:lnTo>
                    <a:pt x="2284641" y="3367125"/>
                  </a:lnTo>
                  <a:lnTo>
                    <a:pt x="2281313" y="3365500"/>
                  </a:lnTo>
                  <a:lnTo>
                    <a:pt x="2272715" y="3359162"/>
                  </a:lnTo>
                  <a:lnTo>
                    <a:pt x="2272715" y="3568700"/>
                  </a:lnTo>
                  <a:lnTo>
                    <a:pt x="2268651" y="3568700"/>
                  </a:lnTo>
                  <a:lnTo>
                    <a:pt x="2272055" y="3556000"/>
                  </a:lnTo>
                  <a:lnTo>
                    <a:pt x="2272715" y="3568700"/>
                  </a:lnTo>
                  <a:lnTo>
                    <a:pt x="2272715" y="3359162"/>
                  </a:lnTo>
                  <a:lnTo>
                    <a:pt x="2264295" y="3352939"/>
                  </a:lnTo>
                  <a:lnTo>
                    <a:pt x="2264143" y="3352939"/>
                  </a:lnTo>
                  <a:lnTo>
                    <a:pt x="2256548" y="3327400"/>
                  </a:lnTo>
                  <a:lnTo>
                    <a:pt x="2259355" y="3289300"/>
                  </a:lnTo>
                  <a:lnTo>
                    <a:pt x="2286330" y="3289300"/>
                  </a:lnTo>
                  <a:lnTo>
                    <a:pt x="2281644" y="3302000"/>
                  </a:lnTo>
                  <a:lnTo>
                    <a:pt x="2283053" y="3327400"/>
                  </a:lnTo>
                  <a:lnTo>
                    <a:pt x="2289060" y="3340100"/>
                  </a:lnTo>
                  <a:lnTo>
                    <a:pt x="2298268" y="3352939"/>
                  </a:lnTo>
                  <a:lnTo>
                    <a:pt x="2294445" y="3352939"/>
                  </a:lnTo>
                  <a:lnTo>
                    <a:pt x="2302497" y="3365500"/>
                  </a:lnTo>
                  <a:lnTo>
                    <a:pt x="2307450" y="3378200"/>
                  </a:lnTo>
                  <a:lnTo>
                    <a:pt x="2307450" y="2603500"/>
                  </a:lnTo>
                  <a:lnTo>
                    <a:pt x="2300694" y="2603500"/>
                  </a:lnTo>
                  <a:lnTo>
                    <a:pt x="2297417" y="2591181"/>
                  </a:lnTo>
                  <a:lnTo>
                    <a:pt x="2297315" y="2590812"/>
                  </a:lnTo>
                  <a:lnTo>
                    <a:pt x="2307463" y="2590812"/>
                  </a:lnTo>
                  <a:lnTo>
                    <a:pt x="2307463" y="2273300"/>
                  </a:lnTo>
                  <a:lnTo>
                    <a:pt x="2307336" y="2273300"/>
                  </a:lnTo>
                  <a:lnTo>
                    <a:pt x="2298166" y="2286000"/>
                  </a:lnTo>
                  <a:lnTo>
                    <a:pt x="2300694" y="2286000"/>
                  </a:lnTo>
                  <a:lnTo>
                    <a:pt x="2302383" y="2298700"/>
                  </a:lnTo>
                  <a:lnTo>
                    <a:pt x="2299741" y="2298700"/>
                  </a:lnTo>
                  <a:lnTo>
                    <a:pt x="2293709" y="2286000"/>
                  </a:lnTo>
                  <a:lnTo>
                    <a:pt x="2290559" y="2286000"/>
                  </a:lnTo>
                  <a:lnTo>
                    <a:pt x="2290559" y="2552700"/>
                  </a:lnTo>
                  <a:lnTo>
                    <a:pt x="2290559" y="2565400"/>
                  </a:lnTo>
                  <a:lnTo>
                    <a:pt x="2286330" y="2578100"/>
                  </a:lnTo>
                  <a:lnTo>
                    <a:pt x="2286495" y="2578100"/>
                  </a:lnTo>
                  <a:lnTo>
                    <a:pt x="2286330" y="2590812"/>
                  </a:lnTo>
                  <a:lnTo>
                    <a:pt x="2286330" y="3213100"/>
                  </a:lnTo>
                  <a:lnTo>
                    <a:pt x="2277097" y="3250831"/>
                  </a:lnTo>
                  <a:lnTo>
                    <a:pt x="2277008" y="3251200"/>
                  </a:lnTo>
                  <a:lnTo>
                    <a:pt x="2263241" y="3251200"/>
                  </a:lnTo>
                  <a:lnTo>
                    <a:pt x="2251176" y="3238500"/>
                  </a:lnTo>
                  <a:lnTo>
                    <a:pt x="2247315" y="3226981"/>
                  </a:lnTo>
                  <a:lnTo>
                    <a:pt x="2247315" y="3987800"/>
                  </a:lnTo>
                  <a:lnTo>
                    <a:pt x="2245258" y="4000500"/>
                  </a:lnTo>
                  <a:lnTo>
                    <a:pt x="2239073" y="4000500"/>
                  </a:lnTo>
                  <a:lnTo>
                    <a:pt x="2239073" y="3987800"/>
                  </a:lnTo>
                  <a:lnTo>
                    <a:pt x="2247315" y="3987800"/>
                  </a:lnTo>
                  <a:lnTo>
                    <a:pt x="2247315" y="3226981"/>
                  </a:lnTo>
                  <a:lnTo>
                    <a:pt x="2246922" y="3225800"/>
                  </a:lnTo>
                  <a:lnTo>
                    <a:pt x="2256599" y="3213100"/>
                  </a:lnTo>
                  <a:lnTo>
                    <a:pt x="2286330" y="3213100"/>
                  </a:lnTo>
                  <a:lnTo>
                    <a:pt x="2286330" y="2590812"/>
                  </a:lnTo>
                  <a:lnTo>
                    <a:pt x="2279573" y="2590812"/>
                  </a:lnTo>
                  <a:lnTo>
                    <a:pt x="2277884" y="2578100"/>
                  </a:lnTo>
                  <a:lnTo>
                    <a:pt x="2276183" y="2578100"/>
                  </a:lnTo>
                  <a:lnTo>
                    <a:pt x="2275408" y="2566365"/>
                  </a:lnTo>
                  <a:lnTo>
                    <a:pt x="2275408" y="2819400"/>
                  </a:lnTo>
                  <a:lnTo>
                    <a:pt x="2272195" y="2832100"/>
                  </a:lnTo>
                  <a:lnTo>
                    <a:pt x="2270569" y="2832100"/>
                  </a:lnTo>
                  <a:lnTo>
                    <a:pt x="2271115" y="2844800"/>
                  </a:lnTo>
                  <a:lnTo>
                    <a:pt x="2255977" y="2844800"/>
                  </a:lnTo>
                  <a:lnTo>
                    <a:pt x="2253437" y="2857500"/>
                  </a:lnTo>
                  <a:lnTo>
                    <a:pt x="2261895" y="2857500"/>
                  </a:lnTo>
                  <a:lnTo>
                    <a:pt x="2255977" y="2870200"/>
                  </a:lnTo>
                  <a:lnTo>
                    <a:pt x="2244102" y="2857500"/>
                  </a:lnTo>
                  <a:lnTo>
                    <a:pt x="2248471" y="2832100"/>
                  </a:lnTo>
                  <a:lnTo>
                    <a:pt x="2262479" y="2819400"/>
                  </a:lnTo>
                  <a:lnTo>
                    <a:pt x="2275408" y="2819400"/>
                  </a:lnTo>
                  <a:lnTo>
                    <a:pt x="2275408" y="2566365"/>
                  </a:lnTo>
                  <a:lnTo>
                    <a:pt x="2275344" y="2565400"/>
                  </a:lnTo>
                  <a:lnTo>
                    <a:pt x="2280412" y="2552700"/>
                  </a:lnTo>
                  <a:lnTo>
                    <a:pt x="2290559" y="2552700"/>
                  </a:lnTo>
                  <a:lnTo>
                    <a:pt x="2290559" y="2286000"/>
                  </a:lnTo>
                  <a:lnTo>
                    <a:pt x="2286330" y="2286000"/>
                  </a:lnTo>
                  <a:lnTo>
                    <a:pt x="2295931" y="2273300"/>
                  </a:lnTo>
                  <a:lnTo>
                    <a:pt x="2313051" y="2260600"/>
                  </a:lnTo>
                  <a:lnTo>
                    <a:pt x="2331605" y="2247900"/>
                  </a:lnTo>
                  <a:lnTo>
                    <a:pt x="2345486" y="2260600"/>
                  </a:lnTo>
                  <a:lnTo>
                    <a:pt x="2345486" y="1892363"/>
                  </a:lnTo>
                  <a:lnTo>
                    <a:pt x="2331770" y="1892363"/>
                  </a:lnTo>
                  <a:lnTo>
                    <a:pt x="2327948" y="1879600"/>
                  </a:lnTo>
                  <a:lnTo>
                    <a:pt x="2332075" y="1866900"/>
                  </a:lnTo>
                  <a:lnTo>
                    <a:pt x="2342108" y="1866900"/>
                  </a:lnTo>
                  <a:lnTo>
                    <a:pt x="2342108" y="1854250"/>
                  </a:lnTo>
                  <a:lnTo>
                    <a:pt x="2353932" y="1866900"/>
                  </a:lnTo>
                  <a:lnTo>
                    <a:pt x="2355621" y="1866900"/>
                  </a:lnTo>
                  <a:lnTo>
                    <a:pt x="2358948" y="1854428"/>
                  </a:lnTo>
                  <a:lnTo>
                    <a:pt x="2358999" y="1854250"/>
                  </a:lnTo>
                  <a:lnTo>
                    <a:pt x="2370010" y="1854250"/>
                  </a:lnTo>
                  <a:lnTo>
                    <a:pt x="2364206" y="1829333"/>
                  </a:lnTo>
                  <a:lnTo>
                    <a:pt x="2364079" y="1828800"/>
                  </a:lnTo>
                  <a:lnTo>
                    <a:pt x="2353932" y="1841500"/>
                  </a:lnTo>
                  <a:lnTo>
                    <a:pt x="2352230" y="1829333"/>
                  </a:lnTo>
                  <a:lnTo>
                    <a:pt x="2352154" y="1828800"/>
                  </a:lnTo>
                  <a:lnTo>
                    <a:pt x="2347912" y="1816100"/>
                  </a:lnTo>
                  <a:lnTo>
                    <a:pt x="2344788" y="1816100"/>
                  </a:lnTo>
                  <a:lnTo>
                    <a:pt x="2346071" y="1805508"/>
                  </a:lnTo>
                  <a:lnTo>
                    <a:pt x="2346134" y="1805038"/>
                  </a:lnTo>
                  <a:lnTo>
                    <a:pt x="2346236" y="1804187"/>
                  </a:lnTo>
                  <a:lnTo>
                    <a:pt x="2346325" y="1803400"/>
                  </a:lnTo>
                  <a:lnTo>
                    <a:pt x="2352243" y="1803400"/>
                  </a:lnTo>
                  <a:lnTo>
                    <a:pt x="2354783" y="1816100"/>
                  </a:lnTo>
                  <a:lnTo>
                    <a:pt x="2353945" y="1805508"/>
                  </a:lnTo>
                  <a:lnTo>
                    <a:pt x="2353843" y="1804187"/>
                  </a:lnTo>
                  <a:lnTo>
                    <a:pt x="2353780" y="1803400"/>
                  </a:lnTo>
                  <a:lnTo>
                    <a:pt x="2352408" y="1790700"/>
                  </a:lnTo>
                  <a:lnTo>
                    <a:pt x="2351405" y="1790700"/>
                  </a:lnTo>
                  <a:lnTo>
                    <a:pt x="2342946" y="1803400"/>
                  </a:lnTo>
                  <a:lnTo>
                    <a:pt x="2334679" y="1790700"/>
                  </a:lnTo>
                  <a:lnTo>
                    <a:pt x="2322271" y="1790700"/>
                  </a:lnTo>
                  <a:lnTo>
                    <a:pt x="2323515" y="1778000"/>
                  </a:lnTo>
                  <a:lnTo>
                    <a:pt x="2326157" y="1778000"/>
                  </a:lnTo>
                  <a:lnTo>
                    <a:pt x="2329815" y="1765300"/>
                  </a:lnTo>
                  <a:lnTo>
                    <a:pt x="2337028" y="1765300"/>
                  </a:lnTo>
                  <a:lnTo>
                    <a:pt x="2332647" y="1752600"/>
                  </a:lnTo>
                  <a:lnTo>
                    <a:pt x="2329218" y="1752600"/>
                  </a:lnTo>
                  <a:lnTo>
                    <a:pt x="2328176" y="1741678"/>
                  </a:lnTo>
                  <a:lnTo>
                    <a:pt x="2328100" y="1740890"/>
                  </a:lnTo>
                  <a:lnTo>
                    <a:pt x="2327999" y="1739900"/>
                  </a:lnTo>
                  <a:lnTo>
                    <a:pt x="2357323" y="1739900"/>
                  </a:lnTo>
                  <a:lnTo>
                    <a:pt x="2349525" y="1727200"/>
                  </a:lnTo>
                  <a:lnTo>
                    <a:pt x="2347595" y="1727200"/>
                  </a:lnTo>
                  <a:lnTo>
                    <a:pt x="2345664" y="1714500"/>
                  </a:lnTo>
                  <a:lnTo>
                    <a:pt x="2337879" y="1701800"/>
                  </a:lnTo>
                  <a:lnTo>
                    <a:pt x="2329269" y="1701800"/>
                  </a:lnTo>
                  <a:lnTo>
                    <a:pt x="2325205" y="1689100"/>
                  </a:lnTo>
                  <a:lnTo>
                    <a:pt x="2324303" y="1689100"/>
                  </a:lnTo>
                  <a:lnTo>
                    <a:pt x="2326894" y="1676400"/>
                  </a:lnTo>
                  <a:lnTo>
                    <a:pt x="2335339" y="1676400"/>
                  </a:lnTo>
                  <a:lnTo>
                    <a:pt x="2335339" y="1689100"/>
                  </a:lnTo>
                  <a:lnTo>
                    <a:pt x="2340660" y="1689100"/>
                  </a:lnTo>
                  <a:lnTo>
                    <a:pt x="2343797" y="1676400"/>
                  </a:lnTo>
                  <a:lnTo>
                    <a:pt x="2348865" y="1676400"/>
                  </a:lnTo>
                  <a:lnTo>
                    <a:pt x="2351925" y="1663700"/>
                  </a:lnTo>
                  <a:lnTo>
                    <a:pt x="2351189" y="1651000"/>
                  </a:lnTo>
                  <a:lnTo>
                    <a:pt x="2350770" y="1625600"/>
                  </a:lnTo>
                  <a:lnTo>
                    <a:pt x="2354681" y="1613204"/>
                  </a:lnTo>
                  <a:lnTo>
                    <a:pt x="2354770" y="1612925"/>
                  </a:lnTo>
                  <a:lnTo>
                    <a:pt x="2364371" y="1612925"/>
                  </a:lnTo>
                  <a:lnTo>
                    <a:pt x="2366187" y="1625600"/>
                  </a:lnTo>
                  <a:lnTo>
                    <a:pt x="2375065" y="1625600"/>
                  </a:lnTo>
                  <a:lnTo>
                    <a:pt x="2374493" y="1613204"/>
                  </a:lnTo>
                  <a:lnTo>
                    <a:pt x="2374481" y="1612925"/>
                  </a:lnTo>
                  <a:lnTo>
                    <a:pt x="2372957" y="1600200"/>
                  </a:lnTo>
                  <a:lnTo>
                    <a:pt x="2370785" y="1600200"/>
                  </a:lnTo>
                  <a:lnTo>
                    <a:pt x="2368346" y="1587715"/>
                  </a:lnTo>
                  <a:lnTo>
                    <a:pt x="2368308" y="1587525"/>
                  </a:lnTo>
                  <a:lnTo>
                    <a:pt x="2366772" y="1574800"/>
                  </a:lnTo>
                  <a:lnTo>
                    <a:pt x="2366187" y="1562100"/>
                  </a:lnTo>
                  <a:lnTo>
                    <a:pt x="2366848" y="1549946"/>
                  </a:lnTo>
                  <a:lnTo>
                    <a:pt x="2366873" y="1549425"/>
                  </a:lnTo>
                  <a:lnTo>
                    <a:pt x="2369070" y="1537119"/>
                  </a:lnTo>
                  <a:lnTo>
                    <a:pt x="2369147" y="1536700"/>
                  </a:lnTo>
                  <a:lnTo>
                    <a:pt x="2356612" y="1536700"/>
                  </a:lnTo>
                  <a:lnTo>
                    <a:pt x="2362911" y="1524000"/>
                  </a:lnTo>
                  <a:lnTo>
                    <a:pt x="2372537" y="1524000"/>
                  </a:lnTo>
                  <a:lnTo>
                    <a:pt x="2373376" y="1511300"/>
                  </a:lnTo>
                  <a:lnTo>
                    <a:pt x="2387752" y="1511300"/>
                  </a:lnTo>
                  <a:lnTo>
                    <a:pt x="2389111" y="1498600"/>
                  </a:lnTo>
                  <a:lnTo>
                    <a:pt x="2389365" y="1486090"/>
                  </a:lnTo>
                  <a:lnTo>
                    <a:pt x="2389365" y="1485938"/>
                  </a:lnTo>
                  <a:lnTo>
                    <a:pt x="2388590" y="1485938"/>
                  </a:lnTo>
                  <a:lnTo>
                    <a:pt x="2387739" y="1473200"/>
                  </a:lnTo>
                  <a:lnTo>
                    <a:pt x="2385314" y="1461020"/>
                  </a:lnTo>
                  <a:lnTo>
                    <a:pt x="2385212" y="1460538"/>
                  </a:lnTo>
                  <a:lnTo>
                    <a:pt x="2384361" y="1447800"/>
                  </a:lnTo>
                  <a:lnTo>
                    <a:pt x="2384361" y="1435100"/>
                  </a:lnTo>
                  <a:lnTo>
                    <a:pt x="2391118" y="1447800"/>
                  </a:lnTo>
                  <a:lnTo>
                    <a:pt x="2396858" y="1435100"/>
                  </a:lnTo>
                  <a:lnTo>
                    <a:pt x="2400947" y="1422400"/>
                  </a:lnTo>
                  <a:lnTo>
                    <a:pt x="2404554" y="1409700"/>
                  </a:lnTo>
                  <a:lnTo>
                    <a:pt x="2408872" y="1409700"/>
                  </a:lnTo>
                  <a:lnTo>
                    <a:pt x="2402954" y="1397000"/>
                  </a:lnTo>
                  <a:lnTo>
                    <a:pt x="2394496" y="1397000"/>
                  </a:lnTo>
                  <a:lnTo>
                    <a:pt x="2409494" y="1384300"/>
                  </a:lnTo>
                  <a:lnTo>
                    <a:pt x="2416899" y="1371600"/>
                  </a:lnTo>
                  <a:lnTo>
                    <a:pt x="2419223" y="1358900"/>
                  </a:lnTo>
                  <a:lnTo>
                    <a:pt x="2419007" y="1346200"/>
                  </a:lnTo>
                  <a:lnTo>
                    <a:pt x="2418816" y="1339850"/>
                  </a:lnTo>
                  <a:lnTo>
                    <a:pt x="2418702" y="1336319"/>
                  </a:lnTo>
                  <a:lnTo>
                    <a:pt x="2418613" y="1333500"/>
                  </a:lnTo>
                  <a:lnTo>
                    <a:pt x="2419985" y="1322984"/>
                  </a:lnTo>
                  <a:lnTo>
                    <a:pt x="2420035" y="1322654"/>
                  </a:lnTo>
                  <a:lnTo>
                    <a:pt x="2420162" y="1321701"/>
                  </a:lnTo>
                  <a:lnTo>
                    <a:pt x="2420264" y="1320876"/>
                  </a:lnTo>
                  <a:lnTo>
                    <a:pt x="2421153" y="1318983"/>
                  </a:lnTo>
                  <a:lnTo>
                    <a:pt x="2426373" y="1308100"/>
                  </a:lnTo>
                  <a:lnTo>
                    <a:pt x="2438019" y="1296644"/>
                  </a:lnTo>
                  <a:lnTo>
                    <a:pt x="2441676" y="1307642"/>
                  </a:lnTo>
                  <a:lnTo>
                    <a:pt x="2441714" y="1307782"/>
                  </a:lnTo>
                  <a:lnTo>
                    <a:pt x="2441829" y="1308100"/>
                  </a:lnTo>
                  <a:lnTo>
                    <a:pt x="2443518" y="1308100"/>
                  </a:lnTo>
                  <a:lnTo>
                    <a:pt x="2446896" y="1270000"/>
                  </a:lnTo>
                  <a:lnTo>
                    <a:pt x="2420696" y="1270000"/>
                  </a:lnTo>
                  <a:lnTo>
                    <a:pt x="2418169" y="1257300"/>
                  </a:lnTo>
                  <a:lnTo>
                    <a:pt x="2437600" y="1257300"/>
                  </a:lnTo>
                  <a:lnTo>
                    <a:pt x="2445308" y="1244600"/>
                  </a:lnTo>
                  <a:lnTo>
                    <a:pt x="2438450" y="1244600"/>
                  </a:lnTo>
                  <a:lnTo>
                    <a:pt x="2430945" y="1231900"/>
                  </a:lnTo>
                  <a:lnTo>
                    <a:pt x="2442667" y="1231900"/>
                  </a:lnTo>
                  <a:lnTo>
                    <a:pt x="2441829" y="1219200"/>
                  </a:lnTo>
                  <a:lnTo>
                    <a:pt x="2440343" y="1219200"/>
                  </a:lnTo>
                  <a:lnTo>
                    <a:pt x="2439822" y="1206512"/>
                  </a:lnTo>
                  <a:lnTo>
                    <a:pt x="2450592" y="1206512"/>
                  </a:lnTo>
                  <a:lnTo>
                    <a:pt x="2451455" y="1219200"/>
                  </a:lnTo>
                  <a:lnTo>
                    <a:pt x="2456192" y="1219200"/>
                  </a:lnTo>
                  <a:lnTo>
                    <a:pt x="2455253" y="1206512"/>
                  </a:lnTo>
                  <a:lnTo>
                    <a:pt x="2451227" y="1193800"/>
                  </a:lnTo>
                  <a:lnTo>
                    <a:pt x="2449893" y="1193800"/>
                  </a:lnTo>
                  <a:lnTo>
                    <a:pt x="2457043" y="1181100"/>
                  </a:lnTo>
                  <a:lnTo>
                    <a:pt x="2458732" y="1193800"/>
                  </a:lnTo>
                  <a:lnTo>
                    <a:pt x="2456192" y="1193800"/>
                  </a:lnTo>
                  <a:lnTo>
                    <a:pt x="2457856" y="1206296"/>
                  </a:lnTo>
                  <a:lnTo>
                    <a:pt x="2457881" y="1206512"/>
                  </a:lnTo>
                  <a:lnTo>
                    <a:pt x="2469172" y="1193800"/>
                  </a:lnTo>
                  <a:lnTo>
                    <a:pt x="2477490" y="1193800"/>
                  </a:lnTo>
                  <a:lnTo>
                    <a:pt x="2480703" y="1181100"/>
                  </a:lnTo>
                  <a:lnTo>
                    <a:pt x="2479852" y="1193800"/>
                  </a:lnTo>
                  <a:lnTo>
                    <a:pt x="2487879" y="1180414"/>
                  </a:lnTo>
                  <a:lnTo>
                    <a:pt x="2480322" y="1168400"/>
                  </a:lnTo>
                  <a:lnTo>
                    <a:pt x="2477020" y="1155700"/>
                  </a:lnTo>
                  <a:lnTo>
                    <a:pt x="2479014" y="1143000"/>
                  </a:lnTo>
                  <a:lnTo>
                    <a:pt x="2481656" y="1143000"/>
                  </a:lnTo>
                  <a:lnTo>
                    <a:pt x="2483764" y="1130300"/>
                  </a:lnTo>
                  <a:lnTo>
                    <a:pt x="2480703" y="1117600"/>
                  </a:lnTo>
                  <a:lnTo>
                    <a:pt x="2487993" y="1130300"/>
                  </a:lnTo>
                  <a:lnTo>
                    <a:pt x="2523794" y="1130300"/>
                  </a:lnTo>
                  <a:lnTo>
                    <a:pt x="2522982" y="1118412"/>
                  </a:lnTo>
                  <a:lnTo>
                    <a:pt x="2522931" y="1117600"/>
                  </a:lnTo>
                  <a:lnTo>
                    <a:pt x="2531643" y="1117600"/>
                  </a:lnTo>
                  <a:lnTo>
                    <a:pt x="2528874" y="1104900"/>
                  </a:lnTo>
                  <a:lnTo>
                    <a:pt x="2533942" y="1104900"/>
                  </a:lnTo>
                  <a:lnTo>
                    <a:pt x="2533942" y="1092200"/>
                  </a:lnTo>
                  <a:lnTo>
                    <a:pt x="2529713" y="1092200"/>
                  </a:lnTo>
                  <a:lnTo>
                    <a:pt x="2529713" y="1079500"/>
                  </a:lnTo>
                  <a:lnTo>
                    <a:pt x="2539009" y="1079500"/>
                  </a:lnTo>
                  <a:lnTo>
                    <a:pt x="2549156" y="1066800"/>
                  </a:lnTo>
                  <a:lnTo>
                    <a:pt x="2552535" y="1066800"/>
                  </a:lnTo>
                  <a:lnTo>
                    <a:pt x="2552535" y="1054100"/>
                  </a:lnTo>
                  <a:lnTo>
                    <a:pt x="2555062" y="1054100"/>
                  </a:lnTo>
                  <a:lnTo>
                    <a:pt x="2559291" y="1041400"/>
                  </a:lnTo>
                  <a:lnTo>
                    <a:pt x="2566060" y="1028700"/>
                  </a:lnTo>
                  <a:lnTo>
                    <a:pt x="2570276" y="1028700"/>
                  </a:lnTo>
                  <a:lnTo>
                    <a:pt x="2576195" y="1016000"/>
                  </a:lnTo>
                  <a:lnTo>
                    <a:pt x="2589720" y="1016000"/>
                  </a:lnTo>
                  <a:lnTo>
                    <a:pt x="2588031" y="1028700"/>
                  </a:lnTo>
                  <a:lnTo>
                    <a:pt x="2591638" y="1028700"/>
                  </a:lnTo>
                  <a:lnTo>
                    <a:pt x="2599220" y="1041400"/>
                  </a:lnTo>
                  <a:lnTo>
                    <a:pt x="2606484" y="1028700"/>
                  </a:lnTo>
                  <a:lnTo>
                    <a:pt x="2604922" y="1028700"/>
                  </a:lnTo>
                  <a:lnTo>
                    <a:pt x="2605773" y="1016000"/>
                  </a:lnTo>
                  <a:lnTo>
                    <a:pt x="2620137" y="1016000"/>
                  </a:lnTo>
                  <a:lnTo>
                    <a:pt x="2615920" y="1028700"/>
                  </a:lnTo>
                  <a:lnTo>
                    <a:pt x="2611691" y="1028700"/>
                  </a:lnTo>
                  <a:lnTo>
                    <a:pt x="2614218" y="1041400"/>
                  </a:lnTo>
                  <a:lnTo>
                    <a:pt x="2619298" y="1041400"/>
                  </a:lnTo>
                  <a:lnTo>
                    <a:pt x="2620988" y="1028700"/>
                  </a:lnTo>
                  <a:lnTo>
                    <a:pt x="2622600" y="1028700"/>
                  </a:lnTo>
                  <a:lnTo>
                    <a:pt x="2624290" y="1016000"/>
                  </a:lnTo>
                  <a:lnTo>
                    <a:pt x="2664853" y="1016000"/>
                  </a:lnTo>
                  <a:lnTo>
                    <a:pt x="2685135" y="1028700"/>
                  </a:lnTo>
                  <a:lnTo>
                    <a:pt x="2684513" y="1028700"/>
                  </a:lnTo>
                  <a:lnTo>
                    <a:pt x="2677541" y="1041400"/>
                  </a:lnTo>
                  <a:lnTo>
                    <a:pt x="2679230" y="1041400"/>
                  </a:lnTo>
                  <a:lnTo>
                    <a:pt x="2685986" y="1054100"/>
                  </a:lnTo>
                  <a:lnTo>
                    <a:pt x="2685135" y="1054100"/>
                  </a:lnTo>
                  <a:lnTo>
                    <a:pt x="2679230" y="1060932"/>
                  </a:lnTo>
                  <a:lnTo>
                    <a:pt x="2679230" y="1066800"/>
                  </a:lnTo>
                  <a:lnTo>
                    <a:pt x="2674150" y="1066800"/>
                  </a:lnTo>
                  <a:lnTo>
                    <a:pt x="2664015" y="1066800"/>
                  </a:lnTo>
                  <a:lnTo>
                    <a:pt x="2684297" y="1092200"/>
                  </a:lnTo>
                  <a:lnTo>
                    <a:pt x="2686837" y="1092200"/>
                  </a:lnTo>
                  <a:lnTo>
                    <a:pt x="2678163" y="1104900"/>
                  </a:lnTo>
                  <a:lnTo>
                    <a:pt x="2669717" y="1104900"/>
                  </a:lnTo>
                  <a:lnTo>
                    <a:pt x="2672461" y="1117600"/>
                  </a:lnTo>
                  <a:lnTo>
                    <a:pt x="2665704" y="1117600"/>
                  </a:lnTo>
                  <a:lnTo>
                    <a:pt x="2662326" y="1104900"/>
                  </a:lnTo>
                  <a:lnTo>
                    <a:pt x="2659786" y="1104900"/>
                  </a:lnTo>
                  <a:lnTo>
                    <a:pt x="2662212" y="1117600"/>
                  </a:lnTo>
                  <a:lnTo>
                    <a:pt x="2662745" y="1117600"/>
                  </a:lnTo>
                  <a:lnTo>
                    <a:pt x="2664536" y="1130300"/>
                  </a:lnTo>
                  <a:lnTo>
                    <a:pt x="2670772" y="1130300"/>
                  </a:lnTo>
                  <a:lnTo>
                    <a:pt x="2663367" y="1143000"/>
                  </a:lnTo>
                  <a:lnTo>
                    <a:pt x="2660954" y="1155700"/>
                  </a:lnTo>
                  <a:lnTo>
                    <a:pt x="2645422" y="1155700"/>
                  </a:lnTo>
                  <a:lnTo>
                    <a:pt x="2650071" y="1168400"/>
                  </a:lnTo>
                  <a:lnTo>
                    <a:pt x="2655354" y="1168400"/>
                  </a:lnTo>
                  <a:lnTo>
                    <a:pt x="2659684" y="1181100"/>
                  </a:lnTo>
                  <a:lnTo>
                    <a:pt x="2661475" y="1193800"/>
                  </a:lnTo>
                  <a:lnTo>
                    <a:pt x="2653487" y="1181100"/>
                  </a:lnTo>
                  <a:lnTo>
                    <a:pt x="2648902" y="1181100"/>
                  </a:lnTo>
                  <a:lnTo>
                    <a:pt x="2646388" y="1193800"/>
                  </a:lnTo>
                  <a:lnTo>
                    <a:pt x="2644571" y="1193800"/>
                  </a:lnTo>
                  <a:lnTo>
                    <a:pt x="2642641" y="1206296"/>
                  </a:lnTo>
                  <a:lnTo>
                    <a:pt x="2642603" y="1206512"/>
                  </a:lnTo>
                  <a:lnTo>
                    <a:pt x="2625153" y="1206512"/>
                  </a:lnTo>
                  <a:lnTo>
                    <a:pt x="2636596" y="1219200"/>
                  </a:lnTo>
                  <a:lnTo>
                    <a:pt x="2638869" y="1244600"/>
                  </a:lnTo>
                  <a:lnTo>
                    <a:pt x="2638920" y="1257300"/>
                  </a:lnTo>
                  <a:lnTo>
                    <a:pt x="2643733" y="1270000"/>
                  </a:lnTo>
                  <a:lnTo>
                    <a:pt x="2635427" y="1270000"/>
                  </a:lnTo>
                  <a:lnTo>
                    <a:pt x="2631173" y="1282700"/>
                  </a:lnTo>
                  <a:lnTo>
                    <a:pt x="2621826" y="1282700"/>
                  </a:lnTo>
                  <a:lnTo>
                    <a:pt x="2634729" y="1295400"/>
                  </a:lnTo>
                  <a:lnTo>
                    <a:pt x="2643530" y="1308100"/>
                  </a:lnTo>
                  <a:lnTo>
                    <a:pt x="2650756" y="1308100"/>
                  </a:lnTo>
                  <a:lnTo>
                    <a:pt x="2658999" y="1320876"/>
                  </a:lnTo>
                  <a:lnTo>
                    <a:pt x="2635986" y="1320876"/>
                  </a:lnTo>
                  <a:lnTo>
                    <a:pt x="2626652" y="1308100"/>
                  </a:lnTo>
                  <a:lnTo>
                    <a:pt x="2614218" y="1308100"/>
                  </a:lnTo>
                  <a:lnTo>
                    <a:pt x="2623985" y="1320876"/>
                  </a:lnTo>
                  <a:lnTo>
                    <a:pt x="2630043" y="1320876"/>
                  </a:lnTo>
                  <a:lnTo>
                    <a:pt x="2635783" y="1333500"/>
                  </a:lnTo>
                  <a:lnTo>
                    <a:pt x="2644571" y="1333500"/>
                  </a:lnTo>
                  <a:lnTo>
                    <a:pt x="2637536" y="1346200"/>
                  </a:lnTo>
                  <a:lnTo>
                    <a:pt x="2632418" y="1346200"/>
                  </a:lnTo>
                  <a:lnTo>
                    <a:pt x="2634107" y="1358188"/>
                  </a:lnTo>
                  <a:lnTo>
                    <a:pt x="2634208" y="1358900"/>
                  </a:lnTo>
                  <a:lnTo>
                    <a:pt x="2640355" y="1371600"/>
                  </a:lnTo>
                  <a:lnTo>
                    <a:pt x="2623261" y="1371600"/>
                  </a:lnTo>
                  <a:lnTo>
                    <a:pt x="2620175" y="1384300"/>
                  </a:lnTo>
                  <a:lnTo>
                    <a:pt x="2607424" y="1384300"/>
                  </a:lnTo>
                  <a:lnTo>
                    <a:pt x="2615450" y="1397000"/>
                  </a:lnTo>
                  <a:lnTo>
                    <a:pt x="2635745" y="1397000"/>
                  </a:lnTo>
                  <a:lnTo>
                    <a:pt x="2629319" y="1409446"/>
                  </a:lnTo>
                  <a:lnTo>
                    <a:pt x="2629192" y="1409700"/>
                  </a:lnTo>
                  <a:lnTo>
                    <a:pt x="2610840" y="1409700"/>
                  </a:lnTo>
                  <a:lnTo>
                    <a:pt x="2616657" y="1422400"/>
                  </a:lnTo>
                  <a:lnTo>
                    <a:pt x="2624429" y="1422400"/>
                  </a:lnTo>
                  <a:lnTo>
                    <a:pt x="2631109" y="1435100"/>
                  </a:lnTo>
                  <a:lnTo>
                    <a:pt x="2633586" y="1435100"/>
                  </a:lnTo>
                  <a:lnTo>
                    <a:pt x="2630805" y="1445552"/>
                  </a:lnTo>
                  <a:lnTo>
                    <a:pt x="2632024" y="1447800"/>
                  </a:lnTo>
                  <a:lnTo>
                    <a:pt x="2633903" y="1473200"/>
                  </a:lnTo>
                  <a:lnTo>
                    <a:pt x="2636304" y="1483360"/>
                  </a:lnTo>
                  <a:lnTo>
                    <a:pt x="2636939" y="1485938"/>
                  </a:lnTo>
                  <a:lnTo>
                    <a:pt x="2647111" y="1498600"/>
                  </a:lnTo>
                  <a:lnTo>
                    <a:pt x="2672067" y="1498600"/>
                  </a:lnTo>
                  <a:lnTo>
                    <a:pt x="2887014" y="1498600"/>
                  </a:lnTo>
                  <a:lnTo>
                    <a:pt x="2894469" y="1486090"/>
                  </a:lnTo>
                  <a:lnTo>
                    <a:pt x="2894558" y="1485938"/>
                  </a:lnTo>
                  <a:lnTo>
                    <a:pt x="2905709" y="1485938"/>
                  </a:lnTo>
                  <a:lnTo>
                    <a:pt x="2906509" y="1473200"/>
                  </a:lnTo>
                  <a:lnTo>
                    <a:pt x="2902648" y="1473200"/>
                  </a:lnTo>
                  <a:lnTo>
                    <a:pt x="2896108" y="1460538"/>
                  </a:lnTo>
                  <a:lnTo>
                    <a:pt x="2888805" y="1447800"/>
                  </a:lnTo>
                  <a:lnTo>
                    <a:pt x="2903169" y="1447800"/>
                  </a:lnTo>
                  <a:lnTo>
                    <a:pt x="2900642" y="1435100"/>
                  </a:lnTo>
                  <a:lnTo>
                    <a:pt x="2896412" y="1435100"/>
                  </a:lnTo>
                  <a:lnTo>
                    <a:pt x="2898102" y="1422400"/>
                  </a:lnTo>
                  <a:lnTo>
                    <a:pt x="2898800" y="1422400"/>
                  </a:lnTo>
                  <a:lnTo>
                    <a:pt x="2902648" y="1409700"/>
                  </a:lnTo>
                  <a:lnTo>
                    <a:pt x="2901264" y="1409700"/>
                  </a:lnTo>
                  <a:lnTo>
                    <a:pt x="2897263" y="1397000"/>
                  </a:lnTo>
                  <a:lnTo>
                    <a:pt x="2892590" y="1397000"/>
                  </a:lnTo>
                  <a:lnTo>
                    <a:pt x="2890291" y="1384300"/>
                  </a:lnTo>
                  <a:lnTo>
                    <a:pt x="2892742" y="1384300"/>
                  </a:lnTo>
                  <a:lnTo>
                    <a:pt x="2902331" y="1371600"/>
                  </a:lnTo>
                  <a:lnTo>
                    <a:pt x="2908249" y="1384300"/>
                  </a:lnTo>
                  <a:lnTo>
                    <a:pt x="2908973" y="1373416"/>
                  </a:lnTo>
                  <a:lnTo>
                    <a:pt x="2909087" y="1371600"/>
                  </a:lnTo>
                  <a:lnTo>
                    <a:pt x="2903169" y="1358900"/>
                  </a:lnTo>
                  <a:lnTo>
                    <a:pt x="2890697" y="1358900"/>
                  </a:lnTo>
                  <a:lnTo>
                    <a:pt x="2885427" y="1371600"/>
                  </a:lnTo>
                  <a:lnTo>
                    <a:pt x="2880360" y="1363141"/>
                  </a:lnTo>
                  <a:lnTo>
                    <a:pt x="2880360" y="1397000"/>
                  </a:lnTo>
                  <a:lnTo>
                    <a:pt x="2867685" y="1397000"/>
                  </a:lnTo>
                  <a:lnTo>
                    <a:pt x="2867685" y="1384300"/>
                  </a:lnTo>
                  <a:lnTo>
                    <a:pt x="2877820" y="1384300"/>
                  </a:lnTo>
                  <a:lnTo>
                    <a:pt x="2880360" y="1397000"/>
                  </a:lnTo>
                  <a:lnTo>
                    <a:pt x="2880360" y="1363141"/>
                  </a:lnTo>
                  <a:lnTo>
                    <a:pt x="2877820" y="1358900"/>
                  </a:lnTo>
                  <a:lnTo>
                    <a:pt x="2888805" y="1358900"/>
                  </a:lnTo>
                  <a:lnTo>
                    <a:pt x="2894723" y="1346200"/>
                  </a:lnTo>
                  <a:lnTo>
                    <a:pt x="2886278" y="1346200"/>
                  </a:lnTo>
                  <a:lnTo>
                    <a:pt x="2882887" y="1333500"/>
                  </a:lnTo>
                  <a:lnTo>
                    <a:pt x="2891218" y="1333500"/>
                  </a:lnTo>
                  <a:lnTo>
                    <a:pt x="2883674" y="1320876"/>
                  </a:lnTo>
                  <a:lnTo>
                    <a:pt x="2907347" y="1320876"/>
                  </a:lnTo>
                  <a:lnTo>
                    <a:pt x="2915856" y="1308100"/>
                  </a:lnTo>
                  <a:lnTo>
                    <a:pt x="2910776" y="1308100"/>
                  </a:lnTo>
                  <a:lnTo>
                    <a:pt x="2893809" y="1295400"/>
                  </a:lnTo>
                  <a:lnTo>
                    <a:pt x="2891028" y="1295400"/>
                  </a:lnTo>
                  <a:lnTo>
                    <a:pt x="2890939" y="1282700"/>
                  </a:lnTo>
                  <a:lnTo>
                    <a:pt x="2923032" y="1282700"/>
                  </a:lnTo>
                  <a:lnTo>
                    <a:pt x="2925572" y="1270000"/>
                  </a:lnTo>
                  <a:lnTo>
                    <a:pt x="2924302" y="1270000"/>
                  </a:lnTo>
                  <a:lnTo>
                    <a:pt x="2917545" y="1257300"/>
                  </a:lnTo>
                  <a:lnTo>
                    <a:pt x="2923603" y="1244600"/>
                  </a:lnTo>
                  <a:lnTo>
                    <a:pt x="2926842" y="1231900"/>
                  </a:lnTo>
                  <a:lnTo>
                    <a:pt x="2919234" y="1231900"/>
                  </a:lnTo>
                  <a:lnTo>
                    <a:pt x="2914154" y="1219200"/>
                  </a:lnTo>
                  <a:lnTo>
                    <a:pt x="2916694" y="1219200"/>
                  </a:lnTo>
                  <a:lnTo>
                    <a:pt x="2922613" y="1206512"/>
                  </a:lnTo>
                  <a:lnTo>
                    <a:pt x="2934436" y="1206512"/>
                  </a:lnTo>
                  <a:lnTo>
                    <a:pt x="2924784" y="1219200"/>
                  </a:lnTo>
                  <a:lnTo>
                    <a:pt x="2925038" y="1219200"/>
                  </a:lnTo>
                  <a:lnTo>
                    <a:pt x="2927667" y="1231900"/>
                  </a:lnTo>
                  <a:lnTo>
                    <a:pt x="2935871" y="1231900"/>
                  </a:lnTo>
                  <a:lnTo>
                    <a:pt x="2942044" y="1244600"/>
                  </a:lnTo>
                  <a:lnTo>
                    <a:pt x="2953880" y="1244600"/>
                  </a:lnTo>
                  <a:lnTo>
                    <a:pt x="2948813" y="1257300"/>
                  </a:lnTo>
                  <a:lnTo>
                    <a:pt x="2968129" y="1257300"/>
                  </a:lnTo>
                  <a:lnTo>
                    <a:pt x="2976918" y="1244600"/>
                  </a:lnTo>
                  <a:lnTo>
                    <a:pt x="2985922" y="1244600"/>
                  </a:lnTo>
                  <a:lnTo>
                    <a:pt x="2980004" y="1252994"/>
                  </a:lnTo>
                  <a:lnTo>
                    <a:pt x="2980004" y="1257300"/>
                  </a:lnTo>
                  <a:lnTo>
                    <a:pt x="2974340" y="1270000"/>
                  </a:lnTo>
                  <a:lnTo>
                    <a:pt x="2972917" y="1270000"/>
                  </a:lnTo>
                  <a:lnTo>
                    <a:pt x="2980004" y="1257300"/>
                  </a:lnTo>
                  <a:lnTo>
                    <a:pt x="2980004" y="1252994"/>
                  </a:lnTo>
                  <a:lnTo>
                    <a:pt x="2976956" y="1257300"/>
                  </a:lnTo>
                  <a:lnTo>
                    <a:pt x="2968447" y="1257300"/>
                  </a:lnTo>
                  <a:lnTo>
                    <a:pt x="2959608" y="1270000"/>
                  </a:lnTo>
                  <a:lnTo>
                    <a:pt x="2971495" y="1270000"/>
                  </a:lnTo>
                  <a:lnTo>
                    <a:pt x="2964865" y="1282700"/>
                  </a:lnTo>
                  <a:lnTo>
                    <a:pt x="2974365" y="1270000"/>
                  </a:lnTo>
                  <a:lnTo>
                    <a:pt x="2983382" y="1270000"/>
                  </a:lnTo>
                  <a:lnTo>
                    <a:pt x="2982544" y="1257300"/>
                  </a:lnTo>
                  <a:lnTo>
                    <a:pt x="2996908" y="1257300"/>
                  </a:lnTo>
                  <a:lnTo>
                    <a:pt x="3000286" y="1270000"/>
                  </a:lnTo>
                  <a:lnTo>
                    <a:pt x="2993580" y="1270000"/>
                  </a:lnTo>
                  <a:lnTo>
                    <a:pt x="2993580" y="1282700"/>
                  </a:lnTo>
                  <a:lnTo>
                    <a:pt x="2988894" y="1295400"/>
                  </a:lnTo>
                  <a:lnTo>
                    <a:pt x="2982480" y="1295400"/>
                  </a:lnTo>
                  <a:lnTo>
                    <a:pt x="2990989" y="1282700"/>
                  </a:lnTo>
                  <a:lnTo>
                    <a:pt x="2993580" y="1282700"/>
                  </a:lnTo>
                  <a:lnTo>
                    <a:pt x="2993580" y="1270000"/>
                  </a:lnTo>
                  <a:lnTo>
                    <a:pt x="2990989" y="1270000"/>
                  </a:lnTo>
                  <a:lnTo>
                    <a:pt x="2988462" y="1282700"/>
                  </a:lnTo>
                  <a:lnTo>
                    <a:pt x="2975787" y="1282700"/>
                  </a:lnTo>
                  <a:lnTo>
                    <a:pt x="2969095" y="1295400"/>
                  </a:lnTo>
                  <a:lnTo>
                    <a:pt x="2981045" y="1295400"/>
                  </a:lnTo>
                  <a:lnTo>
                    <a:pt x="2974162" y="1308100"/>
                  </a:lnTo>
                  <a:lnTo>
                    <a:pt x="3007576" y="1308100"/>
                  </a:lnTo>
                  <a:lnTo>
                    <a:pt x="3013418" y="1320876"/>
                  </a:lnTo>
                  <a:lnTo>
                    <a:pt x="3026841" y="1320876"/>
                  </a:lnTo>
                  <a:lnTo>
                    <a:pt x="3033039" y="1308100"/>
                  </a:lnTo>
                  <a:lnTo>
                    <a:pt x="3046768" y="1308100"/>
                  </a:lnTo>
                  <a:lnTo>
                    <a:pt x="3042120" y="1319733"/>
                  </a:lnTo>
                  <a:lnTo>
                    <a:pt x="3041637" y="1320876"/>
                  </a:lnTo>
                  <a:lnTo>
                    <a:pt x="3048203" y="1333500"/>
                  </a:lnTo>
                  <a:lnTo>
                    <a:pt x="3027337" y="1333500"/>
                  </a:lnTo>
                  <a:lnTo>
                    <a:pt x="3028899" y="1321701"/>
                  </a:lnTo>
                  <a:lnTo>
                    <a:pt x="3029013" y="1320876"/>
                  </a:lnTo>
                  <a:lnTo>
                    <a:pt x="3028658" y="1321269"/>
                  </a:lnTo>
                  <a:lnTo>
                    <a:pt x="3019234" y="1333500"/>
                  </a:lnTo>
                  <a:lnTo>
                    <a:pt x="3014878" y="1333500"/>
                  </a:lnTo>
                  <a:lnTo>
                    <a:pt x="3003664" y="1346200"/>
                  </a:lnTo>
                  <a:lnTo>
                    <a:pt x="3007893" y="1346200"/>
                  </a:lnTo>
                  <a:lnTo>
                    <a:pt x="3016351" y="1358900"/>
                  </a:lnTo>
                  <a:lnTo>
                    <a:pt x="3023743" y="1358900"/>
                  </a:lnTo>
                  <a:lnTo>
                    <a:pt x="3034309" y="1346200"/>
                  </a:lnTo>
                  <a:lnTo>
                    <a:pt x="3041700" y="1346200"/>
                  </a:lnTo>
                  <a:lnTo>
                    <a:pt x="3036633" y="1358900"/>
                  </a:lnTo>
                  <a:lnTo>
                    <a:pt x="3050997" y="1358900"/>
                  </a:lnTo>
                  <a:lnTo>
                    <a:pt x="3050209" y="1370736"/>
                  </a:lnTo>
                  <a:lnTo>
                    <a:pt x="3050146" y="1371600"/>
                  </a:lnTo>
                  <a:lnTo>
                    <a:pt x="3045371" y="1371600"/>
                  </a:lnTo>
                  <a:lnTo>
                    <a:pt x="3042539" y="1384300"/>
                  </a:lnTo>
                  <a:lnTo>
                    <a:pt x="3034093" y="1384300"/>
                  </a:lnTo>
                  <a:lnTo>
                    <a:pt x="3034817" y="1373416"/>
                  </a:lnTo>
                  <a:lnTo>
                    <a:pt x="3034944" y="1371600"/>
                  </a:lnTo>
                  <a:lnTo>
                    <a:pt x="3032404" y="1371600"/>
                  </a:lnTo>
                  <a:lnTo>
                    <a:pt x="3027489" y="1384300"/>
                  </a:lnTo>
                  <a:lnTo>
                    <a:pt x="3026486" y="1384300"/>
                  </a:lnTo>
                  <a:lnTo>
                    <a:pt x="3030626" y="1397000"/>
                  </a:lnTo>
                  <a:lnTo>
                    <a:pt x="3036620" y="1409446"/>
                  </a:lnTo>
                  <a:lnTo>
                    <a:pt x="3043009" y="1422400"/>
                  </a:lnTo>
                  <a:lnTo>
                    <a:pt x="3030715" y="1422400"/>
                  </a:lnTo>
                  <a:lnTo>
                    <a:pt x="3034550" y="1435100"/>
                  </a:lnTo>
                  <a:lnTo>
                    <a:pt x="3032277" y="1460538"/>
                  </a:lnTo>
                  <a:lnTo>
                    <a:pt x="3026079" y="1473200"/>
                  </a:lnTo>
                  <a:lnTo>
                    <a:pt x="3018015" y="1485938"/>
                  </a:lnTo>
                  <a:lnTo>
                    <a:pt x="3040862" y="1485938"/>
                  </a:lnTo>
                  <a:lnTo>
                    <a:pt x="3041700" y="1498600"/>
                  </a:lnTo>
                  <a:lnTo>
                    <a:pt x="3036532" y="1498600"/>
                  </a:lnTo>
                  <a:lnTo>
                    <a:pt x="3044126" y="1511300"/>
                  </a:lnTo>
                  <a:lnTo>
                    <a:pt x="3045853" y="1524000"/>
                  </a:lnTo>
                  <a:lnTo>
                    <a:pt x="3038322" y="1536700"/>
                  </a:lnTo>
                  <a:lnTo>
                    <a:pt x="3036633" y="1536700"/>
                  </a:lnTo>
                  <a:lnTo>
                    <a:pt x="3043402" y="1549425"/>
                  </a:lnTo>
                  <a:lnTo>
                    <a:pt x="3047835" y="1536700"/>
                  </a:lnTo>
                  <a:lnTo>
                    <a:pt x="3056166" y="1524000"/>
                  </a:lnTo>
                  <a:lnTo>
                    <a:pt x="3066567" y="1524000"/>
                  </a:lnTo>
                  <a:lnTo>
                    <a:pt x="3077197" y="1536700"/>
                  </a:lnTo>
                  <a:lnTo>
                    <a:pt x="3077197" y="24765"/>
                  </a:lnTo>
                  <a:lnTo>
                    <a:pt x="3075508" y="21056"/>
                  </a:lnTo>
                  <a:lnTo>
                    <a:pt x="3075508" y="1181100"/>
                  </a:lnTo>
                  <a:lnTo>
                    <a:pt x="3075508" y="1193800"/>
                  </a:lnTo>
                  <a:lnTo>
                    <a:pt x="3068612" y="1193800"/>
                  </a:lnTo>
                  <a:lnTo>
                    <a:pt x="3067901" y="1181100"/>
                  </a:lnTo>
                  <a:lnTo>
                    <a:pt x="3075508" y="1181100"/>
                  </a:lnTo>
                  <a:lnTo>
                    <a:pt x="3075508" y="21056"/>
                  </a:lnTo>
                  <a:lnTo>
                    <a:pt x="3071698" y="12700"/>
                  </a:lnTo>
                  <a:lnTo>
                    <a:pt x="3067189" y="12700"/>
                  </a:lnTo>
                  <a:lnTo>
                    <a:pt x="3065361" y="0"/>
                  </a:lnTo>
                  <a:lnTo>
                    <a:pt x="3059442" y="4686"/>
                  </a:lnTo>
                  <a:lnTo>
                    <a:pt x="3059442" y="1435100"/>
                  </a:lnTo>
                  <a:lnTo>
                    <a:pt x="3056064" y="1447800"/>
                  </a:lnTo>
                  <a:lnTo>
                    <a:pt x="3051835" y="1447800"/>
                  </a:lnTo>
                  <a:lnTo>
                    <a:pt x="3051835" y="1435100"/>
                  </a:lnTo>
                  <a:lnTo>
                    <a:pt x="3059442" y="1435100"/>
                  </a:lnTo>
                  <a:lnTo>
                    <a:pt x="3059442" y="4686"/>
                  </a:lnTo>
                  <a:lnTo>
                    <a:pt x="3051187" y="11201"/>
                  </a:lnTo>
                  <a:lnTo>
                    <a:pt x="3052686" y="0"/>
                  </a:lnTo>
                  <a:lnTo>
                    <a:pt x="3045930" y="0"/>
                  </a:lnTo>
                  <a:lnTo>
                    <a:pt x="3044228" y="12700"/>
                  </a:lnTo>
                  <a:lnTo>
                    <a:pt x="3042539" y="7620"/>
                  </a:lnTo>
                  <a:lnTo>
                    <a:pt x="3042539" y="431800"/>
                  </a:lnTo>
                  <a:lnTo>
                    <a:pt x="3027311" y="431800"/>
                  </a:lnTo>
                  <a:lnTo>
                    <a:pt x="3033242" y="444500"/>
                  </a:lnTo>
                  <a:lnTo>
                    <a:pt x="3023946" y="444500"/>
                  </a:lnTo>
                  <a:lnTo>
                    <a:pt x="3025648" y="431800"/>
                  </a:lnTo>
                  <a:lnTo>
                    <a:pt x="3018040" y="431800"/>
                  </a:lnTo>
                  <a:lnTo>
                    <a:pt x="3010306" y="444500"/>
                  </a:lnTo>
                  <a:lnTo>
                    <a:pt x="3008846" y="457200"/>
                  </a:lnTo>
                  <a:lnTo>
                    <a:pt x="3011970" y="469900"/>
                  </a:lnTo>
                  <a:lnTo>
                    <a:pt x="3004515" y="469900"/>
                  </a:lnTo>
                  <a:lnTo>
                    <a:pt x="3002851" y="482422"/>
                  </a:lnTo>
                  <a:lnTo>
                    <a:pt x="3002826" y="482600"/>
                  </a:lnTo>
                  <a:lnTo>
                    <a:pt x="2996069" y="482600"/>
                  </a:lnTo>
                  <a:lnTo>
                    <a:pt x="2997758" y="469900"/>
                  </a:lnTo>
                  <a:lnTo>
                    <a:pt x="2990989" y="469900"/>
                  </a:lnTo>
                  <a:lnTo>
                    <a:pt x="2986836" y="444500"/>
                  </a:lnTo>
                  <a:lnTo>
                    <a:pt x="2998736" y="419100"/>
                  </a:lnTo>
                  <a:lnTo>
                    <a:pt x="3019641" y="419100"/>
                  </a:lnTo>
                  <a:lnTo>
                    <a:pt x="3042539" y="431800"/>
                  </a:lnTo>
                  <a:lnTo>
                    <a:pt x="3042539" y="7620"/>
                  </a:lnTo>
                  <a:lnTo>
                    <a:pt x="3040011" y="0"/>
                  </a:lnTo>
                  <a:lnTo>
                    <a:pt x="3029864" y="0"/>
                  </a:lnTo>
                  <a:lnTo>
                    <a:pt x="3023946" y="12700"/>
                  </a:lnTo>
                  <a:lnTo>
                    <a:pt x="3024797" y="0"/>
                  </a:lnTo>
                  <a:lnTo>
                    <a:pt x="2995206" y="0"/>
                  </a:lnTo>
                  <a:lnTo>
                    <a:pt x="2985084" y="12700"/>
                  </a:lnTo>
                  <a:lnTo>
                    <a:pt x="2988564" y="12700"/>
                  </a:lnTo>
                  <a:lnTo>
                    <a:pt x="2990151" y="25400"/>
                  </a:lnTo>
                  <a:lnTo>
                    <a:pt x="2989834" y="25400"/>
                  </a:lnTo>
                  <a:lnTo>
                    <a:pt x="2987611" y="38100"/>
                  </a:lnTo>
                  <a:lnTo>
                    <a:pt x="2986227" y="27724"/>
                  </a:lnTo>
                  <a:lnTo>
                    <a:pt x="2985084" y="38100"/>
                  </a:lnTo>
                  <a:lnTo>
                    <a:pt x="2982049" y="38100"/>
                  </a:lnTo>
                  <a:lnTo>
                    <a:pt x="2980537" y="25400"/>
                  </a:lnTo>
                  <a:lnTo>
                    <a:pt x="2980448" y="12700"/>
                  </a:lnTo>
                  <a:lnTo>
                    <a:pt x="2975787" y="12700"/>
                  </a:lnTo>
                  <a:lnTo>
                    <a:pt x="2975787" y="0"/>
                  </a:lnTo>
                  <a:lnTo>
                    <a:pt x="2973311" y="0"/>
                  </a:lnTo>
                  <a:lnTo>
                    <a:pt x="2973311" y="927100"/>
                  </a:lnTo>
                  <a:lnTo>
                    <a:pt x="2970784" y="939800"/>
                  </a:lnTo>
                  <a:lnTo>
                    <a:pt x="2969933" y="939800"/>
                  </a:lnTo>
                  <a:lnTo>
                    <a:pt x="2969933" y="927100"/>
                  </a:lnTo>
                  <a:lnTo>
                    <a:pt x="2973311" y="927100"/>
                  </a:lnTo>
                  <a:lnTo>
                    <a:pt x="2973311" y="0"/>
                  </a:lnTo>
                  <a:lnTo>
                    <a:pt x="2969933" y="0"/>
                  </a:lnTo>
                  <a:lnTo>
                    <a:pt x="2969933" y="469900"/>
                  </a:lnTo>
                  <a:lnTo>
                    <a:pt x="2963176" y="469900"/>
                  </a:lnTo>
                  <a:lnTo>
                    <a:pt x="2961487" y="457200"/>
                  </a:lnTo>
                  <a:lnTo>
                    <a:pt x="2961487" y="469900"/>
                  </a:lnTo>
                  <a:lnTo>
                    <a:pt x="2955569" y="469900"/>
                  </a:lnTo>
                  <a:lnTo>
                    <a:pt x="2948902" y="482422"/>
                  </a:lnTo>
                  <a:lnTo>
                    <a:pt x="2948889" y="482600"/>
                  </a:lnTo>
                  <a:lnTo>
                    <a:pt x="2956420" y="482600"/>
                  </a:lnTo>
                  <a:lnTo>
                    <a:pt x="2956420" y="495300"/>
                  </a:lnTo>
                  <a:lnTo>
                    <a:pt x="2945434" y="495300"/>
                  </a:lnTo>
                  <a:lnTo>
                    <a:pt x="2947124" y="482600"/>
                  </a:lnTo>
                  <a:lnTo>
                    <a:pt x="2948813" y="482600"/>
                  </a:lnTo>
                  <a:lnTo>
                    <a:pt x="2948902" y="482422"/>
                  </a:lnTo>
                  <a:lnTo>
                    <a:pt x="2949867" y="469900"/>
                  </a:lnTo>
                  <a:lnTo>
                    <a:pt x="2951797" y="457200"/>
                  </a:lnTo>
                  <a:lnTo>
                    <a:pt x="2961487" y="457200"/>
                  </a:lnTo>
                  <a:lnTo>
                    <a:pt x="2965716" y="457200"/>
                  </a:lnTo>
                  <a:lnTo>
                    <a:pt x="2969933" y="469900"/>
                  </a:lnTo>
                  <a:lnTo>
                    <a:pt x="2969933" y="0"/>
                  </a:lnTo>
                  <a:lnTo>
                    <a:pt x="2945434" y="0"/>
                  </a:lnTo>
                  <a:lnTo>
                    <a:pt x="2945434" y="482600"/>
                  </a:lnTo>
                  <a:lnTo>
                    <a:pt x="2940354" y="495300"/>
                  </a:lnTo>
                  <a:lnTo>
                    <a:pt x="2936138" y="495300"/>
                  </a:lnTo>
                  <a:lnTo>
                    <a:pt x="2936138" y="1104900"/>
                  </a:lnTo>
                  <a:lnTo>
                    <a:pt x="2936138" y="1117600"/>
                  </a:lnTo>
                  <a:lnTo>
                    <a:pt x="2930220" y="1117600"/>
                  </a:lnTo>
                  <a:lnTo>
                    <a:pt x="2930220" y="1104900"/>
                  </a:lnTo>
                  <a:lnTo>
                    <a:pt x="2936138" y="1104900"/>
                  </a:lnTo>
                  <a:lnTo>
                    <a:pt x="2936138" y="495300"/>
                  </a:lnTo>
                  <a:lnTo>
                    <a:pt x="2931045" y="508038"/>
                  </a:lnTo>
                  <a:lnTo>
                    <a:pt x="2925978" y="508038"/>
                  </a:lnTo>
                  <a:lnTo>
                    <a:pt x="2921762" y="520700"/>
                  </a:lnTo>
                  <a:lnTo>
                    <a:pt x="2920149" y="520700"/>
                  </a:lnTo>
                  <a:lnTo>
                    <a:pt x="2920149" y="1206512"/>
                  </a:lnTo>
                  <a:lnTo>
                    <a:pt x="2913316" y="1219200"/>
                  </a:lnTo>
                  <a:lnTo>
                    <a:pt x="2910776" y="1219200"/>
                  </a:lnTo>
                  <a:lnTo>
                    <a:pt x="2904845" y="1206512"/>
                  </a:lnTo>
                  <a:lnTo>
                    <a:pt x="2892958" y="1206512"/>
                  </a:lnTo>
                  <a:lnTo>
                    <a:pt x="2891345" y="1202410"/>
                  </a:lnTo>
                  <a:lnTo>
                    <a:pt x="2891345" y="1231900"/>
                  </a:lnTo>
                  <a:lnTo>
                    <a:pt x="2883738" y="1231900"/>
                  </a:lnTo>
                  <a:lnTo>
                    <a:pt x="2883738" y="1219200"/>
                  </a:lnTo>
                  <a:lnTo>
                    <a:pt x="2887116" y="1219200"/>
                  </a:lnTo>
                  <a:lnTo>
                    <a:pt x="2891345" y="1231900"/>
                  </a:lnTo>
                  <a:lnTo>
                    <a:pt x="2891345" y="1202410"/>
                  </a:lnTo>
                  <a:lnTo>
                    <a:pt x="2887967" y="1193800"/>
                  </a:lnTo>
                  <a:lnTo>
                    <a:pt x="2894723" y="1193800"/>
                  </a:lnTo>
                  <a:lnTo>
                    <a:pt x="2895574" y="1181100"/>
                  </a:lnTo>
                  <a:lnTo>
                    <a:pt x="2902331" y="1181100"/>
                  </a:lnTo>
                  <a:lnTo>
                    <a:pt x="2901480" y="1193800"/>
                  </a:lnTo>
                  <a:lnTo>
                    <a:pt x="2897263" y="1193800"/>
                  </a:lnTo>
                  <a:lnTo>
                    <a:pt x="2904744" y="1206296"/>
                  </a:lnTo>
                  <a:lnTo>
                    <a:pt x="2904871" y="1206512"/>
                  </a:lnTo>
                  <a:lnTo>
                    <a:pt x="2904909" y="1206296"/>
                  </a:lnTo>
                  <a:lnTo>
                    <a:pt x="2909087" y="1193800"/>
                  </a:lnTo>
                  <a:lnTo>
                    <a:pt x="2916402" y="1193800"/>
                  </a:lnTo>
                  <a:lnTo>
                    <a:pt x="2919184" y="1206296"/>
                  </a:lnTo>
                  <a:lnTo>
                    <a:pt x="2919234" y="1206512"/>
                  </a:lnTo>
                  <a:lnTo>
                    <a:pt x="2920149" y="1206512"/>
                  </a:lnTo>
                  <a:lnTo>
                    <a:pt x="2920149" y="520700"/>
                  </a:lnTo>
                  <a:lnTo>
                    <a:pt x="2898102" y="520700"/>
                  </a:lnTo>
                  <a:lnTo>
                    <a:pt x="2906560" y="533400"/>
                  </a:lnTo>
                  <a:lnTo>
                    <a:pt x="2897263" y="533400"/>
                  </a:lnTo>
                  <a:lnTo>
                    <a:pt x="2906560" y="558800"/>
                  </a:lnTo>
                  <a:lnTo>
                    <a:pt x="2901480" y="546100"/>
                  </a:lnTo>
                  <a:lnTo>
                    <a:pt x="2894723" y="546100"/>
                  </a:lnTo>
                  <a:lnTo>
                    <a:pt x="2894723" y="1028700"/>
                  </a:lnTo>
                  <a:lnTo>
                    <a:pt x="2882887" y="1028700"/>
                  </a:lnTo>
                  <a:lnTo>
                    <a:pt x="2883903" y="1016000"/>
                  </a:lnTo>
                  <a:lnTo>
                    <a:pt x="2893237" y="1016000"/>
                  </a:lnTo>
                  <a:lnTo>
                    <a:pt x="2894723" y="1028700"/>
                  </a:lnTo>
                  <a:lnTo>
                    <a:pt x="2894723" y="546100"/>
                  </a:lnTo>
                  <a:lnTo>
                    <a:pt x="2893872" y="546100"/>
                  </a:lnTo>
                  <a:lnTo>
                    <a:pt x="2892183" y="533400"/>
                  </a:lnTo>
                  <a:lnTo>
                    <a:pt x="2884576" y="533400"/>
                  </a:lnTo>
                  <a:lnTo>
                    <a:pt x="2882049" y="520700"/>
                  </a:lnTo>
                  <a:lnTo>
                    <a:pt x="2882150" y="533400"/>
                  </a:lnTo>
                  <a:lnTo>
                    <a:pt x="2882887" y="533400"/>
                  </a:lnTo>
                  <a:lnTo>
                    <a:pt x="2883001" y="546100"/>
                  </a:lnTo>
                  <a:lnTo>
                    <a:pt x="2881198" y="546100"/>
                  </a:lnTo>
                  <a:lnTo>
                    <a:pt x="2879509" y="533400"/>
                  </a:lnTo>
                  <a:lnTo>
                    <a:pt x="2878671" y="546100"/>
                  </a:lnTo>
                  <a:lnTo>
                    <a:pt x="2876131" y="546100"/>
                  </a:lnTo>
                  <a:lnTo>
                    <a:pt x="2876131" y="533400"/>
                  </a:lnTo>
                  <a:lnTo>
                    <a:pt x="2871063" y="533400"/>
                  </a:lnTo>
                  <a:lnTo>
                    <a:pt x="2874441" y="546100"/>
                  </a:lnTo>
                  <a:lnTo>
                    <a:pt x="2859227" y="546100"/>
                  </a:lnTo>
                  <a:lnTo>
                    <a:pt x="2847403" y="533400"/>
                  </a:lnTo>
                  <a:lnTo>
                    <a:pt x="2843174" y="533400"/>
                  </a:lnTo>
                  <a:lnTo>
                    <a:pt x="2842323" y="520700"/>
                  </a:lnTo>
                  <a:lnTo>
                    <a:pt x="2841485" y="520700"/>
                  </a:lnTo>
                  <a:lnTo>
                    <a:pt x="2833408" y="533400"/>
                  </a:lnTo>
                  <a:lnTo>
                    <a:pt x="2832189" y="533400"/>
                  </a:lnTo>
                  <a:lnTo>
                    <a:pt x="2832189" y="685800"/>
                  </a:lnTo>
                  <a:lnTo>
                    <a:pt x="2823870" y="673100"/>
                  </a:lnTo>
                  <a:lnTo>
                    <a:pt x="2830042" y="673100"/>
                  </a:lnTo>
                  <a:lnTo>
                    <a:pt x="2832189" y="685800"/>
                  </a:lnTo>
                  <a:lnTo>
                    <a:pt x="2832189" y="533400"/>
                  </a:lnTo>
                  <a:lnTo>
                    <a:pt x="2812745" y="533400"/>
                  </a:lnTo>
                  <a:lnTo>
                    <a:pt x="2819285" y="520700"/>
                  </a:lnTo>
                  <a:lnTo>
                    <a:pt x="2832354" y="520700"/>
                  </a:lnTo>
                  <a:lnTo>
                    <a:pt x="2835554" y="508038"/>
                  </a:lnTo>
                  <a:lnTo>
                    <a:pt x="2834843" y="508038"/>
                  </a:lnTo>
                  <a:lnTo>
                    <a:pt x="2831338" y="495300"/>
                  </a:lnTo>
                  <a:lnTo>
                    <a:pt x="2828493" y="495300"/>
                  </a:lnTo>
                  <a:lnTo>
                    <a:pt x="2826270" y="482600"/>
                  </a:lnTo>
                  <a:lnTo>
                    <a:pt x="2835567" y="482600"/>
                  </a:lnTo>
                  <a:lnTo>
                    <a:pt x="2836418" y="495300"/>
                  </a:lnTo>
                  <a:lnTo>
                    <a:pt x="2839796" y="482600"/>
                  </a:lnTo>
                  <a:lnTo>
                    <a:pt x="2844203" y="495300"/>
                  </a:lnTo>
                  <a:lnTo>
                    <a:pt x="2840024" y="495300"/>
                  </a:lnTo>
                  <a:lnTo>
                    <a:pt x="2840634" y="508038"/>
                  </a:lnTo>
                  <a:lnTo>
                    <a:pt x="2846120" y="495300"/>
                  </a:lnTo>
                  <a:lnTo>
                    <a:pt x="2851518" y="482600"/>
                  </a:lnTo>
                  <a:lnTo>
                    <a:pt x="2864548" y="482600"/>
                  </a:lnTo>
                  <a:lnTo>
                    <a:pt x="2860814" y="495300"/>
                  </a:lnTo>
                  <a:lnTo>
                    <a:pt x="2859455" y="495300"/>
                  </a:lnTo>
                  <a:lnTo>
                    <a:pt x="2865132" y="507987"/>
                  </a:lnTo>
                  <a:lnTo>
                    <a:pt x="2850781" y="495300"/>
                  </a:lnTo>
                  <a:lnTo>
                    <a:pt x="2858363" y="508038"/>
                  </a:lnTo>
                  <a:lnTo>
                    <a:pt x="2856801" y="508038"/>
                  </a:lnTo>
                  <a:lnTo>
                    <a:pt x="2855417" y="520700"/>
                  </a:lnTo>
                  <a:lnTo>
                    <a:pt x="2863456" y="533400"/>
                  </a:lnTo>
                  <a:lnTo>
                    <a:pt x="2873337" y="520700"/>
                  </a:lnTo>
                  <a:lnTo>
                    <a:pt x="2884805" y="508038"/>
                  </a:lnTo>
                  <a:lnTo>
                    <a:pt x="2893657" y="508038"/>
                  </a:lnTo>
                  <a:lnTo>
                    <a:pt x="2891244" y="495300"/>
                  </a:lnTo>
                  <a:lnTo>
                    <a:pt x="2888665" y="495300"/>
                  </a:lnTo>
                  <a:lnTo>
                    <a:pt x="2887116" y="482600"/>
                  </a:lnTo>
                  <a:lnTo>
                    <a:pt x="2899549" y="482600"/>
                  </a:lnTo>
                  <a:lnTo>
                    <a:pt x="2911729" y="495300"/>
                  </a:lnTo>
                  <a:lnTo>
                    <a:pt x="2929369" y="495300"/>
                  </a:lnTo>
                  <a:lnTo>
                    <a:pt x="2928569" y="482600"/>
                  </a:lnTo>
                  <a:lnTo>
                    <a:pt x="2927997" y="469900"/>
                  </a:lnTo>
                  <a:lnTo>
                    <a:pt x="2930436" y="457200"/>
                  </a:lnTo>
                  <a:lnTo>
                    <a:pt x="2938665" y="457200"/>
                  </a:lnTo>
                  <a:lnTo>
                    <a:pt x="2942031" y="482422"/>
                  </a:lnTo>
                  <a:lnTo>
                    <a:pt x="2942044" y="482600"/>
                  </a:lnTo>
                  <a:lnTo>
                    <a:pt x="2945434" y="482600"/>
                  </a:lnTo>
                  <a:lnTo>
                    <a:pt x="2945434" y="0"/>
                  </a:lnTo>
                  <a:lnTo>
                    <a:pt x="2944164" y="0"/>
                  </a:lnTo>
                  <a:lnTo>
                    <a:pt x="2937586" y="12700"/>
                  </a:lnTo>
                  <a:lnTo>
                    <a:pt x="2934436" y="12700"/>
                  </a:lnTo>
                  <a:lnTo>
                    <a:pt x="2934436" y="215900"/>
                  </a:lnTo>
                  <a:lnTo>
                    <a:pt x="2918498" y="215900"/>
                  </a:lnTo>
                  <a:lnTo>
                    <a:pt x="2922562" y="203365"/>
                  </a:lnTo>
                  <a:lnTo>
                    <a:pt x="2922613" y="203200"/>
                  </a:lnTo>
                  <a:lnTo>
                    <a:pt x="2932747" y="203200"/>
                  </a:lnTo>
                  <a:lnTo>
                    <a:pt x="2934436" y="215900"/>
                  </a:lnTo>
                  <a:lnTo>
                    <a:pt x="2934436" y="12700"/>
                  </a:lnTo>
                  <a:lnTo>
                    <a:pt x="2930220" y="12700"/>
                  </a:lnTo>
                  <a:lnTo>
                    <a:pt x="2930868" y="25400"/>
                  </a:lnTo>
                  <a:lnTo>
                    <a:pt x="2927718" y="25400"/>
                  </a:lnTo>
                  <a:lnTo>
                    <a:pt x="2925991" y="38100"/>
                  </a:lnTo>
                  <a:lnTo>
                    <a:pt x="2919107" y="38100"/>
                  </a:lnTo>
                  <a:lnTo>
                    <a:pt x="2911525" y="25400"/>
                  </a:lnTo>
                  <a:lnTo>
                    <a:pt x="2904020" y="25400"/>
                  </a:lnTo>
                  <a:lnTo>
                    <a:pt x="2904020" y="431800"/>
                  </a:lnTo>
                  <a:lnTo>
                    <a:pt x="2904020" y="444500"/>
                  </a:lnTo>
                  <a:lnTo>
                    <a:pt x="2892183" y="444500"/>
                  </a:lnTo>
                  <a:lnTo>
                    <a:pt x="2894723" y="431800"/>
                  </a:lnTo>
                  <a:lnTo>
                    <a:pt x="2904020" y="431800"/>
                  </a:lnTo>
                  <a:lnTo>
                    <a:pt x="2904020" y="25400"/>
                  </a:lnTo>
                  <a:lnTo>
                    <a:pt x="2896412" y="25400"/>
                  </a:lnTo>
                  <a:lnTo>
                    <a:pt x="2894380" y="38100"/>
                  </a:lnTo>
                  <a:lnTo>
                    <a:pt x="2895701" y="38100"/>
                  </a:lnTo>
                  <a:lnTo>
                    <a:pt x="2895536" y="50533"/>
                  </a:lnTo>
                  <a:lnTo>
                    <a:pt x="2892209" y="38100"/>
                  </a:lnTo>
                  <a:lnTo>
                    <a:pt x="2885821" y="38100"/>
                  </a:lnTo>
                  <a:lnTo>
                    <a:pt x="2886189" y="27724"/>
                  </a:lnTo>
                  <a:lnTo>
                    <a:pt x="2886278" y="25400"/>
                  </a:lnTo>
                  <a:lnTo>
                    <a:pt x="2879191" y="25400"/>
                  </a:lnTo>
                  <a:lnTo>
                    <a:pt x="2874441" y="35801"/>
                  </a:lnTo>
                  <a:lnTo>
                    <a:pt x="2874441" y="482600"/>
                  </a:lnTo>
                  <a:lnTo>
                    <a:pt x="2865145" y="482600"/>
                  </a:lnTo>
                  <a:lnTo>
                    <a:pt x="2865145" y="469900"/>
                  </a:lnTo>
                  <a:lnTo>
                    <a:pt x="2871901" y="469900"/>
                  </a:lnTo>
                  <a:lnTo>
                    <a:pt x="2874403" y="482422"/>
                  </a:lnTo>
                  <a:lnTo>
                    <a:pt x="2874441" y="482600"/>
                  </a:lnTo>
                  <a:lnTo>
                    <a:pt x="2874441" y="35801"/>
                  </a:lnTo>
                  <a:lnTo>
                    <a:pt x="2873387" y="38100"/>
                  </a:lnTo>
                  <a:lnTo>
                    <a:pt x="2867253" y="38100"/>
                  </a:lnTo>
                  <a:lnTo>
                    <a:pt x="2859316" y="50660"/>
                  </a:lnTo>
                  <a:lnTo>
                    <a:pt x="2859227" y="50800"/>
                  </a:lnTo>
                  <a:lnTo>
                    <a:pt x="2864294" y="50800"/>
                  </a:lnTo>
                  <a:lnTo>
                    <a:pt x="2864294" y="63512"/>
                  </a:lnTo>
                  <a:lnTo>
                    <a:pt x="2861767" y="63512"/>
                  </a:lnTo>
                  <a:lnTo>
                    <a:pt x="2856700" y="50800"/>
                  </a:lnTo>
                  <a:lnTo>
                    <a:pt x="2827121" y="50800"/>
                  </a:lnTo>
                  <a:lnTo>
                    <a:pt x="2819133" y="38100"/>
                  </a:lnTo>
                  <a:lnTo>
                    <a:pt x="2806319" y="38100"/>
                  </a:lnTo>
                  <a:lnTo>
                    <a:pt x="2805138" y="42151"/>
                  </a:lnTo>
                  <a:lnTo>
                    <a:pt x="2805138" y="850900"/>
                  </a:lnTo>
                  <a:lnTo>
                    <a:pt x="2803448" y="850900"/>
                  </a:lnTo>
                  <a:lnTo>
                    <a:pt x="2803448" y="838200"/>
                  </a:lnTo>
                  <a:lnTo>
                    <a:pt x="2805138" y="850900"/>
                  </a:lnTo>
                  <a:lnTo>
                    <a:pt x="2805138" y="42151"/>
                  </a:lnTo>
                  <a:lnTo>
                    <a:pt x="2802648" y="50660"/>
                  </a:lnTo>
                  <a:lnTo>
                    <a:pt x="2802610" y="50800"/>
                  </a:lnTo>
                  <a:lnTo>
                    <a:pt x="2796057" y="63106"/>
                  </a:lnTo>
                  <a:lnTo>
                    <a:pt x="2795955" y="63296"/>
                  </a:lnTo>
                  <a:lnTo>
                    <a:pt x="2795841" y="63512"/>
                  </a:lnTo>
                  <a:lnTo>
                    <a:pt x="2790355" y="63512"/>
                  </a:lnTo>
                  <a:lnTo>
                    <a:pt x="2790228" y="50800"/>
                  </a:lnTo>
                  <a:lnTo>
                    <a:pt x="2787396" y="50800"/>
                  </a:lnTo>
                  <a:lnTo>
                    <a:pt x="2783294" y="63106"/>
                  </a:lnTo>
                  <a:lnTo>
                    <a:pt x="2783243" y="63296"/>
                  </a:lnTo>
                  <a:lnTo>
                    <a:pt x="2783167" y="63512"/>
                  </a:lnTo>
                  <a:lnTo>
                    <a:pt x="2762046" y="63512"/>
                  </a:lnTo>
                  <a:lnTo>
                    <a:pt x="2756128" y="50800"/>
                  </a:lnTo>
                  <a:lnTo>
                    <a:pt x="2755277" y="50800"/>
                  </a:lnTo>
                  <a:lnTo>
                    <a:pt x="2755277" y="698500"/>
                  </a:lnTo>
                  <a:lnTo>
                    <a:pt x="2751925" y="711111"/>
                  </a:lnTo>
                  <a:lnTo>
                    <a:pt x="2751925" y="774738"/>
                  </a:lnTo>
                  <a:lnTo>
                    <a:pt x="2750210" y="774738"/>
                  </a:lnTo>
                  <a:lnTo>
                    <a:pt x="2747683" y="787400"/>
                  </a:lnTo>
                  <a:lnTo>
                    <a:pt x="2744292" y="787400"/>
                  </a:lnTo>
                  <a:lnTo>
                    <a:pt x="2744292" y="1041400"/>
                  </a:lnTo>
                  <a:lnTo>
                    <a:pt x="2738386" y="1041400"/>
                  </a:lnTo>
                  <a:lnTo>
                    <a:pt x="2737535" y="1039279"/>
                  </a:lnTo>
                  <a:lnTo>
                    <a:pt x="2737535" y="1041400"/>
                  </a:lnTo>
                  <a:lnTo>
                    <a:pt x="2736697" y="1054100"/>
                  </a:lnTo>
                  <a:lnTo>
                    <a:pt x="2724010" y="1054100"/>
                  </a:lnTo>
                  <a:lnTo>
                    <a:pt x="2724861" y="1041400"/>
                  </a:lnTo>
                  <a:lnTo>
                    <a:pt x="2737535" y="1041400"/>
                  </a:lnTo>
                  <a:lnTo>
                    <a:pt x="2737535" y="1039279"/>
                  </a:lnTo>
                  <a:lnTo>
                    <a:pt x="2733306" y="1028700"/>
                  </a:lnTo>
                  <a:lnTo>
                    <a:pt x="2738386" y="1028700"/>
                  </a:lnTo>
                  <a:lnTo>
                    <a:pt x="2744292" y="1041400"/>
                  </a:lnTo>
                  <a:lnTo>
                    <a:pt x="2744292" y="787400"/>
                  </a:lnTo>
                  <a:lnTo>
                    <a:pt x="2742603" y="787400"/>
                  </a:lnTo>
                  <a:lnTo>
                    <a:pt x="2742603" y="914400"/>
                  </a:lnTo>
                  <a:lnTo>
                    <a:pt x="2742603" y="927100"/>
                  </a:lnTo>
                  <a:lnTo>
                    <a:pt x="2733103" y="914400"/>
                  </a:lnTo>
                  <a:lnTo>
                    <a:pt x="2742603" y="914400"/>
                  </a:lnTo>
                  <a:lnTo>
                    <a:pt x="2742603" y="787400"/>
                  </a:lnTo>
                  <a:lnTo>
                    <a:pt x="2737535" y="787400"/>
                  </a:lnTo>
                  <a:lnTo>
                    <a:pt x="2736824" y="776617"/>
                  </a:lnTo>
                  <a:lnTo>
                    <a:pt x="2736697" y="774738"/>
                  </a:lnTo>
                  <a:lnTo>
                    <a:pt x="2740901" y="774738"/>
                  </a:lnTo>
                  <a:lnTo>
                    <a:pt x="2745143" y="762000"/>
                  </a:lnTo>
                  <a:lnTo>
                    <a:pt x="2751925" y="774738"/>
                  </a:lnTo>
                  <a:lnTo>
                    <a:pt x="2751925" y="711111"/>
                  </a:lnTo>
                  <a:lnTo>
                    <a:pt x="2739225" y="711200"/>
                  </a:lnTo>
                  <a:lnTo>
                    <a:pt x="2740075" y="698500"/>
                  </a:lnTo>
                  <a:lnTo>
                    <a:pt x="2755277" y="698500"/>
                  </a:lnTo>
                  <a:lnTo>
                    <a:pt x="2755277" y="50800"/>
                  </a:lnTo>
                  <a:lnTo>
                    <a:pt x="2745994" y="50800"/>
                  </a:lnTo>
                  <a:lnTo>
                    <a:pt x="2745143" y="38100"/>
                  </a:lnTo>
                  <a:lnTo>
                    <a:pt x="2744305" y="50660"/>
                  </a:lnTo>
                  <a:lnTo>
                    <a:pt x="2744292" y="50800"/>
                  </a:lnTo>
                  <a:lnTo>
                    <a:pt x="2740914" y="50800"/>
                  </a:lnTo>
                  <a:lnTo>
                    <a:pt x="2738463" y="63106"/>
                  </a:lnTo>
                  <a:lnTo>
                    <a:pt x="2738374" y="63500"/>
                  </a:lnTo>
                  <a:lnTo>
                    <a:pt x="2719794" y="54927"/>
                  </a:lnTo>
                  <a:lnTo>
                    <a:pt x="2719794" y="889000"/>
                  </a:lnTo>
                  <a:lnTo>
                    <a:pt x="2709900" y="889000"/>
                  </a:lnTo>
                  <a:lnTo>
                    <a:pt x="2705328" y="876325"/>
                  </a:lnTo>
                  <a:lnTo>
                    <a:pt x="2705633" y="876325"/>
                  </a:lnTo>
                  <a:lnTo>
                    <a:pt x="2710421" y="863790"/>
                  </a:lnTo>
                  <a:lnTo>
                    <a:pt x="2710484" y="863625"/>
                  </a:lnTo>
                  <a:lnTo>
                    <a:pt x="2717063" y="863625"/>
                  </a:lnTo>
                  <a:lnTo>
                    <a:pt x="2719273" y="876325"/>
                  </a:lnTo>
                  <a:lnTo>
                    <a:pt x="2719413" y="876325"/>
                  </a:lnTo>
                  <a:lnTo>
                    <a:pt x="2719717" y="886663"/>
                  </a:lnTo>
                  <a:lnTo>
                    <a:pt x="2719794" y="889000"/>
                  </a:lnTo>
                  <a:lnTo>
                    <a:pt x="2719794" y="54927"/>
                  </a:lnTo>
                  <a:lnTo>
                    <a:pt x="2710878" y="50800"/>
                  </a:lnTo>
                  <a:lnTo>
                    <a:pt x="2694368" y="42049"/>
                  </a:lnTo>
                  <a:lnTo>
                    <a:pt x="2694368" y="584200"/>
                  </a:lnTo>
                  <a:lnTo>
                    <a:pt x="2693593" y="587743"/>
                  </a:lnTo>
                  <a:lnTo>
                    <a:pt x="2693593" y="673100"/>
                  </a:lnTo>
                  <a:lnTo>
                    <a:pt x="2693276" y="673100"/>
                  </a:lnTo>
                  <a:lnTo>
                    <a:pt x="2690418" y="685800"/>
                  </a:lnTo>
                  <a:lnTo>
                    <a:pt x="2690215" y="685800"/>
                  </a:lnTo>
                  <a:lnTo>
                    <a:pt x="2690215" y="787400"/>
                  </a:lnTo>
                  <a:lnTo>
                    <a:pt x="2688526" y="791629"/>
                  </a:lnTo>
                  <a:lnTo>
                    <a:pt x="2688526" y="1409700"/>
                  </a:lnTo>
                  <a:lnTo>
                    <a:pt x="2686837" y="1409700"/>
                  </a:lnTo>
                  <a:lnTo>
                    <a:pt x="2684475" y="1422400"/>
                  </a:lnTo>
                  <a:lnTo>
                    <a:pt x="2681973" y="1409700"/>
                  </a:lnTo>
                  <a:lnTo>
                    <a:pt x="2680919" y="1409700"/>
                  </a:lnTo>
                  <a:lnTo>
                    <a:pt x="2686837" y="1397000"/>
                  </a:lnTo>
                  <a:lnTo>
                    <a:pt x="2688488" y="1409446"/>
                  </a:lnTo>
                  <a:lnTo>
                    <a:pt x="2688526" y="1409700"/>
                  </a:lnTo>
                  <a:lnTo>
                    <a:pt x="2688526" y="791629"/>
                  </a:lnTo>
                  <a:lnTo>
                    <a:pt x="2685135" y="800100"/>
                  </a:lnTo>
                  <a:lnTo>
                    <a:pt x="2686837" y="812800"/>
                  </a:lnTo>
                  <a:lnTo>
                    <a:pt x="2675001" y="800100"/>
                  </a:lnTo>
                  <a:lnTo>
                    <a:pt x="2675001" y="787400"/>
                  </a:lnTo>
                  <a:lnTo>
                    <a:pt x="2690215" y="787400"/>
                  </a:lnTo>
                  <a:lnTo>
                    <a:pt x="2690215" y="685800"/>
                  </a:lnTo>
                  <a:lnTo>
                    <a:pt x="2676690" y="685800"/>
                  </a:lnTo>
                  <a:lnTo>
                    <a:pt x="2676690" y="673100"/>
                  </a:lnTo>
                  <a:lnTo>
                    <a:pt x="2680919" y="660400"/>
                  </a:lnTo>
                  <a:lnTo>
                    <a:pt x="2691053" y="660400"/>
                  </a:lnTo>
                  <a:lnTo>
                    <a:pt x="2693593" y="673100"/>
                  </a:lnTo>
                  <a:lnTo>
                    <a:pt x="2693593" y="587743"/>
                  </a:lnTo>
                  <a:lnTo>
                    <a:pt x="2691587" y="596900"/>
                  </a:lnTo>
                  <a:lnTo>
                    <a:pt x="2689593" y="609600"/>
                  </a:lnTo>
                  <a:lnTo>
                    <a:pt x="2682075" y="609600"/>
                  </a:lnTo>
                  <a:lnTo>
                    <a:pt x="2678379" y="596900"/>
                  </a:lnTo>
                  <a:lnTo>
                    <a:pt x="2679636" y="585254"/>
                  </a:lnTo>
                  <a:lnTo>
                    <a:pt x="2679750" y="584200"/>
                  </a:lnTo>
                  <a:lnTo>
                    <a:pt x="2686837" y="571500"/>
                  </a:lnTo>
                  <a:lnTo>
                    <a:pt x="2691904" y="584200"/>
                  </a:lnTo>
                  <a:lnTo>
                    <a:pt x="2694368" y="584200"/>
                  </a:lnTo>
                  <a:lnTo>
                    <a:pt x="2694368" y="42049"/>
                  </a:lnTo>
                  <a:lnTo>
                    <a:pt x="2686939" y="38100"/>
                  </a:lnTo>
                  <a:lnTo>
                    <a:pt x="2665057" y="25400"/>
                  </a:lnTo>
                  <a:lnTo>
                    <a:pt x="2643733" y="12700"/>
                  </a:lnTo>
                  <a:lnTo>
                    <a:pt x="2637078" y="25400"/>
                  </a:lnTo>
                  <a:lnTo>
                    <a:pt x="2632341" y="38100"/>
                  </a:lnTo>
                  <a:lnTo>
                    <a:pt x="2627579" y="50533"/>
                  </a:lnTo>
                  <a:lnTo>
                    <a:pt x="2620988" y="38100"/>
                  </a:lnTo>
                  <a:lnTo>
                    <a:pt x="2626830" y="25400"/>
                  </a:lnTo>
                  <a:lnTo>
                    <a:pt x="2609545" y="38100"/>
                  </a:lnTo>
                  <a:lnTo>
                    <a:pt x="2592882" y="25400"/>
                  </a:lnTo>
                  <a:lnTo>
                    <a:pt x="2576512" y="25400"/>
                  </a:lnTo>
                  <a:lnTo>
                    <a:pt x="2561831" y="36779"/>
                  </a:lnTo>
                  <a:lnTo>
                    <a:pt x="2561831" y="25400"/>
                  </a:lnTo>
                  <a:lnTo>
                    <a:pt x="2549512" y="25400"/>
                  </a:lnTo>
                  <a:lnTo>
                    <a:pt x="2547467" y="38100"/>
                  </a:lnTo>
                  <a:lnTo>
                    <a:pt x="2544076" y="38100"/>
                  </a:lnTo>
                  <a:lnTo>
                    <a:pt x="2547467" y="25400"/>
                  </a:lnTo>
                  <a:lnTo>
                    <a:pt x="2533091" y="25400"/>
                  </a:lnTo>
                  <a:lnTo>
                    <a:pt x="2533091" y="1028700"/>
                  </a:lnTo>
                  <a:lnTo>
                    <a:pt x="2533091" y="1041400"/>
                  </a:lnTo>
                  <a:lnTo>
                    <a:pt x="2526334" y="1041400"/>
                  </a:lnTo>
                  <a:lnTo>
                    <a:pt x="2522105" y="1028700"/>
                  </a:lnTo>
                  <a:lnTo>
                    <a:pt x="2533091" y="1028700"/>
                  </a:lnTo>
                  <a:lnTo>
                    <a:pt x="2533091" y="25400"/>
                  </a:lnTo>
                  <a:lnTo>
                    <a:pt x="2526334" y="25400"/>
                  </a:lnTo>
                  <a:lnTo>
                    <a:pt x="2526334" y="711200"/>
                  </a:lnTo>
                  <a:lnTo>
                    <a:pt x="2524645" y="723900"/>
                  </a:lnTo>
                  <a:lnTo>
                    <a:pt x="2518727" y="723900"/>
                  </a:lnTo>
                  <a:lnTo>
                    <a:pt x="2518727" y="850900"/>
                  </a:lnTo>
                  <a:lnTo>
                    <a:pt x="2518727" y="863625"/>
                  </a:lnTo>
                  <a:lnTo>
                    <a:pt x="2507729" y="863625"/>
                  </a:lnTo>
                  <a:lnTo>
                    <a:pt x="2511120" y="850900"/>
                  </a:lnTo>
                  <a:lnTo>
                    <a:pt x="2518727" y="850900"/>
                  </a:lnTo>
                  <a:lnTo>
                    <a:pt x="2518727" y="723900"/>
                  </a:lnTo>
                  <a:lnTo>
                    <a:pt x="2508593" y="723900"/>
                  </a:lnTo>
                  <a:lnTo>
                    <a:pt x="2514498" y="711200"/>
                  </a:lnTo>
                  <a:lnTo>
                    <a:pt x="2526334" y="711200"/>
                  </a:lnTo>
                  <a:lnTo>
                    <a:pt x="2526334" y="25400"/>
                  </a:lnTo>
                  <a:lnTo>
                    <a:pt x="2522029" y="25400"/>
                  </a:lnTo>
                  <a:lnTo>
                    <a:pt x="2522105" y="38100"/>
                  </a:lnTo>
                  <a:lnTo>
                    <a:pt x="2518727" y="30543"/>
                  </a:lnTo>
                  <a:lnTo>
                    <a:pt x="2518727" y="647700"/>
                  </a:lnTo>
                  <a:lnTo>
                    <a:pt x="2511552" y="647700"/>
                  </a:lnTo>
                  <a:lnTo>
                    <a:pt x="2499715" y="673100"/>
                  </a:lnTo>
                  <a:lnTo>
                    <a:pt x="2492527" y="685800"/>
                  </a:lnTo>
                  <a:lnTo>
                    <a:pt x="2504363" y="685800"/>
                  </a:lnTo>
                  <a:lnTo>
                    <a:pt x="2502700" y="698271"/>
                  </a:lnTo>
                  <a:lnTo>
                    <a:pt x="2502674" y="698500"/>
                  </a:lnTo>
                  <a:lnTo>
                    <a:pt x="2492527" y="698500"/>
                  </a:lnTo>
                  <a:lnTo>
                    <a:pt x="2488311" y="685800"/>
                  </a:lnTo>
                  <a:lnTo>
                    <a:pt x="2483129" y="698271"/>
                  </a:lnTo>
                  <a:lnTo>
                    <a:pt x="2483040" y="698500"/>
                  </a:lnTo>
                  <a:lnTo>
                    <a:pt x="2473414" y="711200"/>
                  </a:lnTo>
                  <a:lnTo>
                    <a:pt x="2462949" y="711200"/>
                  </a:lnTo>
                  <a:lnTo>
                    <a:pt x="2462949" y="1130300"/>
                  </a:lnTo>
                  <a:lnTo>
                    <a:pt x="2458732" y="1143000"/>
                  </a:lnTo>
                  <a:lnTo>
                    <a:pt x="2449436" y="1143000"/>
                  </a:lnTo>
                  <a:lnTo>
                    <a:pt x="2448687" y="1131887"/>
                  </a:lnTo>
                  <a:lnTo>
                    <a:pt x="2448585" y="1130300"/>
                  </a:lnTo>
                  <a:lnTo>
                    <a:pt x="2462949" y="1130300"/>
                  </a:lnTo>
                  <a:lnTo>
                    <a:pt x="2462949" y="711200"/>
                  </a:lnTo>
                  <a:lnTo>
                    <a:pt x="2447747" y="711200"/>
                  </a:lnTo>
                  <a:lnTo>
                    <a:pt x="2434894" y="723900"/>
                  </a:lnTo>
                  <a:lnTo>
                    <a:pt x="2424188" y="723900"/>
                  </a:lnTo>
                  <a:lnTo>
                    <a:pt x="2417432" y="736600"/>
                  </a:lnTo>
                  <a:lnTo>
                    <a:pt x="2416467" y="749300"/>
                  </a:lnTo>
                  <a:lnTo>
                    <a:pt x="2415705" y="749300"/>
                  </a:lnTo>
                  <a:lnTo>
                    <a:pt x="2413851" y="774738"/>
                  </a:lnTo>
                  <a:lnTo>
                    <a:pt x="2408694" y="774738"/>
                  </a:lnTo>
                  <a:lnTo>
                    <a:pt x="2406332" y="769112"/>
                  </a:lnTo>
                  <a:lnTo>
                    <a:pt x="2406332" y="1333500"/>
                  </a:lnTo>
                  <a:lnTo>
                    <a:pt x="2393658" y="1333500"/>
                  </a:lnTo>
                  <a:lnTo>
                    <a:pt x="2394102" y="1326718"/>
                  </a:lnTo>
                  <a:lnTo>
                    <a:pt x="2394204" y="1325257"/>
                  </a:lnTo>
                  <a:lnTo>
                    <a:pt x="2394267" y="1324254"/>
                  </a:lnTo>
                  <a:lnTo>
                    <a:pt x="2394381" y="1322654"/>
                  </a:lnTo>
                  <a:lnTo>
                    <a:pt x="2394496" y="1320876"/>
                  </a:lnTo>
                  <a:lnTo>
                    <a:pt x="2405494" y="1320876"/>
                  </a:lnTo>
                  <a:lnTo>
                    <a:pt x="2406205" y="1331544"/>
                  </a:lnTo>
                  <a:lnTo>
                    <a:pt x="2406256" y="1332445"/>
                  </a:lnTo>
                  <a:lnTo>
                    <a:pt x="2406332" y="1333500"/>
                  </a:lnTo>
                  <a:lnTo>
                    <a:pt x="2406332" y="769112"/>
                  </a:lnTo>
                  <a:lnTo>
                    <a:pt x="2403348" y="762000"/>
                  </a:lnTo>
                  <a:lnTo>
                    <a:pt x="2397036" y="762000"/>
                  </a:lnTo>
                  <a:lnTo>
                    <a:pt x="2396350" y="774738"/>
                  </a:lnTo>
                  <a:lnTo>
                    <a:pt x="2393556" y="787400"/>
                  </a:lnTo>
                  <a:lnTo>
                    <a:pt x="2389314" y="787400"/>
                  </a:lnTo>
                  <a:lnTo>
                    <a:pt x="2384361" y="800100"/>
                  </a:lnTo>
                  <a:lnTo>
                    <a:pt x="2376754" y="800100"/>
                  </a:lnTo>
                  <a:lnTo>
                    <a:pt x="2374214" y="812800"/>
                  </a:lnTo>
                  <a:lnTo>
                    <a:pt x="2369997" y="812800"/>
                  </a:lnTo>
                  <a:lnTo>
                    <a:pt x="2369997" y="824699"/>
                  </a:lnTo>
                  <a:lnTo>
                    <a:pt x="2369147" y="823912"/>
                  </a:lnTo>
                  <a:lnTo>
                    <a:pt x="2369147" y="1485938"/>
                  </a:lnTo>
                  <a:lnTo>
                    <a:pt x="2369147" y="1498600"/>
                  </a:lnTo>
                  <a:lnTo>
                    <a:pt x="2363228" y="1498600"/>
                  </a:lnTo>
                  <a:lnTo>
                    <a:pt x="2363228" y="1485938"/>
                  </a:lnTo>
                  <a:lnTo>
                    <a:pt x="2369147" y="1485938"/>
                  </a:lnTo>
                  <a:lnTo>
                    <a:pt x="2369147" y="823912"/>
                  </a:lnTo>
                  <a:lnTo>
                    <a:pt x="2357310" y="812800"/>
                  </a:lnTo>
                  <a:lnTo>
                    <a:pt x="2353094" y="812800"/>
                  </a:lnTo>
                  <a:lnTo>
                    <a:pt x="2349716" y="825500"/>
                  </a:lnTo>
                  <a:lnTo>
                    <a:pt x="2331961" y="825500"/>
                  </a:lnTo>
                  <a:lnTo>
                    <a:pt x="2326894" y="812800"/>
                  </a:lnTo>
                  <a:lnTo>
                    <a:pt x="2331123" y="825500"/>
                  </a:lnTo>
                  <a:lnTo>
                    <a:pt x="2327745" y="825500"/>
                  </a:lnTo>
                  <a:lnTo>
                    <a:pt x="2326043" y="838200"/>
                  </a:lnTo>
                  <a:lnTo>
                    <a:pt x="2321610" y="838200"/>
                  </a:lnTo>
                  <a:lnTo>
                    <a:pt x="2321610" y="1270000"/>
                  </a:lnTo>
                  <a:lnTo>
                    <a:pt x="2317724" y="1282700"/>
                  </a:lnTo>
                  <a:lnTo>
                    <a:pt x="2318448" y="1270000"/>
                  </a:lnTo>
                  <a:lnTo>
                    <a:pt x="2321610" y="1270000"/>
                  </a:lnTo>
                  <a:lnTo>
                    <a:pt x="2321610" y="838200"/>
                  </a:lnTo>
                  <a:lnTo>
                    <a:pt x="2312530" y="838200"/>
                  </a:lnTo>
                  <a:lnTo>
                    <a:pt x="2312530" y="1181100"/>
                  </a:lnTo>
                  <a:lnTo>
                    <a:pt x="2303221" y="1181100"/>
                  </a:lnTo>
                  <a:lnTo>
                    <a:pt x="2301646" y="1168400"/>
                  </a:lnTo>
                  <a:lnTo>
                    <a:pt x="2309990" y="1168400"/>
                  </a:lnTo>
                  <a:lnTo>
                    <a:pt x="2312530" y="1181100"/>
                  </a:lnTo>
                  <a:lnTo>
                    <a:pt x="2312530" y="838200"/>
                  </a:lnTo>
                  <a:lnTo>
                    <a:pt x="2309990" y="838200"/>
                  </a:lnTo>
                  <a:lnTo>
                    <a:pt x="2309990" y="914400"/>
                  </a:lnTo>
                  <a:lnTo>
                    <a:pt x="2305342" y="927100"/>
                  </a:lnTo>
                  <a:lnTo>
                    <a:pt x="2300694" y="927100"/>
                  </a:lnTo>
                  <a:lnTo>
                    <a:pt x="2294775" y="939800"/>
                  </a:lnTo>
                  <a:lnTo>
                    <a:pt x="2286330" y="939800"/>
                  </a:lnTo>
                  <a:lnTo>
                    <a:pt x="2285746" y="927100"/>
                  </a:lnTo>
                  <a:lnTo>
                    <a:pt x="2291194" y="914400"/>
                  </a:lnTo>
                  <a:lnTo>
                    <a:pt x="2309990" y="914400"/>
                  </a:lnTo>
                  <a:lnTo>
                    <a:pt x="2309990" y="838200"/>
                  </a:lnTo>
                  <a:lnTo>
                    <a:pt x="2309609" y="838200"/>
                  </a:lnTo>
                  <a:lnTo>
                    <a:pt x="2292146" y="850900"/>
                  </a:lnTo>
                  <a:lnTo>
                    <a:pt x="2280412" y="850900"/>
                  </a:lnTo>
                  <a:lnTo>
                    <a:pt x="2280412" y="2057400"/>
                  </a:lnTo>
                  <a:lnTo>
                    <a:pt x="2249220" y="2057400"/>
                  </a:lnTo>
                  <a:lnTo>
                    <a:pt x="2255126" y="2070100"/>
                  </a:lnTo>
                  <a:lnTo>
                    <a:pt x="2255977" y="2082800"/>
                  </a:lnTo>
                  <a:lnTo>
                    <a:pt x="2254288" y="2081377"/>
                  </a:lnTo>
                  <a:lnTo>
                    <a:pt x="2254288" y="2438412"/>
                  </a:lnTo>
                  <a:lnTo>
                    <a:pt x="2254288" y="2451100"/>
                  </a:lnTo>
                  <a:lnTo>
                    <a:pt x="2244140" y="2451100"/>
                  </a:lnTo>
                  <a:lnTo>
                    <a:pt x="2244991" y="2438412"/>
                  </a:lnTo>
                  <a:lnTo>
                    <a:pt x="2254288" y="2438412"/>
                  </a:lnTo>
                  <a:lnTo>
                    <a:pt x="2254288" y="2081377"/>
                  </a:lnTo>
                  <a:lnTo>
                    <a:pt x="2244991" y="2073478"/>
                  </a:lnTo>
                  <a:lnTo>
                    <a:pt x="2244991" y="2095500"/>
                  </a:lnTo>
                  <a:lnTo>
                    <a:pt x="2244991" y="2108200"/>
                  </a:lnTo>
                  <a:lnTo>
                    <a:pt x="2239073" y="2108200"/>
                  </a:lnTo>
                  <a:lnTo>
                    <a:pt x="2239073" y="2095500"/>
                  </a:lnTo>
                  <a:lnTo>
                    <a:pt x="2244991" y="2095500"/>
                  </a:lnTo>
                  <a:lnTo>
                    <a:pt x="2244991" y="2073478"/>
                  </a:lnTo>
                  <a:lnTo>
                    <a:pt x="2241029" y="2070100"/>
                  </a:lnTo>
                  <a:lnTo>
                    <a:pt x="2244140" y="2057400"/>
                  </a:lnTo>
                  <a:lnTo>
                    <a:pt x="2259279" y="2044700"/>
                  </a:lnTo>
                  <a:lnTo>
                    <a:pt x="2280412" y="2057400"/>
                  </a:lnTo>
                  <a:lnTo>
                    <a:pt x="2280412" y="850900"/>
                  </a:lnTo>
                  <a:lnTo>
                    <a:pt x="2277033" y="850900"/>
                  </a:lnTo>
                  <a:lnTo>
                    <a:pt x="2277033" y="1270000"/>
                  </a:lnTo>
                  <a:lnTo>
                    <a:pt x="2275789" y="1282700"/>
                  </a:lnTo>
                  <a:lnTo>
                    <a:pt x="2272741" y="1282700"/>
                  </a:lnTo>
                  <a:lnTo>
                    <a:pt x="2268893" y="1295400"/>
                  </a:lnTo>
                  <a:lnTo>
                    <a:pt x="2257018" y="1295400"/>
                  </a:lnTo>
                  <a:lnTo>
                    <a:pt x="2258187" y="1282700"/>
                  </a:lnTo>
                  <a:lnTo>
                    <a:pt x="2265832" y="1270000"/>
                  </a:lnTo>
                  <a:lnTo>
                    <a:pt x="2277033" y="1270000"/>
                  </a:lnTo>
                  <a:lnTo>
                    <a:pt x="2277033" y="850900"/>
                  </a:lnTo>
                  <a:lnTo>
                    <a:pt x="2273909" y="850900"/>
                  </a:lnTo>
                  <a:lnTo>
                    <a:pt x="2256815" y="862469"/>
                  </a:lnTo>
                  <a:lnTo>
                    <a:pt x="2256815" y="1155700"/>
                  </a:lnTo>
                  <a:lnTo>
                    <a:pt x="2254288" y="1168400"/>
                  </a:lnTo>
                  <a:lnTo>
                    <a:pt x="2251748" y="1168400"/>
                  </a:lnTo>
                  <a:lnTo>
                    <a:pt x="2255977" y="1155700"/>
                  </a:lnTo>
                  <a:lnTo>
                    <a:pt x="2256815" y="1155700"/>
                  </a:lnTo>
                  <a:lnTo>
                    <a:pt x="2256815" y="862469"/>
                  </a:lnTo>
                  <a:lnTo>
                    <a:pt x="2255088" y="863625"/>
                  </a:lnTo>
                  <a:lnTo>
                    <a:pt x="2245830" y="863625"/>
                  </a:lnTo>
                  <a:lnTo>
                    <a:pt x="2245830" y="1168400"/>
                  </a:lnTo>
                  <a:lnTo>
                    <a:pt x="2244242" y="1180414"/>
                  </a:lnTo>
                  <a:lnTo>
                    <a:pt x="2244140" y="1181100"/>
                  </a:lnTo>
                  <a:lnTo>
                    <a:pt x="2245830" y="1168400"/>
                  </a:lnTo>
                  <a:lnTo>
                    <a:pt x="2245830" y="863625"/>
                  </a:lnTo>
                  <a:lnTo>
                    <a:pt x="2236533" y="863625"/>
                  </a:lnTo>
                  <a:lnTo>
                    <a:pt x="2236533" y="1790700"/>
                  </a:lnTo>
                  <a:lnTo>
                    <a:pt x="2236533" y="1803400"/>
                  </a:lnTo>
                  <a:lnTo>
                    <a:pt x="2235695" y="1803400"/>
                  </a:lnTo>
                  <a:lnTo>
                    <a:pt x="2235695" y="2463800"/>
                  </a:lnTo>
                  <a:lnTo>
                    <a:pt x="2229777" y="2463800"/>
                  </a:lnTo>
                  <a:lnTo>
                    <a:pt x="2230628" y="2451100"/>
                  </a:lnTo>
                  <a:lnTo>
                    <a:pt x="2235695" y="2463800"/>
                  </a:lnTo>
                  <a:lnTo>
                    <a:pt x="2235695" y="1803400"/>
                  </a:lnTo>
                  <a:lnTo>
                    <a:pt x="2226399" y="1803400"/>
                  </a:lnTo>
                  <a:lnTo>
                    <a:pt x="2222169" y="1790700"/>
                  </a:lnTo>
                  <a:lnTo>
                    <a:pt x="2236533" y="1790700"/>
                  </a:lnTo>
                  <a:lnTo>
                    <a:pt x="2236533" y="863625"/>
                  </a:lnTo>
                  <a:lnTo>
                    <a:pt x="2224709" y="863625"/>
                  </a:lnTo>
                  <a:lnTo>
                    <a:pt x="2224709" y="1727200"/>
                  </a:lnTo>
                  <a:lnTo>
                    <a:pt x="2212035" y="1727200"/>
                  </a:lnTo>
                  <a:lnTo>
                    <a:pt x="2212035" y="2451100"/>
                  </a:lnTo>
                  <a:lnTo>
                    <a:pt x="2212035" y="2463800"/>
                  </a:lnTo>
                  <a:lnTo>
                    <a:pt x="2206117" y="2463800"/>
                  </a:lnTo>
                  <a:lnTo>
                    <a:pt x="2206117" y="3124200"/>
                  </a:lnTo>
                  <a:lnTo>
                    <a:pt x="2205698" y="3136900"/>
                  </a:lnTo>
                  <a:lnTo>
                    <a:pt x="2179421" y="3136900"/>
                  </a:lnTo>
                  <a:lnTo>
                    <a:pt x="2174633" y="3149600"/>
                  </a:lnTo>
                  <a:lnTo>
                    <a:pt x="2173160" y="3149600"/>
                  </a:lnTo>
                  <a:lnTo>
                    <a:pt x="2173592" y="3162300"/>
                  </a:lnTo>
                  <a:lnTo>
                    <a:pt x="2175370" y="3162300"/>
                  </a:lnTo>
                  <a:lnTo>
                    <a:pt x="2177313" y="3175000"/>
                  </a:lnTo>
                  <a:lnTo>
                    <a:pt x="2195347" y="3175000"/>
                  </a:lnTo>
                  <a:lnTo>
                    <a:pt x="2201888" y="3187700"/>
                  </a:lnTo>
                  <a:lnTo>
                    <a:pt x="2190800" y="3187700"/>
                  </a:lnTo>
                  <a:lnTo>
                    <a:pt x="2186089" y="3200400"/>
                  </a:lnTo>
                  <a:lnTo>
                    <a:pt x="2184146" y="3200400"/>
                  </a:lnTo>
                  <a:lnTo>
                    <a:pt x="2190902" y="3213100"/>
                  </a:lnTo>
                  <a:lnTo>
                    <a:pt x="2183092" y="3213100"/>
                  </a:lnTo>
                  <a:lnTo>
                    <a:pt x="2184349" y="3225800"/>
                  </a:lnTo>
                  <a:lnTo>
                    <a:pt x="2187206" y="3225800"/>
                  </a:lnTo>
                  <a:lnTo>
                    <a:pt x="2192591" y="3238500"/>
                  </a:lnTo>
                  <a:lnTo>
                    <a:pt x="2195131" y="3238500"/>
                  </a:lnTo>
                  <a:lnTo>
                    <a:pt x="2194306" y="3250831"/>
                  </a:lnTo>
                  <a:lnTo>
                    <a:pt x="2194280" y="3251200"/>
                  </a:lnTo>
                  <a:lnTo>
                    <a:pt x="2166810" y="3251200"/>
                  </a:lnTo>
                  <a:lnTo>
                    <a:pt x="2171281" y="3263392"/>
                  </a:lnTo>
                  <a:lnTo>
                    <a:pt x="2171357" y="3263595"/>
                  </a:lnTo>
                  <a:lnTo>
                    <a:pt x="2171484" y="3263925"/>
                  </a:lnTo>
                  <a:lnTo>
                    <a:pt x="2170646" y="3263925"/>
                  </a:lnTo>
                  <a:lnTo>
                    <a:pt x="2174964" y="3269335"/>
                  </a:lnTo>
                  <a:lnTo>
                    <a:pt x="2175662" y="3264154"/>
                  </a:lnTo>
                  <a:lnTo>
                    <a:pt x="2175687" y="3263925"/>
                  </a:lnTo>
                  <a:lnTo>
                    <a:pt x="2179078" y="3263925"/>
                  </a:lnTo>
                  <a:lnTo>
                    <a:pt x="2182457" y="3276600"/>
                  </a:lnTo>
                  <a:lnTo>
                    <a:pt x="2180767" y="3276600"/>
                  </a:lnTo>
                  <a:lnTo>
                    <a:pt x="2174964" y="3269335"/>
                  </a:lnTo>
                  <a:lnTo>
                    <a:pt x="2173998" y="3276600"/>
                  </a:lnTo>
                  <a:lnTo>
                    <a:pt x="2171471" y="3276600"/>
                  </a:lnTo>
                  <a:lnTo>
                    <a:pt x="2168931" y="3276600"/>
                  </a:lnTo>
                  <a:lnTo>
                    <a:pt x="2168271" y="3271634"/>
                  </a:lnTo>
                  <a:lnTo>
                    <a:pt x="2163318" y="3263925"/>
                  </a:lnTo>
                  <a:lnTo>
                    <a:pt x="2154961" y="3263925"/>
                  </a:lnTo>
                  <a:lnTo>
                    <a:pt x="2153729" y="3263925"/>
                  </a:lnTo>
                  <a:lnTo>
                    <a:pt x="2153793" y="3264204"/>
                  </a:lnTo>
                  <a:lnTo>
                    <a:pt x="2156256" y="3276600"/>
                  </a:lnTo>
                  <a:lnTo>
                    <a:pt x="2156676" y="3276600"/>
                  </a:lnTo>
                  <a:lnTo>
                    <a:pt x="2156244" y="3273374"/>
                  </a:lnTo>
                  <a:lnTo>
                    <a:pt x="2157095" y="3276600"/>
                  </a:lnTo>
                  <a:lnTo>
                    <a:pt x="2158796" y="3276600"/>
                  </a:lnTo>
                  <a:lnTo>
                    <a:pt x="2158796" y="3289300"/>
                  </a:lnTo>
                  <a:lnTo>
                    <a:pt x="2153716" y="3289300"/>
                  </a:lnTo>
                  <a:lnTo>
                    <a:pt x="2151189" y="3276600"/>
                  </a:lnTo>
                  <a:lnTo>
                    <a:pt x="2151189" y="3619500"/>
                  </a:lnTo>
                  <a:lnTo>
                    <a:pt x="2150338" y="3632200"/>
                  </a:lnTo>
                  <a:lnTo>
                    <a:pt x="2150338" y="3619500"/>
                  </a:lnTo>
                  <a:lnTo>
                    <a:pt x="2151189" y="3619500"/>
                  </a:lnTo>
                  <a:lnTo>
                    <a:pt x="2151189" y="3276600"/>
                  </a:lnTo>
                  <a:lnTo>
                    <a:pt x="2149500" y="3276600"/>
                  </a:lnTo>
                  <a:lnTo>
                    <a:pt x="2148662" y="3264154"/>
                  </a:lnTo>
                  <a:lnTo>
                    <a:pt x="2148649" y="3263925"/>
                  </a:lnTo>
                  <a:lnTo>
                    <a:pt x="2148649" y="3644900"/>
                  </a:lnTo>
                  <a:lnTo>
                    <a:pt x="2140166" y="3657612"/>
                  </a:lnTo>
                  <a:lnTo>
                    <a:pt x="2119401" y="3657612"/>
                  </a:lnTo>
                  <a:lnTo>
                    <a:pt x="2108085" y="3670300"/>
                  </a:lnTo>
                  <a:lnTo>
                    <a:pt x="2090343" y="3670300"/>
                  </a:lnTo>
                  <a:lnTo>
                    <a:pt x="2090343" y="3937000"/>
                  </a:lnTo>
                  <a:lnTo>
                    <a:pt x="2089492" y="3949700"/>
                  </a:lnTo>
                  <a:lnTo>
                    <a:pt x="2078507" y="3949700"/>
                  </a:lnTo>
                  <a:lnTo>
                    <a:pt x="2079358" y="3937000"/>
                  </a:lnTo>
                  <a:lnTo>
                    <a:pt x="2090343" y="3937000"/>
                  </a:lnTo>
                  <a:lnTo>
                    <a:pt x="2090343" y="3670300"/>
                  </a:lnTo>
                  <a:lnTo>
                    <a:pt x="2079675" y="3670300"/>
                  </a:lnTo>
                  <a:lnTo>
                    <a:pt x="2085771" y="3657612"/>
                  </a:lnTo>
                  <a:lnTo>
                    <a:pt x="2114004" y="3657612"/>
                  </a:lnTo>
                  <a:lnTo>
                    <a:pt x="2114626" y="3644900"/>
                  </a:lnTo>
                  <a:lnTo>
                    <a:pt x="2120303" y="3644900"/>
                  </a:lnTo>
                  <a:lnTo>
                    <a:pt x="2123300" y="3632200"/>
                  </a:lnTo>
                  <a:lnTo>
                    <a:pt x="2132596" y="3632200"/>
                  </a:lnTo>
                  <a:lnTo>
                    <a:pt x="2133435" y="3644900"/>
                  </a:lnTo>
                  <a:lnTo>
                    <a:pt x="2141893" y="3644900"/>
                  </a:lnTo>
                  <a:lnTo>
                    <a:pt x="2142731" y="3632200"/>
                  </a:lnTo>
                  <a:lnTo>
                    <a:pt x="2144420" y="3632200"/>
                  </a:lnTo>
                  <a:lnTo>
                    <a:pt x="2145271" y="3644900"/>
                  </a:lnTo>
                  <a:lnTo>
                    <a:pt x="2148649" y="3644900"/>
                  </a:lnTo>
                  <a:lnTo>
                    <a:pt x="2148649" y="3263925"/>
                  </a:lnTo>
                  <a:lnTo>
                    <a:pt x="2147798" y="3263925"/>
                  </a:lnTo>
                  <a:lnTo>
                    <a:pt x="2148433" y="3254375"/>
                  </a:lnTo>
                  <a:lnTo>
                    <a:pt x="2145436" y="3263392"/>
                  </a:lnTo>
                  <a:lnTo>
                    <a:pt x="2145373" y="3263595"/>
                  </a:lnTo>
                  <a:lnTo>
                    <a:pt x="2145258" y="3263925"/>
                  </a:lnTo>
                  <a:lnTo>
                    <a:pt x="2142718" y="3263925"/>
                  </a:lnTo>
                  <a:lnTo>
                    <a:pt x="2145119" y="3251936"/>
                  </a:lnTo>
                  <a:lnTo>
                    <a:pt x="2144598" y="3253740"/>
                  </a:lnTo>
                  <a:lnTo>
                    <a:pt x="2142020" y="3263392"/>
                  </a:lnTo>
                  <a:lnTo>
                    <a:pt x="2141969" y="3263595"/>
                  </a:lnTo>
                  <a:lnTo>
                    <a:pt x="2141880" y="3263925"/>
                  </a:lnTo>
                  <a:lnTo>
                    <a:pt x="2141042" y="3263925"/>
                  </a:lnTo>
                  <a:lnTo>
                    <a:pt x="2139556" y="3263925"/>
                  </a:lnTo>
                  <a:lnTo>
                    <a:pt x="2139556" y="3269869"/>
                  </a:lnTo>
                  <a:lnTo>
                    <a:pt x="2137880" y="3276600"/>
                  </a:lnTo>
                  <a:lnTo>
                    <a:pt x="2135975" y="3276600"/>
                  </a:lnTo>
                  <a:lnTo>
                    <a:pt x="2139556" y="3269869"/>
                  </a:lnTo>
                  <a:lnTo>
                    <a:pt x="2139556" y="3263925"/>
                  </a:lnTo>
                  <a:lnTo>
                    <a:pt x="2135987" y="3263925"/>
                  </a:lnTo>
                  <a:lnTo>
                    <a:pt x="2131618" y="3251352"/>
                  </a:lnTo>
                  <a:lnTo>
                    <a:pt x="2131568" y="3251200"/>
                  </a:lnTo>
                  <a:lnTo>
                    <a:pt x="2116531" y="3251200"/>
                  </a:lnTo>
                  <a:lnTo>
                    <a:pt x="2119922" y="3238500"/>
                  </a:lnTo>
                  <a:lnTo>
                    <a:pt x="2112314" y="3238500"/>
                  </a:lnTo>
                  <a:lnTo>
                    <a:pt x="2115693" y="3225800"/>
                  </a:lnTo>
                  <a:lnTo>
                    <a:pt x="2103856" y="3225800"/>
                  </a:lnTo>
                  <a:lnTo>
                    <a:pt x="2103856" y="3213100"/>
                  </a:lnTo>
                  <a:lnTo>
                    <a:pt x="2094560" y="3225800"/>
                  </a:lnTo>
                  <a:lnTo>
                    <a:pt x="2093353" y="3213100"/>
                  </a:lnTo>
                  <a:lnTo>
                    <a:pt x="2085530" y="3213100"/>
                  </a:lnTo>
                  <a:lnTo>
                    <a:pt x="2085263" y="3200400"/>
                  </a:lnTo>
                  <a:lnTo>
                    <a:pt x="2078532" y="3213100"/>
                  </a:lnTo>
                  <a:lnTo>
                    <a:pt x="2077872" y="3207512"/>
                  </a:lnTo>
                  <a:lnTo>
                    <a:pt x="2077872" y="3949700"/>
                  </a:lnTo>
                  <a:lnTo>
                    <a:pt x="2074379" y="3962527"/>
                  </a:lnTo>
                  <a:lnTo>
                    <a:pt x="2069249" y="3962527"/>
                  </a:lnTo>
                  <a:lnTo>
                    <a:pt x="2065832" y="3949700"/>
                  </a:lnTo>
                  <a:lnTo>
                    <a:pt x="2077872" y="3949700"/>
                  </a:lnTo>
                  <a:lnTo>
                    <a:pt x="2077872" y="3207512"/>
                  </a:lnTo>
                  <a:lnTo>
                    <a:pt x="2077034" y="3200400"/>
                  </a:lnTo>
                  <a:lnTo>
                    <a:pt x="2074811" y="3200400"/>
                  </a:lnTo>
                  <a:lnTo>
                    <a:pt x="2075764" y="3187700"/>
                  </a:lnTo>
                  <a:lnTo>
                    <a:pt x="2069211" y="3187700"/>
                  </a:lnTo>
                  <a:lnTo>
                    <a:pt x="2066671" y="3175000"/>
                  </a:lnTo>
                  <a:lnTo>
                    <a:pt x="2064981" y="3175000"/>
                  </a:lnTo>
                  <a:lnTo>
                    <a:pt x="2064981" y="3657612"/>
                  </a:lnTo>
                  <a:lnTo>
                    <a:pt x="2064981" y="3670300"/>
                  </a:lnTo>
                  <a:lnTo>
                    <a:pt x="2061603" y="3670300"/>
                  </a:lnTo>
                  <a:lnTo>
                    <a:pt x="2064981" y="3657612"/>
                  </a:lnTo>
                  <a:lnTo>
                    <a:pt x="2064981" y="3175000"/>
                  </a:lnTo>
                  <a:lnTo>
                    <a:pt x="2060765" y="3175000"/>
                  </a:lnTo>
                  <a:lnTo>
                    <a:pt x="2057247" y="3162300"/>
                  </a:lnTo>
                  <a:lnTo>
                    <a:pt x="2056536" y="3162300"/>
                  </a:lnTo>
                  <a:lnTo>
                    <a:pt x="2056536" y="3670300"/>
                  </a:lnTo>
                  <a:lnTo>
                    <a:pt x="2055685" y="3670300"/>
                  </a:lnTo>
                  <a:lnTo>
                    <a:pt x="2052320" y="3683000"/>
                  </a:lnTo>
                  <a:lnTo>
                    <a:pt x="2054745" y="3695700"/>
                  </a:lnTo>
                  <a:lnTo>
                    <a:pt x="2055101" y="3708400"/>
                  </a:lnTo>
                  <a:lnTo>
                    <a:pt x="2045550" y="3708400"/>
                  </a:lnTo>
                  <a:lnTo>
                    <a:pt x="2043010" y="3683000"/>
                  </a:lnTo>
                  <a:lnTo>
                    <a:pt x="2039632" y="3695700"/>
                  </a:lnTo>
                  <a:lnTo>
                    <a:pt x="2028647" y="3695700"/>
                  </a:lnTo>
                  <a:lnTo>
                    <a:pt x="2023579" y="3708400"/>
                  </a:lnTo>
                  <a:lnTo>
                    <a:pt x="1993468" y="3708400"/>
                  </a:lnTo>
                  <a:lnTo>
                    <a:pt x="1985352" y="3721100"/>
                  </a:lnTo>
                  <a:lnTo>
                    <a:pt x="1978787" y="3721100"/>
                  </a:lnTo>
                  <a:lnTo>
                    <a:pt x="1977936" y="3708400"/>
                  </a:lnTo>
                  <a:lnTo>
                    <a:pt x="1968119" y="3708400"/>
                  </a:lnTo>
                  <a:lnTo>
                    <a:pt x="1964296" y="3721100"/>
                  </a:lnTo>
                  <a:lnTo>
                    <a:pt x="1961045" y="3721100"/>
                  </a:lnTo>
                  <a:lnTo>
                    <a:pt x="1958505" y="3708400"/>
                  </a:lnTo>
                  <a:lnTo>
                    <a:pt x="1954364" y="3708400"/>
                  </a:lnTo>
                  <a:lnTo>
                    <a:pt x="1950681" y="3721100"/>
                  </a:lnTo>
                  <a:lnTo>
                    <a:pt x="1944141" y="3721100"/>
                  </a:lnTo>
                  <a:lnTo>
                    <a:pt x="1943290" y="3708400"/>
                  </a:lnTo>
                  <a:lnTo>
                    <a:pt x="1941512" y="3708400"/>
                  </a:lnTo>
                  <a:lnTo>
                    <a:pt x="1937486" y="3721100"/>
                  </a:lnTo>
                  <a:lnTo>
                    <a:pt x="1912099" y="3721100"/>
                  </a:lnTo>
                  <a:lnTo>
                    <a:pt x="1909622" y="3733457"/>
                  </a:lnTo>
                  <a:lnTo>
                    <a:pt x="1909559" y="3733800"/>
                  </a:lnTo>
                  <a:lnTo>
                    <a:pt x="1899424" y="3721100"/>
                  </a:lnTo>
                  <a:lnTo>
                    <a:pt x="1896884" y="3721100"/>
                  </a:lnTo>
                  <a:lnTo>
                    <a:pt x="1895233" y="3733279"/>
                  </a:lnTo>
                  <a:lnTo>
                    <a:pt x="1896033" y="3721100"/>
                  </a:lnTo>
                  <a:lnTo>
                    <a:pt x="1887588" y="3721100"/>
                  </a:lnTo>
                  <a:lnTo>
                    <a:pt x="1885124" y="3733457"/>
                  </a:lnTo>
                  <a:lnTo>
                    <a:pt x="1885048" y="3733800"/>
                  </a:lnTo>
                  <a:lnTo>
                    <a:pt x="1887588" y="3721100"/>
                  </a:lnTo>
                  <a:lnTo>
                    <a:pt x="1885899" y="3721100"/>
                  </a:lnTo>
                  <a:lnTo>
                    <a:pt x="1880831" y="3731780"/>
                  </a:lnTo>
                  <a:lnTo>
                    <a:pt x="1880831" y="4178300"/>
                  </a:lnTo>
                  <a:lnTo>
                    <a:pt x="1874913" y="4178300"/>
                  </a:lnTo>
                  <a:lnTo>
                    <a:pt x="1874062" y="4165600"/>
                  </a:lnTo>
                  <a:lnTo>
                    <a:pt x="1878291" y="4165600"/>
                  </a:lnTo>
                  <a:lnTo>
                    <a:pt x="1880831" y="4178300"/>
                  </a:lnTo>
                  <a:lnTo>
                    <a:pt x="1880831" y="3731780"/>
                  </a:lnTo>
                  <a:lnTo>
                    <a:pt x="1880184" y="3733139"/>
                  </a:lnTo>
                  <a:lnTo>
                    <a:pt x="1881670" y="3721100"/>
                  </a:lnTo>
                  <a:lnTo>
                    <a:pt x="1866353" y="3721100"/>
                  </a:lnTo>
                  <a:lnTo>
                    <a:pt x="1865998" y="3708400"/>
                  </a:lnTo>
                  <a:lnTo>
                    <a:pt x="1852726" y="3708400"/>
                  </a:lnTo>
                  <a:lnTo>
                    <a:pt x="1852091" y="3707892"/>
                  </a:lnTo>
                  <a:lnTo>
                    <a:pt x="1852091" y="4064000"/>
                  </a:lnTo>
                  <a:lnTo>
                    <a:pt x="1847024" y="4076700"/>
                  </a:lnTo>
                  <a:lnTo>
                    <a:pt x="1837728" y="4076700"/>
                  </a:lnTo>
                  <a:lnTo>
                    <a:pt x="1836877" y="4064000"/>
                  </a:lnTo>
                  <a:lnTo>
                    <a:pt x="1852091" y="4064000"/>
                  </a:lnTo>
                  <a:lnTo>
                    <a:pt x="1852091" y="3707892"/>
                  </a:lnTo>
                  <a:lnTo>
                    <a:pt x="1836877" y="3695700"/>
                  </a:lnTo>
                  <a:lnTo>
                    <a:pt x="1809000" y="3695700"/>
                  </a:lnTo>
                  <a:lnTo>
                    <a:pt x="1819021" y="3683000"/>
                  </a:lnTo>
                  <a:lnTo>
                    <a:pt x="1797164" y="3683000"/>
                  </a:lnTo>
                  <a:lnTo>
                    <a:pt x="1792935" y="3670300"/>
                  </a:lnTo>
                  <a:lnTo>
                    <a:pt x="1792097" y="3670300"/>
                  </a:lnTo>
                  <a:lnTo>
                    <a:pt x="1802218" y="3657612"/>
                  </a:lnTo>
                  <a:lnTo>
                    <a:pt x="1796326" y="3657612"/>
                  </a:lnTo>
                  <a:lnTo>
                    <a:pt x="1786178" y="3644900"/>
                  </a:lnTo>
                  <a:lnTo>
                    <a:pt x="1780260" y="3644900"/>
                  </a:lnTo>
                  <a:lnTo>
                    <a:pt x="1775193" y="3632200"/>
                  </a:lnTo>
                  <a:lnTo>
                    <a:pt x="1770126" y="3632200"/>
                  </a:lnTo>
                  <a:lnTo>
                    <a:pt x="1770964" y="3619500"/>
                  </a:lnTo>
                  <a:lnTo>
                    <a:pt x="1762518" y="3632200"/>
                  </a:lnTo>
                  <a:lnTo>
                    <a:pt x="1766735" y="3632200"/>
                  </a:lnTo>
                  <a:lnTo>
                    <a:pt x="1757413" y="3644900"/>
                  </a:lnTo>
                  <a:lnTo>
                    <a:pt x="1737131" y="3644900"/>
                  </a:lnTo>
                  <a:lnTo>
                    <a:pt x="1738642" y="3632200"/>
                  </a:lnTo>
                  <a:lnTo>
                    <a:pt x="1741728" y="3619500"/>
                  </a:lnTo>
                  <a:lnTo>
                    <a:pt x="1743925" y="3619500"/>
                  </a:lnTo>
                  <a:lnTo>
                    <a:pt x="1746453" y="3606800"/>
                  </a:lnTo>
                  <a:lnTo>
                    <a:pt x="1721561" y="3606800"/>
                  </a:lnTo>
                  <a:lnTo>
                    <a:pt x="1718564" y="3594100"/>
                  </a:lnTo>
                  <a:lnTo>
                    <a:pt x="1720265" y="3594100"/>
                  </a:lnTo>
                  <a:lnTo>
                    <a:pt x="1710969" y="3581400"/>
                  </a:lnTo>
                  <a:lnTo>
                    <a:pt x="1687296" y="3581400"/>
                  </a:lnTo>
                  <a:lnTo>
                    <a:pt x="1687296" y="3568700"/>
                  </a:lnTo>
                  <a:lnTo>
                    <a:pt x="1697367" y="3568700"/>
                  </a:lnTo>
                  <a:lnTo>
                    <a:pt x="1699348" y="3556000"/>
                  </a:lnTo>
                  <a:lnTo>
                    <a:pt x="1700377" y="3556000"/>
                  </a:lnTo>
                  <a:lnTo>
                    <a:pt x="1707578" y="3543300"/>
                  </a:lnTo>
                  <a:lnTo>
                    <a:pt x="1697443" y="3543300"/>
                  </a:lnTo>
                  <a:lnTo>
                    <a:pt x="1690687" y="3556000"/>
                  </a:lnTo>
                  <a:lnTo>
                    <a:pt x="1685772" y="3543300"/>
                  </a:lnTo>
                  <a:lnTo>
                    <a:pt x="1683080" y="3543300"/>
                  </a:lnTo>
                  <a:lnTo>
                    <a:pt x="1672094" y="3530600"/>
                  </a:lnTo>
                  <a:lnTo>
                    <a:pt x="1669554" y="3543300"/>
                  </a:lnTo>
                  <a:lnTo>
                    <a:pt x="1647482" y="3543300"/>
                  </a:lnTo>
                  <a:lnTo>
                    <a:pt x="1647939" y="3530600"/>
                  </a:lnTo>
                  <a:lnTo>
                    <a:pt x="1636598" y="3530600"/>
                  </a:lnTo>
                  <a:lnTo>
                    <a:pt x="1638160" y="3518827"/>
                  </a:lnTo>
                  <a:lnTo>
                    <a:pt x="1638287" y="3517900"/>
                  </a:lnTo>
                  <a:lnTo>
                    <a:pt x="1650746" y="3517900"/>
                  </a:lnTo>
                  <a:lnTo>
                    <a:pt x="1657515" y="3505238"/>
                  </a:lnTo>
                  <a:lnTo>
                    <a:pt x="1646974" y="3505238"/>
                  </a:lnTo>
                  <a:lnTo>
                    <a:pt x="1641030" y="3492500"/>
                  </a:lnTo>
                  <a:lnTo>
                    <a:pt x="1637436" y="3492500"/>
                  </a:lnTo>
                  <a:lnTo>
                    <a:pt x="1645043" y="3479800"/>
                  </a:lnTo>
                  <a:lnTo>
                    <a:pt x="1633956" y="3479800"/>
                  </a:lnTo>
                  <a:lnTo>
                    <a:pt x="1628292" y="3492500"/>
                  </a:lnTo>
                  <a:lnTo>
                    <a:pt x="1627301" y="3479800"/>
                  </a:lnTo>
                  <a:lnTo>
                    <a:pt x="1633220" y="3479800"/>
                  </a:lnTo>
                  <a:lnTo>
                    <a:pt x="1629854" y="3467100"/>
                  </a:lnTo>
                  <a:lnTo>
                    <a:pt x="1623390" y="3467100"/>
                  </a:lnTo>
                  <a:lnTo>
                    <a:pt x="1617408" y="3454400"/>
                  </a:lnTo>
                  <a:lnTo>
                    <a:pt x="1615465" y="3454400"/>
                  </a:lnTo>
                  <a:lnTo>
                    <a:pt x="1624266" y="3441700"/>
                  </a:lnTo>
                  <a:lnTo>
                    <a:pt x="1628140" y="3454400"/>
                  </a:lnTo>
                  <a:lnTo>
                    <a:pt x="1631391" y="3454400"/>
                  </a:lnTo>
                  <a:lnTo>
                    <a:pt x="1638287" y="3441700"/>
                  </a:lnTo>
                  <a:lnTo>
                    <a:pt x="1628140" y="3441700"/>
                  </a:lnTo>
                  <a:lnTo>
                    <a:pt x="1615465" y="3429000"/>
                  </a:lnTo>
                  <a:lnTo>
                    <a:pt x="1609509" y="3429000"/>
                  </a:lnTo>
                  <a:lnTo>
                    <a:pt x="1604594" y="3416300"/>
                  </a:lnTo>
                  <a:lnTo>
                    <a:pt x="1601089" y="3416300"/>
                  </a:lnTo>
                  <a:lnTo>
                    <a:pt x="1599412" y="3403600"/>
                  </a:lnTo>
                  <a:lnTo>
                    <a:pt x="1598625" y="3415347"/>
                  </a:lnTo>
                  <a:lnTo>
                    <a:pt x="1598561" y="3416300"/>
                  </a:lnTo>
                  <a:lnTo>
                    <a:pt x="1587868" y="3416300"/>
                  </a:lnTo>
                  <a:lnTo>
                    <a:pt x="1590332" y="3403600"/>
                  </a:lnTo>
                  <a:lnTo>
                    <a:pt x="1595005" y="3390900"/>
                  </a:lnTo>
                  <a:lnTo>
                    <a:pt x="1603641" y="3390900"/>
                  </a:lnTo>
                  <a:lnTo>
                    <a:pt x="1601038" y="3378212"/>
                  </a:lnTo>
                  <a:lnTo>
                    <a:pt x="1594256" y="3378212"/>
                  </a:lnTo>
                  <a:lnTo>
                    <a:pt x="1584744" y="3365500"/>
                  </a:lnTo>
                  <a:lnTo>
                    <a:pt x="1574177" y="3352939"/>
                  </a:lnTo>
                  <a:lnTo>
                    <a:pt x="1583080" y="3352939"/>
                  </a:lnTo>
                  <a:lnTo>
                    <a:pt x="1582089" y="3340100"/>
                  </a:lnTo>
                  <a:lnTo>
                    <a:pt x="1580476" y="3340100"/>
                  </a:lnTo>
                  <a:lnTo>
                    <a:pt x="1579968" y="3327400"/>
                  </a:lnTo>
                  <a:lnTo>
                    <a:pt x="1562303" y="3327400"/>
                  </a:lnTo>
                  <a:lnTo>
                    <a:pt x="1570075" y="3314700"/>
                  </a:lnTo>
                  <a:lnTo>
                    <a:pt x="1570913" y="3314700"/>
                  </a:lnTo>
                  <a:lnTo>
                    <a:pt x="1567014" y="3302000"/>
                  </a:lnTo>
                  <a:lnTo>
                    <a:pt x="1560614" y="3302000"/>
                  </a:lnTo>
                  <a:lnTo>
                    <a:pt x="1553870" y="3289300"/>
                  </a:lnTo>
                  <a:lnTo>
                    <a:pt x="1550466" y="3289300"/>
                  </a:lnTo>
                  <a:lnTo>
                    <a:pt x="1550466" y="3898900"/>
                  </a:lnTo>
                  <a:lnTo>
                    <a:pt x="1550466" y="3911600"/>
                  </a:lnTo>
                  <a:lnTo>
                    <a:pt x="1540598" y="3911600"/>
                  </a:lnTo>
                  <a:lnTo>
                    <a:pt x="1535252" y="3898900"/>
                  </a:lnTo>
                  <a:lnTo>
                    <a:pt x="1550466" y="3898900"/>
                  </a:lnTo>
                  <a:lnTo>
                    <a:pt x="1550466" y="3289300"/>
                  </a:lnTo>
                  <a:lnTo>
                    <a:pt x="1549196" y="3289300"/>
                  </a:lnTo>
                  <a:lnTo>
                    <a:pt x="1548955" y="3276600"/>
                  </a:lnTo>
                  <a:lnTo>
                    <a:pt x="1555407" y="3264154"/>
                  </a:lnTo>
                  <a:lnTo>
                    <a:pt x="1555521" y="3263925"/>
                  </a:lnTo>
                  <a:lnTo>
                    <a:pt x="1557235" y="3263925"/>
                  </a:lnTo>
                  <a:lnTo>
                    <a:pt x="1554835" y="3251936"/>
                  </a:lnTo>
                  <a:lnTo>
                    <a:pt x="1554721" y="3251352"/>
                  </a:lnTo>
                  <a:lnTo>
                    <a:pt x="1554340" y="3251936"/>
                  </a:lnTo>
                  <a:lnTo>
                    <a:pt x="1548498" y="3263925"/>
                  </a:lnTo>
                  <a:lnTo>
                    <a:pt x="1545399" y="3263925"/>
                  </a:lnTo>
                  <a:lnTo>
                    <a:pt x="1545399" y="3302000"/>
                  </a:lnTo>
                  <a:lnTo>
                    <a:pt x="1531874" y="3302000"/>
                  </a:lnTo>
                  <a:lnTo>
                    <a:pt x="1531035" y="3289300"/>
                  </a:lnTo>
                  <a:lnTo>
                    <a:pt x="1541170" y="3289300"/>
                  </a:lnTo>
                  <a:lnTo>
                    <a:pt x="1545399" y="3302000"/>
                  </a:lnTo>
                  <a:lnTo>
                    <a:pt x="1545399" y="3263925"/>
                  </a:lnTo>
                  <a:lnTo>
                    <a:pt x="1529969" y="3263925"/>
                  </a:lnTo>
                  <a:lnTo>
                    <a:pt x="1536750" y="3251352"/>
                  </a:lnTo>
                  <a:lnTo>
                    <a:pt x="1536839" y="3251200"/>
                  </a:lnTo>
                  <a:lnTo>
                    <a:pt x="1536103" y="3251200"/>
                  </a:lnTo>
                  <a:lnTo>
                    <a:pt x="1540522" y="3238500"/>
                  </a:lnTo>
                  <a:lnTo>
                    <a:pt x="1532191" y="3251200"/>
                  </a:lnTo>
                  <a:lnTo>
                    <a:pt x="1522437" y="3251200"/>
                  </a:lnTo>
                  <a:lnTo>
                    <a:pt x="1522577" y="3238500"/>
                  </a:lnTo>
                  <a:lnTo>
                    <a:pt x="1516659" y="3238500"/>
                  </a:lnTo>
                  <a:lnTo>
                    <a:pt x="1515821" y="3225800"/>
                  </a:lnTo>
                  <a:lnTo>
                    <a:pt x="1470177" y="3225800"/>
                  </a:lnTo>
                  <a:lnTo>
                    <a:pt x="1470177" y="3860800"/>
                  </a:lnTo>
                  <a:lnTo>
                    <a:pt x="1466799" y="3873500"/>
                  </a:lnTo>
                  <a:lnTo>
                    <a:pt x="1462582" y="3873500"/>
                  </a:lnTo>
                  <a:lnTo>
                    <a:pt x="1466799" y="3860800"/>
                  </a:lnTo>
                  <a:lnTo>
                    <a:pt x="1470177" y="3860800"/>
                  </a:lnTo>
                  <a:lnTo>
                    <a:pt x="1470177" y="3225800"/>
                  </a:lnTo>
                  <a:lnTo>
                    <a:pt x="1460042" y="3225800"/>
                  </a:lnTo>
                  <a:lnTo>
                    <a:pt x="1460042" y="3822700"/>
                  </a:lnTo>
                  <a:lnTo>
                    <a:pt x="1456664" y="3835400"/>
                  </a:lnTo>
                  <a:lnTo>
                    <a:pt x="1456664" y="4076700"/>
                  </a:lnTo>
                  <a:lnTo>
                    <a:pt x="1453286" y="4089400"/>
                  </a:lnTo>
                  <a:lnTo>
                    <a:pt x="1455813" y="4076700"/>
                  </a:lnTo>
                  <a:lnTo>
                    <a:pt x="1456664" y="4076700"/>
                  </a:lnTo>
                  <a:lnTo>
                    <a:pt x="1456664" y="3835400"/>
                  </a:lnTo>
                  <a:lnTo>
                    <a:pt x="1445679" y="3835400"/>
                  </a:lnTo>
                  <a:lnTo>
                    <a:pt x="1449336" y="3831158"/>
                  </a:lnTo>
                  <a:lnTo>
                    <a:pt x="1443990" y="3835400"/>
                  </a:lnTo>
                  <a:lnTo>
                    <a:pt x="1435862" y="3835400"/>
                  </a:lnTo>
                  <a:lnTo>
                    <a:pt x="1442821" y="3822700"/>
                  </a:lnTo>
                  <a:lnTo>
                    <a:pt x="1456664" y="3822700"/>
                  </a:lnTo>
                  <a:lnTo>
                    <a:pt x="1449336" y="3831158"/>
                  </a:lnTo>
                  <a:lnTo>
                    <a:pt x="1460042" y="3822700"/>
                  </a:lnTo>
                  <a:lnTo>
                    <a:pt x="1460042" y="3225800"/>
                  </a:lnTo>
                  <a:lnTo>
                    <a:pt x="1348486" y="3225800"/>
                  </a:lnTo>
                  <a:lnTo>
                    <a:pt x="1348486" y="3657612"/>
                  </a:lnTo>
                  <a:lnTo>
                    <a:pt x="1345958" y="3670300"/>
                  </a:lnTo>
                  <a:lnTo>
                    <a:pt x="1344371" y="3658374"/>
                  </a:lnTo>
                  <a:lnTo>
                    <a:pt x="1344269" y="3657612"/>
                  </a:lnTo>
                  <a:lnTo>
                    <a:pt x="1348486" y="3657612"/>
                  </a:lnTo>
                  <a:lnTo>
                    <a:pt x="1348486" y="3225800"/>
                  </a:lnTo>
                  <a:lnTo>
                    <a:pt x="1336662" y="3225800"/>
                  </a:lnTo>
                  <a:lnTo>
                    <a:pt x="1336662" y="3276600"/>
                  </a:lnTo>
                  <a:lnTo>
                    <a:pt x="1336662" y="3289300"/>
                  </a:lnTo>
                  <a:lnTo>
                    <a:pt x="1328204" y="3289300"/>
                  </a:lnTo>
                  <a:lnTo>
                    <a:pt x="1326515" y="3276600"/>
                  </a:lnTo>
                  <a:lnTo>
                    <a:pt x="1336662" y="3276600"/>
                  </a:lnTo>
                  <a:lnTo>
                    <a:pt x="1336662" y="3225800"/>
                  </a:lnTo>
                  <a:lnTo>
                    <a:pt x="1306487" y="3225800"/>
                  </a:lnTo>
                  <a:lnTo>
                    <a:pt x="1306487" y="3543300"/>
                  </a:lnTo>
                  <a:lnTo>
                    <a:pt x="1302016" y="3556000"/>
                  </a:lnTo>
                  <a:lnTo>
                    <a:pt x="1287856" y="3556000"/>
                  </a:lnTo>
                  <a:lnTo>
                    <a:pt x="1293977" y="3543300"/>
                  </a:lnTo>
                  <a:lnTo>
                    <a:pt x="1306487" y="3543300"/>
                  </a:lnTo>
                  <a:lnTo>
                    <a:pt x="1306487" y="3225800"/>
                  </a:lnTo>
                  <a:lnTo>
                    <a:pt x="1253731" y="3225800"/>
                  </a:lnTo>
                  <a:lnTo>
                    <a:pt x="1253731" y="3530600"/>
                  </a:lnTo>
                  <a:lnTo>
                    <a:pt x="1243114" y="3530600"/>
                  </a:lnTo>
                  <a:lnTo>
                    <a:pt x="1252143" y="3517900"/>
                  </a:lnTo>
                  <a:lnTo>
                    <a:pt x="1253731" y="3530600"/>
                  </a:lnTo>
                  <a:lnTo>
                    <a:pt x="1253731" y="3225800"/>
                  </a:lnTo>
                  <a:lnTo>
                    <a:pt x="1238631" y="3225800"/>
                  </a:lnTo>
                  <a:lnTo>
                    <a:pt x="1238631" y="3302000"/>
                  </a:lnTo>
                  <a:lnTo>
                    <a:pt x="1238631" y="3314700"/>
                  </a:lnTo>
                  <a:lnTo>
                    <a:pt x="1225105" y="3314700"/>
                  </a:lnTo>
                  <a:lnTo>
                    <a:pt x="1237780" y="3302000"/>
                  </a:lnTo>
                  <a:lnTo>
                    <a:pt x="1238631" y="3302000"/>
                  </a:lnTo>
                  <a:lnTo>
                    <a:pt x="1238631" y="3225800"/>
                  </a:lnTo>
                  <a:lnTo>
                    <a:pt x="1182928" y="3225800"/>
                  </a:lnTo>
                  <a:lnTo>
                    <a:pt x="1179880" y="3225800"/>
                  </a:lnTo>
                  <a:lnTo>
                    <a:pt x="1187119" y="3238500"/>
                  </a:lnTo>
                  <a:lnTo>
                    <a:pt x="1195654" y="3238500"/>
                  </a:lnTo>
                  <a:lnTo>
                    <a:pt x="1186307" y="3251200"/>
                  </a:lnTo>
                  <a:lnTo>
                    <a:pt x="1209116" y="3251200"/>
                  </a:lnTo>
                  <a:lnTo>
                    <a:pt x="1212303" y="3263392"/>
                  </a:lnTo>
                  <a:lnTo>
                    <a:pt x="1212354" y="3263595"/>
                  </a:lnTo>
                  <a:lnTo>
                    <a:pt x="1212443" y="3263925"/>
                  </a:lnTo>
                  <a:lnTo>
                    <a:pt x="1206538" y="3263925"/>
                  </a:lnTo>
                  <a:lnTo>
                    <a:pt x="1190523" y="3276600"/>
                  </a:lnTo>
                  <a:lnTo>
                    <a:pt x="1212824" y="3276600"/>
                  </a:lnTo>
                  <a:lnTo>
                    <a:pt x="1223416" y="3289300"/>
                  </a:lnTo>
                  <a:lnTo>
                    <a:pt x="1184948" y="3289300"/>
                  </a:lnTo>
                  <a:lnTo>
                    <a:pt x="1183246" y="3302000"/>
                  </a:lnTo>
                  <a:lnTo>
                    <a:pt x="1193888" y="3302000"/>
                  </a:lnTo>
                  <a:lnTo>
                    <a:pt x="1190675" y="3314700"/>
                  </a:lnTo>
                  <a:lnTo>
                    <a:pt x="1219187" y="3314700"/>
                  </a:lnTo>
                  <a:lnTo>
                    <a:pt x="1212430" y="3327400"/>
                  </a:lnTo>
                  <a:lnTo>
                    <a:pt x="1207427" y="3327400"/>
                  </a:lnTo>
                  <a:lnTo>
                    <a:pt x="1211059" y="3340100"/>
                  </a:lnTo>
                  <a:lnTo>
                    <a:pt x="1216901" y="3327400"/>
                  </a:lnTo>
                  <a:lnTo>
                    <a:pt x="1221155" y="3327400"/>
                  </a:lnTo>
                  <a:lnTo>
                    <a:pt x="1220038" y="3340100"/>
                  </a:lnTo>
                  <a:lnTo>
                    <a:pt x="1239075" y="3340100"/>
                  </a:lnTo>
                  <a:lnTo>
                    <a:pt x="1235456" y="3327400"/>
                  </a:lnTo>
                  <a:lnTo>
                    <a:pt x="1242720" y="3327400"/>
                  </a:lnTo>
                  <a:lnTo>
                    <a:pt x="1247241" y="3352939"/>
                  </a:lnTo>
                  <a:lnTo>
                    <a:pt x="1249413" y="3352939"/>
                  </a:lnTo>
                  <a:lnTo>
                    <a:pt x="1232052" y="3365500"/>
                  </a:lnTo>
                  <a:lnTo>
                    <a:pt x="1215529" y="3365500"/>
                  </a:lnTo>
                  <a:lnTo>
                    <a:pt x="1201051" y="3378212"/>
                  </a:lnTo>
                  <a:lnTo>
                    <a:pt x="1189710" y="3378212"/>
                  </a:lnTo>
                  <a:lnTo>
                    <a:pt x="1206588" y="3390900"/>
                  </a:lnTo>
                  <a:lnTo>
                    <a:pt x="1198130" y="3390900"/>
                  </a:lnTo>
                  <a:lnTo>
                    <a:pt x="1193914" y="3403600"/>
                  </a:lnTo>
                  <a:lnTo>
                    <a:pt x="1215440" y="3403600"/>
                  </a:lnTo>
                  <a:lnTo>
                    <a:pt x="1210449" y="3416300"/>
                  </a:lnTo>
                  <a:lnTo>
                    <a:pt x="1220038" y="3416300"/>
                  </a:lnTo>
                  <a:lnTo>
                    <a:pt x="1215555" y="3429000"/>
                  </a:lnTo>
                  <a:lnTo>
                    <a:pt x="1215085" y="3429000"/>
                  </a:lnTo>
                  <a:lnTo>
                    <a:pt x="1204899" y="3441700"/>
                  </a:lnTo>
                  <a:lnTo>
                    <a:pt x="1214285" y="3441700"/>
                  </a:lnTo>
                  <a:lnTo>
                    <a:pt x="1213307" y="3454400"/>
                  </a:lnTo>
                  <a:lnTo>
                    <a:pt x="1212342" y="3454400"/>
                  </a:lnTo>
                  <a:lnTo>
                    <a:pt x="1199819" y="3467100"/>
                  </a:lnTo>
                  <a:lnTo>
                    <a:pt x="1220050" y="3467100"/>
                  </a:lnTo>
                  <a:lnTo>
                    <a:pt x="1224407" y="3479584"/>
                  </a:lnTo>
                  <a:lnTo>
                    <a:pt x="1224470" y="3479800"/>
                  </a:lnTo>
                  <a:lnTo>
                    <a:pt x="1226794" y="3479800"/>
                  </a:lnTo>
                  <a:lnTo>
                    <a:pt x="1220876" y="3492500"/>
                  </a:lnTo>
                  <a:lnTo>
                    <a:pt x="1238097" y="3492500"/>
                  </a:lnTo>
                  <a:lnTo>
                    <a:pt x="1228331" y="3505238"/>
                  </a:lnTo>
                  <a:lnTo>
                    <a:pt x="1237818" y="3505238"/>
                  </a:lnTo>
                  <a:lnTo>
                    <a:pt x="1229321" y="3517900"/>
                  </a:lnTo>
                  <a:lnTo>
                    <a:pt x="1241171" y="3505238"/>
                  </a:lnTo>
                  <a:lnTo>
                    <a:pt x="1249616" y="3492500"/>
                  </a:lnTo>
                  <a:lnTo>
                    <a:pt x="1244409" y="3505238"/>
                  </a:lnTo>
                  <a:lnTo>
                    <a:pt x="1243914" y="3505238"/>
                  </a:lnTo>
                  <a:lnTo>
                    <a:pt x="1245019" y="3517900"/>
                  </a:lnTo>
                  <a:lnTo>
                    <a:pt x="1235748" y="3517900"/>
                  </a:lnTo>
                  <a:lnTo>
                    <a:pt x="1239469" y="3530600"/>
                  </a:lnTo>
                  <a:lnTo>
                    <a:pt x="1239786" y="3530600"/>
                  </a:lnTo>
                  <a:lnTo>
                    <a:pt x="1231861" y="3543300"/>
                  </a:lnTo>
                  <a:lnTo>
                    <a:pt x="1259103" y="3543300"/>
                  </a:lnTo>
                  <a:lnTo>
                    <a:pt x="1263243" y="3556000"/>
                  </a:lnTo>
                  <a:lnTo>
                    <a:pt x="1286675" y="3556000"/>
                  </a:lnTo>
                  <a:lnTo>
                    <a:pt x="1294726" y="3568700"/>
                  </a:lnTo>
                  <a:lnTo>
                    <a:pt x="1268196" y="3568700"/>
                  </a:lnTo>
                  <a:lnTo>
                    <a:pt x="1256372" y="3581400"/>
                  </a:lnTo>
                  <a:lnTo>
                    <a:pt x="1258493" y="3581400"/>
                  </a:lnTo>
                  <a:lnTo>
                    <a:pt x="1267790" y="3594100"/>
                  </a:lnTo>
                  <a:lnTo>
                    <a:pt x="1276451" y="3594100"/>
                  </a:lnTo>
                  <a:lnTo>
                    <a:pt x="1287005" y="3581400"/>
                  </a:lnTo>
                  <a:lnTo>
                    <a:pt x="1293558" y="3581400"/>
                  </a:lnTo>
                  <a:lnTo>
                    <a:pt x="1297813" y="3594100"/>
                  </a:lnTo>
                  <a:lnTo>
                    <a:pt x="1287005" y="3606800"/>
                  </a:lnTo>
                  <a:lnTo>
                    <a:pt x="1277162" y="3606800"/>
                  </a:lnTo>
                  <a:lnTo>
                    <a:pt x="1284262" y="3619500"/>
                  </a:lnTo>
                  <a:lnTo>
                    <a:pt x="1294777" y="3606800"/>
                  </a:lnTo>
                  <a:lnTo>
                    <a:pt x="1311363" y="3606800"/>
                  </a:lnTo>
                  <a:lnTo>
                    <a:pt x="1310462" y="3619500"/>
                  </a:lnTo>
                  <a:lnTo>
                    <a:pt x="1313129" y="3619500"/>
                  </a:lnTo>
                  <a:lnTo>
                    <a:pt x="1313002" y="3632200"/>
                  </a:lnTo>
                  <a:lnTo>
                    <a:pt x="1304544" y="3632200"/>
                  </a:lnTo>
                  <a:lnTo>
                    <a:pt x="1302854" y="3619500"/>
                  </a:lnTo>
                  <a:lnTo>
                    <a:pt x="1302016" y="3619500"/>
                  </a:lnTo>
                  <a:lnTo>
                    <a:pt x="1299400" y="3632200"/>
                  </a:lnTo>
                  <a:lnTo>
                    <a:pt x="1301165" y="3632200"/>
                  </a:lnTo>
                  <a:lnTo>
                    <a:pt x="1308468" y="3644900"/>
                  </a:lnTo>
                  <a:lnTo>
                    <a:pt x="1317752" y="3644900"/>
                  </a:lnTo>
                  <a:lnTo>
                    <a:pt x="1327200" y="3657612"/>
                  </a:lnTo>
                  <a:lnTo>
                    <a:pt x="1323975" y="3657612"/>
                  </a:lnTo>
                  <a:lnTo>
                    <a:pt x="1320596" y="3670300"/>
                  </a:lnTo>
                  <a:lnTo>
                    <a:pt x="1329232" y="3670300"/>
                  </a:lnTo>
                  <a:lnTo>
                    <a:pt x="1333284" y="3683000"/>
                  </a:lnTo>
                  <a:lnTo>
                    <a:pt x="1334147" y="3695700"/>
                  </a:lnTo>
                  <a:lnTo>
                    <a:pt x="1333284" y="3708400"/>
                  </a:lnTo>
                  <a:lnTo>
                    <a:pt x="1340878" y="3708400"/>
                  </a:lnTo>
                  <a:lnTo>
                    <a:pt x="1341602" y="3721100"/>
                  </a:lnTo>
                  <a:lnTo>
                    <a:pt x="1345323" y="3708400"/>
                  </a:lnTo>
                  <a:lnTo>
                    <a:pt x="1358633" y="3708400"/>
                  </a:lnTo>
                  <a:lnTo>
                    <a:pt x="1351026" y="3721100"/>
                  </a:lnTo>
                  <a:lnTo>
                    <a:pt x="1371206" y="3721100"/>
                  </a:lnTo>
                  <a:lnTo>
                    <a:pt x="1378635" y="3733800"/>
                  </a:lnTo>
                  <a:lnTo>
                    <a:pt x="1378064" y="3746500"/>
                  </a:lnTo>
                  <a:lnTo>
                    <a:pt x="1388110" y="3746500"/>
                  </a:lnTo>
                  <a:lnTo>
                    <a:pt x="1396885" y="3733800"/>
                  </a:lnTo>
                  <a:lnTo>
                    <a:pt x="1397508" y="3746500"/>
                  </a:lnTo>
                  <a:lnTo>
                    <a:pt x="1396746" y="3746500"/>
                  </a:lnTo>
                  <a:lnTo>
                    <a:pt x="1400467" y="3759200"/>
                  </a:lnTo>
                  <a:lnTo>
                    <a:pt x="1404823" y="3759200"/>
                  </a:lnTo>
                  <a:lnTo>
                    <a:pt x="1409331" y="3771900"/>
                  </a:lnTo>
                  <a:lnTo>
                    <a:pt x="1414830" y="3771900"/>
                  </a:lnTo>
                  <a:lnTo>
                    <a:pt x="1415046" y="3784600"/>
                  </a:lnTo>
                  <a:lnTo>
                    <a:pt x="1412722" y="3797300"/>
                  </a:lnTo>
                  <a:lnTo>
                    <a:pt x="1421599" y="3784600"/>
                  </a:lnTo>
                  <a:lnTo>
                    <a:pt x="1424863" y="3797300"/>
                  </a:lnTo>
                  <a:lnTo>
                    <a:pt x="1441450" y="3797300"/>
                  </a:lnTo>
                  <a:lnTo>
                    <a:pt x="1437627" y="3810000"/>
                  </a:lnTo>
                  <a:lnTo>
                    <a:pt x="1434261" y="3810000"/>
                  </a:lnTo>
                  <a:lnTo>
                    <a:pt x="1432179" y="3822700"/>
                  </a:lnTo>
                  <a:lnTo>
                    <a:pt x="1432153" y="3835400"/>
                  </a:lnTo>
                  <a:lnTo>
                    <a:pt x="1413560" y="3835400"/>
                  </a:lnTo>
                  <a:lnTo>
                    <a:pt x="1419047" y="3822700"/>
                  </a:lnTo>
                  <a:lnTo>
                    <a:pt x="1419377" y="3822700"/>
                  </a:lnTo>
                  <a:lnTo>
                    <a:pt x="1418907" y="3810000"/>
                  </a:lnTo>
                  <a:lnTo>
                    <a:pt x="1414411" y="3810000"/>
                  </a:lnTo>
                  <a:lnTo>
                    <a:pt x="1411871" y="3822700"/>
                  </a:lnTo>
                  <a:lnTo>
                    <a:pt x="1394968" y="3822700"/>
                  </a:lnTo>
                  <a:lnTo>
                    <a:pt x="1402575" y="3810000"/>
                  </a:lnTo>
                  <a:lnTo>
                    <a:pt x="1391589" y="3810000"/>
                  </a:lnTo>
                  <a:lnTo>
                    <a:pt x="1393278" y="3822700"/>
                  </a:lnTo>
                  <a:lnTo>
                    <a:pt x="1387576" y="3822700"/>
                  </a:lnTo>
                  <a:lnTo>
                    <a:pt x="1383779" y="3835400"/>
                  </a:lnTo>
                  <a:lnTo>
                    <a:pt x="1372997" y="3835400"/>
                  </a:lnTo>
                  <a:lnTo>
                    <a:pt x="1376375" y="3822700"/>
                  </a:lnTo>
                  <a:lnTo>
                    <a:pt x="1371307" y="3822700"/>
                  </a:lnTo>
                  <a:lnTo>
                    <a:pt x="1365389" y="3835400"/>
                  </a:lnTo>
                  <a:lnTo>
                    <a:pt x="1363700" y="3822700"/>
                  </a:lnTo>
                  <a:lnTo>
                    <a:pt x="1366634" y="3822700"/>
                  </a:lnTo>
                  <a:lnTo>
                    <a:pt x="1370672" y="3810000"/>
                  </a:lnTo>
                  <a:lnTo>
                    <a:pt x="1374394" y="3810000"/>
                  </a:lnTo>
                  <a:lnTo>
                    <a:pt x="1376375" y="3797300"/>
                  </a:lnTo>
                  <a:lnTo>
                    <a:pt x="1369796" y="3810000"/>
                  </a:lnTo>
                  <a:lnTo>
                    <a:pt x="1354404" y="3810000"/>
                  </a:lnTo>
                  <a:lnTo>
                    <a:pt x="1358214" y="3800475"/>
                  </a:lnTo>
                  <a:lnTo>
                    <a:pt x="1353566" y="3807460"/>
                  </a:lnTo>
                  <a:lnTo>
                    <a:pt x="1356944" y="3797300"/>
                  </a:lnTo>
                  <a:lnTo>
                    <a:pt x="1353058" y="3797300"/>
                  </a:lnTo>
                  <a:lnTo>
                    <a:pt x="1349336" y="3810000"/>
                  </a:lnTo>
                  <a:lnTo>
                    <a:pt x="1345107" y="3810000"/>
                  </a:lnTo>
                  <a:lnTo>
                    <a:pt x="1345958" y="3797300"/>
                  </a:lnTo>
                  <a:lnTo>
                    <a:pt x="1325676" y="3797300"/>
                  </a:lnTo>
                  <a:lnTo>
                    <a:pt x="1330667" y="3784600"/>
                  </a:lnTo>
                  <a:lnTo>
                    <a:pt x="1336840" y="3784600"/>
                  </a:lnTo>
                  <a:lnTo>
                    <a:pt x="1340878" y="3771900"/>
                  </a:lnTo>
                  <a:lnTo>
                    <a:pt x="1301165" y="3771900"/>
                  </a:lnTo>
                  <a:lnTo>
                    <a:pt x="1293609" y="3784600"/>
                  </a:lnTo>
                  <a:lnTo>
                    <a:pt x="1293342" y="3771900"/>
                  </a:lnTo>
                  <a:lnTo>
                    <a:pt x="1291869" y="3771900"/>
                  </a:lnTo>
                  <a:lnTo>
                    <a:pt x="1300314" y="3759200"/>
                  </a:lnTo>
                  <a:lnTo>
                    <a:pt x="1297787" y="3759200"/>
                  </a:lnTo>
                  <a:lnTo>
                    <a:pt x="1293482" y="3746500"/>
                  </a:lnTo>
                  <a:lnTo>
                    <a:pt x="1286167" y="3746500"/>
                  </a:lnTo>
                  <a:lnTo>
                    <a:pt x="1276629" y="3759200"/>
                  </a:lnTo>
                  <a:lnTo>
                    <a:pt x="1265669" y="3759200"/>
                  </a:lnTo>
                  <a:lnTo>
                    <a:pt x="1271587" y="3746500"/>
                  </a:lnTo>
                  <a:lnTo>
                    <a:pt x="1263980" y="3733800"/>
                  </a:lnTo>
                  <a:lnTo>
                    <a:pt x="1254683" y="3733800"/>
                  </a:lnTo>
                  <a:lnTo>
                    <a:pt x="1249616" y="3746500"/>
                  </a:lnTo>
                  <a:lnTo>
                    <a:pt x="1252397" y="3733800"/>
                  </a:lnTo>
                  <a:lnTo>
                    <a:pt x="1250353" y="3721100"/>
                  </a:lnTo>
                  <a:lnTo>
                    <a:pt x="1224267" y="3721100"/>
                  </a:lnTo>
                  <a:lnTo>
                    <a:pt x="1224267" y="3733800"/>
                  </a:lnTo>
                  <a:lnTo>
                    <a:pt x="1220876" y="3746500"/>
                  </a:lnTo>
                  <a:lnTo>
                    <a:pt x="1214120" y="3746500"/>
                  </a:lnTo>
                  <a:lnTo>
                    <a:pt x="1217498" y="3733800"/>
                  </a:lnTo>
                  <a:lnTo>
                    <a:pt x="1224267" y="3733800"/>
                  </a:lnTo>
                  <a:lnTo>
                    <a:pt x="1224267" y="3721100"/>
                  </a:lnTo>
                  <a:lnTo>
                    <a:pt x="1222209" y="3721100"/>
                  </a:lnTo>
                  <a:lnTo>
                    <a:pt x="1224267" y="3708400"/>
                  </a:lnTo>
                  <a:lnTo>
                    <a:pt x="1221727" y="3708400"/>
                  </a:lnTo>
                  <a:lnTo>
                    <a:pt x="1216660" y="3695700"/>
                  </a:lnTo>
                  <a:lnTo>
                    <a:pt x="1212748" y="3708400"/>
                  </a:lnTo>
                  <a:lnTo>
                    <a:pt x="1210284" y="3708400"/>
                  </a:lnTo>
                  <a:lnTo>
                    <a:pt x="1208278" y="3721100"/>
                  </a:lnTo>
                  <a:lnTo>
                    <a:pt x="1199997" y="3721100"/>
                  </a:lnTo>
                  <a:lnTo>
                    <a:pt x="1204569" y="3708400"/>
                  </a:lnTo>
                  <a:lnTo>
                    <a:pt x="1179537" y="3708400"/>
                  </a:lnTo>
                  <a:lnTo>
                    <a:pt x="1184783" y="3695700"/>
                  </a:lnTo>
                  <a:lnTo>
                    <a:pt x="1187996" y="3695700"/>
                  </a:lnTo>
                  <a:lnTo>
                    <a:pt x="1196441" y="3683000"/>
                  </a:lnTo>
                  <a:lnTo>
                    <a:pt x="1193063" y="3683000"/>
                  </a:lnTo>
                  <a:lnTo>
                    <a:pt x="1193914" y="3670300"/>
                  </a:lnTo>
                  <a:lnTo>
                    <a:pt x="1193063" y="3670300"/>
                  </a:lnTo>
                  <a:lnTo>
                    <a:pt x="1191374" y="3670300"/>
                  </a:lnTo>
                  <a:lnTo>
                    <a:pt x="1175702" y="3683000"/>
                  </a:lnTo>
                  <a:lnTo>
                    <a:pt x="1154188" y="3683000"/>
                  </a:lnTo>
                  <a:lnTo>
                    <a:pt x="1165733" y="3670300"/>
                  </a:lnTo>
                  <a:lnTo>
                    <a:pt x="1172019" y="3670300"/>
                  </a:lnTo>
                  <a:lnTo>
                    <a:pt x="1177848" y="3657612"/>
                  </a:lnTo>
                  <a:lnTo>
                    <a:pt x="1179537" y="3657612"/>
                  </a:lnTo>
                  <a:lnTo>
                    <a:pt x="1181227" y="3644900"/>
                  </a:lnTo>
                  <a:lnTo>
                    <a:pt x="1173632" y="3644900"/>
                  </a:lnTo>
                  <a:lnTo>
                    <a:pt x="1173632" y="3639032"/>
                  </a:lnTo>
                  <a:lnTo>
                    <a:pt x="1168552" y="3644900"/>
                  </a:lnTo>
                  <a:lnTo>
                    <a:pt x="1160106" y="3644900"/>
                  </a:lnTo>
                  <a:lnTo>
                    <a:pt x="1160106" y="3632200"/>
                  </a:lnTo>
                  <a:lnTo>
                    <a:pt x="1160945" y="3632200"/>
                  </a:lnTo>
                  <a:lnTo>
                    <a:pt x="1160106" y="3619500"/>
                  </a:lnTo>
                  <a:lnTo>
                    <a:pt x="1147432" y="3619500"/>
                  </a:lnTo>
                  <a:lnTo>
                    <a:pt x="1137805" y="3632200"/>
                  </a:lnTo>
                  <a:lnTo>
                    <a:pt x="1134757" y="3632200"/>
                  </a:lnTo>
                  <a:lnTo>
                    <a:pt x="1134757" y="3644900"/>
                  </a:lnTo>
                  <a:lnTo>
                    <a:pt x="1126286" y="3657600"/>
                  </a:lnTo>
                  <a:lnTo>
                    <a:pt x="1126236" y="3656609"/>
                  </a:lnTo>
                  <a:lnTo>
                    <a:pt x="1125461" y="3644900"/>
                  </a:lnTo>
                  <a:lnTo>
                    <a:pt x="1134757" y="3644900"/>
                  </a:lnTo>
                  <a:lnTo>
                    <a:pt x="1134757" y="3632200"/>
                  </a:lnTo>
                  <a:lnTo>
                    <a:pt x="1107706" y="3632200"/>
                  </a:lnTo>
                  <a:lnTo>
                    <a:pt x="1113624" y="3619500"/>
                  </a:lnTo>
                  <a:lnTo>
                    <a:pt x="1115314" y="3619500"/>
                  </a:lnTo>
                  <a:lnTo>
                    <a:pt x="1119543" y="3606800"/>
                  </a:lnTo>
                  <a:lnTo>
                    <a:pt x="1117854" y="3606800"/>
                  </a:lnTo>
                  <a:lnTo>
                    <a:pt x="1126299" y="3594100"/>
                  </a:lnTo>
                  <a:lnTo>
                    <a:pt x="1127150" y="3594100"/>
                  </a:lnTo>
                  <a:lnTo>
                    <a:pt x="1122210" y="3581400"/>
                  </a:lnTo>
                  <a:lnTo>
                    <a:pt x="1115034" y="3581400"/>
                  </a:lnTo>
                  <a:lnTo>
                    <a:pt x="1113726" y="3594100"/>
                  </a:lnTo>
                  <a:lnTo>
                    <a:pt x="1100950" y="3594100"/>
                  </a:lnTo>
                  <a:lnTo>
                    <a:pt x="1092847" y="3606800"/>
                  </a:lnTo>
                  <a:lnTo>
                    <a:pt x="1114475" y="3606800"/>
                  </a:lnTo>
                  <a:lnTo>
                    <a:pt x="1098410" y="3619500"/>
                  </a:lnTo>
                  <a:lnTo>
                    <a:pt x="1090320" y="3606800"/>
                  </a:lnTo>
                  <a:lnTo>
                    <a:pt x="1082459" y="3594100"/>
                  </a:lnTo>
                  <a:lnTo>
                    <a:pt x="1074762" y="3581400"/>
                  </a:lnTo>
                  <a:lnTo>
                    <a:pt x="1067142" y="3568700"/>
                  </a:lnTo>
                  <a:lnTo>
                    <a:pt x="1082344" y="3568700"/>
                  </a:lnTo>
                  <a:lnTo>
                    <a:pt x="1096835" y="3556000"/>
                  </a:lnTo>
                  <a:lnTo>
                    <a:pt x="1109573" y="3543300"/>
                  </a:lnTo>
                  <a:lnTo>
                    <a:pt x="1119543" y="3530600"/>
                  </a:lnTo>
                  <a:lnTo>
                    <a:pt x="1103490" y="3543300"/>
                  </a:lnTo>
                  <a:lnTo>
                    <a:pt x="1112786" y="3530600"/>
                  </a:lnTo>
                  <a:lnTo>
                    <a:pt x="1106652" y="3530600"/>
                  </a:lnTo>
                  <a:lnTo>
                    <a:pt x="1111770" y="3517900"/>
                  </a:lnTo>
                  <a:lnTo>
                    <a:pt x="1107770" y="3517900"/>
                  </a:lnTo>
                  <a:lnTo>
                    <a:pt x="1101267" y="3530600"/>
                  </a:lnTo>
                  <a:lnTo>
                    <a:pt x="1095184" y="3530600"/>
                  </a:lnTo>
                  <a:lnTo>
                    <a:pt x="1099578" y="3517900"/>
                  </a:lnTo>
                  <a:lnTo>
                    <a:pt x="1093762" y="3517900"/>
                  </a:lnTo>
                  <a:lnTo>
                    <a:pt x="1094816" y="3505543"/>
                  </a:lnTo>
                  <a:lnTo>
                    <a:pt x="1094841" y="3505238"/>
                  </a:lnTo>
                  <a:lnTo>
                    <a:pt x="1095489" y="3505238"/>
                  </a:lnTo>
                  <a:lnTo>
                    <a:pt x="1097470" y="3492500"/>
                  </a:lnTo>
                  <a:lnTo>
                    <a:pt x="1109395" y="3479800"/>
                  </a:lnTo>
                  <a:lnTo>
                    <a:pt x="1096441" y="3492500"/>
                  </a:lnTo>
                  <a:lnTo>
                    <a:pt x="1090701" y="3492500"/>
                  </a:lnTo>
                  <a:lnTo>
                    <a:pt x="1086700" y="3479800"/>
                  </a:lnTo>
                  <a:lnTo>
                    <a:pt x="1084897" y="3479800"/>
                  </a:lnTo>
                  <a:lnTo>
                    <a:pt x="1087005" y="3475253"/>
                  </a:lnTo>
                  <a:lnTo>
                    <a:pt x="1082548" y="3479800"/>
                  </a:lnTo>
                  <a:lnTo>
                    <a:pt x="1056157" y="3479800"/>
                  </a:lnTo>
                  <a:lnTo>
                    <a:pt x="1067269" y="3467100"/>
                  </a:lnTo>
                  <a:lnTo>
                    <a:pt x="1078064" y="3467100"/>
                  </a:lnTo>
                  <a:lnTo>
                    <a:pt x="1086586" y="3454400"/>
                  </a:lnTo>
                  <a:lnTo>
                    <a:pt x="1081849" y="3454400"/>
                  </a:lnTo>
                  <a:lnTo>
                    <a:pt x="1079741" y="3447173"/>
                  </a:lnTo>
                  <a:lnTo>
                    <a:pt x="1074470" y="3454400"/>
                  </a:lnTo>
                  <a:lnTo>
                    <a:pt x="1064361" y="3454400"/>
                  </a:lnTo>
                  <a:lnTo>
                    <a:pt x="1070000" y="3441700"/>
                  </a:lnTo>
                  <a:lnTo>
                    <a:pt x="1061796" y="3441700"/>
                  </a:lnTo>
                  <a:lnTo>
                    <a:pt x="1058583" y="3429000"/>
                  </a:lnTo>
                  <a:lnTo>
                    <a:pt x="1042631" y="3429000"/>
                  </a:lnTo>
                  <a:lnTo>
                    <a:pt x="1034923" y="3429000"/>
                  </a:lnTo>
                  <a:lnTo>
                    <a:pt x="1028712" y="3441700"/>
                  </a:lnTo>
                  <a:lnTo>
                    <a:pt x="1016660" y="3441700"/>
                  </a:lnTo>
                  <a:lnTo>
                    <a:pt x="1021511" y="3429000"/>
                  </a:lnTo>
                  <a:lnTo>
                    <a:pt x="1025563" y="3429000"/>
                  </a:lnTo>
                  <a:lnTo>
                    <a:pt x="1024890" y="3416300"/>
                  </a:lnTo>
                  <a:lnTo>
                    <a:pt x="1047711" y="3416300"/>
                  </a:lnTo>
                  <a:lnTo>
                    <a:pt x="1042631" y="3429000"/>
                  </a:lnTo>
                  <a:lnTo>
                    <a:pt x="1053642" y="3416300"/>
                  </a:lnTo>
                  <a:lnTo>
                    <a:pt x="1069682" y="3416300"/>
                  </a:lnTo>
                  <a:lnTo>
                    <a:pt x="1068959" y="3403600"/>
                  </a:lnTo>
                  <a:lnTo>
                    <a:pt x="1033868" y="3403600"/>
                  </a:lnTo>
                  <a:lnTo>
                    <a:pt x="1046226" y="3390900"/>
                  </a:lnTo>
                  <a:lnTo>
                    <a:pt x="1027430" y="3390900"/>
                  </a:lnTo>
                  <a:lnTo>
                    <a:pt x="1047673" y="3378212"/>
                  </a:lnTo>
                  <a:lnTo>
                    <a:pt x="1025702" y="3378212"/>
                  </a:lnTo>
                  <a:lnTo>
                    <a:pt x="1043482" y="3365500"/>
                  </a:lnTo>
                  <a:lnTo>
                    <a:pt x="1023518" y="3365500"/>
                  </a:lnTo>
                  <a:lnTo>
                    <a:pt x="1018197" y="3352939"/>
                  </a:lnTo>
                  <a:lnTo>
                    <a:pt x="1034249" y="3352939"/>
                  </a:lnTo>
                  <a:lnTo>
                    <a:pt x="1028788" y="3340100"/>
                  </a:lnTo>
                  <a:lnTo>
                    <a:pt x="1029004" y="3340100"/>
                  </a:lnTo>
                  <a:lnTo>
                    <a:pt x="1032878" y="3327400"/>
                  </a:lnTo>
                  <a:lnTo>
                    <a:pt x="1038415" y="3314700"/>
                  </a:lnTo>
                  <a:lnTo>
                    <a:pt x="1017790" y="3314700"/>
                  </a:lnTo>
                  <a:lnTo>
                    <a:pt x="1008837" y="3302000"/>
                  </a:lnTo>
                  <a:lnTo>
                    <a:pt x="1005586" y="3302000"/>
                  </a:lnTo>
                  <a:lnTo>
                    <a:pt x="1011364" y="3289300"/>
                  </a:lnTo>
                  <a:lnTo>
                    <a:pt x="999540" y="3289300"/>
                  </a:lnTo>
                  <a:lnTo>
                    <a:pt x="999693" y="3276600"/>
                  </a:lnTo>
                  <a:lnTo>
                    <a:pt x="997673" y="3264154"/>
                  </a:lnTo>
                  <a:lnTo>
                    <a:pt x="997648" y="3263925"/>
                  </a:lnTo>
                  <a:lnTo>
                    <a:pt x="999032" y="3263925"/>
                  </a:lnTo>
                  <a:lnTo>
                    <a:pt x="1009675" y="3251200"/>
                  </a:lnTo>
                  <a:lnTo>
                    <a:pt x="1000874" y="3251200"/>
                  </a:lnTo>
                  <a:lnTo>
                    <a:pt x="1001331" y="3238500"/>
                  </a:lnTo>
                  <a:lnTo>
                    <a:pt x="995387" y="3238500"/>
                  </a:lnTo>
                  <a:lnTo>
                    <a:pt x="1002703" y="3225800"/>
                  </a:lnTo>
                  <a:lnTo>
                    <a:pt x="996823" y="3225800"/>
                  </a:lnTo>
                  <a:lnTo>
                    <a:pt x="991082" y="3213100"/>
                  </a:lnTo>
                  <a:lnTo>
                    <a:pt x="990930" y="3213100"/>
                  </a:lnTo>
                  <a:lnTo>
                    <a:pt x="995730" y="3200400"/>
                  </a:lnTo>
                  <a:lnTo>
                    <a:pt x="1011364" y="3200400"/>
                  </a:lnTo>
                  <a:lnTo>
                    <a:pt x="996162" y="3187700"/>
                  </a:lnTo>
                  <a:lnTo>
                    <a:pt x="1007986" y="3187700"/>
                  </a:lnTo>
                  <a:lnTo>
                    <a:pt x="1007148" y="3175000"/>
                  </a:lnTo>
                  <a:lnTo>
                    <a:pt x="1013904" y="3175000"/>
                  </a:lnTo>
                  <a:lnTo>
                    <a:pt x="1013421" y="3162300"/>
                  </a:lnTo>
                  <a:lnTo>
                    <a:pt x="1010627" y="3162300"/>
                  </a:lnTo>
                  <a:lnTo>
                    <a:pt x="1007364" y="3149600"/>
                  </a:lnTo>
                  <a:lnTo>
                    <a:pt x="1001229" y="3149600"/>
                  </a:lnTo>
                  <a:lnTo>
                    <a:pt x="994473" y="3136900"/>
                  </a:lnTo>
                  <a:lnTo>
                    <a:pt x="1013066" y="3136900"/>
                  </a:lnTo>
                  <a:lnTo>
                    <a:pt x="1012215" y="3124200"/>
                  </a:lnTo>
                  <a:lnTo>
                    <a:pt x="1006297" y="3124200"/>
                  </a:lnTo>
                  <a:lnTo>
                    <a:pt x="1004658" y="3111906"/>
                  </a:lnTo>
                  <a:lnTo>
                    <a:pt x="1004608" y="3111512"/>
                  </a:lnTo>
                  <a:lnTo>
                    <a:pt x="980097" y="3111512"/>
                  </a:lnTo>
                  <a:lnTo>
                    <a:pt x="984364" y="3098800"/>
                  </a:lnTo>
                  <a:lnTo>
                    <a:pt x="993533" y="3098800"/>
                  </a:lnTo>
                  <a:lnTo>
                    <a:pt x="994473" y="3086100"/>
                  </a:lnTo>
                  <a:lnTo>
                    <a:pt x="995311" y="3086100"/>
                  </a:lnTo>
                  <a:lnTo>
                    <a:pt x="992771" y="3073400"/>
                  </a:lnTo>
                  <a:lnTo>
                    <a:pt x="991933" y="3073400"/>
                  </a:lnTo>
                  <a:lnTo>
                    <a:pt x="980097" y="3060700"/>
                  </a:lnTo>
                  <a:lnTo>
                    <a:pt x="977176" y="3060700"/>
                  </a:lnTo>
                  <a:lnTo>
                    <a:pt x="978408" y="3048000"/>
                  </a:lnTo>
                  <a:lnTo>
                    <a:pt x="990244" y="3048000"/>
                  </a:lnTo>
                  <a:lnTo>
                    <a:pt x="996251" y="3035300"/>
                  </a:lnTo>
                  <a:lnTo>
                    <a:pt x="1000340" y="3035300"/>
                  </a:lnTo>
                  <a:lnTo>
                    <a:pt x="994473" y="3022600"/>
                  </a:lnTo>
                  <a:lnTo>
                    <a:pt x="998689" y="3022600"/>
                  </a:lnTo>
                  <a:lnTo>
                    <a:pt x="989393" y="3010420"/>
                  </a:lnTo>
                  <a:lnTo>
                    <a:pt x="989393" y="3022600"/>
                  </a:lnTo>
                  <a:lnTo>
                    <a:pt x="979258" y="3022600"/>
                  </a:lnTo>
                  <a:lnTo>
                    <a:pt x="981786" y="3009900"/>
                  </a:lnTo>
                  <a:lnTo>
                    <a:pt x="989393" y="3022600"/>
                  </a:lnTo>
                  <a:lnTo>
                    <a:pt x="989393" y="3010420"/>
                  </a:lnTo>
                  <a:lnTo>
                    <a:pt x="988999" y="3009900"/>
                  </a:lnTo>
                  <a:lnTo>
                    <a:pt x="989609" y="3009900"/>
                  </a:lnTo>
                  <a:lnTo>
                    <a:pt x="991806" y="2997200"/>
                  </a:lnTo>
                  <a:lnTo>
                    <a:pt x="998905" y="2997200"/>
                  </a:lnTo>
                  <a:lnTo>
                    <a:pt x="1004608" y="2984500"/>
                  </a:lnTo>
                  <a:lnTo>
                    <a:pt x="1002690" y="2971800"/>
                  </a:lnTo>
                  <a:lnTo>
                    <a:pt x="1004252" y="2971800"/>
                  </a:lnTo>
                  <a:lnTo>
                    <a:pt x="1011364" y="2959100"/>
                  </a:lnTo>
                  <a:lnTo>
                    <a:pt x="995311" y="2959100"/>
                  </a:lnTo>
                  <a:lnTo>
                    <a:pt x="993355" y="2946400"/>
                  </a:lnTo>
                  <a:lnTo>
                    <a:pt x="1000594" y="2933700"/>
                  </a:lnTo>
                  <a:lnTo>
                    <a:pt x="1011948" y="2921000"/>
                  </a:lnTo>
                  <a:lnTo>
                    <a:pt x="1022350" y="2908300"/>
                  </a:lnTo>
                  <a:lnTo>
                    <a:pt x="1016355" y="2895600"/>
                  </a:lnTo>
                  <a:lnTo>
                    <a:pt x="1013904" y="2895600"/>
                  </a:lnTo>
                  <a:lnTo>
                    <a:pt x="1005611" y="2882900"/>
                  </a:lnTo>
                  <a:lnTo>
                    <a:pt x="1005878" y="2870200"/>
                  </a:lnTo>
                  <a:lnTo>
                    <a:pt x="1006779" y="2857500"/>
                  </a:lnTo>
                  <a:lnTo>
                    <a:pt x="1015492" y="2857500"/>
                  </a:lnTo>
                  <a:lnTo>
                    <a:pt x="1014323" y="2844800"/>
                  </a:lnTo>
                  <a:lnTo>
                    <a:pt x="1017701" y="2844800"/>
                  </a:lnTo>
                  <a:lnTo>
                    <a:pt x="1013269" y="2832100"/>
                  </a:lnTo>
                  <a:lnTo>
                    <a:pt x="1006297" y="2832100"/>
                  </a:lnTo>
                  <a:lnTo>
                    <a:pt x="1008862" y="2819400"/>
                  </a:lnTo>
                  <a:lnTo>
                    <a:pt x="1007008" y="2819400"/>
                  </a:lnTo>
                  <a:lnTo>
                    <a:pt x="1010526" y="2806700"/>
                  </a:lnTo>
                  <a:lnTo>
                    <a:pt x="1009624" y="2806700"/>
                  </a:lnTo>
                  <a:lnTo>
                    <a:pt x="1014539" y="2794000"/>
                  </a:lnTo>
                  <a:lnTo>
                    <a:pt x="1024890" y="2794000"/>
                  </a:lnTo>
                  <a:lnTo>
                    <a:pt x="1024890" y="2781300"/>
                  </a:lnTo>
                  <a:lnTo>
                    <a:pt x="1018959" y="2781300"/>
                  </a:lnTo>
                  <a:lnTo>
                    <a:pt x="1014437" y="2768600"/>
                  </a:lnTo>
                  <a:lnTo>
                    <a:pt x="1025740" y="2768600"/>
                  </a:lnTo>
                  <a:lnTo>
                    <a:pt x="1018133" y="2755900"/>
                  </a:lnTo>
                  <a:lnTo>
                    <a:pt x="1011796" y="2743200"/>
                  </a:lnTo>
                  <a:lnTo>
                    <a:pt x="1006716" y="2743200"/>
                  </a:lnTo>
                  <a:lnTo>
                    <a:pt x="1002919" y="2730500"/>
                  </a:lnTo>
                  <a:lnTo>
                    <a:pt x="1012952" y="2730500"/>
                  </a:lnTo>
                  <a:lnTo>
                    <a:pt x="1007605" y="2717800"/>
                  </a:lnTo>
                  <a:lnTo>
                    <a:pt x="1020381" y="2717800"/>
                  </a:lnTo>
                  <a:lnTo>
                    <a:pt x="1021511" y="2705100"/>
                  </a:lnTo>
                  <a:lnTo>
                    <a:pt x="1022007" y="2705100"/>
                  </a:lnTo>
                  <a:lnTo>
                    <a:pt x="1017282" y="2692400"/>
                  </a:lnTo>
                  <a:lnTo>
                    <a:pt x="995527" y="2692400"/>
                  </a:lnTo>
                  <a:lnTo>
                    <a:pt x="985939" y="2679700"/>
                  </a:lnTo>
                  <a:lnTo>
                    <a:pt x="1011364" y="2679700"/>
                  </a:lnTo>
                  <a:lnTo>
                    <a:pt x="1013066" y="2667000"/>
                  </a:lnTo>
                  <a:lnTo>
                    <a:pt x="1018971" y="2667000"/>
                  </a:lnTo>
                  <a:lnTo>
                    <a:pt x="1012215" y="2654300"/>
                  </a:lnTo>
                  <a:lnTo>
                    <a:pt x="998689" y="2654300"/>
                  </a:lnTo>
                  <a:lnTo>
                    <a:pt x="1002068" y="2641600"/>
                  </a:lnTo>
                  <a:lnTo>
                    <a:pt x="1034186" y="2641600"/>
                  </a:lnTo>
                  <a:lnTo>
                    <a:pt x="1029119" y="2628900"/>
                  </a:lnTo>
                  <a:lnTo>
                    <a:pt x="1021511" y="2628900"/>
                  </a:lnTo>
                  <a:lnTo>
                    <a:pt x="1006297" y="2628900"/>
                  </a:lnTo>
                  <a:lnTo>
                    <a:pt x="1013904" y="2616200"/>
                  </a:lnTo>
                  <a:lnTo>
                    <a:pt x="982637" y="2616200"/>
                  </a:lnTo>
                  <a:lnTo>
                    <a:pt x="985177" y="2603500"/>
                  </a:lnTo>
                  <a:lnTo>
                    <a:pt x="1019149" y="2603500"/>
                  </a:lnTo>
                  <a:lnTo>
                    <a:pt x="1015174" y="2591181"/>
                  </a:lnTo>
                  <a:lnTo>
                    <a:pt x="1015060" y="2590812"/>
                  </a:lnTo>
                  <a:lnTo>
                    <a:pt x="1016977" y="2590812"/>
                  </a:lnTo>
                  <a:lnTo>
                    <a:pt x="1010780" y="2578100"/>
                  </a:lnTo>
                  <a:lnTo>
                    <a:pt x="1019403" y="2578100"/>
                  </a:lnTo>
                  <a:lnTo>
                    <a:pt x="1018133" y="2565400"/>
                  </a:lnTo>
                  <a:lnTo>
                    <a:pt x="1033856" y="2565400"/>
                  </a:lnTo>
                  <a:lnTo>
                    <a:pt x="1041793" y="2578100"/>
                  </a:lnTo>
                  <a:lnTo>
                    <a:pt x="1038161" y="2565400"/>
                  </a:lnTo>
                  <a:lnTo>
                    <a:pt x="1032395" y="2552700"/>
                  </a:lnTo>
                  <a:lnTo>
                    <a:pt x="1028369" y="2552700"/>
                  </a:lnTo>
                  <a:lnTo>
                    <a:pt x="1029957" y="2540000"/>
                  </a:lnTo>
                  <a:lnTo>
                    <a:pt x="1031709" y="2540000"/>
                  </a:lnTo>
                  <a:lnTo>
                    <a:pt x="1030808" y="2527300"/>
                  </a:lnTo>
                  <a:lnTo>
                    <a:pt x="1032497" y="2540000"/>
                  </a:lnTo>
                  <a:lnTo>
                    <a:pt x="1042631" y="2540000"/>
                  </a:lnTo>
                  <a:lnTo>
                    <a:pt x="1044498" y="2527300"/>
                  </a:lnTo>
                  <a:lnTo>
                    <a:pt x="1042327" y="2527300"/>
                  </a:lnTo>
                  <a:lnTo>
                    <a:pt x="1037780" y="2514625"/>
                  </a:lnTo>
                  <a:lnTo>
                    <a:pt x="1046873" y="2514625"/>
                  </a:lnTo>
                  <a:lnTo>
                    <a:pt x="1045171" y="2501900"/>
                  </a:lnTo>
                  <a:lnTo>
                    <a:pt x="1033348" y="2501900"/>
                  </a:lnTo>
                  <a:lnTo>
                    <a:pt x="1050086" y="2489200"/>
                  </a:lnTo>
                  <a:lnTo>
                    <a:pt x="1046861" y="2489200"/>
                  </a:lnTo>
                  <a:lnTo>
                    <a:pt x="1042377" y="2476500"/>
                  </a:lnTo>
                  <a:lnTo>
                    <a:pt x="1055319" y="2463800"/>
                  </a:lnTo>
                  <a:lnTo>
                    <a:pt x="1051928" y="2451100"/>
                  </a:lnTo>
                  <a:lnTo>
                    <a:pt x="1051090" y="2451100"/>
                  </a:lnTo>
                  <a:lnTo>
                    <a:pt x="1041793" y="2451100"/>
                  </a:lnTo>
                  <a:lnTo>
                    <a:pt x="1041476" y="2451100"/>
                  </a:lnTo>
                  <a:lnTo>
                    <a:pt x="1048829" y="2463800"/>
                  </a:lnTo>
                  <a:lnTo>
                    <a:pt x="1039253" y="2463800"/>
                  </a:lnTo>
                  <a:lnTo>
                    <a:pt x="1032497" y="2451100"/>
                  </a:lnTo>
                  <a:lnTo>
                    <a:pt x="1033145" y="2451100"/>
                  </a:lnTo>
                  <a:lnTo>
                    <a:pt x="1035875" y="2438412"/>
                  </a:lnTo>
                  <a:lnTo>
                    <a:pt x="1041793" y="2451100"/>
                  </a:lnTo>
                  <a:lnTo>
                    <a:pt x="1039266" y="2438412"/>
                  </a:lnTo>
                  <a:lnTo>
                    <a:pt x="1045845" y="2438412"/>
                  </a:lnTo>
                  <a:lnTo>
                    <a:pt x="1051090" y="2451100"/>
                  </a:lnTo>
                  <a:lnTo>
                    <a:pt x="1047508" y="2438412"/>
                  </a:lnTo>
                  <a:lnTo>
                    <a:pt x="1068006" y="2438412"/>
                  </a:lnTo>
                  <a:lnTo>
                    <a:pt x="1052499" y="2425700"/>
                  </a:lnTo>
                  <a:lnTo>
                    <a:pt x="1050556" y="2425700"/>
                  </a:lnTo>
                  <a:lnTo>
                    <a:pt x="1051001" y="2413000"/>
                  </a:lnTo>
                  <a:lnTo>
                    <a:pt x="1063078" y="2413000"/>
                  </a:lnTo>
                  <a:lnTo>
                    <a:pt x="1071372" y="2425700"/>
                  </a:lnTo>
                  <a:lnTo>
                    <a:pt x="1082319" y="2425700"/>
                  </a:lnTo>
                  <a:lnTo>
                    <a:pt x="1084999" y="2413000"/>
                  </a:lnTo>
                  <a:lnTo>
                    <a:pt x="1078979" y="2413000"/>
                  </a:lnTo>
                  <a:lnTo>
                    <a:pt x="1076185" y="2400300"/>
                  </a:lnTo>
                  <a:lnTo>
                    <a:pt x="1089317" y="2400300"/>
                  </a:lnTo>
                  <a:lnTo>
                    <a:pt x="1083208" y="2387600"/>
                  </a:lnTo>
                  <a:lnTo>
                    <a:pt x="1076934" y="2374900"/>
                  </a:lnTo>
                  <a:lnTo>
                    <a:pt x="1070521" y="2374900"/>
                  </a:lnTo>
                  <a:lnTo>
                    <a:pt x="1061212" y="2374900"/>
                  </a:lnTo>
                  <a:lnTo>
                    <a:pt x="1054468" y="2362200"/>
                  </a:lnTo>
                  <a:lnTo>
                    <a:pt x="1057008" y="2362200"/>
                  </a:lnTo>
                  <a:lnTo>
                    <a:pt x="1057008" y="2349500"/>
                  </a:lnTo>
                  <a:lnTo>
                    <a:pt x="1069682" y="2362200"/>
                  </a:lnTo>
                  <a:lnTo>
                    <a:pt x="1062926" y="2362200"/>
                  </a:lnTo>
                  <a:lnTo>
                    <a:pt x="1070521" y="2374900"/>
                  </a:lnTo>
                  <a:lnTo>
                    <a:pt x="1078979" y="2362200"/>
                  </a:lnTo>
                  <a:lnTo>
                    <a:pt x="1080135" y="2362200"/>
                  </a:lnTo>
                  <a:lnTo>
                    <a:pt x="1076744" y="2349500"/>
                  </a:lnTo>
                  <a:lnTo>
                    <a:pt x="1078979" y="2349500"/>
                  </a:lnTo>
                  <a:lnTo>
                    <a:pt x="1076439" y="2336800"/>
                  </a:lnTo>
                  <a:lnTo>
                    <a:pt x="1063815" y="2336800"/>
                  </a:lnTo>
                  <a:lnTo>
                    <a:pt x="1065453" y="2349500"/>
                  </a:lnTo>
                  <a:lnTo>
                    <a:pt x="1072159" y="2349500"/>
                  </a:lnTo>
                  <a:lnTo>
                    <a:pt x="1074750" y="2362200"/>
                  </a:lnTo>
                  <a:lnTo>
                    <a:pt x="1057846" y="2349500"/>
                  </a:lnTo>
                  <a:lnTo>
                    <a:pt x="1061516" y="2336800"/>
                  </a:lnTo>
                  <a:lnTo>
                    <a:pt x="1068539" y="2311400"/>
                  </a:lnTo>
                  <a:lnTo>
                    <a:pt x="1088656" y="2311400"/>
                  </a:lnTo>
                  <a:lnTo>
                    <a:pt x="1104861" y="2324100"/>
                  </a:lnTo>
                  <a:lnTo>
                    <a:pt x="1133906" y="2324100"/>
                  </a:lnTo>
                  <a:lnTo>
                    <a:pt x="1135595" y="2324100"/>
                  </a:lnTo>
                  <a:lnTo>
                    <a:pt x="1139329" y="2324100"/>
                  </a:lnTo>
                  <a:lnTo>
                    <a:pt x="1139291" y="2311400"/>
                  </a:lnTo>
                  <a:lnTo>
                    <a:pt x="1144892" y="2311400"/>
                  </a:lnTo>
                  <a:lnTo>
                    <a:pt x="1135595" y="2305583"/>
                  </a:lnTo>
                  <a:lnTo>
                    <a:pt x="1135595" y="2311400"/>
                  </a:lnTo>
                  <a:lnTo>
                    <a:pt x="1134110" y="2322601"/>
                  </a:lnTo>
                  <a:lnTo>
                    <a:pt x="1122921" y="2311400"/>
                  </a:lnTo>
                  <a:lnTo>
                    <a:pt x="1135595" y="2311400"/>
                  </a:lnTo>
                  <a:lnTo>
                    <a:pt x="1135595" y="2305583"/>
                  </a:lnTo>
                  <a:lnTo>
                    <a:pt x="1124610" y="2298700"/>
                  </a:lnTo>
                  <a:lnTo>
                    <a:pt x="1127137" y="2298700"/>
                  </a:lnTo>
                  <a:lnTo>
                    <a:pt x="1122070" y="2286000"/>
                  </a:lnTo>
                  <a:lnTo>
                    <a:pt x="1130122" y="2298700"/>
                  </a:lnTo>
                  <a:lnTo>
                    <a:pt x="1137640" y="2298700"/>
                  </a:lnTo>
                  <a:lnTo>
                    <a:pt x="1134757" y="2286000"/>
                  </a:lnTo>
                  <a:lnTo>
                    <a:pt x="1141285" y="2286000"/>
                  </a:lnTo>
                  <a:lnTo>
                    <a:pt x="1143304" y="2273300"/>
                  </a:lnTo>
                  <a:lnTo>
                    <a:pt x="1152499" y="2273300"/>
                  </a:lnTo>
                  <a:lnTo>
                    <a:pt x="1141514" y="2260600"/>
                  </a:lnTo>
                  <a:lnTo>
                    <a:pt x="1166418" y="2260600"/>
                  </a:lnTo>
                  <a:lnTo>
                    <a:pt x="1164539" y="2247900"/>
                  </a:lnTo>
                  <a:lnTo>
                    <a:pt x="1164882" y="2235200"/>
                  </a:lnTo>
                  <a:lnTo>
                    <a:pt x="1182077" y="2235200"/>
                  </a:lnTo>
                  <a:lnTo>
                    <a:pt x="1170978" y="2223249"/>
                  </a:lnTo>
                  <a:lnTo>
                    <a:pt x="1170393" y="2222500"/>
                  </a:lnTo>
                  <a:lnTo>
                    <a:pt x="1162431" y="2222500"/>
                  </a:lnTo>
                  <a:lnTo>
                    <a:pt x="1156169" y="2209800"/>
                  </a:lnTo>
                  <a:lnTo>
                    <a:pt x="1161770" y="2209800"/>
                  </a:lnTo>
                  <a:lnTo>
                    <a:pt x="1170457" y="2222500"/>
                  </a:lnTo>
                  <a:lnTo>
                    <a:pt x="1176375" y="2222500"/>
                  </a:lnTo>
                  <a:lnTo>
                    <a:pt x="1171511" y="2209800"/>
                  </a:lnTo>
                  <a:lnTo>
                    <a:pt x="1176350" y="2209800"/>
                  </a:lnTo>
                  <a:lnTo>
                    <a:pt x="1171092" y="2197100"/>
                  </a:lnTo>
                  <a:lnTo>
                    <a:pt x="1177010" y="2197100"/>
                  </a:lnTo>
                  <a:lnTo>
                    <a:pt x="1178471" y="2184400"/>
                  </a:lnTo>
                  <a:lnTo>
                    <a:pt x="1184935" y="2184400"/>
                  </a:lnTo>
                  <a:lnTo>
                    <a:pt x="1193761" y="2197100"/>
                  </a:lnTo>
                  <a:lnTo>
                    <a:pt x="1198130" y="2197100"/>
                  </a:lnTo>
                  <a:lnTo>
                    <a:pt x="1204823" y="2209647"/>
                  </a:lnTo>
                  <a:lnTo>
                    <a:pt x="1204671" y="2208187"/>
                  </a:lnTo>
                  <a:lnTo>
                    <a:pt x="1203147" y="2197100"/>
                  </a:lnTo>
                  <a:lnTo>
                    <a:pt x="1202359" y="2197100"/>
                  </a:lnTo>
                  <a:lnTo>
                    <a:pt x="1198054" y="2184400"/>
                  </a:lnTo>
                  <a:lnTo>
                    <a:pt x="1193914" y="2184400"/>
                  </a:lnTo>
                  <a:lnTo>
                    <a:pt x="1186916" y="2184400"/>
                  </a:lnTo>
                  <a:lnTo>
                    <a:pt x="1185456" y="2171700"/>
                  </a:lnTo>
                  <a:lnTo>
                    <a:pt x="1189101" y="2171700"/>
                  </a:lnTo>
                  <a:lnTo>
                    <a:pt x="1193914" y="2184400"/>
                  </a:lnTo>
                  <a:lnTo>
                    <a:pt x="1189685" y="2171700"/>
                  </a:lnTo>
                  <a:lnTo>
                    <a:pt x="1189634" y="2159000"/>
                  </a:lnTo>
                  <a:lnTo>
                    <a:pt x="1182928" y="2146300"/>
                  </a:lnTo>
                  <a:lnTo>
                    <a:pt x="1182611" y="2146300"/>
                  </a:lnTo>
                  <a:lnTo>
                    <a:pt x="1178280" y="2133600"/>
                  </a:lnTo>
                  <a:lnTo>
                    <a:pt x="1177277" y="2133600"/>
                  </a:lnTo>
                  <a:lnTo>
                    <a:pt x="1179334" y="2146300"/>
                  </a:lnTo>
                  <a:lnTo>
                    <a:pt x="1161796" y="2146300"/>
                  </a:lnTo>
                  <a:lnTo>
                    <a:pt x="1160894" y="2133600"/>
                  </a:lnTo>
                  <a:lnTo>
                    <a:pt x="1175842" y="2133600"/>
                  </a:lnTo>
                  <a:lnTo>
                    <a:pt x="1177848" y="2120900"/>
                  </a:lnTo>
                  <a:lnTo>
                    <a:pt x="1185875" y="2133600"/>
                  </a:lnTo>
                  <a:lnTo>
                    <a:pt x="1197292" y="2133600"/>
                  </a:lnTo>
                  <a:lnTo>
                    <a:pt x="1187996" y="2146300"/>
                  </a:lnTo>
                  <a:lnTo>
                    <a:pt x="1202093" y="2146300"/>
                  </a:lnTo>
                  <a:lnTo>
                    <a:pt x="1214970" y="2159000"/>
                  </a:lnTo>
                  <a:lnTo>
                    <a:pt x="1218006" y="2146300"/>
                  </a:lnTo>
                  <a:lnTo>
                    <a:pt x="1217079" y="2146300"/>
                  </a:lnTo>
                  <a:lnTo>
                    <a:pt x="1216152" y="2133600"/>
                  </a:lnTo>
                  <a:lnTo>
                    <a:pt x="1213256" y="2133600"/>
                  </a:lnTo>
                  <a:lnTo>
                    <a:pt x="1202372" y="2120900"/>
                  </a:lnTo>
                  <a:lnTo>
                    <a:pt x="1226807" y="2120900"/>
                  </a:lnTo>
                  <a:lnTo>
                    <a:pt x="1225105" y="2108200"/>
                  </a:lnTo>
                  <a:lnTo>
                    <a:pt x="1216177" y="2108200"/>
                  </a:lnTo>
                  <a:lnTo>
                    <a:pt x="1207503" y="2095500"/>
                  </a:lnTo>
                  <a:lnTo>
                    <a:pt x="1208278" y="2095500"/>
                  </a:lnTo>
                  <a:lnTo>
                    <a:pt x="1226794" y="2108200"/>
                  </a:lnTo>
                  <a:lnTo>
                    <a:pt x="1225600" y="2095500"/>
                  </a:lnTo>
                  <a:lnTo>
                    <a:pt x="1230337" y="2095500"/>
                  </a:lnTo>
                  <a:lnTo>
                    <a:pt x="1226591" y="2082800"/>
                  </a:lnTo>
                  <a:lnTo>
                    <a:pt x="1234935" y="2082800"/>
                  </a:lnTo>
                  <a:lnTo>
                    <a:pt x="1230490" y="2057400"/>
                  </a:lnTo>
                  <a:lnTo>
                    <a:pt x="1230287" y="2048827"/>
                  </a:lnTo>
                  <a:lnTo>
                    <a:pt x="1230172" y="2044700"/>
                  </a:lnTo>
                  <a:lnTo>
                    <a:pt x="1235252" y="2057400"/>
                  </a:lnTo>
                  <a:lnTo>
                    <a:pt x="1245387" y="2057400"/>
                  </a:lnTo>
                  <a:lnTo>
                    <a:pt x="1246797" y="2044700"/>
                  </a:lnTo>
                  <a:lnTo>
                    <a:pt x="1253528" y="2044700"/>
                  </a:lnTo>
                  <a:lnTo>
                    <a:pt x="1263573" y="2032000"/>
                  </a:lnTo>
                  <a:lnTo>
                    <a:pt x="1274965" y="2032000"/>
                  </a:lnTo>
                  <a:lnTo>
                    <a:pt x="1262303" y="2019300"/>
                  </a:lnTo>
                  <a:lnTo>
                    <a:pt x="1267371" y="2019300"/>
                  </a:lnTo>
                  <a:lnTo>
                    <a:pt x="1260703" y="2006777"/>
                  </a:lnTo>
                  <a:lnTo>
                    <a:pt x="1260627" y="2006650"/>
                  </a:lnTo>
                  <a:lnTo>
                    <a:pt x="1265974" y="2006650"/>
                  </a:lnTo>
                  <a:lnTo>
                    <a:pt x="1263345" y="1993900"/>
                  </a:lnTo>
                  <a:lnTo>
                    <a:pt x="1266126" y="1981200"/>
                  </a:lnTo>
                  <a:lnTo>
                    <a:pt x="1280248" y="1981200"/>
                  </a:lnTo>
                  <a:lnTo>
                    <a:pt x="1273733" y="1969998"/>
                  </a:lnTo>
                  <a:lnTo>
                    <a:pt x="1272857" y="1968512"/>
                  </a:lnTo>
                  <a:lnTo>
                    <a:pt x="1266723" y="1955800"/>
                  </a:lnTo>
                  <a:lnTo>
                    <a:pt x="1279880" y="1955800"/>
                  </a:lnTo>
                  <a:lnTo>
                    <a:pt x="1285113" y="1943100"/>
                  </a:lnTo>
                  <a:lnTo>
                    <a:pt x="1292872" y="1930400"/>
                  </a:lnTo>
                  <a:lnTo>
                    <a:pt x="1307922" y="1930400"/>
                  </a:lnTo>
                  <a:lnTo>
                    <a:pt x="1301800" y="1917700"/>
                  </a:lnTo>
                  <a:lnTo>
                    <a:pt x="1306969" y="1917700"/>
                  </a:lnTo>
                  <a:lnTo>
                    <a:pt x="1296123" y="1905025"/>
                  </a:lnTo>
                  <a:lnTo>
                    <a:pt x="1307084" y="1905025"/>
                  </a:lnTo>
                  <a:lnTo>
                    <a:pt x="1317218" y="1905025"/>
                  </a:lnTo>
                  <a:lnTo>
                    <a:pt x="1313840" y="1917700"/>
                  </a:lnTo>
                  <a:lnTo>
                    <a:pt x="1310449" y="1917700"/>
                  </a:lnTo>
                  <a:lnTo>
                    <a:pt x="1316901" y="1930400"/>
                  </a:lnTo>
                  <a:lnTo>
                    <a:pt x="1320990" y="1943100"/>
                  </a:lnTo>
                  <a:lnTo>
                    <a:pt x="1288491" y="1943100"/>
                  </a:lnTo>
                  <a:lnTo>
                    <a:pt x="1292720" y="1955800"/>
                  </a:lnTo>
                  <a:lnTo>
                    <a:pt x="1299476" y="1955800"/>
                  </a:lnTo>
                  <a:lnTo>
                    <a:pt x="1307185" y="1955800"/>
                  </a:lnTo>
                  <a:lnTo>
                    <a:pt x="1309395" y="1968512"/>
                  </a:lnTo>
                  <a:lnTo>
                    <a:pt x="1325778" y="1968512"/>
                  </a:lnTo>
                  <a:lnTo>
                    <a:pt x="1330312" y="1981200"/>
                  </a:lnTo>
                  <a:lnTo>
                    <a:pt x="1315529" y="1981200"/>
                  </a:lnTo>
                  <a:lnTo>
                    <a:pt x="1327365" y="1993900"/>
                  </a:lnTo>
                  <a:lnTo>
                    <a:pt x="1304544" y="1993900"/>
                  </a:lnTo>
                  <a:lnTo>
                    <a:pt x="1304544" y="2006650"/>
                  </a:lnTo>
                  <a:lnTo>
                    <a:pt x="1309852" y="2006650"/>
                  </a:lnTo>
                  <a:lnTo>
                    <a:pt x="1306233" y="2019300"/>
                  </a:lnTo>
                  <a:lnTo>
                    <a:pt x="1303705" y="2019300"/>
                  </a:lnTo>
                  <a:lnTo>
                    <a:pt x="1302029" y="2006777"/>
                  </a:lnTo>
                  <a:lnTo>
                    <a:pt x="1300086" y="2013673"/>
                  </a:lnTo>
                  <a:lnTo>
                    <a:pt x="1298562" y="2019300"/>
                  </a:lnTo>
                  <a:lnTo>
                    <a:pt x="1298524" y="2032000"/>
                  </a:lnTo>
                  <a:lnTo>
                    <a:pt x="1297787" y="2032000"/>
                  </a:lnTo>
                  <a:lnTo>
                    <a:pt x="1297787" y="2184400"/>
                  </a:lnTo>
                  <a:lnTo>
                    <a:pt x="1282776" y="2184400"/>
                  </a:lnTo>
                  <a:lnTo>
                    <a:pt x="1281836" y="2171700"/>
                  </a:lnTo>
                  <a:lnTo>
                    <a:pt x="1295247" y="2171700"/>
                  </a:lnTo>
                  <a:lnTo>
                    <a:pt x="1297787" y="2184400"/>
                  </a:lnTo>
                  <a:lnTo>
                    <a:pt x="1297787" y="2032000"/>
                  </a:lnTo>
                  <a:lnTo>
                    <a:pt x="1276718" y="2032000"/>
                  </a:lnTo>
                  <a:lnTo>
                    <a:pt x="1280782" y="2044700"/>
                  </a:lnTo>
                  <a:lnTo>
                    <a:pt x="1283411" y="2057400"/>
                  </a:lnTo>
                  <a:lnTo>
                    <a:pt x="1280883" y="2070100"/>
                  </a:lnTo>
                  <a:lnTo>
                    <a:pt x="1280883" y="2159000"/>
                  </a:lnTo>
                  <a:lnTo>
                    <a:pt x="1280033" y="2171700"/>
                  </a:lnTo>
                  <a:lnTo>
                    <a:pt x="1274127" y="2171700"/>
                  </a:lnTo>
                  <a:lnTo>
                    <a:pt x="1269898" y="2159000"/>
                  </a:lnTo>
                  <a:lnTo>
                    <a:pt x="1280883" y="2159000"/>
                  </a:lnTo>
                  <a:lnTo>
                    <a:pt x="1280883" y="2070100"/>
                  </a:lnTo>
                  <a:lnTo>
                    <a:pt x="1277594" y="2070100"/>
                  </a:lnTo>
                  <a:lnTo>
                    <a:pt x="1277505" y="2082800"/>
                  </a:lnTo>
                  <a:lnTo>
                    <a:pt x="1275816" y="2082800"/>
                  </a:lnTo>
                  <a:lnTo>
                    <a:pt x="1265237" y="2072195"/>
                  </a:lnTo>
                  <a:lnTo>
                    <a:pt x="1263027" y="2082800"/>
                  </a:lnTo>
                  <a:lnTo>
                    <a:pt x="1264196" y="2082800"/>
                  </a:lnTo>
                  <a:lnTo>
                    <a:pt x="1267574" y="2095500"/>
                  </a:lnTo>
                  <a:lnTo>
                    <a:pt x="1271587" y="2108200"/>
                  </a:lnTo>
                  <a:lnTo>
                    <a:pt x="1257223" y="2108200"/>
                  </a:lnTo>
                  <a:lnTo>
                    <a:pt x="1252143" y="2120900"/>
                  </a:lnTo>
                  <a:lnTo>
                    <a:pt x="1267358" y="2120900"/>
                  </a:lnTo>
                  <a:lnTo>
                    <a:pt x="1249502" y="2133600"/>
                  </a:lnTo>
                  <a:lnTo>
                    <a:pt x="1251839" y="2146300"/>
                  </a:lnTo>
                  <a:lnTo>
                    <a:pt x="1255598" y="2159000"/>
                  </a:lnTo>
                  <a:lnTo>
                    <a:pt x="1236091" y="2159000"/>
                  </a:lnTo>
                  <a:lnTo>
                    <a:pt x="1239469" y="2171700"/>
                  </a:lnTo>
                  <a:lnTo>
                    <a:pt x="1263980" y="2171700"/>
                  </a:lnTo>
                  <a:lnTo>
                    <a:pt x="1268209" y="2184400"/>
                  </a:lnTo>
                  <a:lnTo>
                    <a:pt x="1253312" y="2184400"/>
                  </a:lnTo>
                  <a:lnTo>
                    <a:pt x="1262011" y="2197100"/>
                  </a:lnTo>
                  <a:lnTo>
                    <a:pt x="1263142" y="2197100"/>
                  </a:lnTo>
                  <a:lnTo>
                    <a:pt x="1260182" y="2208187"/>
                  </a:lnTo>
                  <a:lnTo>
                    <a:pt x="1259713" y="2209533"/>
                  </a:lnTo>
                  <a:lnTo>
                    <a:pt x="1258849" y="2208187"/>
                  </a:lnTo>
                  <a:lnTo>
                    <a:pt x="1252601" y="2197100"/>
                  </a:lnTo>
                  <a:lnTo>
                    <a:pt x="1245958" y="2197100"/>
                  </a:lnTo>
                  <a:lnTo>
                    <a:pt x="1252397" y="2209647"/>
                  </a:lnTo>
                  <a:lnTo>
                    <a:pt x="1252461" y="2209800"/>
                  </a:lnTo>
                  <a:lnTo>
                    <a:pt x="1248765" y="2209800"/>
                  </a:lnTo>
                  <a:lnTo>
                    <a:pt x="1245387" y="2197100"/>
                  </a:lnTo>
                  <a:lnTo>
                    <a:pt x="1244549" y="2198205"/>
                  </a:lnTo>
                  <a:lnTo>
                    <a:pt x="1244549" y="2286000"/>
                  </a:lnTo>
                  <a:lnTo>
                    <a:pt x="1244549" y="2298700"/>
                  </a:lnTo>
                  <a:lnTo>
                    <a:pt x="1241158" y="2298700"/>
                  </a:lnTo>
                  <a:lnTo>
                    <a:pt x="1236941" y="2286000"/>
                  </a:lnTo>
                  <a:lnTo>
                    <a:pt x="1244549" y="2286000"/>
                  </a:lnTo>
                  <a:lnTo>
                    <a:pt x="1244549" y="2198205"/>
                  </a:lnTo>
                  <a:lnTo>
                    <a:pt x="1235837" y="2209647"/>
                  </a:lnTo>
                  <a:lnTo>
                    <a:pt x="1235722" y="2209800"/>
                  </a:lnTo>
                  <a:lnTo>
                    <a:pt x="1223416" y="2209800"/>
                  </a:lnTo>
                  <a:lnTo>
                    <a:pt x="1239266" y="2222500"/>
                  </a:lnTo>
                  <a:lnTo>
                    <a:pt x="1241158" y="2222500"/>
                  </a:lnTo>
                  <a:lnTo>
                    <a:pt x="1240536" y="2235200"/>
                  </a:lnTo>
                  <a:lnTo>
                    <a:pt x="1204023" y="2235200"/>
                  </a:lnTo>
                  <a:lnTo>
                    <a:pt x="1210741" y="2247900"/>
                  </a:lnTo>
                  <a:lnTo>
                    <a:pt x="1212430" y="2247900"/>
                  </a:lnTo>
                  <a:lnTo>
                    <a:pt x="1215466" y="2260600"/>
                  </a:lnTo>
                  <a:lnTo>
                    <a:pt x="1208138" y="2260600"/>
                  </a:lnTo>
                  <a:lnTo>
                    <a:pt x="1201915" y="2273300"/>
                  </a:lnTo>
                  <a:lnTo>
                    <a:pt x="1208278" y="2273300"/>
                  </a:lnTo>
                  <a:lnTo>
                    <a:pt x="1214640" y="2286000"/>
                  </a:lnTo>
                  <a:lnTo>
                    <a:pt x="1222692" y="2298700"/>
                  </a:lnTo>
                  <a:lnTo>
                    <a:pt x="1230909" y="2298700"/>
                  </a:lnTo>
                  <a:lnTo>
                    <a:pt x="1237780" y="2311400"/>
                  </a:lnTo>
                  <a:lnTo>
                    <a:pt x="1228483" y="2311400"/>
                  </a:lnTo>
                  <a:lnTo>
                    <a:pt x="1220876" y="2298700"/>
                  </a:lnTo>
                  <a:lnTo>
                    <a:pt x="1212430" y="2298700"/>
                  </a:lnTo>
                  <a:lnTo>
                    <a:pt x="1212430" y="2311400"/>
                  </a:lnTo>
                  <a:lnTo>
                    <a:pt x="1211618" y="2311400"/>
                  </a:lnTo>
                  <a:lnTo>
                    <a:pt x="1215034" y="2324100"/>
                  </a:lnTo>
                  <a:lnTo>
                    <a:pt x="1206588" y="2324100"/>
                  </a:lnTo>
                  <a:lnTo>
                    <a:pt x="1198130" y="2311400"/>
                  </a:lnTo>
                  <a:lnTo>
                    <a:pt x="1192225" y="2311400"/>
                  </a:lnTo>
                  <a:lnTo>
                    <a:pt x="1195603" y="2324100"/>
                  </a:lnTo>
                  <a:lnTo>
                    <a:pt x="1204899" y="2324100"/>
                  </a:lnTo>
                  <a:lnTo>
                    <a:pt x="1208278" y="2336800"/>
                  </a:lnTo>
                  <a:lnTo>
                    <a:pt x="1227086" y="2336800"/>
                  </a:lnTo>
                  <a:lnTo>
                    <a:pt x="1225321" y="2324100"/>
                  </a:lnTo>
                  <a:lnTo>
                    <a:pt x="1218158" y="2324100"/>
                  </a:lnTo>
                  <a:lnTo>
                    <a:pt x="1214970" y="2311400"/>
                  </a:lnTo>
                  <a:lnTo>
                    <a:pt x="1232712" y="2324100"/>
                  </a:lnTo>
                  <a:lnTo>
                    <a:pt x="1229677" y="2336800"/>
                  </a:lnTo>
                  <a:lnTo>
                    <a:pt x="1223924" y="2362200"/>
                  </a:lnTo>
                  <a:lnTo>
                    <a:pt x="1220876" y="2374900"/>
                  </a:lnTo>
                  <a:lnTo>
                    <a:pt x="1212430" y="2374900"/>
                  </a:lnTo>
                  <a:lnTo>
                    <a:pt x="1212430" y="2476500"/>
                  </a:lnTo>
                  <a:lnTo>
                    <a:pt x="1210779" y="2489200"/>
                  </a:lnTo>
                  <a:lnTo>
                    <a:pt x="1199896" y="2489200"/>
                  </a:lnTo>
                  <a:lnTo>
                    <a:pt x="1197292" y="2476500"/>
                  </a:lnTo>
                  <a:lnTo>
                    <a:pt x="1212430" y="2476500"/>
                  </a:lnTo>
                  <a:lnTo>
                    <a:pt x="1212430" y="2374900"/>
                  </a:lnTo>
                  <a:lnTo>
                    <a:pt x="1186611" y="2374900"/>
                  </a:lnTo>
                  <a:lnTo>
                    <a:pt x="1183030" y="2372004"/>
                  </a:lnTo>
                  <a:lnTo>
                    <a:pt x="1183030" y="2489200"/>
                  </a:lnTo>
                  <a:lnTo>
                    <a:pt x="1182928" y="3060700"/>
                  </a:lnTo>
                  <a:lnTo>
                    <a:pt x="1166012" y="3060700"/>
                  </a:lnTo>
                  <a:lnTo>
                    <a:pt x="1152817" y="3048000"/>
                  </a:lnTo>
                  <a:lnTo>
                    <a:pt x="1150239" y="3022600"/>
                  </a:lnTo>
                  <a:lnTo>
                    <a:pt x="1165453" y="3022600"/>
                  </a:lnTo>
                  <a:lnTo>
                    <a:pt x="1166761" y="3035300"/>
                  </a:lnTo>
                  <a:lnTo>
                    <a:pt x="1171714" y="3048000"/>
                  </a:lnTo>
                  <a:lnTo>
                    <a:pt x="1182928" y="3060700"/>
                  </a:lnTo>
                  <a:lnTo>
                    <a:pt x="1182928" y="2489200"/>
                  </a:lnTo>
                  <a:lnTo>
                    <a:pt x="1178699" y="2489200"/>
                  </a:lnTo>
                  <a:lnTo>
                    <a:pt x="1178699" y="2819400"/>
                  </a:lnTo>
                  <a:lnTo>
                    <a:pt x="1177010" y="2832100"/>
                  </a:lnTo>
                  <a:lnTo>
                    <a:pt x="1165174" y="2832100"/>
                  </a:lnTo>
                  <a:lnTo>
                    <a:pt x="1161796" y="2819400"/>
                  </a:lnTo>
                  <a:lnTo>
                    <a:pt x="1178699" y="2819400"/>
                  </a:lnTo>
                  <a:lnTo>
                    <a:pt x="1178699" y="2489200"/>
                  </a:lnTo>
                  <a:lnTo>
                    <a:pt x="1177848" y="2489200"/>
                  </a:lnTo>
                  <a:lnTo>
                    <a:pt x="1178699" y="2476500"/>
                  </a:lnTo>
                  <a:lnTo>
                    <a:pt x="1180350" y="2476500"/>
                  </a:lnTo>
                  <a:lnTo>
                    <a:pt x="1183030" y="2489200"/>
                  </a:lnTo>
                  <a:lnTo>
                    <a:pt x="1183030" y="2372004"/>
                  </a:lnTo>
                  <a:lnTo>
                    <a:pt x="1172781" y="2363711"/>
                  </a:lnTo>
                  <a:lnTo>
                    <a:pt x="1172781" y="2387600"/>
                  </a:lnTo>
                  <a:lnTo>
                    <a:pt x="1165377" y="2387600"/>
                  </a:lnTo>
                  <a:lnTo>
                    <a:pt x="1162189" y="2381707"/>
                  </a:lnTo>
                  <a:lnTo>
                    <a:pt x="1172781" y="2387600"/>
                  </a:lnTo>
                  <a:lnTo>
                    <a:pt x="1172781" y="2363711"/>
                  </a:lnTo>
                  <a:lnTo>
                    <a:pt x="1170914" y="2362200"/>
                  </a:lnTo>
                  <a:lnTo>
                    <a:pt x="1156728" y="2362200"/>
                  </a:lnTo>
                  <a:lnTo>
                    <a:pt x="1171092" y="2374900"/>
                  </a:lnTo>
                  <a:lnTo>
                    <a:pt x="1158519" y="2374900"/>
                  </a:lnTo>
                  <a:lnTo>
                    <a:pt x="1149959" y="2374900"/>
                  </a:lnTo>
                  <a:lnTo>
                    <a:pt x="1147432" y="2374900"/>
                  </a:lnTo>
                  <a:lnTo>
                    <a:pt x="1155598" y="2387600"/>
                  </a:lnTo>
                  <a:lnTo>
                    <a:pt x="1159370" y="2387600"/>
                  </a:lnTo>
                  <a:lnTo>
                    <a:pt x="1166025" y="2400300"/>
                  </a:lnTo>
                  <a:lnTo>
                    <a:pt x="1147635" y="2400300"/>
                  </a:lnTo>
                  <a:lnTo>
                    <a:pt x="1144231" y="2413000"/>
                  </a:lnTo>
                  <a:lnTo>
                    <a:pt x="1146378" y="2413000"/>
                  </a:lnTo>
                  <a:lnTo>
                    <a:pt x="1147635" y="2425700"/>
                  </a:lnTo>
                  <a:lnTo>
                    <a:pt x="1146136" y="2425700"/>
                  </a:lnTo>
                  <a:lnTo>
                    <a:pt x="1155255" y="2438412"/>
                  </a:lnTo>
                  <a:lnTo>
                    <a:pt x="1147013" y="2438412"/>
                  </a:lnTo>
                  <a:lnTo>
                    <a:pt x="1147089" y="2451100"/>
                  </a:lnTo>
                  <a:lnTo>
                    <a:pt x="1129461" y="2451100"/>
                  </a:lnTo>
                  <a:lnTo>
                    <a:pt x="1136967" y="2463800"/>
                  </a:lnTo>
                  <a:lnTo>
                    <a:pt x="1144993" y="2463800"/>
                  </a:lnTo>
                  <a:lnTo>
                    <a:pt x="1146911" y="2476500"/>
                  </a:lnTo>
                  <a:lnTo>
                    <a:pt x="1125029" y="2476500"/>
                  </a:lnTo>
                  <a:lnTo>
                    <a:pt x="1130109" y="2489200"/>
                  </a:lnTo>
                  <a:lnTo>
                    <a:pt x="1147432" y="2489200"/>
                  </a:lnTo>
                  <a:lnTo>
                    <a:pt x="1155039" y="2476500"/>
                  </a:lnTo>
                  <a:lnTo>
                    <a:pt x="1159776" y="2476500"/>
                  </a:lnTo>
                  <a:lnTo>
                    <a:pt x="1165910" y="2489200"/>
                  </a:lnTo>
                  <a:lnTo>
                    <a:pt x="1154188" y="2489200"/>
                  </a:lnTo>
                  <a:lnTo>
                    <a:pt x="1154290" y="2501900"/>
                  </a:lnTo>
                  <a:lnTo>
                    <a:pt x="1151128" y="2501900"/>
                  </a:lnTo>
                  <a:lnTo>
                    <a:pt x="1156804" y="2514625"/>
                  </a:lnTo>
                  <a:lnTo>
                    <a:pt x="1153388" y="2514625"/>
                  </a:lnTo>
                  <a:lnTo>
                    <a:pt x="1133068" y="2501900"/>
                  </a:lnTo>
                  <a:lnTo>
                    <a:pt x="1136396" y="2514625"/>
                  </a:lnTo>
                  <a:lnTo>
                    <a:pt x="1131379" y="2514625"/>
                  </a:lnTo>
                  <a:lnTo>
                    <a:pt x="1134732" y="2527300"/>
                  </a:lnTo>
                  <a:lnTo>
                    <a:pt x="1144917" y="2527300"/>
                  </a:lnTo>
                  <a:lnTo>
                    <a:pt x="1148270" y="2540000"/>
                  </a:lnTo>
                  <a:lnTo>
                    <a:pt x="1145311" y="2540000"/>
                  </a:lnTo>
                  <a:lnTo>
                    <a:pt x="1145311" y="2819400"/>
                  </a:lnTo>
                  <a:lnTo>
                    <a:pt x="1144498" y="2819400"/>
                  </a:lnTo>
                  <a:lnTo>
                    <a:pt x="1140663" y="2832100"/>
                  </a:lnTo>
                  <a:lnTo>
                    <a:pt x="1136446" y="2832100"/>
                  </a:lnTo>
                  <a:lnTo>
                    <a:pt x="1133068" y="2819400"/>
                  </a:lnTo>
                  <a:lnTo>
                    <a:pt x="1131366" y="2819400"/>
                  </a:lnTo>
                  <a:lnTo>
                    <a:pt x="1131366" y="2806700"/>
                  </a:lnTo>
                  <a:lnTo>
                    <a:pt x="1142326" y="2806700"/>
                  </a:lnTo>
                  <a:lnTo>
                    <a:pt x="1145311" y="2819400"/>
                  </a:lnTo>
                  <a:lnTo>
                    <a:pt x="1145311" y="2540000"/>
                  </a:lnTo>
                  <a:lnTo>
                    <a:pt x="1134097" y="2540000"/>
                  </a:lnTo>
                  <a:lnTo>
                    <a:pt x="1130947" y="2552700"/>
                  </a:lnTo>
                  <a:lnTo>
                    <a:pt x="1115314" y="2552700"/>
                  </a:lnTo>
                  <a:lnTo>
                    <a:pt x="1131366" y="2565400"/>
                  </a:lnTo>
                  <a:lnTo>
                    <a:pt x="1132344" y="2565400"/>
                  </a:lnTo>
                  <a:lnTo>
                    <a:pt x="1139405" y="2578100"/>
                  </a:lnTo>
                  <a:lnTo>
                    <a:pt x="1140752" y="2578100"/>
                  </a:lnTo>
                  <a:lnTo>
                    <a:pt x="1133055" y="2590812"/>
                  </a:lnTo>
                  <a:lnTo>
                    <a:pt x="1142352" y="2590812"/>
                  </a:lnTo>
                  <a:lnTo>
                    <a:pt x="1139825" y="2602788"/>
                  </a:lnTo>
                  <a:lnTo>
                    <a:pt x="1139825" y="2768600"/>
                  </a:lnTo>
                  <a:lnTo>
                    <a:pt x="1131366" y="2781300"/>
                  </a:lnTo>
                  <a:lnTo>
                    <a:pt x="1124610" y="2768600"/>
                  </a:lnTo>
                  <a:lnTo>
                    <a:pt x="1139825" y="2768600"/>
                  </a:lnTo>
                  <a:lnTo>
                    <a:pt x="1139825" y="2602788"/>
                  </a:lnTo>
                  <a:lnTo>
                    <a:pt x="1139672" y="2603500"/>
                  </a:lnTo>
                  <a:lnTo>
                    <a:pt x="1139291" y="2603500"/>
                  </a:lnTo>
                  <a:lnTo>
                    <a:pt x="1135583" y="2616200"/>
                  </a:lnTo>
                  <a:lnTo>
                    <a:pt x="1122921" y="2616200"/>
                  </a:lnTo>
                  <a:lnTo>
                    <a:pt x="1131328" y="2628900"/>
                  </a:lnTo>
                  <a:lnTo>
                    <a:pt x="1133652" y="2628900"/>
                  </a:lnTo>
                  <a:lnTo>
                    <a:pt x="1125562" y="2641600"/>
                  </a:lnTo>
                  <a:lnTo>
                    <a:pt x="1128191" y="2641600"/>
                  </a:lnTo>
                  <a:lnTo>
                    <a:pt x="1133068" y="2654300"/>
                  </a:lnTo>
                  <a:lnTo>
                    <a:pt x="1125982" y="2654300"/>
                  </a:lnTo>
                  <a:lnTo>
                    <a:pt x="1117333" y="2667000"/>
                  </a:lnTo>
                  <a:lnTo>
                    <a:pt x="1103744" y="2667000"/>
                  </a:lnTo>
                  <a:lnTo>
                    <a:pt x="1107706" y="2679700"/>
                  </a:lnTo>
                  <a:lnTo>
                    <a:pt x="1102639" y="2679700"/>
                  </a:lnTo>
                  <a:lnTo>
                    <a:pt x="1099261" y="2692400"/>
                  </a:lnTo>
                  <a:lnTo>
                    <a:pt x="1107706" y="2692400"/>
                  </a:lnTo>
                  <a:lnTo>
                    <a:pt x="1106868" y="2705100"/>
                  </a:lnTo>
                  <a:lnTo>
                    <a:pt x="1103833" y="2705100"/>
                  </a:lnTo>
                  <a:lnTo>
                    <a:pt x="1099045" y="2717800"/>
                  </a:lnTo>
                  <a:lnTo>
                    <a:pt x="1096721" y="2717800"/>
                  </a:lnTo>
                  <a:lnTo>
                    <a:pt x="1103490" y="2730500"/>
                  </a:lnTo>
                  <a:lnTo>
                    <a:pt x="1120952" y="2730500"/>
                  </a:lnTo>
                  <a:lnTo>
                    <a:pt x="1127988" y="2743200"/>
                  </a:lnTo>
                  <a:lnTo>
                    <a:pt x="1110246" y="2743200"/>
                  </a:lnTo>
                  <a:lnTo>
                    <a:pt x="1111935" y="2755900"/>
                  </a:lnTo>
                  <a:lnTo>
                    <a:pt x="1111084" y="2755900"/>
                  </a:lnTo>
                  <a:lnTo>
                    <a:pt x="1113624" y="2768600"/>
                  </a:lnTo>
                  <a:lnTo>
                    <a:pt x="1122921" y="2768600"/>
                  </a:lnTo>
                  <a:lnTo>
                    <a:pt x="1125829" y="2781300"/>
                  </a:lnTo>
                  <a:lnTo>
                    <a:pt x="1124610" y="2782595"/>
                  </a:lnTo>
                  <a:lnTo>
                    <a:pt x="1124610" y="2806700"/>
                  </a:lnTo>
                  <a:lnTo>
                    <a:pt x="1122070" y="2819400"/>
                  </a:lnTo>
                  <a:lnTo>
                    <a:pt x="1113624" y="2806700"/>
                  </a:lnTo>
                  <a:lnTo>
                    <a:pt x="1124610" y="2806700"/>
                  </a:lnTo>
                  <a:lnTo>
                    <a:pt x="1124610" y="2782595"/>
                  </a:lnTo>
                  <a:lnTo>
                    <a:pt x="1113840" y="2794000"/>
                  </a:lnTo>
                  <a:lnTo>
                    <a:pt x="1103426" y="2794000"/>
                  </a:lnTo>
                  <a:lnTo>
                    <a:pt x="1111084" y="2806700"/>
                  </a:lnTo>
                  <a:lnTo>
                    <a:pt x="1105179" y="2806700"/>
                  </a:lnTo>
                  <a:lnTo>
                    <a:pt x="1114882" y="2819400"/>
                  </a:lnTo>
                  <a:lnTo>
                    <a:pt x="1114361" y="2819400"/>
                  </a:lnTo>
                  <a:lnTo>
                    <a:pt x="1112418" y="2832100"/>
                  </a:lnTo>
                  <a:lnTo>
                    <a:pt x="1100493" y="2832100"/>
                  </a:lnTo>
                  <a:lnTo>
                    <a:pt x="1100632" y="2844800"/>
                  </a:lnTo>
                  <a:lnTo>
                    <a:pt x="1103477" y="2844800"/>
                  </a:lnTo>
                  <a:lnTo>
                    <a:pt x="1094193" y="2857500"/>
                  </a:lnTo>
                  <a:lnTo>
                    <a:pt x="1111084" y="2857500"/>
                  </a:lnTo>
                  <a:lnTo>
                    <a:pt x="1113853" y="2870200"/>
                  </a:lnTo>
                  <a:lnTo>
                    <a:pt x="1107821" y="2882900"/>
                  </a:lnTo>
                  <a:lnTo>
                    <a:pt x="1098130" y="2895600"/>
                  </a:lnTo>
                  <a:lnTo>
                    <a:pt x="1089964" y="2908300"/>
                  </a:lnTo>
                  <a:lnTo>
                    <a:pt x="1099261" y="2908300"/>
                  </a:lnTo>
                  <a:lnTo>
                    <a:pt x="1108951" y="2921000"/>
                  </a:lnTo>
                  <a:lnTo>
                    <a:pt x="1110246" y="2933700"/>
                  </a:lnTo>
                  <a:lnTo>
                    <a:pt x="1110907" y="2933700"/>
                  </a:lnTo>
                  <a:lnTo>
                    <a:pt x="1118692" y="2946400"/>
                  </a:lnTo>
                  <a:lnTo>
                    <a:pt x="1106017" y="2946400"/>
                  </a:lnTo>
                  <a:lnTo>
                    <a:pt x="1112253" y="2959100"/>
                  </a:lnTo>
                  <a:lnTo>
                    <a:pt x="1109395" y="2959100"/>
                  </a:lnTo>
                  <a:lnTo>
                    <a:pt x="1104328" y="2971800"/>
                  </a:lnTo>
                  <a:lnTo>
                    <a:pt x="1119390" y="2971800"/>
                  </a:lnTo>
                  <a:lnTo>
                    <a:pt x="1116164" y="2984500"/>
                  </a:lnTo>
                  <a:lnTo>
                    <a:pt x="1119022" y="2984500"/>
                  </a:lnTo>
                  <a:lnTo>
                    <a:pt x="1114793" y="2997200"/>
                  </a:lnTo>
                  <a:lnTo>
                    <a:pt x="1107706" y="2997200"/>
                  </a:lnTo>
                  <a:lnTo>
                    <a:pt x="1111935" y="3009900"/>
                  </a:lnTo>
                  <a:lnTo>
                    <a:pt x="1124610" y="2997200"/>
                  </a:lnTo>
                  <a:lnTo>
                    <a:pt x="1115377" y="3009900"/>
                  </a:lnTo>
                  <a:lnTo>
                    <a:pt x="1125448" y="3009900"/>
                  </a:lnTo>
                  <a:lnTo>
                    <a:pt x="1111935" y="3022600"/>
                  </a:lnTo>
                  <a:lnTo>
                    <a:pt x="1129995" y="3022600"/>
                  </a:lnTo>
                  <a:lnTo>
                    <a:pt x="1136777" y="3035300"/>
                  </a:lnTo>
                  <a:lnTo>
                    <a:pt x="1132636" y="3035300"/>
                  </a:lnTo>
                  <a:lnTo>
                    <a:pt x="1139634" y="3048000"/>
                  </a:lnTo>
                  <a:lnTo>
                    <a:pt x="1124610" y="3048000"/>
                  </a:lnTo>
                  <a:lnTo>
                    <a:pt x="1129334" y="3060700"/>
                  </a:lnTo>
                  <a:lnTo>
                    <a:pt x="1131506" y="3060700"/>
                  </a:lnTo>
                  <a:lnTo>
                    <a:pt x="1138135" y="3073400"/>
                  </a:lnTo>
                  <a:lnTo>
                    <a:pt x="1130528" y="3073400"/>
                  </a:lnTo>
                  <a:lnTo>
                    <a:pt x="1133068" y="3086100"/>
                  </a:lnTo>
                  <a:lnTo>
                    <a:pt x="1138135" y="3086100"/>
                  </a:lnTo>
                  <a:lnTo>
                    <a:pt x="1145743" y="3073400"/>
                  </a:lnTo>
                  <a:lnTo>
                    <a:pt x="1144054" y="3086100"/>
                  </a:lnTo>
                  <a:lnTo>
                    <a:pt x="1153058" y="3086100"/>
                  </a:lnTo>
                  <a:lnTo>
                    <a:pt x="1152499" y="3098800"/>
                  </a:lnTo>
                  <a:lnTo>
                    <a:pt x="1166291" y="3098800"/>
                  </a:lnTo>
                  <a:lnTo>
                    <a:pt x="1165174" y="3111512"/>
                  </a:lnTo>
                  <a:lnTo>
                    <a:pt x="1153350" y="3111512"/>
                  </a:lnTo>
                  <a:lnTo>
                    <a:pt x="1153350" y="3124200"/>
                  </a:lnTo>
                  <a:lnTo>
                    <a:pt x="1187145" y="3124200"/>
                  </a:lnTo>
                  <a:lnTo>
                    <a:pt x="1175321" y="3136900"/>
                  </a:lnTo>
                  <a:lnTo>
                    <a:pt x="1169187" y="3136900"/>
                  </a:lnTo>
                  <a:lnTo>
                    <a:pt x="1172781" y="3149600"/>
                  </a:lnTo>
                  <a:lnTo>
                    <a:pt x="1175321" y="3149600"/>
                  </a:lnTo>
                  <a:lnTo>
                    <a:pt x="1174673" y="3162300"/>
                  </a:lnTo>
                  <a:lnTo>
                    <a:pt x="1179537" y="3162300"/>
                  </a:lnTo>
                  <a:lnTo>
                    <a:pt x="1170063" y="3175000"/>
                  </a:lnTo>
                  <a:lnTo>
                    <a:pt x="1179080" y="3175000"/>
                  </a:lnTo>
                  <a:lnTo>
                    <a:pt x="1180388" y="3187700"/>
                  </a:lnTo>
                  <a:lnTo>
                    <a:pt x="1166863" y="3200400"/>
                  </a:lnTo>
                  <a:lnTo>
                    <a:pt x="1182928" y="3200400"/>
                  </a:lnTo>
                  <a:lnTo>
                    <a:pt x="1188834" y="3213100"/>
                  </a:lnTo>
                  <a:lnTo>
                    <a:pt x="1178699" y="3213100"/>
                  </a:lnTo>
                  <a:lnTo>
                    <a:pt x="1176159" y="3225800"/>
                  </a:lnTo>
                  <a:lnTo>
                    <a:pt x="1179880" y="3225800"/>
                  </a:lnTo>
                  <a:lnTo>
                    <a:pt x="1193063" y="3213100"/>
                  </a:lnTo>
                  <a:lnTo>
                    <a:pt x="1513281" y="3213100"/>
                  </a:lnTo>
                  <a:lnTo>
                    <a:pt x="1521739" y="3213100"/>
                  </a:lnTo>
                  <a:lnTo>
                    <a:pt x="1520888" y="3225800"/>
                  </a:lnTo>
                  <a:lnTo>
                    <a:pt x="1542021" y="3225800"/>
                  </a:lnTo>
                  <a:lnTo>
                    <a:pt x="1538630" y="3238500"/>
                  </a:lnTo>
                  <a:lnTo>
                    <a:pt x="1540522" y="3238500"/>
                  </a:lnTo>
                  <a:lnTo>
                    <a:pt x="1551406" y="3238500"/>
                  </a:lnTo>
                  <a:lnTo>
                    <a:pt x="1558404" y="3251200"/>
                  </a:lnTo>
                  <a:lnTo>
                    <a:pt x="1571523" y="3251200"/>
                  </a:lnTo>
                  <a:lnTo>
                    <a:pt x="1580311" y="3263925"/>
                  </a:lnTo>
                  <a:lnTo>
                    <a:pt x="1582534" y="3263925"/>
                  </a:lnTo>
                  <a:lnTo>
                    <a:pt x="1577441" y="3276600"/>
                  </a:lnTo>
                  <a:lnTo>
                    <a:pt x="1577441" y="3263925"/>
                  </a:lnTo>
                  <a:lnTo>
                    <a:pt x="1570469" y="3263925"/>
                  </a:lnTo>
                  <a:lnTo>
                    <a:pt x="1567408" y="3276600"/>
                  </a:lnTo>
                  <a:lnTo>
                    <a:pt x="1566392" y="3276600"/>
                  </a:lnTo>
                  <a:lnTo>
                    <a:pt x="1563966" y="3264154"/>
                  </a:lnTo>
                  <a:lnTo>
                    <a:pt x="1563928" y="3263925"/>
                  </a:lnTo>
                  <a:lnTo>
                    <a:pt x="1564754" y="3263925"/>
                  </a:lnTo>
                  <a:lnTo>
                    <a:pt x="1567942" y="3251936"/>
                  </a:lnTo>
                  <a:lnTo>
                    <a:pt x="1567129" y="3253740"/>
                  </a:lnTo>
                  <a:lnTo>
                    <a:pt x="1563065" y="3263925"/>
                  </a:lnTo>
                  <a:lnTo>
                    <a:pt x="1560601" y="3263925"/>
                  </a:lnTo>
                  <a:lnTo>
                    <a:pt x="1558912" y="3276600"/>
                  </a:lnTo>
                  <a:lnTo>
                    <a:pt x="1551317" y="3276600"/>
                  </a:lnTo>
                  <a:lnTo>
                    <a:pt x="1555419" y="3289300"/>
                  </a:lnTo>
                  <a:lnTo>
                    <a:pt x="1567421" y="3289300"/>
                  </a:lnTo>
                  <a:lnTo>
                    <a:pt x="1571523" y="3302000"/>
                  </a:lnTo>
                  <a:lnTo>
                    <a:pt x="1577809" y="3302000"/>
                  </a:lnTo>
                  <a:lnTo>
                    <a:pt x="1582508" y="3289300"/>
                  </a:lnTo>
                  <a:lnTo>
                    <a:pt x="1600504" y="3289300"/>
                  </a:lnTo>
                  <a:lnTo>
                    <a:pt x="1592541" y="3314700"/>
                  </a:lnTo>
                  <a:lnTo>
                    <a:pt x="1585061" y="3314700"/>
                  </a:lnTo>
                  <a:lnTo>
                    <a:pt x="1593494" y="3327400"/>
                  </a:lnTo>
                  <a:lnTo>
                    <a:pt x="1603794" y="3314700"/>
                  </a:lnTo>
                  <a:lnTo>
                    <a:pt x="1620596" y="3314700"/>
                  </a:lnTo>
                  <a:lnTo>
                    <a:pt x="1621383" y="3327400"/>
                  </a:lnTo>
                  <a:lnTo>
                    <a:pt x="1601952" y="3327400"/>
                  </a:lnTo>
                  <a:lnTo>
                    <a:pt x="1609255" y="3340100"/>
                  </a:lnTo>
                  <a:lnTo>
                    <a:pt x="1615465" y="3340100"/>
                  </a:lnTo>
                  <a:lnTo>
                    <a:pt x="1614424" y="3352939"/>
                  </a:lnTo>
                  <a:lnTo>
                    <a:pt x="1618691" y="3352939"/>
                  </a:lnTo>
                  <a:lnTo>
                    <a:pt x="1618957" y="3352939"/>
                  </a:lnTo>
                  <a:lnTo>
                    <a:pt x="1628698" y="3365500"/>
                  </a:lnTo>
                  <a:lnTo>
                    <a:pt x="1640611" y="3365500"/>
                  </a:lnTo>
                  <a:lnTo>
                    <a:pt x="1652854" y="3378212"/>
                  </a:lnTo>
                  <a:lnTo>
                    <a:pt x="1658556" y="3378212"/>
                  </a:lnTo>
                  <a:lnTo>
                    <a:pt x="1652651" y="3390900"/>
                  </a:lnTo>
                  <a:lnTo>
                    <a:pt x="1650123" y="3390900"/>
                  </a:lnTo>
                  <a:lnTo>
                    <a:pt x="1662861" y="3403600"/>
                  </a:lnTo>
                  <a:lnTo>
                    <a:pt x="1671561" y="3416300"/>
                  </a:lnTo>
                  <a:lnTo>
                    <a:pt x="1677568" y="3429000"/>
                  </a:lnTo>
                  <a:lnTo>
                    <a:pt x="1682229" y="3454400"/>
                  </a:lnTo>
                  <a:lnTo>
                    <a:pt x="1699133" y="3441700"/>
                  </a:lnTo>
                  <a:lnTo>
                    <a:pt x="1699983" y="3441700"/>
                  </a:lnTo>
                  <a:lnTo>
                    <a:pt x="1695754" y="3454400"/>
                  </a:lnTo>
                  <a:lnTo>
                    <a:pt x="1702117" y="3454400"/>
                  </a:lnTo>
                  <a:lnTo>
                    <a:pt x="1707578" y="3441700"/>
                  </a:lnTo>
                  <a:lnTo>
                    <a:pt x="1711807" y="3441700"/>
                  </a:lnTo>
                  <a:lnTo>
                    <a:pt x="1705051" y="3454400"/>
                  </a:lnTo>
                  <a:lnTo>
                    <a:pt x="1714842" y="3454400"/>
                  </a:lnTo>
                  <a:lnTo>
                    <a:pt x="1730400" y="3467100"/>
                  </a:lnTo>
                  <a:lnTo>
                    <a:pt x="1742147" y="3467100"/>
                  </a:lnTo>
                  <a:lnTo>
                    <a:pt x="1746453" y="3492500"/>
                  </a:lnTo>
                  <a:lnTo>
                    <a:pt x="1758708" y="3492500"/>
                  </a:lnTo>
                  <a:lnTo>
                    <a:pt x="1768005" y="3479800"/>
                  </a:lnTo>
                  <a:lnTo>
                    <a:pt x="1770964" y="3492500"/>
                  </a:lnTo>
                  <a:lnTo>
                    <a:pt x="1767586" y="3492500"/>
                  </a:lnTo>
                  <a:lnTo>
                    <a:pt x="1773389" y="3505238"/>
                  </a:lnTo>
                  <a:lnTo>
                    <a:pt x="1780286" y="3505238"/>
                  </a:lnTo>
                  <a:lnTo>
                    <a:pt x="1787791" y="3517900"/>
                  </a:lnTo>
                  <a:lnTo>
                    <a:pt x="1795475" y="3517900"/>
                  </a:lnTo>
                  <a:lnTo>
                    <a:pt x="1802053" y="3530600"/>
                  </a:lnTo>
                  <a:lnTo>
                    <a:pt x="1807514" y="3530600"/>
                  </a:lnTo>
                  <a:lnTo>
                    <a:pt x="1811401" y="3543300"/>
                  </a:lnTo>
                  <a:lnTo>
                    <a:pt x="1813217" y="3556000"/>
                  </a:lnTo>
                  <a:lnTo>
                    <a:pt x="1821675" y="3543300"/>
                  </a:lnTo>
                  <a:lnTo>
                    <a:pt x="1825053" y="3543300"/>
                  </a:lnTo>
                  <a:lnTo>
                    <a:pt x="1829282" y="3556000"/>
                  </a:lnTo>
                  <a:lnTo>
                    <a:pt x="1841639" y="3556000"/>
                  </a:lnTo>
                  <a:lnTo>
                    <a:pt x="1847862" y="3543300"/>
                  </a:lnTo>
                  <a:lnTo>
                    <a:pt x="1849564" y="3556000"/>
                  </a:lnTo>
                  <a:lnTo>
                    <a:pt x="1848713" y="3568700"/>
                  </a:lnTo>
                  <a:lnTo>
                    <a:pt x="1848713" y="3581400"/>
                  </a:lnTo>
                  <a:lnTo>
                    <a:pt x="1850402" y="3581400"/>
                  </a:lnTo>
                  <a:lnTo>
                    <a:pt x="1857159" y="3594100"/>
                  </a:lnTo>
                  <a:lnTo>
                    <a:pt x="1868576" y="3594100"/>
                  </a:lnTo>
                  <a:lnTo>
                    <a:pt x="1875942" y="3581400"/>
                  </a:lnTo>
                  <a:lnTo>
                    <a:pt x="1882521" y="3581400"/>
                  </a:lnTo>
                  <a:lnTo>
                    <a:pt x="1874913" y="3594100"/>
                  </a:lnTo>
                  <a:lnTo>
                    <a:pt x="1885899" y="3594100"/>
                  </a:lnTo>
                  <a:lnTo>
                    <a:pt x="1891817" y="3581400"/>
                  </a:lnTo>
                  <a:lnTo>
                    <a:pt x="1886737" y="3606800"/>
                  </a:lnTo>
                  <a:lnTo>
                    <a:pt x="1892655" y="3606800"/>
                  </a:lnTo>
                  <a:lnTo>
                    <a:pt x="1892655" y="3594100"/>
                  </a:lnTo>
                  <a:lnTo>
                    <a:pt x="1902904" y="3594100"/>
                  </a:lnTo>
                  <a:lnTo>
                    <a:pt x="1908086" y="3606800"/>
                  </a:lnTo>
                  <a:lnTo>
                    <a:pt x="1910410" y="3606800"/>
                  </a:lnTo>
                  <a:lnTo>
                    <a:pt x="1909559" y="3619500"/>
                  </a:lnTo>
                  <a:lnTo>
                    <a:pt x="1934070" y="3619500"/>
                  </a:lnTo>
                  <a:lnTo>
                    <a:pt x="1933155" y="3632200"/>
                  </a:lnTo>
                  <a:lnTo>
                    <a:pt x="1939074" y="3632200"/>
                  </a:lnTo>
                  <a:lnTo>
                    <a:pt x="1943290" y="3619500"/>
                  </a:lnTo>
                  <a:lnTo>
                    <a:pt x="1944979" y="3619500"/>
                  </a:lnTo>
                  <a:lnTo>
                    <a:pt x="1948738" y="3632200"/>
                  </a:lnTo>
                  <a:lnTo>
                    <a:pt x="1972030" y="3632200"/>
                  </a:lnTo>
                  <a:lnTo>
                    <a:pt x="1966950" y="3644900"/>
                  </a:lnTo>
                  <a:lnTo>
                    <a:pt x="1981530" y="3644900"/>
                  </a:lnTo>
                  <a:lnTo>
                    <a:pt x="1989302" y="3657612"/>
                  </a:lnTo>
                  <a:lnTo>
                    <a:pt x="2029498" y="3657612"/>
                  </a:lnTo>
                  <a:lnTo>
                    <a:pt x="2026424" y="3644900"/>
                  </a:lnTo>
                  <a:lnTo>
                    <a:pt x="2028901" y="3632200"/>
                  </a:lnTo>
                  <a:lnTo>
                    <a:pt x="2032876" y="3632200"/>
                  </a:lnTo>
                  <a:lnTo>
                    <a:pt x="2032876" y="3644900"/>
                  </a:lnTo>
                  <a:lnTo>
                    <a:pt x="2034362" y="3644900"/>
                  </a:lnTo>
                  <a:lnTo>
                    <a:pt x="2033397" y="3632200"/>
                  </a:lnTo>
                  <a:lnTo>
                    <a:pt x="2033231" y="3632200"/>
                  </a:lnTo>
                  <a:lnTo>
                    <a:pt x="2037092" y="3619500"/>
                  </a:lnTo>
                  <a:lnTo>
                    <a:pt x="2040737" y="3632200"/>
                  </a:lnTo>
                  <a:lnTo>
                    <a:pt x="2040902" y="3632200"/>
                  </a:lnTo>
                  <a:lnTo>
                    <a:pt x="2038527" y="3644900"/>
                  </a:lnTo>
                  <a:lnTo>
                    <a:pt x="2044700" y="3644900"/>
                  </a:lnTo>
                  <a:lnTo>
                    <a:pt x="2042363" y="3656609"/>
                  </a:lnTo>
                  <a:lnTo>
                    <a:pt x="2042261" y="3657155"/>
                  </a:lnTo>
                  <a:lnTo>
                    <a:pt x="2042160" y="3657612"/>
                  </a:lnTo>
                  <a:lnTo>
                    <a:pt x="2043874" y="3657612"/>
                  </a:lnTo>
                  <a:lnTo>
                    <a:pt x="2056536" y="3670300"/>
                  </a:lnTo>
                  <a:lnTo>
                    <a:pt x="2056536" y="3162300"/>
                  </a:lnTo>
                  <a:lnTo>
                    <a:pt x="2048268" y="3162300"/>
                  </a:lnTo>
                  <a:lnTo>
                    <a:pt x="2055685" y="3149600"/>
                  </a:lnTo>
                  <a:lnTo>
                    <a:pt x="2030437" y="3149600"/>
                  </a:lnTo>
                  <a:lnTo>
                    <a:pt x="2019922" y="3136900"/>
                  </a:lnTo>
                  <a:lnTo>
                    <a:pt x="2042172" y="3136900"/>
                  </a:lnTo>
                  <a:lnTo>
                    <a:pt x="2030399" y="3124200"/>
                  </a:lnTo>
                  <a:lnTo>
                    <a:pt x="2008771" y="3124200"/>
                  </a:lnTo>
                  <a:lnTo>
                    <a:pt x="2004148" y="3111512"/>
                  </a:lnTo>
                  <a:lnTo>
                    <a:pt x="2010371" y="3111512"/>
                  </a:lnTo>
                  <a:lnTo>
                    <a:pt x="2006041" y="3098800"/>
                  </a:lnTo>
                  <a:lnTo>
                    <a:pt x="2001393" y="3086100"/>
                  </a:lnTo>
                  <a:lnTo>
                    <a:pt x="1982266" y="3086100"/>
                  </a:lnTo>
                  <a:lnTo>
                    <a:pt x="1970125" y="3098800"/>
                  </a:lnTo>
                  <a:lnTo>
                    <a:pt x="1950897" y="3098800"/>
                  </a:lnTo>
                  <a:lnTo>
                    <a:pt x="1964740" y="3086100"/>
                  </a:lnTo>
                  <a:lnTo>
                    <a:pt x="1968436" y="3086100"/>
                  </a:lnTo>
                  <a:lnTo>
                    <a:pt x="1973719" y="3073400"/>
                  </a:lnTo>
                  <a:lnTo>
                    <a:pt x="1991461" y="3073400"/>
                  </a:lnTo>
                  <a:lnTo>
                    <a:pt x="1984959" y="3060700"/>
                  </a:lnTo>
                  <a:lnTo>
                    <a:pt x="1978685" y="3060700"/>
                  </a:lnTo>
                  <a:lnTo>
                    <a:pt x="1973516" y="3073400"/>
                  </a:lnTo>
                  <a:lnTo>
                    <a:pt x="1970341" y="3060700"/>
                  </a:lnTo>
                  <a:lnTo>
                    <a:pt x="1963572" y="3060700"/>
                  </a:lnTo>
                  <a:lnTo>
                    <a:pt x="1966950" y="3048000"/>
                  </a:lnTo>
                  <a:lnTo>
                    <a:pt x="1944674" y="3048000"/>
                  </a:lnTo>
                  <a:lnTo>
                    <a:pt x="1943290" y="3035300"/>
                  </a:lnTo>
                  <a:lnTo>
                    <a:pt x="1954136" y="3035300"/>
                  </a:lnTo>
                  <a:lnTo>
                    <a:pt x="1957133" y="3022600"/>
                  </a:lnTo>
                  <a:lnTo>
                    <a:pt x="1967801" y="3022600"/>
                  </a:lnTo>
                  <a:lnTo>
                    <a:pt x="1960194" y="3009900"/>
                  </a:lnTo>
                  <a:lnTo>
                    <a:pt x="1951748" y="3022600"/>
                  </a:lnTo>
                  <a:lnTo>
                    <a:pt x="1934845" y="3022600"/>
                  </a:lnTo>
                  <a:lnTo>
                    <a:pt x="1939074" y="3009900"/>
                  </a:lnTo>
                  <a:lnTo>
                    <a:pt x="1919770" y="3009900"/>
                  </a:lnTo>
                  <a:lnTo>
                    <a:pt x="1915185" y="3022600"/>
                  </a:lnTo>
                  <a:lnTo>
                    <a:pt x="1914626" y="3009900"/>
                  </a:lnTo>
                  <a:lnTo>
                    <a:pt x="1912937" y="3009900"/>
                  </a:lnTo>
                  <a:lnTo>
                    <a:pt x="1923008" y="2997200"/>
                  </a:lnTo>
                  <a:lnTo>
                    <a:pt x="1917915" y="2997200"/>
                  </a:lnTo>
                  <a:lnTo>
                    <a:pt x="1925345" y="2984500"/>
                  </a:lnTo>
                  <a:lnTo>
                    <a:pt x="1914626" y="2984500"/>
                  </a:lnTo>
                  <a:lnTo>
                    <a:pt x="1924697" y="2971800"/>
                  </a:lnTo>
                  <a:lnTo>
                    <a:pt x="1916252" y="2971800"/>
                  </a:lnTo>
                  <a:lnTo>
                    <a:pt x="1915147" y="2959100"/>
                  </a:lnTo>
                  <a:lnTo>
                    <a:pt x="1910575" y="2959100"/>
                  </a:lnTo>
                  <a:lnTo>
                    <a:pt x="1906320" y="2946400"/>
                  </a:lnTo>
                  <a:lnTo>
                    <a:pt x="1922716" y="2946400"/>
                  </a:lnTo>
                  <a:lnTo>
                    <a:pt x="1923008" y="2946590"/>
                  </a:lnTo>
                  <a:lnTo>
                    <a:pt x="1923249" y="2946400"/>
                  </a:lnTo>
                  <a:lnTo>
                    <a:pt x="1928926" y="2946400"/>
                  </a:lnTo>
                  <a:lnTo>
                    <a:pt x="1927047" y="2943453"/>
                  </a:lnTo>
                  <a:lnTo>
                    <a:pt x="1930615" y="2940672"/>
                  </a:lnTo>
                  <a:lnTo>
                    <a:pt x="1925891" y="2941624"/>
                  </a:lnTo>
                  <a:lnTo>
                    <a:pt x="1920875" y="2933700"/>
                  </a:lnTo>
                  <a:lnTo>
                    <a:pt x="1910689" y="2933700"/>
                  </a:lnTo>
                  <a:lnTo>
                    <a:pt x="1904492" y="2924391"/>
                  </a:lnTo>
                  <a:lnTo>
                    <a:pt x="1904492" y="3136900"/>
                  </a:lnTo>
                  <a:lnTo>
                    <a:pt x="1894344" y="3136900"/>
                  </a:lnTo>
                  <a:lnTo>
                    <a:pt x="1896033" y="3124200"/>
                  </a:lnTo>
                  <a:lnTo>
                    <a:pt x="1903641" y="3124200"/>
                  </a:lnTo>
                  <a:lnTo>
                    <a:pt x="1904492" y="3136900"/>
                  </a:lnTo>
                  <a:lnTo>
                    <a:pt x="1904492" y="2924391"/>
                  </a:lnTo>
                  <a:lnTo>
                    <a:pt x="1902244" y="2921000"/>
                  </a:lnTo>
                  <a:lnTo>
                    <a:pt x="1899424" y="2908300"/>
                  </a:lnTo>
                  <a:lnTo>
                    <a:pt x="1897722" y="2921000"/>
                  </a:lnTo>
                  <a:lnTo>
                    <a:pt x="1887093" y="2921000"/>
                  </a:lnTo>
                  <a:lnTo>
                    <a:pt x="1890649" y="2908300"/>
                  </a:lnTo>
                  <a:lnTo>
                    <a:pt x="1896884" y="2908300"/>
                  </a:lnTo>
                  <a:lnTo>
                    <a:pt x="1910410" y="2895600"/>
                  </a:lnTo>
                  <a:lnTo>
                    <a:pt x="1906181" y="2895600"/>
                  </a:lnTo>
                  <a:lnTo>
                    <a:pt x="1900897" y="2882900"/>
                  </a:lnTo>
                  <a:lnTo>
                    <a:pt x="1883359" y="2882900"/>
                  </a:lnTo>
                  <a:lnTo>
                    <a:pt x="1890966" y="2870200"/>
                  </a:lnTo>
                  <a:lnTo>
                    <a:pt x="1896033" y="2870200"/>
                  </a:lnTo>
                  <a:lnTo>
                    <a:pt x="1890966" y="2857500"/>
                  </a:lnTo>
                  <a:lnTo>
                    <a:pt x="1876602" y="2857500"/>
                  </a:lnTo>
                  <a:lnTo>
                    <a:pt x="1886038" y="2844800"/>
                  </a:lnTo>
                  <a:lnTo>
                    <a:pt x="1885276" y="2844800"/>
                  </a:lnTo>
                  <a:lnTo>
                    <a:pt x="1879981" y="2832100"/>
                  </a:lnTo>
                  <a:lnTo>
                    <a:pt x="1870367" y="2832100"/>
                  </a:lnTo>
                  <a:lnTo>
                    <a:pt x="1871306" y="2819400"/>
                  </a:lnTo>
                  <a:lnTo>
                    <a:pt x="1885899" y="2819400"/>
                  </a:lnTo>
                  <a:lnTo>
                    <a:pt x="1876602" y="2806700"/>
                  </a:lnTo>
                  <a:lnTo>
                    <a:pt x="1867090" y="2806700"/>
                  </a:lnTo>
                  <a:lnTo>
                    <a:pt x="1872373" y="2794000"/>
                  </a:lnTo>
                  <a:lnTo>
                    <a:pt x="1868995" y="2794000"/>
                  </a:lnTo>
                  <a:lnTo>
                    <a:pt x="1863928" y="2806700"/>
                  </a:lnTo>
                  <a:lnTo>
                    <a:pt x="1861388" y="2806700"/>
                  </a:lnTo>
                  <a:lnTo>
                    <a:pt x="1861388" y="2832100"/>
                  </a:lnTo>
                  <a:lnTo>
                    <a:pt x="1856320" y="2844800"/>
                  </a:lnTo>
                  <a:lnTo>
                    <a:pt x="1852091" y="2844800"/>
                  </a:lnTo>
                  <a:lnTo>
                    <a:pt x="1851253" y="2832100"/>
                  </a:lnTo>
                  <a:lnTo>
                    <a:pt x="1861388" y="2832100"/>
                  </a:lnTo>
                  <a:lnTo>
                    <a:pt x="1861388" y="2806700"/>
                  </a:lnTo>
                  <a:lnTo>
                    <a:pt x="1860550" y="2806700"/>
                  </a:lnTo>
                  <a:lnTo>
                    <a:pt x="1865706" y="2794000"/>
                  </a:lnTo>
                  <a:lnTo>
                    <a:pt x="1841957" y="2794000"/>
                  </a:lnTo>
                  <a:lnTo>
                    <a:pt x="1843646" y="2781300"/>
                  </a:lnTo>
                  <a:lnTo>
                    <a:pt x="1856320" y="2781300"/>
                  </a:lnTo>
                  <a:lnTo>
                    <a:pt x="1872373" y="2768600"/>
                  </a:lnTo>
                  <a:lnTo>
                    <a:pt x="1869846" y="2768600"/>
                  </a:lnTo>
                  <a:lnTo>
                    <a:pt x="1874913" y="2755900"/>
                  </a:lnTo>
                  <a:lnTo>
                    <a:pt x="1846326" y="2755900"/>
                  </a:lnTo>
                  <a:lnTo>
                    <a:pt x="1835188" y="2743200"/>
                  </a:lnTo>
                  <a:lnTo>
                    <a:pt x="1879142" y="2743200"/>
                  </a:lnTo>
                  <a:lnTo>
                    <a:pt x="1874570" y="2730500"/>
                  </a:lnTo>
                  <a:lnTo>
                    <a:pt x="1873224" y="2730500"/>
                  </a:lnTo>
                  <a:lnTo>
                    <a:pt x="1872754" y="2729344"/>
                  </a:lnTo>
                  <a:lnTo>
                    <a:pt x="1872373" y="2730500"/>
                  </a:lnTo>
                  <a:lnTo>
                    <a:pt x="1865617" y="2730500"/>
                  </a:lnTo>
                  <a:lnTo>
                    <a:pt x="1860042" y="2717800"/>
                  </a:lnTo>
                  <a:lnTo>
                    <a:pt x="1864766" y="2717800"/>
                  </a:lnTo>
                  <a:lnTo>
                    <a:pt x="1868233" y="2705100"/>
                  </a:lnTo>
                  <a:lnTo>
                    <a:pt x="1858860" y="2692400"/>
                  </a:lnTo>
                  <a:lnTo>
                    <a:pt x="1840268" y="2692400"/>
                  </a:lnTo>
                  <a:lnTo>
                    <a:pt x="1840268" y="2705100"/>
                  </a:lnTo>
                  <a:lnTo>
                    <a:pt x="1827580" y="2717800"/>
                  </a:lnTo>
                  <a:lnTo>
                    <a:pt x="1826742" y="2705100"/>
                  </a:lnTo>
                  <a:lnTo>
                    <a:pt x="1840268" y="2705100"/>
                  </a:lnTo>
                  <a:lnTo>
                    <a:pt x="1840268" y="2692400"/>
                  </a:lnTo>
                  <a:lnTo>
                    <a:pt x="1830692" y="2692400"/>
                  </a:lnTo>
                  <a:lnTo>
                    <a:pt x="1821675" y="2679700"/>
                  </a:lnTo>
                  <a:lnTo>
                    <a:pt x="1822513" y="2679700"/>
                  </a:lnTo>
                  <a:lnTo>
                    <a:pt x="1822513" y="2667000"/>
                  </a:lnTo>
                  <a:lnTo>
                    <a:pt x="1819986" y="2667000"/>
                  </a:lnTo>
                  <a:lnTo>
                    <a:pt x="1818728" y="2654300"/>
                  </a:lnTo>
                  <a:lnTo>
                    <a:pt x="1817547" y="2641600"/>
                  </a:lnTo>
                  <a:lnTo>
                    <a:pt x="1816531" y="2628900"/>
                  </a:lnTo>
                  <a:lnTo>
                    <a:pt x="1815757" y="2616200"/>
                  </a:lnTo>
                  <a:lnTo>
                    <a:pt x="1829282" y="2616200"/>
                  </a:lnTo>
                  <a:lnTo>
                    <a:pt x="1818398" y="2603500"/>
                  </a:lnTo>
                  <a:lnTo>
                    <a:pt x="1817027" y="2578100"/>
                  </a:lnTo>
                  <a:lnTo>
                    <a:pt x="1826425" y="2565400"/>
                  </a:lnTo>
                  <a:lnTo>
                    <a:pt x="1847862" y="2565400"/>
                  </a:lnTo>
                  <a:lnTo>
                    <a:pt x="1840585" y="2578100"/>
                  </a:lnTo>
                  <a:lnTo>
                    <a:pt x="1836458" y="2590812"/>
                  </a:lnTo>
                  <a:lnTo>
                    <a:pt x="1835505" y="2603500"/>
                  </a:lnTo>
                  <a:lnTo>
                    <a:pt x="1837728" y="2616200"/>
                  </a:lnTo>
                  <a:lnTo>
                    <a:pt x="1871002" y="2616200"/>
                  </a:lnTo>
                  <a:lnTo>
                    <a:pt x="1879981" y="2603500"/>
                  </a:lnTo>
                  <a:lnTo>
                    <a:pt x="1881225" y="2603500"/>
                  </a:lnTo>
                  <a:lnTo>
                    <a:pt x="1885886" y="2590812"/>
                  </a:lnTo>
                  <a:lnTo>
                    <a:pt x="1877695" y="2590812"/>
                  </a:lnTo>
                  <a:lnTo>
                    <a:pt x="1869846" y="2603500"/>
                  </a:lnTo>
                  <a:lnTo>
                    <a:pt x="1862607" y="2603500"/>
                  </a:lnTo>
                  <a:lnTo>
                    <a:pt x="1856333" y="2590812"/>
                  </a:lnTo>
                  <a:lnTo>
                    <a:pt x="1869706" y="2590812"/>
                  </a:lnTo>
                  <a:lnTo>
                    <a:pt x="1870265" y="2578100"/>
                  </a:lnTo>
                  <a:lnTo>
                    <a:pt x="1882584" y="2578100"/>
                  </a:lnTo>
                  <a:lnTo>
                    <a:pt x="1896884" y="2565400"/>
                  </a:lnTo>
                  <a:lnTo>
                    <a:pt x="1878291" y="2565400"/>
                  </a:lnTo>
                  <a:lnTo>
                    <a:pt x="1885899" y="2552700"/>
                  </a:lnTo>
                  <a:lnTo>
                    <a:pt x="1873859" y="2552700"/>
                  </a:lnTo>
                  <a:lnTo>
                    <a:pt x="1878190" y="2540000"/>
                  </a:lnTo>
                  <a:lnTo>
                    <a:pt x="1886127" y="2540000"/>
                  </a:lnTo>
                  <a:lnTo>
                    <a:pt x="1895195" y="2527300"/>
                  </a:lnTo>
                  <a:lnTo>
                    <a:pt x="1871853" y="2527300"/>
                  </a:lnTo>
                  <a:lnTo>
                    <a:pt x="1869389" y="2515019"/>
                  </a:lnTo>
                  <a:lnTo>
                    <a:pt x="1869300" y="2514625"/>
                  </a:lnTo>
                  <a:lnTo>
                    <a:pt x="1890890" y="2514625"/>
                  </a:lnTo>
                  <a:lnTo>
                    <a:pt x="1888007" y="2501900"/>
                  </a:lnTo>
                  <a:lnTo>
                    <a:pt x="1859699" y="2501900"/>
                  </a:lnTo>
                  <a:lnTo>
                    <a:pt x="1874062" y="2489200"/>
                  </a:lnTo>
                  <a:lnTo>
                    <a:pt x="1867522" y="2489200"/>
                  </a:lnTo>
                  <a:lnTo>
                    <a:pt x="1860727" y="2476500"/>
                  </a:lnTo>
                  <a:lnTo>
                    <a:pt x="1876348" y="2476500"/>
                  </a:lnTo>
                  <a:lnTo>
                    <a:pt x="1870583" y="2463800"/>
                  </a:lnTo>
                  <a:lnTo>
                    <a:pt x="1877441" y="2463800"/>
                  </a:lnTo>
                  <a:lnTo>
                    <a:pt x="1874227" y="2451100"/>
                  </a:lnTo>
                  <a:lnTo>
                    <a:pt x="1883625" y="2451100"/>
                  </a:lnTo>
                  <a:lnTo>
                    <a:pt x="1891804" y="2438412"/>
                  </a:lnTo>
                  <a:lnTo>
                    <a:pt x="1884222" y="2438412"/>
                  </a:lnTo>
                  <a:lnTo>
                    <a:pt x="1874291" y="2425700"/>
                  </a:lnTo>
                  <a:lnTo>
                    <a:pt x="1869846" y="2425700"/>
                  </a:lnTo>
                  <a:lnTo>
                    <a:pt x="1869846" y="2438412"/>
                  </a:lnTo>
                  <a:lnTo>
                    <a:pt x="1869846" y="2451100"/>
                  </a:lnTo>
                  <a:lnTo>
                    <a:pt x="1860550" y="2451100"/>
                  </a:lnTo>
                  <a:lnTo>
                    <a:pt x="1860550" y="2489200"/>
                  </a:lnTo>
                  <a:lnTo>
                    <a:pt x="1857387" y="2489200"/>
                  </a:lnTo>
                  <a:lnTo>
                    <a:pt x="1857387" y="2514625"/>
                  </a:lnTo>
                  <a:lnTo>
                    <a:pt x="1844509" y="2514625"/>
                  </a:lnTo>
                  <a:lnTo>
                    <a:pt x="1845335" y="2501900"/>
                  </a:lnTo>
                  <a:lnTo>
                    <a:pt x="1854365" y="2501900"/>
                  </a:lnTo>
                  <a:lnTo>
                    <a:pt x="1857387" y="2514625"/>
                  </a:lnTo>
                  <a:lnTo>
                    <a:pt x="1857387" y="2489200"/>
                  </a:lnTo>
                  <a:lnTo>
                    <a:pt x="1845335" y="2489200"/>
                  </a:lnTo>
                  <a:lnTo>
                    <a:pt x="1850402" y="2476500"/>
                  </a:lnTo>
                  <a:lnTo>
                    <a:pt x="1859699" y="2476500"/>
                  </a:lnTo>
                  <a:lnTo>
                    <a:pt x="1860550" y="2489200"/>
                  </a:lnTo>
                  <a:lnTo>
                    <a:pt x="1860550" y="2451100"/>
                  </a:lnTo>
                  <a:lnTo>
                    <a:pt x="1864766" y="2438412"/>
                  </a:lnTo>
                  <a:lnTo>
                    <a:pt x="1869846" y="2438412"/>
                  </a:lnTo>
                  <a:lnTo>
                    <a:pt x="1869846" y="2425700"/>
                  </a:lnTo>
                  <a:lnTo>
                    <a:pt x="1865553" y="2425700"/>
                  </a:lnTo>
                  <a:lnTo>
                    <a:pt x="1873224" y="2413000"/>
                  </a:lnTo>
                  <a:lnTo>
                    <a:pt x="1863077" y="2413000"/>
                  </a:lnTo>
                  <a:lnTo>
                    <a:pt x="1865744" y="2400300"/>
                  </a:lnTo>
                  <a:lnTo>
                    <a:pt x="1866036" y="2400300"/>
                  </a:lnTo>
                  <a:lnTo>
                    <a:pt x="1869503" y="2387600"/>
                  </a:lnTo>
                  <a:lnTo>
                    <a:pt x="1874596" y="2387600"/>
                  </a:lnTo>
                  <a:lnTo>
                    <a:pt x="1874405" y="2381707"/>
                  </a:lnTo>
                  <a:lnTo>
                    <a:pt x="1874291" y="2378075"/>
                  </a:lnTo>
                  <a:lnTo>
                    <a:pt x="1874189" y="2374900"/>
                  </a:lnTo>
                  <a:lnTo>
                    <a:pt x="1884845" y="2374900"/>
                  </a:lnTo>
                  <a:lnTo>
                    <a:pt x="1876755" y="2362200"/>
                  </a:lnTo>
                  <a:lnTo>
                    <a:pt x="1896033" y="2362200"/>
                  </a:lnTo>
                  <a:lnTo>
                    <a:pt x="1883359" y="2349500"/>
                  </a:lnTo>
                  <a:lnTo>
                    <a:pt x="1896033" y="2349500"/>
                  </a:lnTo>
                  <a:lnTo>
                    <a:pt x="1892655" y="2336800"/>
                  </a:lnTo>
                  <a:lnTo>
                    <a:pt x="1900262" y="2336800"/>
                  </a:lnTo>
                  <a:lnTo>
                    <a:pt x="1901952" y="2324100"/>
                  </a:lnTo>
                  <a:lnTo>
                    <a:pt x="1912937" y="2324100"/>
                  </a:lnTo>
                  <a:lnTo>
                    <a:pt x="1914626" y="2311400"/>
                  </a:lnTo>
                  <a:lnTo>
                    <a:pt x="1909559" y="2311400"/>
                  </a:lnTo>
                  <a:lnTo>
                    <a:pt x="1901609" y="2298700"/>
                  </a:lnTo>
                  <a:lnTo>
                    <a:pt x="1906181" y="2298700"/>
                  </a:lnTo>
                  <a:lnTo>
                    <a:pt x="1900262" y="2286000"/>
                  </a:lnTo>
                  <a:lnTo>
                    <a:pt x="1907019" y="2286000"/>
                  </a:lnTo>
                  <a:lnTo>
                    <a:pt x="1899424" y="2273300"/>
                  </a:lnTo>
                  <a:lnTo>
                    <a:pt x="1921319" y="2273300"/>
                  </a:lnTo>
                  <a:lnTo>
                    <a:pt x="1922919" y="2285314"/>
                  </a:lnTo>
                  <a:lnTo>
                    <a:pt x="1922818" y="2283041"/>
                  </a:lnTo>
                  <a:lnTo>
                    <a:pt x="1922170" y="2273300"/>
                  </a:lnTo>
                  <a:lnTo>
                    <a:pt x="1923008" y="2273300"/>
                  </a:lnTo>
                  <a:lnTo>
                    <a:pt x="1923008" y="2286000"/>
                  </a:lnTo>
                  <a:lnTo>
                    <a:pt x="1926386" y="2273300"/>
                  </a:lnTo>
                  <a:lnTo>
                    <a:pt x="1927237" y="2273300"/>
                  </a:lnTo>
                  <a:lnTo>
                    <a:pt x="1923859" y="2286000"/>
                  </a:lnTo>
                  <a:lnTo>
                    <a:pt x="1927237" y="2286000"/>
                  </a:lnTo>
                  <a:lnTo>
                    <a:pt x="1927733" y="2285314"/>
                  </a:lnTo>
                  <a:lnTo>
                    <a:pt x="1930971" y="2273300"/>
                  </a:lnTo>
                  <a:lnTo>
                    <a:pt x="1929409" y="2283041"/>
                  </a:lnTo>
                  <a:lnTo>
                    <a:pt x="1936534" y="2273300"/>
                  </a:lnTo>
                  <a:lnTo>
                    <a:pt x="1936394" y="2283041"/>
                  </a:lnTo>
                  <a:lnTo>
                    <a:pt x="1936343" y="2286000"/>
                  </a:lnTo>
                  <a:lnTo>
                    <a:pt x="1945589" y="2286000"/>
                  </a:lnTo>
                  <a:lnTo>
                    <a:pt x="1943506" y="2298700"/>
                  </a:lnTo>
                  <a:lnTo>
                    <a:pt x="1946808" y="2298700"/>
                  </a:lnTo>
                  <a:lnTo>
                    <a:pt x="1953437" y="2286000"/>
                  </a:lnTo>
                  <a:lnTo>
                    <a:pt x="1947519" y="2298700"/>
                  </a:lnTo>
                  <a:lnTo>
                    <a:pt x="1959305" y="2298700"/>
                  </a:lnTo>
                  <a:lnTo>
                    <a:pt x="1951748" y="2311400"/>
                  </a:lnTo>
                  <a:lnTo>
                    <a:pt x="1968004" y="2311400"/>
                  </a:lnTo>
                  <a:lnTo>
                    <a:pt x="1959622" y="2322601"/>
                  </a:lnTo>
                  <a:lnTo>
                    <a:pt x="1968792" y="2311400"/>
                  </a:lnTo>
                  <a:lnTo>
                    <a:pt x="1988083" y="2311400"/>
                  </a:lnTo>
                  <a:lnTo>
                    <a:pt x="1986394" y="2324100"/>
                  </a:lnTo>
                  <a:lnTo>
                    <a:pt x="1982901" y="2324100"/>
                  </a:lnTo>
                  <a:lnTo>
                    <a:pt x="1985848" y="2336800"/>
                  </a:lnTo>
                  <a:lnTo>
                    <a:pt x="1993150" y="2336800"/>
                  </a:lnTo>
                  <a:lnTo>
                    <a:pt x="1995690" y="2324100"/>
                  </a:lnTo>
                  <a:lnTo>
                    <a:pt x="1989912" y="2324100"/>
                  </a:lnTo>
                  <a:lnTo>
                    <a:pt x="1988820" y="2311400"/>
                  </a:lnTo>
                  <a:lnTo>
                    <a:pt x="1995690" y="2311400"/>
                  </a:lnTo>
                  <a:lnTo>
                    <a:pt x="1998218" y="2324100"/>
                  </a:lnTo>
                  <a:lnTo>
                    <a:pt x="2010054" y="2324100"/>
                  </a:lnTo>
                  <a:lnTo>
                    <a:pt x="2005825" y="2336800"/>
                  </a:lnTo>
                  <a:lnTo>
                    <a:pt x="2006676" y="2336800"/>
                  </a:lnTo>
                  <a:lnTo>
                    <a:pt x="2005965" y="2338908"/>
                  </a:lnTo>
                  <a:lnTo>
                    <a:pt x="2005825" y="2338755"/>
                  </a:lnTo>
                  <a:lnTo>
                    <a:pt x="2004136" y="2340445"/>
                  </a:lnTo>
                  <a:lnTo>
                    <a:pt x="2000758" y="2342972"/>
                  </a:lnTo>
                  <a:lnTo>
                    <a:pt x="1994001" y="2345499"/>
                  </a:lnTo>
                  <a:lnTo>
                    <a:pt x="1999068" y="2345499"/>
                  </a:lnTo>
                  <a:lnTo>
                    <a:pt x="2004707" y="2342692"/>
                  </a:lnTo>
                  <a:lnTo>
                    <a:pt x="2002866" y="2348230"/>
                  </a:lnTo>
                  <a:lnTo>
                    <a:pt x="2005850" y="2342134"/>
                  </a:lnTo>
                  <a:lnTo>
                    <a:pt x="2009216" y="2341283"/>
                  </a:lnTo>
                  <a:lnTo>
                    <a:pt x="2007514" y="2340445"/>
                  </a:lnTo>
                  <a:lnTo>
                    <a:pt x="2006942" y="2339886"/>
                  </a:lnTo>
                  <a:lnTo>
                    <a:pt x="2008466" y="2336800"/>
                  </a:lnTo>
                  <a:lnTo>
                    <a:pt x="2012315" y="2336800"/>
                  </a:lnTo>
                  <a:lnTo>
                    <a:pt x="2012569" y="2348230"/>
                  </a:lnTo>
                  <a:lnTo>
                    <a:pt x="2012594" y="2349500"/>
                  </a:lnTo>
                  <a:lnTo>
                    <a:pt x="2028647" y="2349500"/>
                  </a:lnTo>
                  <a:lnTo>
                    <a:pt x="2018182" y="2362200"/>
                  </a:lnTo>
                  <a:lnTo>
                    <a:pt x="2047976" y="2362200"/>
                  </a:lnTo>
                  <a:lnTo>
                    <a:pt x="2052243" y="2349500"/>
                  </a:lnTo>
                  <a:lnTo>
                    <a:pt x="2052307" y="2362200"/>
                  </a:lnTo>
                  <a:lnTo>
                    <a:pt x="2046579" y="2374900"/>
                  </a:lnTo>
                  <a:lnTo>
                    <a:pt x="2048078" y="2374900"/>
                  </a:lnTo>
                  <a:lnTo>
                    <a:pt x="2045754" y="2378075"/>
                  </a:lnTo>
                  <a:lnTo>
                    <a:pt x="2048929" y="2374900"/>
                  </a:lnTo>
                  <a:lnTo>
                    <a:pt x="2045550" y="2387600"/>
                  </a:lnTo>
                  <a:lnTo>
                    <a:pt x="2051329" y="2374900"/>
                  </a:lnTo>
                  <a:lnTo>
                    <a:pt x="2050618" y="2387600"/>
                  </a:lnTo>
                  <a:lnTo>
                    <a:pt x="2053272" y="2387600"/>
                  </a:lnTo>
                  <a:lnTo>
                    <a:pt x="2053158" y="2400300"/>
                  </a:lnTo>
                  <a:lnTo>
                    <a:pt x="2038858" y="2400300"/>
                  </a:lnTo>
                  <a:lnTo>
                    <a:pt x="2047976" y="2413000"/>
                  </a:lnTo>
                  <a:lnTo>
                    <a:pt x="2059914" y="2413000"/>
                  </a:lnTo>
                  <a:lnTo>
                    <a:pt x="2047240" y="2425700"/>
                  </a:lnTo>
                  <a:lnTo>
                    <a:pt x="2064981" y="2425700"/>
                  </a:lnTo>
                  <a:lnTo>
                    <a:pt x="2059978" y="2438222"/>
                  </a:lnTo>
                  <a:lnTo>
                    <a:pt x="2059914" y="2438412"/>
                  </a:lnTo>
                  <a:lnTo>
                    <a:pt x="2078494" y="2438412"/>
                  </a:lnTo>
                  <a:lnTo>
                    <a:pt x="2067293" y="2451100"/>
                  </a:lnTo>
                  <a:lnTo>
                    <a:pt x="2083854" y="2451100"/>
                  </a:lnTo>
                  <a:lnTo>
                    <a:pt x="2075967" y="2463800"/>
                  </a:lnTo>
                  <a:lnTo>
                    <a:pt x="2088476" y="2463800"/>
                  </a:lnTo>
                  <a:lnTo>
                    <a:pt x="2092871" y="2451100"/>
                  </a:lnTo>
                  <a:lnTo>
                    <a:pt x="2084844" y="2451100"/>
                  </a:lnTo>
                  <a:lnTo>
                    <a:pt x="2087067" y="2438412"/>
                  </a:lnTo>
                  <a:lnTo>
                    <a:pt x="2087016" y="2438222"/>
                  </a:lnTo>
                  <a:lnTo>
                    <a:pt x="2090801" y="2425700"/>
                  </a:lnTo>
                  <a:lnTo>
                    <a:pt x="2089492" y="2425700"/>
                  </a:lnTo>
                  <a:lnTo>
                    <a:pt x="2088654" y="2413000"/>
                  </a:lnTo>
                  <a:lnTo>
                    <a:pt x="2093455" y="2413000"/>
                  </a:lnTo>
                  <a:lnTo>
                    <a:pt x="2093722" y="2425700"/>
                  </a:lnTo>
                  <a:lnTo>
                    <a:pt x="2096985" y="2425700"/>
                  </a:lnTo>
                  <a:lnTo>
                    <a:pt x="2115121" y="2425700"/>
                  </a:lnTo>
                  <a:lnTo>
                    <a:pt x="2108885" y="2435364"/>
                  </a:lnTo>
                  <a:lnTo>
                    <a:pt x="2108885" y="2463800"/>
                  </a:lnTo>
                  <a:lnTo>
                    <a:pt x="2105545" y="2476500"/>
                  </a:lnTo>
                  <a:lnTo>
                    <a:pt x="2095919" y="2476500"/>
                  </a:lnTo>
                  <a:lnTo>
                    <a:pt x="2103755" y="2463800"/>
                  </a:lnTo>
                  <a:lnTo>
                    <a:pt x="2108885" y="2463800"/>
                  </a:lnTo>
                  <a:lnTo>
                    <a:pt x="2108885" y="2435364"/>
                  </a:lnTo>
                  <a:lnTo>
                    <a:pt x="2107031" y="2438222"/>
                  </a:lnTo>
                  <a:lnTo>
                    <a:pt x="2106917" y="2438400"/>
                  </a:lnTo>
                  <a:lnTo>
                    <a:pt x="2096985" y="2425700"/>
                  </a:lnTo>
                  <a:lnTo>
                    <a:pt x="2087092" y="2438222"/>
                  </a:lnTo>
                  <a:lnTo>
                    <a:pt x="2087067" y="2438412"/>
                  </a:lnTo>
                  <a:lnTo>
                    <a:pt x="2093722" y="2438412"/>
                  </a:lnTo>
                  <a:lnTo>
                    <a:pt x="2093722" y="2451100"/>
                  </a:lnTo>
                  <a:lnTo>
                    <a:pt x="2098789" y="2451100"/>
                  </a:lnTo>
                  <a:lnTo>
                    <a:pt x="2106396" y="2451100"/>
                  </a:lnTo>
                  <a:lnTo>
                    <a:pt x="2099830" y="2463800"/>
                  </a:lnTo>
                  <a:lnTo>
                    <a:pt x="2096693" y="2463800"/>
                  </a:lnTo>
                  <a:lnTo>
                    <a:pt x="2091182" y="2476500"/>
                  </a:lnTo>
                  <a:lnTo>
                    <a:pt x="2085263" y="2476500"/>
                  </a:lnTo>
                  <a:lnTo>
                    <a:pt x="2083574" y="2489200"/>
                  </a:lnTo>
                  <a:lnTo>
                    <a:pt x="2086952" y="2489200"/>
                  </a:lnTo>
                  <a:lnTo>
                    <a:pt x="2082736" y="2501900"/>
                  </a:lnTo>
                  <a:lnTo>
                    <a:pt x="2081047" y="2501900"/>
                  </a:lnTo>
                  <a:lnTo>
                    <a:pt x="2079510" y="2507665"/>
                  </a:lnTo>
                  <a:lnTo>
                    <a:pt x="2085263" y="2501900"/>
                  </a:lnTo>
                  <a:lnTo>
                    <a:pt x="2092515" y="2501900"/>
                  </a:lnTo>
                  <a:lnTo>
                    <a:pt x="2088959" y="2514625"/>
                  </a:lnTo>
                  <a:lnTo>
                    <a:pt x="2098789" y="2514625"/>
                  </a:lnTo>
                  <a:lnTo>
                    <a:pt x="2100478" y="2501900"/>
                  </a:lnTo>
                  <a:lnTo>
                    <a:pt x="2105558" y="2514625"/>
                  </a:lnTo>
                  <a:lnTo>
                    <a:pt x="2114829" y="2514625"/>
                  </a:lnTo>
                  <a:lnTo>
                    <a:pt x="2108085" y="2527300"/>
                  </a:lnTo>
                  <a:lnTo>
                    <a:pt x="2103018" y="2527300"/>
                  </a:lnTo>
                  <a:lnTo>
                    <a:pt x="2097100" y="2540000"/>
                  </a:lnTo>
                  <a:lnTo>
                    <a:pt x="2109216" y="2540000"/>
                  </a:lnTo>
                  <a:lnTo>
                    <a:pt x="2108085" y="2540571"/>
                  </a:lnTo>
                  <a:lnTo>
                    <a:pt x="2105545" y="2540571"/>
                  </a:lnTo>
                  <a:lnTo>
                    <a:pt x="2105545" y="2541409"/>
                  </a:lnTo>
                  <a:lnTo>
                    <a:pt x="2109774" y="2542184"/>
                  </a:lnTo>
                  <a:lnTo>
                    <a:pt x="2115693" y="2543022"/>
                  </a:lnTo>
                  <a:lnTo>
                    <a:pt x="2118931" y="2542184"/>
                  </a:lnTo>
                  <a:lnTo>
                    <a:pt x="2128367" y="2539720"/>
                  </a:lnTo>
                  <a:lnTo>
                    <a:pt x="2131745" y="2537193"/>
                  </a:lnTo>
                  <a:lnTo>
                    <a:pt x="2129218" y="2538882"/>
                  </a:lnTo>
                  <a:lnTo>
                    <a:pt x="2120760" y="2541409"/>
                  </a:lnTo>
                  <a:lnTo>
                    <a:pt x="2118233" y="2541409"/>
                  </a:lnTo>
                  <a:lnTo>
                    <a:pt x="2114842" y="2542184"/>
                  </a:lnTo>
                  <a:lnTo>
                    <a:pt x="2114004" y="2542184"/>
                  </a:lnTo>
                  <a:lnTo>
                    <a:pt x="2114004" y="2541409"/>
                  </a:lnTo>
                  <a:lnTo>
                    <a:pt x="2111464" y="2541409"/>
                  </a:lnTo>
                  <a:lnTo>
                    <a:pt x="2111464" y="2540000"/>
                  </a:lnTo>
                  <a:lnTo>
                    <a:pt x="2123300" y="2540000"/>
                  </a:lnTo>
                  <a:lnTo>
                    <a:pt x="2134247" y="2527300"/>
                  </a:lnTo>
                  <a:lnTo>
                    <a:pt x="2116531" y="2527300"/>
                  </a:lnTo>
                  <a:lnTo>
                    <a:pt x="2135086" y="2514625"/>
                  </a:lnTo>
                  <a:lnTo>
                    <a:pt x="2137676" y="2527300"/>
                  </a:lnTo>
                  <a:lnTo>
                    <a:pt x="2139937" y="2538234"/>
                  </a:lnTo>
                  <a:lnTo>
                    <a:pt x="2136927" y="2538920"/>
                  </a:lnTo>
                  <a:lnTo>
                    <a:pt x="2127516" y="2541587"/>
                  </a:lnTo>
                  <a:lnTo>
                    <a:pt x="2116848" y="2545207"/>
                  </a:lnTo>
                  <a:lnTo>
                    <a:pt x="2105545" y="2549779"/>
                  </a:lnTo>
                  <a:lnTo>
                    <a:pt x="2114702" y="2547289"/>
                  </a:lnTo>
                  <a:lnTo>
                    <a:pt x="2125395" y="2545156"/>
                  </a:lnTo>
                  <a:lnTo>
                    <a:pt x="2135975" y="2542184"/>
                  </a:lnTo>
                  <a:lnTo>
                    <a:pt x="2138515" y="2543022"/>
                  </a:lnTo>
                  <a:lnTo>
                    <a:pt x="2131745" y="2546400"/>
                  </a:lnTo>
                  <a:lnTo>
                    <a:pt x="2124989" y="2548090"/>
                  </a:lnTo>
                  <a:lnTo>
                    <a:pt x="2129218" y="2547251"/>
                  </a:lnTo>
                  <a:lnTo>
                    <a:pt x="2121611" y="2551468"/>
                  </a:lnTo>
                  <a:lnTo>
                    <a:pt x="2132596" y="2548090"/>
                  </a:lnTo>
                  <a:lnTo>
                    <a:pt x="2139619" y="2543987"/>
                  </a:lnTo>
                  <a:lnTo>
                    <a:pt x="2141893" y="2541613"/>
                  </a:lnTo>
                  <a:lnTo>
                    <a:pt x="2139721" y="2540800"/>
                  </a:lnTo>
                  <a:lnTo>
                    <a:pt x="2133435" y="2541409"/>
                  </a:lnTo>
                  <a:lnTo>
                    <a:pt x="2136813" y="2539720"/>
                  </a:lnTo>
                  <a:lnTo>
                    <a:pt x="2140026" y="2538653"/>
                  </a:lnTo>
                  <a:lnTo>
                    <a:pt x="2140305" y="2540000"/>
                  </a:lnTo>
                  <a:lnTo>
                    <a:pt x="2143087" y="2540000"/>
                  </a:lnTo>
                  <a:lnTo>
                    <a:pt x="2146109" y="2552700"/>
                  </a:lnTo>
                  <a:lnTo>
                    <a:pt x="2129980" y="2552700"/>
                  </a:lnTo>
                  <a:lnTo>
                    <a:pt x="2130907" y="2552319"/>
                  </a:lnTo>
                  <a:lnTo>
                    <a:pt x="2128367" y="2551468"/>
                  </a:lnTo>
                  <a:lnTo>
                    <a:pt x="2111464" y="2557386"/>
                  </a:lnTo>
                  <a:lnTo>
                    <a:pt x="2116531" y="2557386"/>
                  </a:lnTo>
                  <a:lnTo>
                    <a:pt x="2120760" y="2556535"/>
                  </a:lnTo>
                  <a:lnTo>
                    <a:pt x="2128228" y="2553436"/>
                  </a:lnTo>
                  <a:lnTo>
                    <a:pt x="2113153" y="2565400"/>
                  </a:lnTo>
                  <a:lnTo>
                    <a:pt x="2099056" y="2565400"/>
                  </a:lnTo>
                  <a:lnTo>
                    <a:pt x="2087803" y="2578100"/>
                  </a:lnTo>
                  <a:lnTo>
                    <a:pt x="2098789" y="2578100"/>
                  </a:lnTo>
                  <a:lnTo>
                    <a:pt x="2092693" y="2591181"/>
                  </a:lnTo>
                  <a:lnTo>
                    <a:pt x="2088654" y="2603500"/>
                  </a:lnTo>
                  <a:lnTo>
                    <a:pt x="2096935" y="2603500"/>
                  </a:lnTo>
                  <a:lnTo>
                    <a:pt x="2104275" y="2590812"/>
                  </a:lnTo>
                  <a:lnTo>
                    <a:pt x="2110232" y="2590812"/>
                  </a:lnTo>
                  <a:lnTo>
                    <a:pt x="2105228" y="2603500"/>
                  </a:lnTo>
                  <a:lnTo>
                    <a:pt x="2114842" y="2603500"/>
                  </a:lnTo>
                  <a:lnTo>
                    <a:pt x="2110321" y="2616200"/>
                  </a:lnTo>
                  <a:lnTo>
                    <a:pt x="2109495" y="2616200"/>
                  </a:lnTo>
                  <a:lnTo>
                    <a:pt x="2098789" y="2628900"/>
                  </a:lnTo>
                  <a:lnTo>
                    <a:pt x="2108085" y="2628900"/>
                  </a:lnTo>
                  <a:lnTo>
                    <a:pt x="2106815" y="2641600"/>
                  </a:lnTo>
                  <a:lnTo>
                    <a:pt x="2105545" y="2641600"/>
                  </a:lnTo>
                  <a:lnTo>
                    <a:pt x="2092871" y="2654300"/>
                  </a:lnTo>
                  <a:lnTo>
                    <a:pt x="2116518" y="2654300"/>
                  </a:lnTo>
                  <a:lnTo>
                    <a:pt x="2124138" y="2667000"/>
                  </a:lnTo>
                  <a:lnTo>
                    <a:pt x="2139086" y="2667000"/>
                  </a:lnTo>
                  <a:lnTo>
                    <a:pt x="2148649" y="2679700"/>
                  </a:lnTo>
                  <a:lnTo>
                    <a:pt x="2137664" y="2679700"/>
                  </a:lnTo>
                  <a:lnTo>
                    <a:pt x="2131974" y="2692400"/>
                  </a:lnTo>
                  <a:lnTo>
                    <a:pt x="2137664" y="2692400"/>
                  </a:lnTo>
                  <a:lnTo>
                    <a:pt x="2129472" y="2705100"/>
                  </a:lnTo>
                  <a:lnTo>
                    <a:pt x="2137765" y="2705100"/>
                  </a:lnTo>
                  <a:lnTo>
                    <a:pt x="2131745" y="2717800"/>
                  </a:lnTo>
                  <a:lnTo>
                    <a:pt x="2136343" y="2717800"/>
                  </a:lnTo>
                  <a:lnTo>
                    <a:pt x="2139353" y="2730500"/>
                  </a:lnTo>
                  <a:lnTo>
                    <a:pt x="2141994" y="2730500"/>
                  </a:lnTo>
                  <a:lnTo>
                    <a:pt x="2145754" y="2743200"/>
                  </a:lnTo>
                  <a:lnTo>
                    <a:pt x="2161540" y="2743200"/>
                  </a:lnTo>
                  <a:lnTo>
                    <a:pt x="2169147" y="2755900"/>
                  </a:lnTo>
                  <a:lnTo>
                    <a:pt x="2127516" y="2755900"/>
                  </a:lnTo>
                  <a:lnTo>
                    <a:pt x="2127897" y="2768600"/>
                  </a:lnTo>
                  <a:lnTo>
                    <a:pt x="2135606" y="2768600"/>
                  </a:lnTo>
                  <a:lnTo>
                    <a:pt x="2135975" y="2781300"/>
                  </a:lnTo>
                  <a:lnTo>
                    <a:pt x="2143137" y="2781300"/>
                  </a:lnTo>
                  <a:lnTo>
                    <a:pt x="2148967" y="2768600"/>
                  </a:lnTo>
                  <a:lnTo>
                    <a:pt x="2161324" y="2768600"/>
                  </a:lnTo>
                  <a:lnTo>
                    <a:pt x="2163788" y="2781300"/>
                  </a:lnTo>
                  <a:lnTo>
                    <a:pt x="2150554" y="2781300"/>
                  </a:lnTo>
                  <a:lnTo>
                    <a:pt x="2138273" y="2794000"/>
                  </a:lnTo>
                  <a:lnTo>
                    <a:pt x="2168931" y="2794000"/>
                  </a:lnTo>
                  <a:lnTo>
                    <a:pt x="2147811" y="2806700"/>
                  </a:lnTo>
                  <a:lnTo>
                    <a:pt x="2156256" y="2806700"/>
                  </a:lnTo>
                  <a:lnTo>
                    <a:pt x="2151837" y="2819400"/>
                  </a:lnTo>
                  <a:lnTo>
                    <a:pt x="2152027" y="2819400"/>
                  </a:lnTo>
                  <a:lnTo>
                    <a:pt x="2157412" y="2832100"/>
                  </a:lnTo>
                  <a:lnTo>
                    <a:pt x="2164702" y="2832100"/>
                  </a:lnTo>
                  <a:lnTo>
                    <a:pt x="2171992" y="2844800"/>
                  </a:lnTo>
                  <a:lnTo>
                    <a:pt x="2160486" y="2844800"/>
                  </a:lnTo>
                  <a:lnTo>
                    <a:pt x="2165718" y="2857500"/>
                  </a:lnTo>
                  <a:lnTo>
                    <a:pt x="2165019" y="2870200"/>
                  </a:lnTo>
                  <a:lnTo>
                    <a:pt x="2160359" y="2882900"/>
                  </a:lnTo>
                  <a:lnTo>
                    <a:pt x="2153716" y="2895600"/>
                  </a:lnTo>
                  <a:lnTo>
                    <a:pt x="2163864" y="2895600"/>
                  </a:lnTo>
                  <a:lnTo>
                    <a:pt x="2179078" y="2895600"/>
                  </a:lnTo>
                  <a:lnTo>
                    <a:pt x="2171763" y="2904756"/>
                  </a:lnTo>
                  <a:lnTo>
                    <a:pt x="2174824" y="2908300"/>
                  </a:lnTo>
                  <a:lnTo>
                    <a:pt x="2183727" y="2921000"/>
                  </a:lnTo>
                  <a:lnTo>
                    <a:pt x="2186914" y="2921000"/>
                  </a:lnTo>
                  <a:lnTo>
                    <a:pt x="2180767" y="2933700"/>
                  </a:lnTo>
                  <a:lnTo>
                    <a:pt x="2188578" y="2933700"/>
                  </a:lnTo>
                  <a:lnTo>
                    <a:pt x="2197316" y="2946400"/>
                  </a:lnTo>
                  <a:lnTo>
                    <a:pt x="2191753" y="2946400"/>
                  </a:lnTo>
                  <a:lnTo>
                    <a:pt x="2190966" y="2959100"/>
                  </a:lnTo>
                  <a:lnTo>
                    <a:pt x="2192490" y="2971800"/>
                  </a:lnTo>
                  <a:lnTo>
                    <a:pt x="2190686" y="2984500"/>
                  </a:lnTo>
                  <a:lnTo>
                    <a:pt x="2179917" y="2997200"/>
                  </a:lnTo>
                  <a:lnTo>
                    <a:pt x="2188260" y="2997200"/>
                  </a:lnTo>
                  <a:lnTo>
                    <a:pt x="2189302" y="3009900"/>
                  </a:lnTo>
                  <a:lnTo>
                    <a:pt x="2186051" y="3009900"/>
                  </a:lnTo>
                  <a:lnTo>
                    <a:pt x="2179332" y="3022600"/>
                  </a:lnTo>
                  <a:lnTo>
                    <a:pt x="2174837" y="3022600"/>
                  </a:lnTo>
                  <a:lnTo>
                    <a:pt x="2182342" y="3035300"/>
                  </a:lnTo>
                  <a:lnTo>
                    <a:pt x="2197671" y="3035300"/>
                  </a:lnTo>
                  <a:lnTo>
                    <a:pt x="2177389" y="3048000"/>
                  </a:lnTo>
                  <a:lnTo>
                    <a:pt x="2190585" y="3048000"/>
                  </a:lnTo>
                  <a:lnTo>
                    <a:pt x="2182520" y="3060700"/>
                  </a:lnTo>
                  <a:lnTo>
                    <a:pt x="2174849" y="3060700"/>
                  </a:lnTo>
                  <a:lnTo>
                    <a:pt x="2190064" y="3073400"/>
                  </a:lnTo>
                  <a:lnTo>
                    <a:pt x="2188375" y="3073400"/>
                  </a:lnTo>
                  <a:lnTo>
                    <a:pt x="2178227" y="3086100"/>
                  </a:lnTo>
                  <a:lnTo>
                    <a:pt x="2182457" y="3098800"/>
                  </a:lnTo>
                  <a:lnTo>
                    <a:pt x="2170468" y="3098800"/>
                  </a:lnTo>
                  <a:lnTo>
                    <a:pt x="2172525" y="3111512"/>
                  </a:lnTo>
                  <a:lnTo>
                    <a:pt x="2174900" y="3111512"/>
                  </a:lnTo>
                  <a:lnTo>
                    <a:pt x="2175687" y="3124200"/>
                  </a:lnTo>
                  <a:lnTo>
                    <a:pt x="2206117" y="3124200"/>
                  </a:lnTo>
                  <a:lnTo>
                    <a:pt x="2206117" y="2463800"/>
                  </a:lnTo>
                  <a:lnTo>
                    <a:pt x="2196820" y="2463800"/>
                  </a:lnTo>
                  <a:lnTo>
                    <a:pt x="2202738" y="2451100"/>
                  </a:lnTo>
                  <a:lnTo>
                    <a:pt x="2212035" y="2451100"/>
                  </a:lnTo>
                  <a:lnTo>
                    <a:pt x="2212035" y="1727200"/>
                  </a:lnTo>
                  <a:lnTo>
                    <a:pt x="2208657" y="1727200"/>
                  </a:lnTo>
                  <a:lnTo>
                    <a:pt x="2208657" y="1981200"/>
                  </a:lnTo>
                  <a:lnTo>
                    <a:pt x="2207869" y="1992985"/>
                  </a:lnTo>
                  <a:lnTo>
                    <a:pt x="2207806" y="1993900"/>
                  </a:lnTo>
                  <a:lnTo>
                    <a:pt x="2205266" y="1981200"/>
                  </a:lnTo>
                  <a:lnTo>
                    <a:pt x="2208657" y="1981200"/>
                  </a:lnTo>
                  <a:lnTo>
                    <a:pt x="2208657" y="1727200"/>
                  </a:lnTo>
                  <a:lnTo>
                    <a:pt x="2206218" y="1727200"/>
                  </a:lnTo>
                  <a:lnTo>
                    <a:pt x="2201049" y="1735658"/>
                  </a:lnTo>
                  <a:lnTo>
                    <a:pt x="2201049" y="1993900"/>
                  </a:lnTo>
                  <a:lnTo>
                    <a:pt x="2191753" y="1993900"/>
                  </a:lnTo>
                  <a:lnTo>
                    <a:pt x="2191753" y="2197100"/>
                  </a:lnTo>
                  <a:lnTo>
                    <a:pt x="2185835" y="2197100"/>
                  </a:lnTo>
                  <a:lnTo>
                    <a:pt x="2184158" y="2209647"/>
                  </a:lnTo>
                  <a:lnTo>
                    <a:pt x="2184146" y="2209800"/>
                  </a:lnTo>
                  <a:lnTo>
                    <a:pt x="2180501" y="2209800"/>
                  </a:lnTo>
                  <a:lnTo>
                    <a:pt x="2180501" y="2743200"/>
                  </a:lnTo>
                  <a:lnTo>
                    <a:pt x="2172106" y="2743200"/>
                  </a:lnTo>
                  <a:lnTo>
                    <a:pt x="2178227" y="2730500"/>
                  </a:lnTo>
                  <a:lnTo>
                    <a:pt x="2180501" y="2743200"/>
                  </a:lnTo>
                  <a:lnTo>
                    <a:pt x="2180501" y="2209800"/>
                  </a:lnTo>
                  <a:lnTo>
                    <a:pt x="2179078" y="2209800"/>
                  </a:lnTo>
                  <a:lnTo>
                    <a:pt x="2179078" y="2349500"/>
                  </a:lnTo>
                  <a:lnTo>
                    <a:pt x="2174456" y="2362200"/>
                  </a:lnTo>
                  <a:lnTo>
                    <a:pt x="2159343" y="2362200"/>
                  </a:lnTo>
                  <a:lnTo>
                    <a:pt x="2166188" y="2349500"/>
                  </a:lnTo>
                  <a:lnTo>
                    <a:pt x="2179078" y="2349500"/>
                  </a:lnTo>
                  <a:lnTo>
                    <a:pt x="2179078" y="2209800"/>
                  </a:lnTo>
                  <a:lnTo>
                    <a:pt x="2173998" y="2209800"/>
                  </a:lnTo>
                  <a:lnTo>
                    <a:pt x="2171763" y="2197100"/>
                  </a:lnTo>
                  <a:lnTo>
                    <a:pt x="2170620" y="2197100"/>
                  </a:lnTo>
                  <a:lnTo>
                    <a:pt x="2174849" y="2184400"/>
                  </a:lnTo>
                  <a:lnTo>
                    <a:pt x="2187524" y="2184400"/>
                  </a:lnTo>
                  <a:lnTo>
                    <a:pt x="2191753" y="2197100"/>
                  </a:lnTo>
                  <a:lnTo>
                    <a:pt x="2191753" y="1993900"/>
                  </a:lnTo>
                  <a:lnTo>
                    <a:pt x="2186673" y="1993900"/>
                  </a:lnTo>
                  <a:lnTo>
                    <a:pt x="2184146" y="1981200"/>
                  </a:lnTo>
                  <a:lnTo>
                    <a:pt x="2195969" y="1981200"/>
                  </a:lnTo>
                  <a:lnTo>
                    <a:pt x="2201049" y="1993900"/>
                  </a:lnTo>
                  <a:lnTo>
                    <a:pt x="2201049" y="1735658"/>
                  </a:lnTo>
                  <a:lnTo>
                    <a:pt x="2198446" y="1739900"/>
                  </a:lnTo>
                  <a:lnTo>
                    <a:pt x="2194293" y="1734667"/>
                  </a:lnTo>
                  <a:lnTo>
                    <a:pt x="2194293" y="1968512"/>
                  </a:lnTo>
                  <a:lnTo>
                    <a:pt x="2185835" y="1968512"/>
                  </a:lnTo>
                  <a:lnTo>
                    <a:pt x="2182164" y="1981200"/>
                  </a:lnTo>
                  <a:lnTo>
                    <a:pt x="2173960" y="1981200"/>
                  </a:lnTo>
                  <a:lnTo>
                    <a:pt x="2175370" y="1968512"/>
                  </a:lnTo>
                  <a:lnTo>
                    <a:pt x="2183282" y="1955800"/>
                  </a:lnTo>
                  <a:lnTo>
                    <a:pt x="2194293" y="1968512"/>
                  </a:lnTo>
                  <a:lnTo>
                    <a:pt x="2194293" y="1734667"/>
                  </a:lnTo>
                  <a:lnTo>
                    <a:pt x="2188375" y="1727200"/>
                  </a:lnTo>
                  <a:lnTo>
                    <a:pt x="2185835" y="1714500"/>
                  </a:lnTo>
                  <a:lnTo>
                    <a:pt x="2221573" y="1714500"/>
                  </a:lnTo>
                  <a:lnTo>
                    <a:pt x="2224709" y="1727200"/>
                  </a:lnTo>
                  <a:lnTo>
                    <a:pt x="2224709" y="863625"/>
                  </a:lnTo>
                  <a:lnTo>
                    <a:pt x="2211070" y="863625"/>
                  </a:lnTo>
                  <a:lnTo>
                    <a:pt x="2215426" y="876325"/>
                  </a:lnTo>
                  <a:lnTo>
                    <a:pt x="2209495" y="876325"/>
                  </a:lnTo>
                  <a:lnTo>
                    <a:pt x="2209495" y="1282700"/>
                  </a:lnTo>
                  <a:lnTo>
                    <a:pt x="2203577" y="1282700"/>
                  </a:lnTo>
                  <a:lnTo>
                    <a:pt x="2202738" y="1270000"/>
                  </a:lnTo>
                  <a:lnTo>
                    <a:pt x="2204428" y="1270000"/>
                  </a:lnTo>
                  <a:lnTo>
                    <a:pt x="2209495" y="1282700"/>
                  </a:lnTo>
                  <a:lnTo>
                    <a:pt x="2209495" y="876325"/>
                  </a:lnTo>
                  <a:lnTo>
                    <a:pt x="2204428" y="876325"/>
                  </a:lnTo>
                  <a:lnTo>
                    <a:pt x="2202840" y="864425"/>
                  </a:lnTo>
                  <a:lnTo>
                    <a:pt x="2202738" y="863625"/>
                  </a:lnTo>
                  <a:lnTo>
                    <a:pt x="2203564" y="863625"/>
                  </a:lnTo>
                  <a:lnTo>
                    <a:pt x="2210663" y="850900"/>
                  </a:lnTo>
                  <a:lnTo>
                    <a:pt x="2224709" y="850900"/>
                  </a:lnTo>
                  <a:lnTo>
                    <a:pt x="2238756" y="838200"/>
                  </a:lnTo>
                  <a:lnTo>
                    <a:pt x="2245830" y="825500"/>
                  </a:lnTo>
                  <a:lnTo>
                    <a:pt x="2249386" y="812800"/>
                  </a:lnTo>
                  <a:lnTo>
                    <a:pt x="2250160" y="800100"/>
                  </a:lnTo>
                  <a:lnTo>
                    <a:pt x="2250465" y="787400"/>
                  </a:lnTo>
                  <a:lnTo>
                    <a:pt x="2252586" y="774738"/>
                  </a:lnTo>
                  <a:lnTo>
                    <a:pt x="2263571" y="774738"/>
                  </a:lnTo>
                  <a:lnTo>
                    <a:pt x="2261895" y="787400"/>
                  </a:lnTo>
                  <a:lnTo>
                    <a:pt x="2278456" y="787400"/>
                  </a:lnTo>
                  <a:lnTo>
                    <a:pt x="2281250" y="774738"/>
                  </a:lnTo>
                  <a:lnTo>
                    <a:pt x="2282952" y="787400"/>
                  </a:lnTo>
                  <a:lnTo>
                    <a:pt x="2292185" y="787400"/>
                  </a:lnTo>
                  <a:lnTo>
                    <a:pt x="2290572" y="774738"/>
                  </a:lnTo>
                  <a:lnTo>
                    <a:pt x="2298166" y="774738"/>
                  </a:lnTo>
                  <a:lnTo>
                    <a:pt x="2301544" y="787400"/>
                  </a:lnTo>
                  <a:lnTo>
                    <a:pt x="2302294" y="798753"/>
                  </a:lnTo>
                  <a:lnTo>
                    <a:pt x="2302383" y="800100"/>
                  </a:lnTo>
                  <a:lnTo>
                    <a:pt x="2304542" y="787400"/>
                  </a:lnTo>
                  <a:lnTo>
                    <a:pt x="2306294" y="774738"/>
                  </a:lnTo>
                  <a:lnTo>
                    <a:pt x="2308199" y="774738"/>
                  </a:lnTo>
                  <a:lnTo>
                    <a:pt x="2310841" y="762000"/>
                  </a:lnTo>
                  <a:lnTo>
                    <a:pt x="2309152" y="762000"/>
                  </a:lnTo>
                  <a:lnTo>
                    <a:pt x="2311679" y="749300"/>
                  </a:lnTo>
                  <a:lnTo>
                    <a:pt x="2299373" y="749300"/>
                  </a:lnTo>
                  <a:lnTo>
                    <a:pt x="2293721" y="762000"/>
                  </a:lnTo>
                  <a:lnTo>
                    <a:pt x="2290280" y="774738"/>
                  </a:lnTo>
                  <a:lnTo>
                    <a:pt x="2284666" y="774738"/>
                  </a:lnTo>
                  <a:lnTo>
                    <a:pt x="2277033" y="762000"/>
                  </a:lnTo>
                  <a:lnTo>
                    <a:pt x="2277884" y="774738"/>
                  </a:lnTo>
                  <a:lnTo>
                    <a:pt x="2270277" y="774738"/>
                  </a:lnTo>
                  <a:lnTo>
                    <a:pt x="2267813" y="762000"/>
                  </a:lnTo>
                  <a:lnTo>
                    <a:pt x="2277033" y="762000"/>
                  </a:lnTo>
                  <a:lnTo>
                    <a:pt x="2322665" y="723900"/>
                  </a:lnTo>
                  <a:lnTo>
                    <a:pt x="2337879" y="723900"/>
                  </a:lnTo>
                  <a:lnTo>
                    <a:pt x="2365362" y="698500"/>
                  </a:lnTo>
                  <a:lnTo>
                    <a:pt x="2379103" y="685800"/>
                  </a:lnTo>
                  <a:lnTo>
                    <a:pt x="2399792" y="673100"/>
                  </a:lnTo>
                  <a:lnTo>
                    <a:pt x="2462187" y="635000"/>
                  </a:lnTo>
                  <a:lnTo>
                    <a:pt x="2504363" y="622300"/>
                  </a:lnTo>
                  <a:lnTo>
                    <a:pt x="2508034" y="622300"/>
                  </a:lnTo>
                  <a:lnTo>
                    <a:pt x="2511488" y="634796"/>
                  </a:lnTo>
                  <a:lnTo>
                    <a:pt x="2511552" y="635000"/>
                  </a:lnTo>
                  <a:lnTo>
                    <a:pt x="2515057" y="635000"/>
                  </a:lnTo>
                  <a:lnTo>
                    <a:pt x="2518727" y="647700"/>
                  </a:lnTo>
                  <a:lnTo>
                    <a:pt x="2518727" y="30543"/>
                  </a:lnTo>
                  <a:lnTo>
                    <a:pt x="2516428" y="25400"/>
                  </a:lnTo>
                  <a:lnTo>
                    <a:pt x="2510917" y="38100"/>
                  </a:lnTo>
                  <a:lnTo>
                    <a:pt x="2505710" y="38100"/>
                  </a:lnTo>
                  <a:lnTo>
                    <a:pt x="2500985" y="25400"/>
                  </a:lnTo>
                  <a:lnTo>
                    <a:pt x="2497074" y="38100"/>
                  </a:lnTo>
                  <a:lnTo>
                    <a:pt x="2495905" y="38100"/>
                  </a:lnTo>
                  <a:lnTo>
                    <a:pt x="2495905" y="63512"/>
                  </a:lnTo>
                  <a:lnTo>
                    <a:pt x="2494216" y="76200"/>
                  </a:lnTo>
                  <a:lnTo>
                    <a:pt x="2488311" y="88874"/>
                  </a:lnTo>
                  <a:lnTo>
                    <a:pt x="2488311" y="76200"/>
                  </a:lnTo>
                  <a:lnTo>
                    <a:pt x="2482392" y="76200"/>
                  </a:lnTo>
                  <a:lnTo>
                    <a:pt x="2482392" y="63512"/>
                  </a:lnTo>
                  <a:lnTo>
                    <a:pt x="2495905" y="63512"/>
                  </a:lnTo>
                  <a:lnTo>
                    <a:pt x="2495905" y="38100"/>
                  </a:lnTo>
                  <a:lnTo>
                    <a:pt x="2488628" y="38100"/>
                  </a:lnTo>
                  <a:lnTo>
                    <a:pt x="2486609" y="50558"/>
                  </a:lnTo>
                  <a:lnTo>
                    <a:pt x="2484310" y="38100"/>
                  </a:lnTo>
                  <a:lnTo>
                    <a:pt x="2478900" y="25400"/>
                  </a:lnTo>
                  <a:lnTo>
                    <a:pt x="2472715" y="25400"/>
                  </a:lnTo>
                  <a:lnTo>
                    <a:pt x="2468029" y="38100"/>
                  </a:lnTo>
                  <a:lnTo>
                    <a:pt x="2469718" y="25400"/>
                  </a:lnTo>
                  <a:lnTo>
                    <a:pt x="2454503" y="25400"/>
                  </a:lnTo>
                  <a:lnTo>
                    <a:pt x="2456192" y="38100"/>
                  </a:lnTo>
                  <a:lnTo>
                    <a:pt x="2447912" y="25400"/>
                  </a:lnTo>
                  <a:lnTo>
                    <a:pt x="2440660" y="38100"/>
                  </a:lnTo>
                  <a:lnTo>
                    <a:pt x="2434209" y="38100"/>
                  </a:lnTo>
                  <a:lnTo>
                    <a:pt x="2428303" y="25400"/>
                  </a:lnTo>
                  <a:lnTo>
                    <a:pt x="2416416" y="38100"/>
                  </a:lnTo>
                  <a:lnTo>
                    <a:pt x="2413939" y="38100"/>
                  </a:lnTo>
                  <a:lnTo>
                    <a:pt x="2413939" y="469900"/>
                  </a:lnTo>
                  <a:lnTo>
                    <a:pt x="2392807" y="469900"/>
                  </a:lnTo>
                  <a:lnTo>
                    <a:pt x="2395309" y="482422"/>
                  </a:lnTo>
                  <a:lnTo>
                    <a:pt x="2395347" y="482600"/>
                  </a:lnTo>
                  <a:lnTo>
                    <a:pt x="2388590" y="482600"/>
                  </a:lnTo>
                  <a:lnTo>
                    <a:pt x="2389428" y="495300"/>
                  </a:lnTo>
                  <a:lnTo>
                    <a:pt x="2379561" y="495300"/>
                  </a:lnTo>
                  <a:lnTo>
                    <a:pt x="2376436" y="482600"/>
                  </a:lnTo>
                  <a:lnTo>
                    <a:pt x="2376106" y="473075"/>
                  </a:lnTo>
                  <a:lnTo>
                    <a:pt x="2376005" y="469900"/>
                  </a:lnTo>
                  <a:lnTo>
                    <a:pt x="2374214" y="457200"/>
                  </a:lnTo>
                  <a:lnTo>
                    <a:pt x="2407018" y="457200"/>
                  </a:lnTo>
                  <a:lnTo>
                    <a:pt x="2413939" y="469900"/>
                  </a:lnTo>
                  <a:lnTo>
                    <a:pt x="2413939" y="38100"/>
                  </a:lnTo>
                  <a:lnTo>
                    <a:pt x="2404846" y="38100"/>
                  </a:lnTo>
                  <a:lnTo>
                    <a:pt x="2393721" y="50660"/>
                  </a:lnTo>
                  <a:lnTo>
                    <a:pt x="2382672" y="63500"/>
                  </a:lnTo>
                  <a:lnTo>
                    <a:pt x="2384425" y="50800"/>
                  </a:lnTo>
                  <a:lnTo>
                    <a:pt x="2389746" y="38100"/>
                  </a:lnTo>
                  <a:lnTo>
                    <a:pt x="2385098" y="38100"/>
                  </a:lnTo>
                  <a:lnTo>
                    <a:pt x="2380437" y="50660"/>
                  </a:lnTo>
                  <a:lnTo>
                    <a:pt x="2380386" y="50800"/>
                  </a:lnTo>
                  <a:lnTo>
                    <a:pt x="2375903" y="50800"/>
                  </a:lnTo>
                  <a:lnTo>
                    <a:pt x="2375903" y="63512"/>
                  </a:lnTo>
                  <a:lnTo>
                    <a:pt x="2364079" y="63512"/>
                  </a:lnTo>
                  <a:lnTo>
                    <a:pt x="2361539" y="50800"/>
                  </a:lnTo>
                  <a:lnTo>
                    <a:pt x="2362390" y="50800"/>
                  </a:lnTo>
                  <a:lnTo>
                    <a:pt x="2364079" y="38100"/>
                  </a:lnTo>
                  <a:lnTo>
                    <a:pt x="2353957" y="50660"/>
                  </a:lnTo>
                  <a:lnTo>
                    <a:pt x="2353843" y="50800"/>
                  </a:lnTo>
                  <a:lnTo>
                    <a:pt x="2338870" y="50800"/>
                  </a:lnTo>
                  <a:lnTo>
                    <a:pt x="2338870" y="304800"/>
                  </a:lnTo>
                  <a:lnTo>
                    <a:pt x="2325509" y="317500"/>
                  </a:lnTo>
                  <a:lnTo>
                    <a:pt x="2310180" y="317500"/>
                  </a:lnTo>
                  <a:lnTo>
                    <a:pt x="2326678" y="304800"/>
                  </a:lnTo>
                  <a:lnTo>
                    <a:pt x="2338870" y="304800"/>
                  </a:lnTo>
                  <a:lnTo>
                    <a:pt x="2338870" y="50800"/>
                  </a:lnTo>
                  <a:lnTo>
                    <a:pt x="2324354" y="50800"/>
                  </a:lnTo>
                  <a:lnTo>
                    <a:pt x="2325890" y="63106"/>
                  </a:lnTo>
                  <a:lnTo>
                    <a:pt x="2325967" y="63296"/>
                  </a:lnTo>
                  <a:lnTo>
                    <a:pt x="2326055" y="63512"/>
                  </a:lnTo>
                  <a:lnTo>
                    <a:pt x="2337028" y="63512"/>
                  </a:lnTo>
                  <a:lnTo>
                    <a:pt x="2336190" y="76200"/>
                  </a:lnTo>
                  <a:lnTo>
                    <a:pt x="2331123" y="76200"/>
                  </a:lnTo>
                  <a:lnTo>
                    <a:pt x="2326157" y="63766"/>
                  </a:lnTo>
                  <a:lnTo>
                    <a:pt x="2326055" y="63512"/>
                  </a:lnTo>
                  <a:lnTo>
                    <a:pt x="2325979" y="63766"/>
                  </a:lnTo>
                  <a:lnTo>
                    <a:pt x="2323719" y="76200"/>
                  </a:lnTo>
                  <a:lnTo>
                    <a:pt x="2320556" y="88900"/>
                  </a:lnTo>
                  <a:lnTo>
                    <a:pt x="2319286" y="101600"/>
                  </a:lnTo>
                  <a:lnTo>
                    <a:pt x="2317292" y="89446"/>
                  </a:lnTo>
                  <a:lnTo>
                    <a:pt x="2317204" y="88900"/>
                  </a:lnTo>
                  <a:lnTo>
                    <a:pt x="2312797" y="76352"/>
                  </a:lnTo>
                  <a:lnTo>
                    <a:pt x="2312733" y="76200"/>
                  </a:lnTo>
                  <a:lnTo>
                    <a:pt x="2308593" y="76200"/>
                  </a:lnTo>
                  <a:lnTo>
                    <a:pt x="2307450" y="50800"/>
                  </a:lnTo>
                  <a:lnTo>
                    <a:pt x="2305761" y="50800"/>
                  </a:lnTo>
                  <a:lnTo>
                    <a:pt x="2305393" y="56388"/>
                  </a:lnTo>
                  <a:lnTo>
                    <a:pt x="2305393" y="320878"/>
                  </a:lnTo>
                  <a:lnTo>
                    <a:pt x="2299855" y="327596"/>
                  </a:lnTo>
                  <a:lnTo>
                    <a:pt x="2299855" y="723900"/>
                  </a:lnTo>
                  <a:lnTo>
                    <a:pt x="2286330" y="723900"/>
                  </a:lnTo>
                  <a:lnTo>
                    <a:pt x="2284018" y="711200"/>
                  </a:lnTo>
                  <a:lnTo>
                    <a:pt x="2298166" y="711200"/>
                  </a:lnTo>
                  <a:lnTo>
                    <a:pt x="2299855" y="723900"/>
                  </a:lnTo>
                  <a:lnTo>
                    <a:pt x="2299855" y="327596"/>
                  </a:lnTo>
                  <a:lnTo>
                    <a:pt x="2297696" y="330200"/>
                  </a:lnTo>
                  <a:lnTo>
                    <a:pt x="2294775" y="330200"/>
                  </a:lnTo>
                  <a:lnTo>
                    <a:pt x="2294775" y="342900"/>
                  </a:lnTo>
                  <a:lnTo>
                    <a:pt x="2293086" y="355625"/>
                  </a:lnTo>
                  <a:lnTo>
                    <a:pt x="2293086" y="342900"/>
                  </a:lnTo>
                  <a:lnTo>
                    <a:pt x="2294775" y="342900"/>
                  </a:lnTo>
                  <a:lnTo>
                    <a:pt x="2294775" y="330200"/>
                  </a:lnTo>
                  <a:lnTo>
                    <a:pt x="2292248" y="330200"/>
                  </a:lnTo>
                  <a:lnTo>
                    <a:pt x="2305393" y="320878"/>
                  </a:lnTo>
                  <a:lnTo>
                    <a:pt x="2305393" y="56388"/>
                  </a:lnTo>
                  <a:lnTo>
                    <a:pt x="2304948" y="63106"/>
                  </a:lnTo>
                  <a:lnTo>
                    <a:pt x="2304923" y="63512"/>
                  </a:lnTo>
                  <a:lnTo>
                    <a:pt x="2301544" y="63512"/>
                  </a:lnTo>
                  <a:lnTo>
                    <a:pt x="2303234" y="50800"/>
                  </a:lnTo>
                  <a:lnTo>
                    <a:pt x="2299017" y="50800"/>
                  </a:lnTo>
                  <a:lnTo>
                    <a:pt x="2297468" y="63106"/>
                  </a:lnTo>
                  <a:lnTo>
                    <a:pt x="2297417" y="63512"/>
                  </a:lnTo>
                  <a:lnTo>
                    <a:pt x="2295982" y="63512"/>
                  </a:lnTo>
                  <a:lnTo>
                    <a:pt x="2292248" y="76200"/>
                  </a:lnTo>
                  <a:lnTo>
                    <a:pt x="2291423" y="63766"/>
                  </a:lnTo>
                  <a:lnTo>
                    <a:pt x="2291397" y="63512"/>
                  </a:lnTo>
                  <a:lnTo>
                    <a:pt x="2293086" y="63512"/>
                  </a:lnTo>
                  <a:lnTo>
                    <a:pt x="2293086" y="50800"/>
                  </a:lnTo>
                  <a:lnTo>
                    <a:pt x="2291169" y="63106"/>
                  </a:lnTo>
                  <a:lnTo>
                    <a:pt x="2291054" y="63766"/>
                  </a:lnTo>
                  <a:lnTo>
                    <a:pt x="2288654" y="76200"/>
                  </a:lnTo>
                  <a:lnTo>
                    <a:pt x="2280412" y="76200"/>
                  </a:lnTo>
                  <a:lnTo>
                    <a:pt x="2278761" y="63766"/>
                  </a:lnTo>
                  <a:lnTo>
                    <a:pt x="2278723" y="63512"/>
                  </a:lnTo>
                  <a:lnTo>
                    <a:pt x="2278723" y="330200"/>
                  </a:lnTo>
                  <a:lnTo>
                    <a:pt x="2277033" y="342900"/>
                  </a:lnTo>
                  <a:lnTo>
                    <a:pt x="2277033" y="368300"/>
                  </a:lnTo>
                  <a:lnTo>
                    <a:pt x="2277033" y="381000"/>
                  </a:lnTo>
                  <a:lnTo>
                    <a:pt x="2274493" y="381000"/>
                  </a:lnTo>
                  <a:lnTo>
                    <a:pt x="2273655" y="368300"/>
                  </a:lnTo>
                  <a:lnTo>
                    <a:pt x="2277033" y="368300"/>
                  </a:lnTo>
                  <a:lnTo>
                    <a:pt x="2277033" y="342900"/>
                  </a:lnTo>
                  <a:lnTo>
                    <a:pt x="2271966" y="342900"/>
                  </a:lnTo>
                  <a:lnTo>
                    <a:pt x="2274493" y="330200"/>
                  </a:lnTo>
                  <a:lnTo>
                    <a:pt x="2278723" y="330200"/>
                  </a:lnTo>
                  <a:lnTo>
                    <a:pt x="2278723" y="63512"/>
                  </a:lnTo>
                  <a:lnTo>
                    <a:pt x="2274493" y="63512"/>
                  </a:lnTo>
                  <a:lnTo>
                    <a:pt x="2270277" y="76200"/>
                  </a:lnTo>
                  <a:lnTo>
                    <a:pt x="2265273" y="88900"/>
                  </a:lnTo>
                  <a:lnTo>
                    <a:pt x="2263368" y="88900"/>
                  </a:lnTo>
                  <a:lnTo>
                    <a:pt x="2260777" y="101600"/>
                  </a:lnTo>
                  <a:lnTo>
                    <a:pt x="2247519" y="101600"/>
                  </a:lnTo>
                  <a:lnTo>
                    <a:pt x="2247493" y="88900"/>
                  </a:lnTo>
                  <a:lnTo>
                    <a:pt x="2249195" y="76352"/>
                  </a:lnTo>
                  <a:lnTo>
                    <a:pt x="2249220" y="76200"/>
                  </a:lnTo>
                  <a:lnTo>
                    <a:pt x="2245220" y="76200"/>
                  </a:lnTo>
                  <a:lnTo>
                    <a:pt x="2242515" y="63766"/>
                  </a:lnTo>
                  <a:lnTo>
                    <a:pt x="2242451" y="63512"/>
                  </a:lnTo>
                  <a:lnTo>
                    <a:pt x="2236546" y="63512"/>
                  </a:lnTo>
                  <a:lnTo>
                    <a:pt x="2240762" y="76200"/>
                  </a:lnTo>
                  <a:lnTo>
                    <a:pt x="2236838" y="76200"/>
                  </a:lnTo>
                  <a:lnTo>
                    <a:pt x="2236533" y="77355"/>
                  </a:lnTo>
                  <a:lnTo>
                    <a:pt x="2236533" y="355625"/>
                  </a:lnTo>
                  <a:lnTo>
                    <a:pt x="2235695" y="368300"/>
                  </a:lnTo>
                  <a:lnTo>
                    <a:pt x="2234006" y="368300"/>
                  </a:lnTo>
                  <a:lnTo>
                    <a:pt x="2231479" y="355625"/>
                  </a:lnTo>
                  <a:lnTo>
                    <a:pt x="2236533" y="355625"/>
                  </a:lnTo>
                  <a:lnTo>
                    <a:pt x="2236533" y="77355"/>
                  </a:lnTo>
                  <a:lnTo>
                    <a:pt x="2233472" y="88900"/>
                  </a:lnTo>
                  <a:lnTo>
                    <a:pt x="2230628" y="88900"/>
                  </a:lnTo>
                  <a:lnTo>
                    <a:pt x="2230628" y="609600"/>
                  </a:lnTo>
                  <a:lnTo>
                    <a:pt x="2225548" y="609600"/>
                  </a:lnTo>
                  <a:lnTo>
                    <a:pt x="2225548" y="812800"/>
                  </a:lnTo>
                  <a:lnTo>
                    <a:pt x="2215413" y="800100"/>
                  </a:lnTo>
                  <a:lnTo>
                    <a:pt x="2224709" y="800100"/>
                  </a:lnTo>
                  <a:lnTo>
                    <a:pt x="2225548" y="812800"/>
                  </a:lnTo>
                  <a:lnTo>
                    <a:pt x="2225548" y="609600"/>
                  </a:lnTo>
                  <a:lnTo>
                    <a:pt x="2215629" y="609600"/>
                  </a:lnTo>
                  <a:lnTo>
                    <a:pt x="2215121" y="596900"/>
                  </a:lnTo>
                  <a:lnTo>
                    <a:pt x="2228088" y="596900"/>
                  </a:lnTo>
                  <a:lnTo>
                    <a:pt x="2230628" y="609600"/>
                  </a:lnTo>
                  <a:lnTo>
                    <a:pt x="2230628" y="88900"/>
                  </a:lnTo>
                  <a:lnTo>
                    <a:pt x="2225548" y="88900"/>
                  </a:lnTo>
                  <a:lnTo>
                    <a:pt x="2224430" y="101600"/>
                  </a:lnTo>
                  <a:lnTo>
                    <a:pt x="2225446" y="114300"/>
                  </a:lnTo>
                  <a:lnTo>
                    <a:pt x="2223859" y="114300"/>
                  </a:lnTo>
                  <a:lnTo>
                    <a:pt x="2224709" y="127000"/>
                  </a:lnTo>
                  <a:lnTo>
                    <a:pt x="2214562" y="127000"/>
                  </a:lnTo>
                  <a:lnTo>
                    <a:pt x="2214562" y="152400"/>
                  </a:lnTo>
                  <a:lnTo>
                    <a:pt x="2211184" y="157721"/>
                  </a:lnTo>
                  <a:lnTo>
                    <a:pt x="2211184" y="406400"/>
                  </a:lnTo>
                  <a:lnTo>
                    <a:pt x="2211184" y="419100"/>
                  </a:lnTo>
                  <a:lnTo>
                    <a:pt x="2207806" y="419100"/>
                  </a:lnTo>
                  <a:lnTo>
                    <a:pt x="2209495" y="406400"/>
                  </a:lnTo>
                  <a:lnTo>
                    <a:pt x="2211184" y="406400"/>
                  </a:lnTo>
                  <a:lnTo>
                    <a:pt x="2211184" y="157721"/>
                  </a:lnTo>
                  <a:lnTo>
                    <a:pt x="2206498" y="165100"/>
                  </a:lnTo>
                  <a:lnTo>
                    <a:pt x="2196287" y="177800"/>
                  </a:lnTo>
                  <a:lnTo>
                    <a:pt x="2195131" y="177800"/>
                  </a:lnTo>
                  <a:lnTo>
                    <a:pt x="2195131" y="1308100"/>
                  </a:lnTo>
                  <a:lnTo>
                    <a:pt x="2192578" y="1320876"/>
                  </a:lnTo>
                  <a:lnTo>
                    <a:pt x="2191715" y="1320876"/>
                  </a:lnTo>
                  <a:lnTo>
                    <a:pt x="2185835" y="1333500"/>
                  </a:lnTo>
                  <a:lnTo>
                    <a:pt x="2182457" y="1333500"/>
                  </a:lnTo>
                  <a:lnTo>
                    <a:pt x="2182457" y="1930400"/>
                  </a:lnTo>
                  <a:lnTo>
                    <a:pt x="2170620" y="1930400"/>
                  </a:lnTo>
                  <a:lnTo>
                    <a:pt x="2171306" y="1920214"/>
                  </a:lnTo>
                  <a:lnTo>
                    <a:pt x="2171344" y="1919516"/>
                  </a:lnTo>
                  <a:lnTo>
                    <a:pt x="2171471" y="1917700"/>
                  </a:lnTo>
                  <a:lnTo>
                    <a:pt x="2178227" y="1917700"/>
                  </a:lnTo>
                  <a:lnTo>
                    <a:pt x="2182457" y="1930400"/>
                  </a:lnTo>
                  <a:lnTo>
                    <a:pt x="2182457" y="1333500"/>
                  </a:lnTo>
                  <a:lnTo>
                    <a:pt x="2178227" y="1333500"/>
                  </a:lnTo>
                  <a:lnTo>
                    <a:pt x="2178989" y="1344968"/>
                  </a:lnTo>
                  <a:lnTo>
                    <a:pt x="2179078" y="1346200"/>
                  </a:lnTo>
                  <a:lnTo>
                    <a:pt x="2178227" y="1343647"/>
                  </a:lnTo>
                  <a:lnTo>
                    <a:pt x="2178227" y="1346200"/>
                  </a:lnTo>
                  <a:lnTo>
                    <a:pt x="2176627" y="1358188"/>
                  </a:lnTo>
                  <a:lnTo>
                    <a:pt x="2176538" y="1358900"/>
                  </a:lnTo>
                  <a:lnTo>
                    <a:pt x="2175687" y="1358900"/>
                  </a:lnTo>
                  <a:lnTo>
                    <a:pt x="2175687" y="1397000"/>
                  </a:lnTo>
                  <a:lnTo>
                    <a:pt x="2168956" y="1397000"/>
                  </a:lnTo>
                  <a:lnTo>
                    <a:pt x="2168956" y="2120900"/>
                  </a:lnTo>
                  <a:lnTo>
                    <a:pt x="2163013" y="2133600"/>
                  </a:lnTo>
                  <a:lnTo>
                    <a:pt x="2158796" y="2124595"/>
                  </a:lnTo>
                  <a:lnTo>
                    <a:pt x="2158796" y="2197100"/>
                  </a:lnTo>
                  <a:lnTo>
                    <a:pt x="2156282" y="2209647"/>
                  </a:lnTo>
                  <a:lnTo>
                    <a:pt x="2156256" y="2209800"/>
                  </a:lnTo>
                  <a:lnTo>
                    <a:pt x="2158796" y="2222500"/>
                  </a:lnTo>
                  <a:lnTo>
                    <a:pt x="2149500" y="2209800"/>
                  </a:lnTo>
                  <a:lnTo>
                    <a:pt x="2145271" y="2209800"/>
                  </a:lnTo>
                  <a:lnTo>
                    <a:pt x="2146960" y="2197100"/>
                  </a:lnTo>
                  <a:lnTo>
                    <a:pt x="2158796" y="2197100"/>
                  </a:lnTo>
                  <a:lnTo>
                    <a:pt x="2158796" y="2124595"/>
                  </a:lnTo>
                  <a:lnTo>
                    <a:pt x="2157069" y="2120900"/>
                  </a:lnTo>
                  <a:lnTo>
                    <a:pt x="2168956" y="2120900"/>
                  </a:lnTo>
                  <a:lnTo>
                    <a:pt x="2168956" y="1397000"/>
                  </a:lnTo>
                  <a:lnTo>
                    <a:pt x="2160689" y="1397000"/>
                  </a:lnTo>
                  <a:lnTo>
                    <a:pt x="2160486" y="1409446"/>
                  </a:lnTo>
                  <a:lnTo>
                    <a:pt x="2160486" y="1409700"/>
                  </a:lnTo>
                  <a:lnTo>
                    <a:pt x="2158796" y="1409700"/>
                  </a:lnTo>
                  <a:lnTo>
                    <a:pt x="2145271" y="1397000"/>
                  </a:lnTo>
                  <a:lnTo>
                    <a:pt x="2148586" y="1409446"/>
                  </a:lnTo>
                  <a:lnTo>
                    <a:pt x="2148649" y="1409700"/>
                  </a:lnTo>
                  <a:lnTo>
                    <a:pt x="2145652" y="1409700"/>
                  </a:lnTo>
                  <a:lnTo>
                    <a:pt x="2146770" y="1421460"/>
                  </a:lnTo>
                  <a:lnTo>
                    <a:pt x="2146858" y="1422400"/>
                  </a:lnTo>
                  <a:lnTo>
                    <a:pt x="2150427" y="1435100"/>
                  </a:lnTo>
                  <a:lnTo>
                    <a:pt x="2154567" y="1447800"/>
                  </a:lnTo>
                  <a:lnTo>
                    <a:pt x="2143328" y="1447800"/>
                  </a:lnTo>
                  <a:lnTo>
                    <a:pt x="2140508" y="1460538"/>
                  </a:lnTo>
                  <a:lnTo>
                    <a:pt x="2138172" y="1460538"/>
                  </a:lnTo>
                  <a:lnTo>
                    <a:pt x="2135124" y="1473200"/>
                  </a:lnTo>
                  <a:lnTo>
                    <a:pt x="2151189" y="1473200"/>
                  </a:lnTo>
                  <a:lnTo>
                    <a:pt x="2138210" y="1485938"/>
                  </a:lnTo>
                  <a:lnTo>
                    <a:pt x="2133244" y="1498600"/>
                  </a:lnTo>
                  <a:lnTo>
                    <a:pt x="2135975" y="1511300"/>
                  </a:lnTo>
                  <a:lnTo>
                    <a:pt x="2139035" y="1524000"/>
                  </a:lnTo>
                  <a:lnTo>
                    <a:pt x="2140204" y="1524000"/>
                  </a:lnTo>
                  <a:lnTo>
                    <a:pt x="2136927" y="1536700"/>
                  </a:lnTo>
                  <a:lnTo>
                    <a:pt x="2120760" y="1536700"/>
                  </a:lnTo>
                  <a:lnTo>
                    <a:pt x="2125002" y="1549425"/>
                  </a:lnTo>
                  <a:lnTo>
                    <a:pt x="2131695" y="1562100"/>
                  </a:lnTo>
                  <a:lnTo>
                    <a:pt x="2134908" y="1549425"/>
                  </a:lnTo>
                  <a:lnTo>
                    <a:pt x="2150351" y="1549425"/>
                  </a:lnTo>
                  <a:lnTo>
                    <a:pt x="2155406" y="1562100"/>
                  </a:lnTo>
                  <a:lnTo>
                    <a:pt x="2138515" y="1562100"/>
                  </a:lnTo>
                  <a:lnTo>
                    <a:pt x="2132101" y="1574800"/>
                  </a:lnTo>
                  <a:lnTo>
                    <a:pt x="2149081" y="1574800"/>
                  </a:lnTo>
                  <a:lnTo>
                    <a:pt x="2146960" y="1587525"/>
                  </a:lnTo>
                  <a:lnTo>
                    <a:pt x="2151176" y="1587525"/>
                  </a:lnTo>
                  <a:lnTo>
                    <a:pt x="2148649" y="1600200"/>
                  </a:lnTo>
                  <a:lnTo>
                    <a:pt x="2141359" y="1600200"/>
                  </a:lnTo>
                  <a:lnTo>
                    <a:pt x="2145766" y="1612925"/>
                  </a:lnTo>
                  <a:lnTo>
                    <a:pt x="2140204" y="1612925"/>
                  </a:lnTo>
                  <a:lnTo>
                    <a:pt x="2140204" y="1714500"/>
                  </a:lnTo>
                  <a:lnTo>
                    <a:pt x="2139353" y="1727200"/>
                  </a:lnTo>
                  <a:lnTo>
                    <a:pt x="2135975" y="1727200"/>
                  </a:lnTo>
                  <a:lnTo>
                    <a:pt x="2131745" y="1714500"/>
                  </a:lnTo>
                  <a:lnTo>
                    <a:pt x="2140204" y="1714500"/>
                  </a:lnTo>
                  <a:lnTo>
                    <a:pt x="2140204" y="1612925"/>
                  </a:lnTo>
                  <a:lnTo>
                    <a:pt x="2137664" y="1612925"/>
                  </a:lnTo>
                  <a:lnTo>
                    <a:pt x="2137664" y="1600200"/>
                  </a:lnTo>
                  <a:lnTo>
                    <a:pt x="2138515" y="1600200"/>
                  </a:lnTo>
                  <a:lnTo>
                    <a:pt x="2136559" y="1587715"/>
                  </a:lnTo>
                  <a:lnTo>
                    <a:pt x="2136533" y="1587525"/>
                  </a:lnTo>
                  <a:lnTo>
                    <a:pt x="2130907" y="1587525"/>
                  </a:lnTo>
                  <a:lnTo>
                    <a:pt x="2134273" y="1600200"/>
                  </a:lnTo>
                  <a:lnTo>
                    <a:pt x="2124633" y="1600200"/>
                  </a:lnTo>
                  <a:lnTo>
                    <a:pt x="2120442" y="1612925"/>
                  </a:lnTo>
                  <a:lnTo>
                    <a:pt x="2114842" y="1612925"/>
                  </a:lnTo>
                  <a:lnTo>
                    <a:pt x="2112314" y="1625600"/>
                  </a:lnTo>
                  <a:lnTo>
                    <a:pt x="2130844" y="1625600"/>
                  </a:lnTo>
                  <a:lnTo>
                    <a:pt x="2133435" y="1638300"/>
                  </a:lnTo>
                  <a:lnTo>
                    <a:pt x="2133485" y="1651000"/>
                  </a:lnTo>
                  <a:lnTo>
                    <a:pt x="2097938" y="1651000"/>
                  </a:lnTo>
                  <a:lnTo>
                    <a:pt x="2101748" y="1663700"/>
                  </a:lnTo>
                  <a:lnTo>
                    <a:pt x="2097938" y="1663700"/>
                  </a:lnTo>
                  <a:lnTo>
                    <a:pt x="2105545" y="1676400"/>
                  </a:lnTo>
                  <a:lnTo>
                    <a:pt x="2107234" y="1676400"/>
                  </a:lnTo>
                  <a:lnTo>
                    <a:pt x="2111260" y="1689100"/>
                  </a:lnTo>
                  <a:lnTo>
                    <a:pt x="2104605" y="1701800"/>
                  </a:lnTo>
                  <a:lnTo>
                    <a:pt x="2099043" y="1701800"/>
                  </a:lnTo>
                  <a:lnTo>
                    <a:pt x="2106396" y="1727200"/>
                  </a:lnTo>
                  <a:lnTo>
                    <a:pt x="2113927" y="1727200"/>
                  </a:lnTo>
                  <a:lnTo>
                    <a:pt x="2122868" y="1739900"/>
                  </a:lnTo>
                  <a:lnTo>
                    <a:pt x="2131822" y="1739900"/>
                  </a:lnTo>
                  <a:lnTo>
                    <a:pt x="2139353" y="1752600"/>
                  </a:lnTo>
                  <a:lnTo>
                    <a:pt x="2136851" y="1752600"/>
                  </a:lnTo>
                  <a:lnTo>
                    <a:pt x="2136851" y="2362200"/>
                  </a:lnTo>
                  <a:lnTo>
                    <a:pt x="2134285" y="2367153"/>
                  </a:lnTo>
                  <a:lnTo>
                    <a:pt x="2134285" y="2501900"/>
                  </a:lnTo>
                  <a:lnTo>
                    <a:pt x="2134285" y="2514625"/>
                  </a:lnTo>
                  <a:lnTo>
                    <a:pt x="2121573" y="2514625"/>
                  </a:lnTo>
                  <a:lnTo>
                    <a:pt x="2134285" y="2501900"/>
                  </a:lnTo>
                  <a:lnTo>
                    <a:pt x="2134285" y="2367153"/>
                  </a:lnTo>
                  <a:lnTo>
                    <a:pt x="2130272" y="2374900"/>
                  </a:lnTo>
                  <a:lnTo>
                    <a:pt x="2124011" y="2362200"/>
                  </a:lnTo>
                  <a:lnTo>
                    <a:pt x="2136851" y="2362200"/>
                  </a:lnTo>
                  <a:lnTo>
                    <a:pt x="2136851" y="1752600"/>
                  </a:lnTo>
                  <a:lnTo>
                    <a:pt x="2136813" y="1765300"/>
                  </a:lnTo>
                  <a:lnTo>
                    <a:pt x="2136813" y="1778000"/>
                  </a:lnTo>
                  <a:lnTo>
                    <a:pt x="2136813" y="1790700"/>
                  </a:lnTo>
                  <a:lnTo>
                    <a:pt x="2135124" y="1790700"/>
                  </a:lnTo>
                  <a:lnTo>
                    <a:pt x="2135124" y="1841550"/>
                  </a:lnTo>
                  <a:lnTo>
                    <a:pt x="2135124" y="1854250"/>
                  </a:lnTo>
                  <a:lnTo>
                    <a:pt x="2134285" y="1854250"/>
                  </a:lnTo>
                  <a:lnTo>
                    <a:pt x="2134285" y="1841550"/>
                  </a:lnTo>
                  <a:lnTo>
                    <a:pt x="2135124" y="1841550"/>
                  </a:lnTo>
                  <a:lnTo>
                    <a:pt x="2135124" y="1790700"/>
                  </a:lnTo>
                  <a:lnTo>
                    <a:pt x="2134285" y="1790700"/>
                  </a:lnTo>
                  <a:lnTo>
                    <a:pt x="2132596" y="1778000"/>
                  </a:lnTo>
                  <a:lnTo>
                    <a:pt x="2136813" y="1778000"/>
                  </a:lnTo>
                  <a:lnTo>
                    <a:pt x="2122449" y="1765300"/>
                  </a:lnTo>
                  <a:lnTo>
                    <a:pt x="2136813" y="1765300"/>
                  </a:lnTo>
                  <a:lnTo>
                    <a:pt x="2136813" y="1752600"/>
                  </a:lnTo>
                  <a:lnTo>
                    <a:pt x="2120531" y="1752600"/>
                  </a:lnTo>
                  <a:lnTo>
                    <a:pt x="2120531" y="2032000"/>
                  </a:lnTo>
                  <a:lnTo>
                    <a:pt x="2115693" y="2032000"/>
                  </a:lnTo>
                  <a:lnTo>
                    <a:pt x="2108936" y="2044700"/>
                  </a:lnTo>
                  <a:lnTo>
                    <a:pt x="2108936" y="2032000"/>
                  </a:lnTo>
                  <a:lnTo>
                    <a:pt x="2111464" y="2032000"/>
                  </a:lnTo>
                  <a:lnTo>
                    <a:pt x="2112086" y="2022716"/>
                  </a:lnTo>
                  <a:lnTo>
                    <a:pt x="2112213" y="2020862"/>
                  </a:lnTo>
                  <a:lnTo>
                    <a:pt x="2112314" y="2019300"/>
                  </a:lnTo>
                  <a:lnTo>
                    <a:pt x="2120531" y="2032000"/>
                  </a:lnTo>
                  <a:lnTo>
                    <a:pt x="2120531" y="1752600"/>
                  </a:lnTo>
                  <a:lnTo>
                    <a:pt x="2114004" y="1752600"/>
                  </a:lnTo>
                  <a:lnTo>
                    <a:pt x="2115693" y="1765300"/>
                  </a:lnTo>
                  <a:lnTo>
                    <a:pt x="2105545" y="1765300"/>
                  </a:lnTo>
                  <a:lnTo>
                    <a:pt x="2103907" y="1777606"/>
                  </a:lnTo>
                  <a:lnTo>
                    <a:pt x="2103856" y="1778000"/>
                  </a:lnTo>
                  <a:lnTo>
                    <a:pt x="2102167" y="1778000"/>
                  </a:lnTo>
                  <a:lnTo>
                    <a:pt x="2102167" y="1790700"/>
                  </a:lnTo>
                  <a:lnTo>
                    <a:pt x="2097836" y="1790700"/>
                  </a:lnTo>
                  <a:lnTo>
                    <a:pt x="2097836" y="2171700"/>
                  </a:lnTo>
                  <a:lnTo>
                    <a:pt x="2097163" y="2171700"/>
                  </a:lnTo>
                  <a:lnTo>
                    <a:pt x="2093722" y="2159000"/>
                  </a:lnTo>
                  <a:lnTo>
                    <a:pt x="2096452" y="2159000"/>
                  </a:lnTo>
                  <a:lnTo>
                    <a:pt x="2097836" y="2171700"/>
                  </a:lnTo>
                  <a:lnTo>
                    <a:pt x="2097836" y="1790700"/>
                  </a:lnTo>
                  <a:lnTo>
                    <a:pt x="2096249" y="1790700"/>
                  </a:lnTo>
                  <a:lnTo>
                    <a:pt x="2097100" y="1803400"/>
                  </a:lnTo>
                  <a:lnTo>
                    <a:pt x="2095411" y="1803400"/>
                  </a:lnTo>
                  <a:lnTo>
                    <a:pt x="2094560" y="1790700"/>
                  </a:lnTo>
                  <a:lnTo>
                    <a:pt x="2095411" y="1790700"/>
                  </a:lnTo>
                  <a:lnTo>
                    <a:pt x="2094560" y="1778000"/>
                  </a:lnTo>
                  <a:lnTo>
                    <a:pt x="2093722" y="1779803"/>
                  </a:lnTo>
                  <a:lnTo>
                    <a:pt x="2093722" y="2019300"/>
                  </a:lnTo>
                  <a:lnTo>
                    <a:pt x="2092032" y="2032000"/>
                  </a:lnTo>
                  <a:lnTo>
                    <a:pt x="2086114" y="2019300"/>
                  </a:lnTo>
                  <a:lnTo>
                    <a:pt x="2093722" y="2019300"/>
                  </a:lnTo>
                  <a:lnTo>
                    <a:pt x="2093722" y="1779803"/>
                  </a:lnTo>
                  <a:lnTo>
                    <a:pt x="2088654" y="1790700"/>
                  </a:lnTo>
                  <a:lnTo>
                    <a:pt x="2088654" y="1778000"/>
                  </a:lnTo>
                  <a:lnTo>
                    <a:pt x="2077656" y="1778000"/>
                  </a:lnTo>
                  <a:lnTo>
                    <a:pt x="2073440" y="1790700"/>
                  </a:lnTo>
                  <a:lnTo>
                    <a:pt x="2069020" y="1778000"/>
                  </a:lnTo>
                  <a:lnTo>
                    <a:pt x="2057984" y="1778000"/>
                  </a:lnTo>
                  <a:lnTo>
                    <a:pt x="2057374" y="1765300"/>
                  </a:lnTo>
                  <a:lnTo>
                    <a:pt x="2055685" y="1765300"/>
                  </a:lnTo>
                  <a:lnTo>
                    <a:pt x="2055685" y="2108200"/>
                  </a:lnTo>
                  <a:lnTo>
                    <a:pt x="2055685" y="2120900"/>
                  </a:lnTo>
                  <a:lnTo>
                    <a:pt x="2044700" y="2120900"/>
                  </a:lnTo>
                  <a:lnTo>
                    <a:pt x="2044700" y="2108200"/>
                  </a:lnTo>
                  <a:lnTo>
                    <a:pt x="2055685" y="2108200"/>
                  </a:lnTo>
                  <a:lnTo>
                    <a:pt x="2055685" y="1765300"/>
                  </a:lnTo>
                  <a:lnTo>
                    <a:pt x="2054847" y="1765300"/>
                  </a:lnTo>
                  <a:lnTo>
                    <a:pt x="2054847" y="2070100"/>
                  </a:lnTo>
                  <a:lnTo>
                    <a:pt x="2054847" y="2082800"/>
                  </a:lnTo>
                  <a:lnTo>
                    <a:pt x="2048929" y="2082800"/>
                  </a:lnTo>
                  <a:lnTo>
                    <a:pt x="2054847" y="2070100"/>
                  </a:lnTo>
                  <a:lnTo>
                    <a:pt x="2054847" y="1765300"/>
                  </a:lnTo>
                  <a:lnTo>
                    <a:pt x="2044700" y="1778000"/>
                  </a:lnTo>
                  <a:lnTo>
                    <a:pt x="2039632" y="1778000"/>
                  </a:lnTo>
                  <a:lnTo>
                    <a:pt x="2042020" y="1765300"/>
                  </a:lnTo>
                  <a:lnTo>
                    <a:pt x="2029498" y="1765300"/>
                  </a:lnTo>
                  <a:lnTo>
                    <a:pt x="2029498" y="2311400"/>
                  </a:lnTo>
                  <a:lnTo>
                    <a:pt x="2021890" y="2324100"/>
                  </a:lnTo>
                  <a:lnTo>
                    <a:pt x="2018195" y="2324100"/>
                  </a:lnTo>
                  <a:lnTo>
                    <a:pt x="2024672" y="2311400"/>
                  </a:lnTo>
                  <a:lnTo>
                    <a:pt x="2029498" y="2311400"/>
                  </a:lnTo>
                  <a:lnTo>
                    <a:pt x="2029498" y="1765300"/>
                  </a:lnTo>
                  <a:lnTo>
                    <a:pt x="2027161" y="1765300"/>
                  </a:lnTo>
                  <a:lnTo>
                    <a:pt x="2025269" y="1752600"/>
                  </a:lnTo>
                  <a:lnTo>
                    <a:pt x="2016912" y="1765300"/>
                  </a:lnTo>
                  <a:lnTo>
                    <a:pt x="2006676" y="1765300"/>
                  </a:lnTo>
                  <a:lnTo>
                    <a:pt x="2006676" y="2247900"/>
                  </a:lnTo>
                  <a:lnTo>
                    <a:pt x="1993150" y="2247900"/>
                  </a:lnTo>
                  <a:lnTo>
                    <a:pt x="1995690" y="2235200"/>
                  </a:lnTo>
                  <a:lnTo>
                    <a:pt x="2004987" y="2235200"/>
                  </a:lnTo>
                  <a:lnTo>
                    <a:pt x="2006676" y="2247900"/>
                  </a:lnTo>
                  <a:lnTo>
                    <a:pt x="2006676" y="1765300"/>
                  </a:lnTo>
                  <a:lnTo>
                    <a:pt x="2001608" y="1765300"/>
                  </a:lnTo>
                  <a:lnTo>
                    <a:pt x="2001608" y="2159000"/>
                  </a:lnTo>
                  <a:lnTo>
                    <a:pt x="1999907" y="2171700"/>
                  </a:lnTo>
                  <a:lnTo>
                    <a:pt x="1986991" y="2171700"/>
                  </a:lnTo>
                  <a:lnTo>
                    <a:pt x="1983854" y="2159000"/>
                  </a:lnTo>
                  <a:lnTo>
                    <a:pt x="2001608" y="2159000"/>
                  </a:lnTo>
                  <a:lnTo>
                    <a:pt x="2001608" y="1765300"/>
                  </a:lnTo>
                  <a:lnTo>
                    <a:pt x="1995436" y="1765300"/>
                  </a:lnTo>
                  <a:lnTo>
                    <a:pt x="1984705" y="1778000"/>
                  </a:lnTo>
                  <a:lnTo>
                    <a:pt x="1985543" y="1765300"/>
                  </a:lnTo>
                  <a:lnTo>
                    <a:pt x="1980476" y="1765300"/>
                  </a:lnTo>
                  <a:lnTo>
                    <a:pt x="1978787" y="1752600"/>
                  </a:lnTo>
                  <a:lnTo>
                    <a:pt x="1974557" y="1752600"/>
                  </a:lnTo>
                  <a:lnTo>
                    <a:pt x="1971789" y="1765300"/>
                  </a:lnTo>
                  <a:lnTo>
                    <a:pt x="1966950" y="1778000"/>
                  </a:lnTo>
                  <a:lnTo>
                    <a:pt x="1961489" y="1778000"/>
                  </a:lnTo>
                  <a:lnTo>
                    <a:pt x="1956816" y="1790700"/>
                  </a:lnTo>
                  <a:lnTo>
                    <a:pt x="1953996" y="1778000"/>
                  </a:lnTo>
                  <a:lnTo>
                    <a:pt x="1955863" y="1765300"/>
                  </a:lnTo>
                  <a:lnTo>
                    <a:pt x="1958835" y="1752600"/>
                  </a:lnTo>
                  <a:lnTo>
                    <a:pt x="1957387" y="1752600"/>
                  </a:lnTo>
                  <a:lnTo>
                    <a:pt x="1948065" y="1765300"/>
                  </a:lnTo>
                  <a:lnTo>
                    <a:pt x="1947532" y="1777606"/>
                  </a:lnTo>
                  <a:lnTo>
                    <a:pt x="1947519" y="1778000"/>
                  </a:lnTo>
                  <a:lnTo>
                    <a:pt x="1943671" y="1778000"/>
                  </a:lnTo>
                  <a:lnTo>
                    <a:pt x="1941499" y="1765300"/>
                  </a:lnTo>
                  <a:lnTo>
                    <a:pt x="1939798" y="1765300"/>
                  </a:lnTo>
                  <a:lnTo>
                    <a:pt x="1937372" y="1752600"/>
                  </a:lnTo>
                  <a:lnTo>
                    <a:pt x="1936369" y="1765300"/>
                  </a:lnTo>
                  <a:lnTo>
                    <a:pt x="1935683" y="1765300"/>
                  </a:lnTo>
                  <a:lnTo>
                    <a:pt x="1935683" y="1803400"/>
                  </a:lnTo>
                  <a:lnTo>
                    <a:pt x="1935683" y="1816100"/>
                  </a:lnTo>
                  <a:lnTo>
                    <a:pt x="1926386" y="1816100"/>
                  </a:lnTo>
                  <a:lnTo>
                    <a:pt x="1923961" y="1828241"/>
                  </a:lnTo>
                  <a:lnTo>
                    <a:pt x="1923859" y="1828800"/>
                  </a:lnTo>
                  <a:lnTo>
                    <a:pt x="1913140" y="1816100"/>
                  </a:lnTo>
                  <a:lnTo>
                    <a:pt x="1915858" y="1803400"/>
                  </a:lnTo>
                  <a:lnTo>
                    <a:pt x="1935683" y="1803400"/>
                  </a:lnTo>
                  <a:lnTo>
                    <a:pt x="1935683" y="1765300"/>
                  </a:lnTo>
                  <a:lnTo>
                    <a:pt x="1930247" y="1765300"/>
                  </a:lnTo>
                  <a:lnTo>
                    <a:pt x="1926513" y="1777606"/>
                  </a:lnTo>
                  <a:lnTo>
                    <a:pt x="1926386" y="1778000"/>
                  </a:lnTo>
                  <a:lnTo>
                    <a:pt x="1921294" y="1765300"/>
                  </a:lnTo>
                  <a:lnTo>
                    <a:pt x="1919211" y="1765300"/>
                  </a:lnTo>
                  <a:lnTo>
                    <a:pt x="1917153" y="1752600"/>
                  </a:lnTo>
                  <a:lnTo>
                    <a:pt x="1912099" y="1765300"/>
                  </a:lnTo>
                  <a:lnTo>
                    <a:pt x="1909559" y="1752600"/>
                  </a:lnTo>
                  <a:lnTo>
                    <a:pt x="1909140" y="1752600"/>
                  </a:lnTo>
                  <a:lnTo>
                    <a:pt x="1910003" y="1765300"/>
                  </a:lnTo>
                  <a:lnTo>
                    <a:pt x="1910397" y="1777606"/>
                  </a:lnTo>
                  <a:lnTo>
                    <a:pt x="1910410" y="1778000"/>
                  </a:lnTo>
                  <a:lnTo>
                    <a:pt x="1903907" y="1778000"/>
                  </a:lnTo>
                  <a:lnTo>
                    <a:pt x="1903653" y="1776653"/>
                  </a:lnTo>
                  <a:lnTo>
                    <a:pt x="1903653" y="2019300"/>
                  </a:lnTo>
                  <a:lnTo>
                    <a:pt x="1898484" y="2019300"/>
                  </a:lnTo>
                  <a:lnTo>
                    <a:pt x="1895195" y="2025370"/>
                  </a:lnTo>
                  <a:lnTo>
                    <a:pt x="1895195" y="2247900"/>
                  </a:lnTo>
                  <a:lnTo>
                    <a:pt x="1891157" y="2247900"/>
                  </a:lnTo>
                  <a:lnTo>
                    <a:pt x="1885683" y="2260600"/>
                  </a:lnTo>
                  <a:lnTo>
                    <a:pt x="1883067" y="2260600"/>
                  </a:lnTo>
                  <a:lnTo>
                    <a:pt x="1887588" y="2273300"/>
                  </a:lnTo>
                  <a:lnTo>
                    <a:pt x="1881936" y="2273300"/>
                  </a:lnTo>
                  <a:lnTo>
                    <a:pt x="1875116" y="2260600"/>
                  </a:lnTo>
                  <a:lnTo>
                    <a:pt x="1869897" y="2260600"/>
                  </a:lnTo>
                  <a:lnTo>
                    <a:pt x="1868144" y="2247900"/>
                  </a:lnTo>
                  <a:lnTo>
                    <a:pt x="1881035" y="2247900"/>
                  </a:lnTo>
                  <a:lnTo>
                    <a:pt x="1888121" y="2235200"/>
                  </a:lnTo>
                  <a:lnTo>
                    <a:pt x="1895195" y="2247900"/>
                  </a:lnTo>
                  <a:lnTo>
                    <a:pt x="1895195" y="2025370"/>
                  </a:lnTo>
                  <a:lnTo>
                    <a:pt x="1891601" y="2032000"/>
                  </a:lnTo>
                  <a:lnTo>
                    <a:pt x="1888426" y="2032000"/>
                  </a:lnTo>
                  <a:lnTo>
                    <a:pt x="1888426" y="2159000"/>
                  </a:lnTo>
                  <a:lnTo>
                    <a:pt x="1878850" y="2171700"/>
                  </a:lnTo>
                  <a:lnTo>
                    <a:pt x="1868779" y="2171700"/>
                  </a:lnTo>
                  <a:lnTo>
                    <a:pt x="1859673" y="2184400"/>
                  </a:lnTo>
                  <a:lnTo>
                    <a:pt x="1852942" y="2197100"/>
                  </a:lnTo>
                  <a:lnTo>
                    <a:pt x="1835188" y="2184400"/>
                  </a:lnTo>
                  <a:lnTo>
                    <a:pt x="1845970" y="2159000"/>
                  </a:lnTo>
                  <a:lnTo>
                    <a:pt x="1888426" y="2159000"/>
                  </a:lnTo>
                  <a:lnTo>
                    <a:pt x="1888426" y="2032000"/>
                  </a:lnTo>
                  <a:lnTo>
                    <a:pt x="1886292" y="2032000"/>
                  </a:lnTo>
                  <a:lnTo>
                    <a:pt x="1885899" y="2044700"/>
                  </a:lnTo>
                  <a:lnTo>
                    <a:pt x="1866925" y="2032000"/>
                  </a:lnTo>
                  <a:lnTo>
                    <a:pt x="1871002" y="2019300"/>
                  </a:lnTo>
                  <a:lnTo>
                    <a:pt x="1886902" y="2006650"/>
                  </a:lnTo>
                  <a:lnTo>
                    <a:pt x="1887029" y="2006650"/>
                  </a:lnTo>
                  <a:lnTo>
                    <a:pt x="1903653" y="2019300"/>
                  </a:lnTo>
                  <a:lnTo>
                    <a:pt x="1903653" y="1776653"/>
                  </a:lnTo>
                  <a:lnTo>
                    <a:pt x="1901532" y="1765300"/>
                  </a:lnTo>
                  <a:lnTo>
                    <a:pt x="1900428" y="1765300"/>
                  </a:lnTo>
                  <a:lnTo>
                    <a:pt x="1897722" y="1752600"/>
                  </a:lnTo>
                  <a:lnTo>
                    <a:pt x="1892579" y="1752600"/>
                  </a:lnTo>
                  <a:lnTo>
                    <a:pt x="1888223" y="1765300"/>
                  </a:lnTo>
                  <a:lnTo>
                    <a:pt x="1884299" y="1777606"/>
                  </a:lnTo>
                  <a:lnTo>
                    <a:pt x="1884184" y="1778000"/>
                  </a:lnTo>
                  <a:lnTo>
                    <a:pt x="1877441" y="1778000"/>
                  </a:lnTo>
                  <a:lnTo>
                    <a:pt x="1878291" y="1765300"/>
                  </a:lnTo>
                  <a:lnTo>
                    <a:pt x="1871370" y="1778000"/>
                  </a:lnTo>
                  <a:lnTo>
                    <a:pt x="1853095" y="1778000"/>
                  </a:lnTo>
                  <a:lnTo>
                    <a:pt x="1846173" y="1790700"/>
                  </a:lnTo>
                  <a:lnTo>
                    <a:pt x="1846719" y="1790700"/>
                  </a:lnTo>
                  <a:lnTo>
                    <a:pt x="1848396" y="1803400"/>
                  </a:lnTo>
                  <a:lnTo>
                    <a:pt x="1849602" y="1803400"/>
                  </a:lnTo>
                  <a:lnTo>
                    <a:pt x="1850402" y="1816100"/>
                  </a:lnTo>
                  <a:lnTo>
                    <a:pt x="1845335" y="1816100"/>
                  </a:lnTo>
                  <a:lnTo>
                    <a:pt x="1843138" y="1828241"/>
                  </a:lnTo>
                  <a:lnTo>
                    <a:pt x="1843036" y="1828800"/>
                  </a:lnTo>
                  <a:lnTo>
                    <a:pt x="1840268" y="1816100"/>
                  </a:lnTo>
                  <a:lnTo>
                    <a:pt x="1841957" y="1816100"/>
                  </a:lnTo>
                  <a:lnTo>
                    <a:pt x="1842655" y="1805508"/>
                  </a:lnTo>
                  <a:lnTo>
                    <a:pt x="1842744" y="1804187"/>
                  </a:lnTo>
                  <a:lnTo>
                    <a:pt x="1842795" y="1803400"/>
                  </a:lnTo>
                  <a:lnTo>
                    <a:pt x="1839417" y="1816100"/>
                  </a:lnTo>
                  <a:lnTo>
                    <a:pt x="1836966" y="1803400"/>
                  </a:lnTo>
                  <a:lnTo>
                    <a:pt x="1841550" y="1803400"/>
                  </a:lnTo>
                  <a:lnTo>
                    <a:pt x="1841957" y="1790700"/>
                  </a:lnTo>
                  <a:lnTo>
                    <a:pt x="1835746" y="1803400"/>
                  </a:lnTo>
                  <a:lnTo>
                    <a:pt x="1829701" y="1803400"/>
                  </a:lnTo>
                  <a:lnTo>
                    <a:pt x="1823656" y="1816100"/>
                  </a:lnTo>
                  <a:lnTo>
                    <a:pt x="1817446" y="1816100"/>
                  </a:lnTo>
                  <a:lnTo>
                    <a:pt x="1817446" y="2387600"/>
                  </a:lnTo>
                  <a:lnTo>
                    <a:pt x="1817446" y="2400300"/>
                  </a:lnTo>
                  <a:lnTo>
                    <a:pt x="1809838" y="2400300"/>
                  </a:lnTo>
                  <a:lnTo>
                    <a:pt x="1808149" y="2393950"/>
                  </a:lnTo>
                  <a:lnTo>
                    <a:pt x="1808149" y="2895600"/>
                  </a:lnTo>
                  <a:lnTo>
                    <a:pt x="1803920" y="2908300"/>
                  </a:lnTo>
                  <a:lnTo>
                    <a:pt x="1799704" y="2908300"/>
                  </a:lnTo>
                  <a:lnTo>
                    <a:pt x="1796745" y="2895600"/>
                  </a:lnTo>
                  <a:lnTo>
                    <a:pt x="1808149" y="2895600"/>
                  </a:lnTo>
                  <a:lnTo>
                    <a:pt x="1808149" y="2393950"/>
                  </a:lnTo>
                  <a:lnTo>
                    <a:pt x="1806460" y="2387600"/>
                  </a:lnTo>
                  <a:lnTo>
                    <a:pt x="1817446" y="2387600"/>
                  </a:lnTo>
                  <a:lnTo>
                    <a:pt x="1817446" y="1816100"/>
                  </a:lnTo>
                  <a:lnTo>
                    <a:pt x="1817281" y="1805508"/>
                  </a:lnTo>
                  <a:lnTo>
                    <a:pt x="1817243" y="1803400"/>
                  </a:lnTo>
                  <a:lnTo>
                    <a:pt x="1824456" y="1803400"/>
                  </a:lnTo>
                  <a:lnTo>
                    <a:pt x="1819986" y="1790700"/>
                  </a:lnTo>
                  <a:lnTo>
                    <a:pt x="1832660" y="1790700"/>
                  </a:lnTo>
                  <a:lnTo>
                    <a:pt x="1827555" y="1778000"/>
                  </a:lnTo>
                  <a:lnTo>
                    <a:pt x="1830997" y="1778000"/>
                  </a:lnTo>
                  <a:lnTo>
                    <a:pt x="1825891" y="1765300"/>
                  </a:lnTo>
                  <a:lnTo>
                    <a:pt x="1816138" y="1765300"/>
                  </a:lnTo>
                  <a:lnTo>
                    <a:pt x="1809940" y="1778000"/>
                  </a:lnTo>
                  <a:lnTo>
                    <a:pt x="1798891" y="1778000"/>
                  </a:lnTo>
                  <a:lnTo>
                    <a:pt x="1798891" y="2654300"/>
                  </a:lnTo>
                  <a:lnTo>
                    <a:pt x="1793786" y="2654300"/>
                  </a:lnTo>
                  <a:lnTo>
                    <a:pt x="1795805" y="2641600"/>
                  </a:lnTo>
                  <a:lnTo>
                    <a:pt x="1798535" y="2641600"/>
                  </a:lnTo>
                  <a:lnTo>
                    <a:pt x="1798891" y="2654300"/>
                  </a:lnTo>
                  <a:lnTo>
                    <a:pt x="1798891" y="1778000"/>
                  </a:lnTo>
                  <a:lnTo>
                    <a:pt x="1798853" y="1803400"/>
                  </a:lnTo>
                  <a:lnTo>
                    <a:pt x="1791246" y="1803400"/>
                  </a:lnTo>
                  <a:lnTo>
                    <a:pt x="1791246" y="2438412"/>
                  </a:lnTo>
                  <a:lnTo>
                    <a:pt x="1789557" y="2438412"/>
                  </a:lnTo>
                  <a:lnTo>
                    <a:pt x="1789557" y="2908300"/>
                  </a:lnTo>
                  <a:lnTo>
                    <a:pt x="1783473" y="2908300"/>
                  </a:lnTo>
                  <a:lnTo>
                    <a:pt x="1783473" y="3124200"/>
                  </a:lnTo>
                  <a:lnTo>
                    <a:pt x="1781949" y="3136900"/>
                  </a:lnTo>
                  <a:lnTo>
                    <a:pt x="1774444" y="3136900"/>
                  </a:lnTo>
                  <a:lnTo>
                    <a:pt x="1770646" y="3124200"/>
                  </a:lnTo>
                  <a:lnTo>
                    <a:pt x="1770189" y="3124200"/>
                  </a:lnTo>
                  <a:lnTo>
                    <a:pt x="1772577" y="3111906"/>
                  </a:lnTo>
                  <a:lnTo>
                    <a:pt x="1772653" y="3111512"/>
                  </a:lnTo>
                  <a:lnTo>
                    <a:pt x="1777314" y="3124200"/>
                  </a:lnTo>
                  <a:lnTo>
                    <a:pt x="1783473" y="3124200"/>
                  </a:lnTo>
                  <a:lnTo>
                    <a:pt x="1783473" y="2908300"/>
                  </a:lnTo>
                  <a:lnTo>
                    <a:pt x="1781949" y="2908300"/>
                  </a:lnTo>
                  <a:lnTo>
                    <a:pt x="1787867" y="2895600"/>
                  </a:lnTo>
                  <a:lnTo>
                    <a:pt x="1789557" y="2908300"/>
                  </a:lnTo>
                  <a:lnTo>
                    <a:pt x="1789557" y="2438412"/>
                  </a:lnTo>
                  <a:lnTo>
                    <a:pt x="1787017" y="2438412"/>
                  </a:lnTo>
                  <a:lnTo>
                    <a:pt x="1787017" y="2501900"/>
                  </a:lnTo>
                  <a:lnTo>
                    <a:pt x="1784477" y="2514625"/>
                  </a:lnTo>
                  <a:lnTo>
                    <a:pt x="1774329" y="2514625"/>
                  </a:lnTo>
                  <a:lnTo>
                    <a:pt x="1770126" y="2527300"/>
                  </a:lnTo>
                  <a:lnTo>
                    <a:pt x="1764207" y="2527300"/>
                  </a:lnTo>
                  <a:lnTo>
                    <a:pt x="1762569" y="2515019"/>
                  </a:lnTo>
                  <a:lnTo>
                    <a:pt x="1762518" y="2514625"/>
                  </a:lnTo>
                  <a:lnTo>
                    <a:pt x="1772653" y="2514625"/>
                  </a:lnTo>
                  <a:lnTo>
                    <a:pt x="1773504" y="2501900"/>
                  </a:lnTo>
                  <a:lnTo>
                    <a:pt x="1787017" y="2501900"/>
                  </a:lnTo>
                  <a:lnTo>
                    <a:pt x="1787017" y="2438412"/>
                  </a:lnTo>
                  <a:lnTo>
                    <a:pt x="1780260" y="2438412"/>
                  </a:lnTo>
                  <a:lnTo>
                    <a:pt x="1784489" y="2425700"/>
                  </a:lnTo>
                  <a:lnTo>
                    <a:pt x="1789557" y="2425700"/>
                  </a:lnTo>
                  <a:lnTo>
                    <a:pt x="1791131" y="2437574"/>
                  </a:lnTo>
                  <a:lnTo>
                    <a:pt x="1791246" y="2438412"/>
                  </a:lnTo>
                  <a:lnTo>
                    <a:pt x="1791246" y="1803400"/>
                  </a:lnTo>
                  <a:lnTo>
                    <a:pt x="1783880" y="1803400"/>
                  </a:lnTo>
                  <a:lnTo>
                    <a:pt x="1779409" y="1790700"/>
                  </a:lnTo>
                  <a:lnTo>
                    <a:pt x="1776031" y="1790700"/>
                  </a:lnTo>
                  <a:lnTo>
                    <a:pt x="1766735" y="1778000"/>
                  </a:lnTo>
                  <a:lnTo>
                    <a:pt x="1771916" y="1778000"/>
                  </a:lnTo>
                  <a:lnTo>
                    <a:pt x="1772323" y="1765300"/>
                  </a:lnTo>
                  <a:lnTo>
                    <a:pt x="1769275" y="1765300"/>
                  </a:lnTo>
                  <a:lnTo>
                    <a:pt x="1766150" y="1765300"/>
                  </a:lnTo>
                  <a:lnTo>
                    <a:pt x="1764207" y="1760766"/>
                  </a:lnTo>
                  <a:lnTo>
                    <a:pt x="1764207" y="1816100"/>
                  </a:lnTo>
                  <a:lnTo>
                    <a:pt x="1759978" y="1816100"/>
                  </a:lnTo>
                  <a:lnTo>
                    <a:pt x="1759978" y="1805508"/>
                  </a:lnTo>
                  <a:lnTo>
                    <a:pt x="1764207" y="1816100"/>
                  </a:lnTo>
                  <a:lnTo>
                    <a:pt x="1762798" y="1805508"/>
                  </a:lnTo>
                  <a:lnTo>
                    <a:pt x="1762734" y="1805038"/>
                  </a:lnTo>
                  <a:lnTo>
                    <a:pt x="1762620" y="1804187"/>
                  </a:lnTo>
                  <a:lnTo>
                    <a:pt x="1762518" y="1803400"/>
                  </a:lnTo>
                  <a:lnTo>
                    <a:pt x="1763356" y="1803400"/>
                  </a:lnTo>
                  <a:lnTo>
                    <a:pt x="1759978" y="1793265"/>
                  </a:lnTo>
                  <a:lnTo>
                    <a:pt x="1759978" y="1803400"/>
                  </a:lnTo>
                  <a:lnTo>
                    <a:pt x="1759127" y="1803400"/>
                  </a:lnTo>
                  <a:lnTo>
                    <a:pt x="1758289" y="1790700"/>
                  </a:lnTo>
                  <a:lnTo>
                    <a:pt x="1758289" y="2514625"/>
                  </a:lnTo>
                  <a:lnTo>
                    <a:pt x="1758289" y="2527300"/>
                  </a:lnTo>
                  <a:lnTo>
                    <a:pt x="1752371" y="2527300"/>
                  </a:lnTo>
                  <a:lnTo>
                    <a:pt x="1752371" y="2514625"/>
                  </a:lnTo>
                  <a:lnTo>
                    <a:pt x="1758289" y="2514625"/>
                  </a:lnTo>
                  <a:lnTo>
                    <a:pt x="1758289" y="1790700"/>
                  </a:lnTo>
                  <a:lnTo>
                    <a:pt x="1759978" y="1803400"/>
                  </a:lnTo>
                  <a:lnTo>
                    <a:pt x="1759978" y="1793265"/>
                  </a:lnTo>
                  <a:lnTo>
                    <a:pt x="1759127" y="1790700"/>
                  </a:lnTo>
                  <a:lnTo>
                    <a:pt x="1762518" y="1790700"/>
                  </a:lnTo>
                  <a:lnTo>
                    <a:pt x="1759978" y="1778000"/>
                  </a:lnTo>
                  <a:lnTo>
                    <a:pt x="1763356" y="1778000"/>
                  </a:lnTo>
                  <a:lnTo>
                    <a:pt x="1763356" y="1790700"/>
                  </a:lnTo>
                  <a:lnTo>
                    <a:pt x="1762518" y="1790700"/>
                  </a:lnTo>
                  <a:lnTo>
                    <a:pt x="1763356" y="1803400"/>
                  </a:lnTo>
                  <a:lnTo>
                    <a:pt x="1764207" y="1816100"/>
                  </a:lnTo>
                  <a:lnTo>
                    <a:pt x="1764207" y="1760766"/>
                  </a:lnTo>
                  <a:lnTo>
                    <a:pt x="1760715" y="1752600"/>
                  </a:lnTo>
                  <a:lnTo>
                    <a:pt x="1759127" y="1752600"/>
                  </a:lnTo>
                  <a:lnTo>
                    <a:pt x="1757438" y="1746250"/>
                  </a:lnTo>
                  <a:lnTo>
                    <a:pt x="1757438" y="1790700"/>
                  </a:lnTo>
                  <a:lnTo>
                    <a:pt x="1757438" y="1803400"/>
                  </a:lnTo>
                  <a:lnTo>
                    <a:pt x="1754911" y="1803400"/>
                  </a:lnTo>
                  <a:lnTo>
                    <a:pt x="1754911" y="1816100"/>
                  </a:lnTo>
                  <a:lnTo>
                    <a:pt x="1752371" y="1816100"/>
                  </a:lnTo>
                  <a:lnTo>
                    <a:pt x="1752371" y="1803400"/>
                  </a:lnTo>
                  <a:lnTo>
                    <a:pt x="1753222" y="1803400"/>
                  </a:lnTo>
                  <a:lnTo>
                    <a:pt x="1754911" y="1816100"/>
                  </a:lnTo>
                  <a:lnTo>
                    <a:pt x="1754911" y="1803400"/>
                  </a:lnTo>
                  <a:lnTo>
                    <a:pt x="1754060" y="1790700"/>
                  </a:lnTo>
                  <a:lnTo>
                    <a:pt x="1757438" y="1790700"/>
                  </a:lnTo>
                  <a:lnTo>
                    <a:pt x="1757438" y="1746250"/>
                  </a:lnTo>
                  <a:lnTo>
                    <a:pt x="1756600" y="1743100"/>
                  </a:lnTo>
                  <a:lnTo>
                    <a:pt x="1756600" y="1752600"/>
                  </a:lnTo>
                  <a:lnTo>
                    <a:pt x="1755762" y="1752600"/>
                  </a:lnTo>
                  <a:lnTo>
                    <a:pt x="1751533" y="1739900"/>
                  </a:lnTo>
                  <a:lnTo>
                    <a:pt x="1751533" y="1803400"/>
                  </a:lnTo>
                  <a:lnTo>
                    <a:pt x="1749844" y="1816100"/>
                  </a:lnTo>
                  <a:lnTo>
                    <a:pt x="1749844" y="1803400"/>
                  </a:lnTo>
                  <a:lnTo>
                    <a:pt x="1748142" y="1803400"/>
                  </a:lnTo>
                  <a:lnTo>
                    <a:pt x="1746453" y="1799767"/>
                  </a:lnTo>
                  <a:lnTo>
                    <a:pt x="1746453" y="2946400"/>
                  </a:lnTo>
                  <a:lnTo>
                    <a:pt x="1746453" y="2959100"/>
                  </a:lnTo>
                  <a:lnTo>
                    <a:pt x="1728812" y="2959100"/>
                  </a:lnTo>
                  <a:lnTo>
                    <a:pt x="1722335" y="2971800"/>
                  </a:lnTo>
                  <a:lnTo>
                    <a:pt x="1705368" y="2971800"/>
                  </a:lnTo>
                  <a:lnTo>
                    <a:pt x="1706537" y="2959100"/>
                  </a:lnTo>
                  <a:lnTo>
                    <a:pt x="1710969" y="2946400"/>
                  </a:lnTo>
                  <a:lnTo>
                    <a:pt x="1718564" y="2946400"/>
                  </a:lnTo>
                  <a:lnTo>
                    <a:pt x="1720265" y="2933700"/>
                  </a:lnTo>
                  <a:lnTo>
                    <a:pt x="1731251" y="2933700"/>
                  </a:lnTo>
                  <a:lnTo>
                    <a:pt x="1728711" y="2946400"/>
                  </a:lnTo>
                  <a:lnTo>
                    <a:pt x="1746453" y="2946400"/>
                  </a:lnTo>
                  <a:lnTo>
                    <a:pt x="1746453" y="1799767"/>
                  </a:lnTo>
                  <a:lnTo>
                    <a:pt x="1742236" y="1790700"/>
                  </a:lnTo>
                  <a:lnTo>
                    <a:pt x="1739696" y="1790700"/>
                  </a:lnTo>
                  <a:lnTo>
                    <a:pt x="1735912" y="1779346"/>
                  </a:lnTo>
                  <a:lnTo>
                    <a:pt x="1735912" y="2730500"/>
                  </a:lnTo>
                  <a:lnTo>
                    <a:pt x="1734629" y="2743200"/>
                  </a:lnTo>
                  <a:lnTo>
                    <a:pt x="1727708" y="2730500"/>
                  </a:lnTo>
                  <a:lnTo>
                    <a:pt x="1723644" y="2730500"/>
                  </a:lnTo>
                  <a:lnTo>
                    <a:pt x="1722742" y="2717800"/>
                  </a:lnTo>
                  <a:lnTo>
                    <a:pt x="1731175" y="2717800"/>
                  </a:lnTo>
                  <a:lnTo>
                    <a:pt x="1734731" y="2730500"/>
                  </a:lnTo>
                  <a:lnTo>
                    <a:pt x="1735912" y="2730500"/>
                  </a:lnTo>
                  <a:lnTo>
                    <a:pt x="1735912" y="1779346"/>
                  </a:lnTo>
                  <a:lnTo>
                    <a:pt x="1735467" y="1778000"/>
                  </a:lnTo>
                  <a:lnTo>
                    <a:pt x="1743075" y="1790700"/>
                  </a:lnTo>
                  <a:lnTo>
                    <a:pt x="1750682" y="1790700"/>
                  </a:lnTo>
                  <a:lnTo>
                    <a:pt x="1749844" y="1803400"/>
                  </a:lnTo>
                  <a:lnTo>
                    <a:pt x="1751533" y="1803400"/>
                  </a:lnTo>
                  <a:lnTo>
                    <a:pt x="1751533" y="1739900"/>
                  </a:lnTo>
                  <a:lnTo>
                    <a:pt x="1753222" y="1739900"/>
                  </a:lnTo>
                  <a:lnTo>
                    <a:pt x="1756600" y="1752600"/>
                  </a:lnTo>
                  <a:lnTo>
                    <a:pt x="1756600" y="1743100"/>
                  </a:lnTo>
                  <a:lnTo>
                    <a:pt x="1755749" y="1739900"/>
                  </a:lnTo>
                  <a:lnTo>
                    <a:pt x="1762506" y="1752600"/>
                  </a:lnTo>
                  <a:lnTo>
                    <a:pt x="1763572" y="1752600"/>
                  </a:lnTo>
                  <a:lnTo>
                    <a:pt x="1762340" y="1741678"/>
                  </a:lnTo>
                  <a:lnTo>
                    <a:pt x="1762252" y="1740890"/>
                  </a:lnTo>
                  <a:lnTo>
                    <a:pt x="1762150" y="1739900"/>
                  </a:lnTo>
                  <a:lnTo>
                    <a:pt x="1764207" y="1739900"/>
                  </a:lnTo>
                  <a:lnTo>
                    <a:pt x="1770138" y="1752600"/>
                  </a:lnTo>
                  <a:lnTo>
                    <a:pt x="1770964" y="1752600"/>
                  </a:lnTo>
                  <a:lnTo>
                    <a:pt x="1772170" y="1752600"/>
                  </a:lnTo>
                  <a:lnTo>
                    <a:pt x="1774672" y="1757553"/>
                  </a:lnTo>
                  <a:lnTo>
                    <a:pt x="1780451" y="1765300"/>
                  </a:lnTo>
                  <a:lnTo>
                    <a:pt x="1781657" y="1765300"/>
                  </a:lnTo>
                  <a:lnTo>
                    <a:pt x="1792097" y="1778000"/>
                  </a:lnTo>
                  <a:lnTo>
                    <a:pt x="1795056" y="1778000"/>
                  </a:lnTo>
                  <a:lnTo>
                    <a:pt x="1796745" y="1790700"/>
                  </a:lnTo>
                  <a:lnTo>
                    <a:pt x="1798434" y="1790700"/>
                  </a:lnTo>
                  <a:lnTo>
                    <a:pt x="1798853" y="1803400"/>
                  </a:lnTo>
                  <a:lnTo>
                    <a:pt x="1798853" y="1778000"/>
                  </a:lnTo>
                  <a:lnTo>
                    <a:pt x="1795475" y="1778000"/>
                  </a:lnTo>
                  <a:lnTo>
                    <a:pt x="1791246" y="1765300"/>
                  </a:lnTo>
                  <a:lnTo>
                    <a:pt x="1791639" y="1765300"/>
                  </a:lnTo>
                  <a:lnTo>
                    <a:pt x="1783245" y="1752600"/>
                  </a:lnTo>
                  <a:lnTo>
                    <a:pt x="1792300" y="1752600"/>
                  </a:lnTo>
                  <a:lnTo>
                    <a:pt x="1803057" y="1765300"/>
                  </a:lnTo>
                  <a:lnTo>
                    <a:pt x="1802231" y="1752600"/>
                  </a:lnTo>
                  <a:lnTo>
                    <a:pt x="1795386" y="1752600"/>
                  </a:lnTo>
                  <a:lnTo>
                    <a:pt x="1788604" y="1739900"/>
                  </a:lnTo>
                  <a:lnTo>
                    <a:pt x="1789557" y="1739900"/>
                  </a:lnTo>
                  <a:lnTo>
                    <a:pt x="1802815" y="1751622"/>
                  </a:lnTo>
                  <a:lnTo>
                    <a:pt x="1798218" y="1740890"/>
                  </a:lnTo>
                  <a:lnTo>
                    <a:pt x="1805241" y="1747481"/>
                  </a:lnTo>
                  <a:lnTo>
                    <a:pt x="1807260" y="1752600"/>
                  </a:lnTo>
                  <a:lnTo>
                    <a:pt x="1806422" y="1748790"/>
                  </a:lnTo>
                  <a:lnTo>
                    <a:pt x="1806371" y="1748536"/>
                  </a:lnTo>
                  <a:lnTo>
                    <a:pt x="1810689" y="1752600"/>
                  </a:lnTo>
                  <a:lnTo>
                    <a:pt x="1810766" y="1739900"/>
                  </a:lnTo>
                  <a:lnTo>
                    <a:pt x="1809419" y="1739900"/>
                  </a:lnTo>
                  <a:lnTo>
                    <a:pt x="1808073" y="1727200"/>
                  </a:lnTo>
                  <a:lnTo>
                    <a:pt x="1808149" y="1714500"/>
                  </a:lnTo>
                  <a:lnTo>
                    <a:pt x="1802231" y="1714500"/>
                  </a:lnTo>
                  <a:lnTo>
                    <a:pt x="1798853" y="1701800"/>
                  </a:lnTo>
                  <a:lnTo>
                    <a:pt x="1804771" y="1701800"/>
                  </a:lnTo>
                  <a:lnTo>
                    <a:pt x="1808988" y="1714500"/>
                  </a:lnTo>
                  <a:lnTo>
                    <a:pt x="1808149" y="1714500"/>
                  </a:lnTo>
                  <a:lnTo>
                    <a:pt x="1811528" y="1727200"/>
                  </a:lnTo>
                  <a:lnTo>
                    <a:pt x="1845335" y="1727200"/>
                  </a:lnTo>
                  <a:lnTo>
                    <a:pt x="1836039" y="1714500"/>
                  </a:lnTo>
                  <a:lnTo>
                    <a:pt x="1836635" y="1714500"/>
                  </a:lnTo>
                  <a:lnTo>
                    <a:pt x="1832660" y="1701800"/>
                  </a:lnTo>
                  <a:lnTo>
                    <a:pt x="1841106" y="1714500"/>
                  </a:lnTo>
                  <a:lnTo>
                    <a:pt x="1843646" y="1714500"/>
                  </a:lnTo>
                  <a:lnTo>
                    <a:pt x="1839315" y="1701800"/>
                  </a:lnTo>
                  <a:lnTo>
                    <a:pt x="1837512" y="1701800"/>
                  </a:lnTo>
                  <a:lnTo>
                    <a:pt x="1839836" y="1689100"/>
                  </a:lnTo>
                  <a:lnTo>
                    <a:pt x="1844802" y="1689100"/>
                  </a:lnTo>
                  <a:lnTo>
                    <a:pt x="1840064" y="1676400"/>
                  </a:lnTo>
                  <a:lnTo>
                    <a:pt x="1874062" y="1676400"/>
                  </a:lnTo>
                  <a:lnTo>
                    <a:pt x="1869046" y="1663700"/>
                  </a:lnTo>
                  <a:lnTo>
                    <a:pt x="1873592" y="1663700"/>
                  </a:lnTo>
                  <a:lnTo>
                    <a:pt x="1864766" y="1651000"/>
                  </a:lnTo>
                  <a:lnTo>
                    <a:pt x="1874164" y="1663700"/>
                  </a:lnTo>
                  <a:lnTo>
                    <a:pt x="1893506" y="1663700"/>
                  </a:lnTo>
                  <a:lnTo>
                    <a:pt x="1894268" y="1663700"/>
                  </a:lnTo>
                  <a:lnTo>
                    <a:pt x="1886534" y="1653641"/>
                  </a:lnTo>
                  <a:lnTo>
                    <a:pt x="1898573" y="1663700"/>
                  </a:lnTo>
                  <a:lnTo>
                    <a:pt x="1896884" y="1651000"/>
                  </a:lnTo>
                  <a:lnTo>
                    <a:pt x="1907019" y="1651000"/>
                  </a:lnTo>
                  <a:lnTo>
                    <a:pt x="1901952" y="1638300"/>
                  </a:lnTo>
                  <a:lnTo>
                    <a:pt x="1905330" y="1638300"/>
                  </a:lnTo>
                  <a:lnTo>
                    <a:pt x="1907019" y="1651000"/>
                  </a:lnTo>
                  <a:lnTo>
                    <a:pt x="1910410" y="1651000"/>
                  </a:lnTo>
                  <a:lnTo>
                    <a:pt x="1907019" y="1638300"/>
                  </a:lnTo>
                  <a:lnTo>
                    <a:pt x="1928926" y="1638300"/>
                  </a:lnTo>
                  <a:lnTo>
                    <a:pt x="1928075" y="1625600"/>
                  </a:lnTo>
                  <a:lnTo>
                    <a:pt x="1927136" y="1625600"/>
                  </a:lnTo>
                  <a:lnTo>
                    <a:pt x="1920735" y="1612925"/>
                  </a:lnTo>
                  <a:lnTo>
                    <a:pt x="1928088" y="1612925"/>
                  </a:lnTo>
                  <a:lnTo>
                    <a:pt x="1932305" y="1625600"/>
                  </a:lnTo>
                  <a:lnTo>
                    <a:pt x="1951748" y="1625600"/>
                  </a:lnTo>
                  <a:lnTo>
                    <a:pt x="1949272" y="1613204"/>
                  </a:lnTo>
                  <a:lnTo>
                    <a:pt x="1949208" y="1612925"/>
                  </a:lnTo>
                  <a:lnTo>
                    <a:pt x="1952599" y="1612925"/>
                  </a:lnTo>
                  <a:lnTo>
                    <a:pt x="1946770" y="1600200"/>
                  </a:lnTo>
                  <a:lnTo>
                    <a:pt x="1941779" y="1600200"/>
                  </a:lnTo>
                  <a:lnTo>
                    <a:pt x="1937448" y="1587715"/>
                  </a:lnTo>
                  <a:lnTo>
                    <a:pt x="1937385" y="1587525"/>
                  </a:lnTo>
                  <a:lnTo>
                    <a:pt x="1943315" y="1587525"/>
                  </a:lnTo>
                  <a:lnTo>
                    <a:pt x="1955126" y="1600200"/>
                  </a:lnTo>
                  <a:lnTo>
                    <a:pt x="1957616" y="1587715"/>
                  </a:lnTo>
                  <a:lnTo>
                    <a:pt x="1957565" y="1587525"/>
                  </a:lnTo>
                  <a:lnTo>
                    <a:pt x="1954288" y="1587525"/>
                  </a:lnTo>
                  <a:lnTo>
                    <a:pt x="1949208" y="1574800"/>
                  </a:lnTo>
                  <a:lnTo>
                    <a:pt x="1954072" y="1574800"/>
                  </a:lnTo>
                  <a:lnTo>
                    <a:pt x="1957565" y="1587525"/>
                  </a:lnTo>
                  <a:lnTo>
                    <a:pt x="1963572" y="1587525"/>
                  </a:lnTo>
                  <a:lnTo>
                    <a:pt x="1964423" y="1574800"/>
                  </a:lnTo>
                  <a:lnTo>
                    <a:pt x="1961045" y="1562100"/>
                  </a:lnTo>
                  <a:lnTo>
                    <a:pt x="1989772" y="1562100"/>
                  </a:lnTo>
                  <a:lnTo>
                    <a:pt x="1983867" y="1549425"/>
                  </a:lnTo>
                  <a:lnTo>
                    <a:pt x="1989785" y="1549425"/>
                  </a:lnTo>
                  <a:lnTo>
                    <a:pt x="1998218" y="1562100"/>
                  </a:lnTo>
                  <a:lnTo>
                    <a:pt x="1994712" y="1549425"/>
                  </a:lnTo>
                  <a:lnTo>
                    <a:pt x="1998002" y="1549425"/>
                  </a:lnTo>
                  <a:lnTo>
                    <a:pt x="2002129" y="1537119"/>
                  </a:lnTo>
                  <a:lnTo>
                    <a:pt x="2017369" y="1549425"/>
                  </a:lnTo>
                  <a:lnTo>
                    <a:pt x="2020138" y="1540967"/>
                  </a:lnTo>
                  <a:lnTo>
                    <a:pt x="2021573" y="1536700"/>
                  </a:lnTo>
                  <a:lnTo>
                    <a:pt x="2026958" y="1536700"/>
                  </a:lnTo>
                  <a:lnTo>
                    <a:pt x="2025294" y="1524000"/>
                  </a:lnTo>
                  <a:lnTo>
                    <a:pt x="2023579" y="1524000"/>
                  </a:lnTo>
                  <a:lnTo>
                    <a:pt x="2028799" y="1511300"/>
                  </a:lnTo>
                  <a:lnTo>
                    <a:pt x="2069211" y="1511300"/>
                  </a:lnTo>
                  <a:lnTo>
                    <a:pt x="2066404" y="1498600"/>
                  </a:lnTo>
                  <a:lnTo>
                    <a:pt x="2056853" y="1498600"/>
                  </a:lnTo>
                  <a:lnTo>
                    <a:pt x="2050415" y="1486090"/>
                  </a:lnTo>
                  <a:lnTo>
                    <a:pt x="2050338" y="1485938"/>
                  </a:lnTo>
                  <a:lnTo>
                    <a:pt x="2056574" y="1485938"/>
                  </a:lnTo>
                  <a:lnTo>
                    <a:pt x="2068360" y="1498600"/>
                  </a:lnTo>
                  <a:lnTo>
                    <a:pt x="2067102" y="1486090"/>
                  </a:lnTo>
                  <a:lnTo>
                    <a:pt x="2067090" y="1485938"/>
                  </a:lnTo>
                  <a:lnTo>
                    <a:pt x="2072043" y="1485938"/>
                  </a:lnTo>
                  <a:lnTo>
                    <a:pt x="2077516" y="1473200"/>
                  </a:lnTo>
                  <a:lnTo>
                    <a:pt x="2077656" y="1461020"/>
                  </a:lnTo>
                  <a:lnTo>
                    <a:pt x="2077656" y="1460538"/>
                  </a:lnTo>
                  <a:lnTo>
                    <a:pt x="2080196" y="1473200"/>
                  </a:lnTo>
                  <a:lnTo>
                    <a:pt x="2089492" y="1473200"/>
                  </a:lnTo>
                  <a:lnTo>
                    <a:pt x="2089708" y="1473200"/>
                  </a:lnTo>
                  <a:lnTo>
                    <a:pt x="2095411" y="1473200"/>
                  </a:lnTo>
                  <a:lnTo>
                    <a:pt x="2093379" y="1461020"/>
                  </a:lnTo>
                  <a:lnTo>
                    <a:pt x="2093302" y="1460538"/>
                  </a:lnTo>
                  <a:lnTo>
                    <a:pt x="2103043" y="1460538"/>
                  </a:lnTo>
                  <a:lnTo>
                    <a:pt x="2092032" y="1447800"/>
                  </a:lnTo>
                  <a:lnTo>
                    <a:pt x="2097163" y="1447800"/>
                  </a:lnTo>
                  <a:lnTo>
                    <a:pt x="2099322" y="1435100"/>
                  </a:lnTo>
                  <a:lnTo>
                    <a:pt x="2104021" y="1435100"/>
                  </a:lnTo>
                  <a:lnTo>
                    <a:pt x="2108936" y="1447800"/>
                  </a:lnTo>
                  <a:lnTo>
                    <a:pt x="2109406" y="1435100"/>
                  </a:lnTo>
                  <a:lnTo>
                    <a:pt x="2113153" y="1435100"/>
                  </a:lnTo>
                  <a:lnTo>
                    <a:pt x="2119922" y="1447800"/>
                  </a:lnTo>
                  <a:lnTo>
                    <a:pt x="2121611" y="1435100"/>
                  </a:lnTo>
                  <a:lnTo>
                    <a:pt x="2119922" y="1435100"/>
                  </a:lnTo>
                  <a:lnTo>
                    <a:pt x="2119579" y="1434642"/>
                  </a:lnTo>
                  <a:lnTo>
                    <a:pt x="2119071" y="1422400"/>
                  </a:lnTo>
                  <a:lnTo>
                    <a:pt x="2125827" y="1422400"/>
                  </a:lnTo>
                  <a:lnTo>
                    <a:pt x="2126678" y="1409700"/>
                  </a:lnTo>
                  <a:lnTo>
                    <a:pt x="2125827" y="1409700"/>
                  </a:lnTo>
                  <a:lnTo>
                    <a:pt x="2125827" y="1397000"/>
                  </a:lnTo>
                  <a:lnTo>
                    <a:pt x="2132965" y="1397000"/>
                  </a:lnTo>
                  <a:lnTo>
                    <a:pt x="2132812" y="1409446"/>
                  </a:lnTo>
                  <a:lnTo>
                    <a:pt x="2141042" y="1422400"/>
                  </a:lnTo>
                  <a:lnTo>
                    <a:pt x="2137740" y="1409700"/>
                  </a:lnTo>
                  <a:lnTo>
                    <a:pt x="2133650" y="1397000"/>
                  </a:lnTo>
                  <a:lnTo>
                    <a:pt x="2131771" y="1384300"/>
                  </a:lnTo>
                  <a:lnTo>
                    <a:pt x="2138515" y="1384300"/>
                  </a:lnTo>
                  <a:lnTo>
                    <a:pt x="2141893" y="1397000"/>
                  </a:lnTo>
                  <a:lnTo>
                    <a:pt x="2144992" y="1397000"/>
                  </a:lnTo>
                  <a:lnTo>
                    <a:pt x="2148332" y="1384300"/>
                  </a:lnTo>
                  <a:lnTo>
                    <a:pt x="2151202" y="1384300"/>
                  </a:lnTo>
                  <a:lnTo>
                    <a:pt x="2150465" y="1373416"/>
                  </a:lnTo>
                  <a:lnTo>
                    <a:pt x="2150338" y="1371600"/>
                  </a:lnTo>
                  <a:lnTo>
                    <a:pt x="2144128" y="1371600"/>
                  </a:lnTo>
                  <a:lnTo>
                    <a:pt x="2136813" y="1358900"/>
                  </a:lnTo>
                  <a:lnTo>
                    <a:pt x="2136483" y="1358188"/>
                  </a:lnTo>
                  <a:lnTo>
                    <a:pt x="2137105" y="1358900"/>
                  </a:lnTo>
                  <a:lnTo>
                    <a:pt x="2148890" y="1358900"/>
                  </a:lnTo>
                  <a:lnTo>
                    <a:pt x="2156422" y="1365669"/>
                  </a:lnTo>
                  <a:lnTo>
                    <a:pt x="2153716" y="1358900"/>
                  </a:lnTo>
                  <a:lnTo>
                    <a:pt x="2156256" y="1358900"/>
                  </a:lnTo>
                  <a:lnTo>
                    <a:pt x="2160486" y="1358900"/>
                  </a:lnTo>
                  <a:lnTo>
                    <a:pt x="2161641" y="1367599"/>
                  </a:lnTo>
                  <a:lnTo>
                    <a:pt x="2161692" y="1367967"/>
                  </a:lnTo>
                  <a:lnTo>
                    <a:pt x="2156256" y="1358900"/>
                  </a:lnTo>
                  <a:lnTo>
                    <a:pt x="2158568" y="1367599"/>
                  </a:lnTo>
                  <a:lnTo>
                    <a:pt x="2162060" y="1370736"/>
                  </a:lnTo>
                  <a:lnTo>
                    <a:pt x="2162175" y="1371600"/>
                  </a:lnTo>
                  <a:lnTo>
                    <a:pt x="2163013" y="1371600"/>
                  </a:lnTo>
                  <a:lnTo>
                    <a:pt x="2163864" y="1371600"/>
                  </a:lnTo>
                  <a:lnTo>
                    <a:pt x="2165769" y="1371600"/>
                  </a:lnTo>
                  <a:lnTo>
                    <a:pt x="2165261" y="1384300"/>
                  </a:lnTo>
                  <a:lnTo>
                    <a:pt x="2166391" y="1384300"/>
                  </a:lnTo>
                  <a:lnTo>
                    <a:pt x="2175687" y="1397000"/>
                  </a:lnTo>
                  <a:lnTo>
                    <a:pt x="2175687" y="1358900"/>
                  </a:lnTo>
                  <a:lnTo>
                    <a:pt x="2165553" y="1358900"/>
                  </a:lnTo>
                  <a:lnTo>
                    <a:pt x="2164702" y="1346200"/>
                  </a:lnTo>
                  <a:lnTo>
                    <a:pt x="2158796" y="1346200"/>
                  </a:lnTo>
                  <a:lnTo>
                    <a:pt x="2155406" y="1333500"/>
                  </a:lnTo>
                  <a:lnTo>
                    <a:pt x="2163013" y="1333500"/>
                  </a:lnTo>
                  <a:lnTo>
                    <a:pt x="2170290" y="1346200"/>
                  </a:lnTo>
                  <a:lnTo>
                    <a:pt x="2178227" y="1346200"/>
                  </a:lnTo>
                  <a:lnTo>
                    <a:pt x="2178227" y="1343647"/>
                  </a:lnTo>
                  <a:lnTo>
                    <a:pt x="2174849" y="1333500"/>
                  </a:lnTo>
                  <a:lnTo>
                    <a:pt x="2175687" y="1333500"/>
                  </a:lnTo>
                  <a:lnTo>
                    <a:pt x="2172551" y="1321701"/>
                  </a:lnTo>
                  <a:lnTo>
                    <a:pt x="2172436" y="1321269"/>
                  </a:lnTo>
                  <a:lnTo>
                    <a:pt x="2172335" y="1320876"/>
                  </a:lnTo>
                  <a:lnTo>
                    <a:pt x="2167407" y="1320876"/>
                  </a:lnTo>
                  <a:lnTo>
                    <a:pt x="2161959" y="1308100"/>
                  </a:lnTo>
                  <a:lnTo>
                    <a:pt x="2175687" y="1308100"/>
                  </a:lnTo>
                  <a:lnTo>
                    <a:pt x="2173135" y="1320876"/>
                  </a:lnTo>
                  <a:lnTo>
                    <a:pt x="2175687" y="1320876"/>
                  </a:lnTo>
                  <a:lnTo>
                    <a:pt x="2176462" y="1309306"/>
                  </a:lnTo>
                  <a:lnTo>
                    <a:pt x="2176538" y="1308100"/>
                  </a:lnTo>
                  <a:lnTo>
                    <a:pt x="2178227" y="1308100"/>
                  </a:lnTo>
                  <a:lnTo>
                    <a:pt x="2179650" y="1318818"/>
                  </a:lnTo>
                  <a:lnTo>
                    <a:pt x="2179777" y="1319733"/>
                  </a:lnTo>
                  <a:lnTo>
                    <a:pt x="2179891" y="1320876"/>
                  </a:lnTo>
                  <a:lnTo>
                    <a:pt x="2175687" y="1333500"/>
                  </a:lnTo>
                  <a:lnTo>
                    <a:pt x="2178227" y="1333500"/>
                  </a:lnTo>
                  <a:lnTo>
                    <a:pt x="2181364" y="1321701"/>
                  </a:lnTo>
                  <a:lnTo>
                    <a:pt x="2181479" y="1321269"/>
                  </a:lnTo>
                  <a:lnTo>
                    <a:pt x="2181580" y="1320876"/>
                  </a:lnTo>
                  <a:lnTo>
                    <a:pt x="2189175" y="1320876"/>
                  </a:lnTo>
                  <a:lnTo>
                    <a:pt x="2195131" y="1308100"/>
                  </a:lnTo>
                  <a:lnTo>
                    <a:pt x="2195131" y="177800"/>
                  </a:lnTo>
                  <a:lnTo>
                    <a:pt x="2189213" y="177800"/>
                  </a:lnTo>
                  <a:lnTo>
                    <a:pt x="2189213" y="419100"/>
                  </a:lnTo>
                  <a:lnTo>
                    <a:pt x="2187524" y="412750"/>
                  </a:lnTo>
                  <a:lnTo>
                    <a:pt x="2187524" y="1308100"/>
                  </a:lnTo>
                  <a:lnTo>
                    <a:pt x="2183295" y="1308100"/>
                  </a:lnTo>
                  <a:lnTo>
                    <a:pt x="2181606" y="1301750"/>
                  </a:lnTo>
                  <a:lnTo>
                    <a:pt x="2181606" y="1308100"/>
                  </a:lnTo>
                  <a:lnTo>
                    <a:pt x="2179078" y="1295400"/>
                  </a:lnTo>
                  <a:lnTo>
                    <a:pt x="2181517" y="1307642"/>
                  </a:lnTo>
                  <a:lnTo>
                    <a:pt x="2181606" y="1308100"/>
                  </a:lnTo>
                  <a:lnTo>
                    <a:pt x="2181606" y="1301750"/>
                  </a:lnTo>
                  <a:lnTo>
                    <a:pt x="2179917" y="1295400"/>
                  </a:lnTo>
                  <a:lnTo>
                    <a:pt x="2185835" y="1295400"/>
                  </a:lnTo>
                  <a:lnTo>
                    <a:pt x="2187371" y="1306995"/>
                  </a:lnTo>
                  <a:lnTo>
                    <a:pt x="2187460" y="1307642"/>
                  </a:lnTo>
                  <a:lnTo>
                    <a:pt x="2187524" y="1308100"/>
                  </a:lnTo>
                  <a:lnTo>
                    <a:pt x="2187524" y="412750"/>
                  </a:lnTo>
                  <a:lnTo>
                    <a:pt x="2185835" y="406400"/>
                  </a:lnTo>
                  <a:lnTo>
                    <a:pt x="2187524" y="406400"/>
                  </a:lnTo>
                  <a:lnTo>
                    <a:pt x="2189213" y="419100"/>
                  </a:lnTo>
                  <a:lnTo>
                    <a:pt x="2189213" y="177800"/>
                  </a:lnTo>
                  <a:lnTo>
                    <a:pt x="2187829" y="177800"/>
                  </a:lnTo>
                  <a:lnTo>
                    <a:pt x="2184984" y="190500"/>
                  </a:lnTo>
                  <a:lnTo>
                    <a:pt x="2178215" y="190500"/>
                  </a:lnTo>
                  <a:lnTo>
                    <a:pt x="2178215" y="876325"/>
                  </a:lnTo>
                  <a:lnTo>
                    <a:pt x="2173122" y="889000"/>
                  </a:lnTo>
                  <a:lnTo>
                    <a:pt x="2176005" y="901712"/>
                  </a:lnTo>
                  <a:lnTo>
                    <a:pt x="2176208" y="914400"/>
                  </a:lnTo>
                  <a:lnTo>
                    <a:pt x="2163013" y="927100"/>
                  </a:lnTo>
                  <a:lnTo>
                    <a:pt x="2159635" y="901712"/>
                  </a:lnTo>
                  <a:lnTo>
                    <a:pt x="2155406" y="907694"/>
                  </a:lnTo>
                  <a:lnTo>
                    <a:pt x="2155406" y="1193800"/>
                  </a:lnTo>
                  <a:lnTo>
                    <a:pt x="2148586" y="1206296"/>
                  </a:lnTo>
                  <a:lnTo>
                    <a:pt x="2148471" y="1206512"/>
                  </a:lnTo>
                  <a:lnTo>
                    <a:pt x="2142731" y="1206512"/>
                  </a:lnTo>
                  <a:lnTo>
                    <a:pt x="2142731" y="1295400"/>
                  </a:lnTo>
                  <a:lnTo>
                    <a:pt x="2141042" y="1295400"/>
                  </a:lnTo>
                  <a:lnTo>
                    <a:pt x="2141791" y="1284185"/>
                  </a:lnTo>
                  <a:lnTo>
                    <a:pt x="2141893" y="1282700"/>
                  </a:lnTo>
                  <a:lnTo>
                    <a:pt x="2142731" y="1295400"/>
                  </a:lnTo>
                  <a:lnTo>
                    <a:pt x="2142731" y="1206512"/>
                  </a:lnTo>
                  <a:lnTo>
                    <a:pt x="2135568" y="1206512"/>
                  </a:lnTo>
                  <a:lnTo>
                    <a:pt x="2137664" y="1219200"/>
                  </a:lnTo>
                  <a:lnTo>
                    <a:pt x="2123808" y="1206512"/>
                  </a:lnTo>
                  <a:lnTo>
                    <a:pt x="2126259" y="1193800"/>
                  </a:lnTo>
                  <a:lnTo>
                    <a:pt x="2155406" y="1193800"/>
                  </a:lnTo>
                  <a:lnTo>
                    <a:pt x="2155406" y="907694"/>
                  </a:lnTo>
                  <a:lnTo>
                    <a:pt x="2152345" y="912025"/>
                  </a:lnTo>
                  <a:lnTo>
                    <a:pt x="2152345" y="952500"/>
                  </a:lnTo>
                  <a:lnTo>
                    <a:pt x="2149284" y="965200"/>
                  </a:lnTo>
                  <a:lnTo>
                    <a:pt x="2137651" y="965200"/>
                  </a:lnTo>
                  <a:lnTo>
                    <a:pt x="2137651" y="1003338"/>
                  </a:lnTo>
                  <a:lnTo>
                    <a:pt x="2134959" y="1016000"/>
                  </a:lnTo>
                  <a:lnTo>
                    <a:pt x="2116531" y="1016000"/>
                  </a:lnTo>
                  <a:lnTo>
                    <a:pt x="2116531" y="1003338"/>
                  </a:lnTo>
                  <a:lnTo>
                    <a:pt x="2137651" y="1003338"/>
                  </a:lnTo>
                  <a:lnTo>
                    <a:pt x="2137651" y="965200"/>
                  </a:lnTo>
                  <a:lnTo>
                    <a:pt x="2136292" y="965200"/>
                  </a:lnTo>
                  <a:lnTo>
                    <a:pt x="2134158" y="952500"/>
                  </a:lnTo>
                  <a:lnTo>
                    <a:pt x="2152345" y="952500"/>
                  </a:lnTo>
                  <a:lnTo>
                    <a:pt x="2152345" y="912025"/>
                  </a:lnTo>
                  <a:lnTo>
                    <a:pt x="2150656" y="914400"/>
                  </a:lnTo>
                  <a:lnTo>
                    <a:pt x="2140407" y="927100"/>
                  </a:lnTo>
                  <a:lnTo>
                    <a:pt x="2129218" y="927100"/>
                  </a:lnTo>
                  <a:lnTo>
                    <a:pt x="2117382" y="939800"/>
                  </a:lnTo>
                  <a:lnTo>
                    <a:pt x="2105431" y="952500"/>
                  </a:lnTo>
                  <a:lnTo>
                    <a:pt x="2099640" y="952500"/>
                  </a:lnTo>
                  <a:lnTo>
                    <a:pt x="2099640" y="1358900"/>
                  </a:lnTo>
                  <a:lnTo>
                    <a:pt x="2090343" y="1358900"/>
                  </a:lnTo>
                  <a:lnTo>
                    <a:pt x="2090343" y="1371600"/>
                  </a:lnTo>
                  <a:lnTo>
                    <a:pt x="2082736" y="1371600"/>
                  </a:lnTo>
                  <a:lnTo>
                    <a:pt x="2079358" y="1358900"/>
                  </a:lnTo>
                  <a:lnTo>
                    <a:pt x="2081047" y="1346200"/>
                  </a:lnTo>
                  <a:lnTo>
                    <a:pt x="2095411" y="1346200"/>
                  </a:lnTo>
                  <a:lnTo>
                    <a:pt x="2099640" y="1358900"/>
                  </a:lnTo>
                  <a:lnTo>
                    <a:pt x="2099640" y="952500"/>
                  </a:lnTo>
                  <a:lnTo>
                    <a:pt x="2094039" y="952500"/>
                  </a:lnTo>
                  <a:lnTo>
                    <a:pt x="2086508" y="961809"/>
                  </a:lnTo>
                  <a:lnTo>
                    <a:pt x="2086508" y="1206512"/>
                  </a:lnTo>
                  <a:lnTo>
                    <a:pt x="2084209" y="1219200"/>
                  </a:lnTo>
                  <a:lnTo>
                    <a:pt x="2081047" y="1219200"/>
                  </a:lnTo>
                  <a:lnTo>
                    <a:pt x="2086508" y="1206512"/>
                  </a:lnTo>
                  <a:lnTo>
                    <a:pt x="2086508" y="961809"/>
                  </a:lnTo>
                  <a:lnTo>
                    <a:pt x="2083752" y="965200"/>
                  </a:lnTo>
                  <a:lnTo>
                    <a:pt x="2075129" y="977900"/>
                  </a:lnTo>
                  <a:lnTo>
                    <a:pt x="2074278" y="965200"/>
                  </a:lnTo>
                  <a:lnTo>
                    <a:pt x="2075129" y="965200"/>
                  </a:lnTo>
                  <a:lnTo>
                    <a:pt x="2087803" y="939800"/>
                  </a:lnTo>
                  <a:lnTo>
                    <a:pt x="2072589" y="939800"/>
                  </a:lnTo>
                  <a:lnTo>
                    <a:pt x="2072589" y="965200"/>
                  </a:lnTo>
                  <a:lnTo>
                    <a:pt x="2058123" y="965200"/>
                  </a:lnTo>
                  <a:lnTo>
                    <a:pt x="2054910" y="977900"/>
                  </a:lnTo>
                  <a:lnTo>
                    <a:pt x="2056536" y="990600"/>
                  </a:lnTo>
                  <a:lnTo>
                    <a:pt x="2051469" y="990600"/>
                  </a:lnTo>
                  <a:lnTo>
                    <a:pt x="2049780" y="977900"/>
                  </a:lnTo>
                  <a:lnTo>
                    <a:pt x="2042172" y="977900"/>
                  </a:lnTo>
                  <a:lnTo>
                    <a:pt x="2046706" y="965200"/>
                  </a:lnTo>
                  <a:lnTo>
                    <a:pt x="2052523" y="952500"/>
                  </a:lnTo>
                  <a:lnTo>
                    <a:pt x="2071751" y="952500"/>
                  </a:lnTo>
                  <a:lnTo>
                    <a:pt x="2072589" y="965200"/>
                  </a:lnTo>
                  <a:lnTo>
                    <a:pt x="2072589" y="939800"/>
                  </a:lnTo>
                  <a:lnTo>
                    <a:pt x="2070900" y="939800"/>
                  </a:lnTo>
                  <a:lnTo>
                    <a:pt x="2068360" y="927100"/>
                  </a:lnTo>
                  <a:lnTo>
                    <a:pt x="2069211" y="914400"/>
                  </a:lnTo>
                  <a:lnTo>
                    <a:pt x="2073440" y="914400"/>
                  </a:lnTo>
                  <a:lnTo>
                    <a:pt x="2074468" y="927100"/>
                  </a:lnTo>
                  <a:lnTo>
                    <a:pt x="2086991" y="927100"/>
                  </a:lnTo>
                  <a:lnTo>
                    <a:pt x="2093722" y="939800"/>
                  </a:lnTo>
                  <a:lnTo>
                    <a:pt x="2090343" y="927100"/>
                  </a:lnTo>
                  <a:lnTo>
                    <a:pt x="2094687" y="927100"/>
                  </a:lnTo>
                  <a:lnTo>
                    <a:pt x="2091283" y="914400"/>
                  </a:lnTo>
                  <a:lnTo>
                    <a:pt x="2087422" y="914400"/>
                  </a:lnTo>
                  <a:lnTo>
                    <a:pt x="2094560" y="901712"/>
                  </a:lnTo>
                  <a:lnTo>
                    <a:pt x="2097938" y="914400"/>
                  </a:lnTo>
                  <a:lnTo>
                    <a:pt x="2100478" y="901712"/>
                  </a:lnTo>
                  <a:lnTo>
                    <a:pt x="2098776" y="901712"/>
                  </a:lnTo>
                  <a:lnTo>
                    <a:pt x="2105545" y="889000"/>
                  </a:lnTo>
                  <a:lnTo>
                    <a:pt x="2110206" y="901712"/>
                  </a:lnTo>
                  <a:lnTo>
                    <a:pt x="2109597" y="901712"/>
                  </a:lnTo>
                  <a:lnTo>
                    <a:pt x="2112314" y="914400"/>
                  </a:lnTo>
                  <a:lnTo>
                    <a:pt x="2114512" y="901712"/>
                  </a:lnTo>
                  <a:lnTo>
                    <a:pt x="2114740" y="889000"/>
                  </a:lnTo>
                  <a:lnTo>
                    <a:pt x="2119922" y="889000"/>
                  </a:lnTo>
                  <a:lnTo>
                    <a:pt x="2119198" y="899871"/>
                  </a:lnTo>
                  <a:lnTo>
                    <a:pt x="2119071" y="901712"/>
                  </a:lnTo>
                  <a:lnTo>
                    <a:pt x="2150338" y="901712"/>
                  </a:lnTo>
                  <a:lnTo>
                    <a:pt x="2146338" y="876325"/>
                  </a:lnTo>
                  <a:lnTo>
                    <a:pt x="2151265" y="876325"/>
                  </a:lnTo>
                  <a:lnTo>
                    <a:pt x="2158187" y="863790"/>
                  </a:lnTo>
                  <a:lnTo>
                    <a:pt x="2158288" y="863625"/>
                  </a:lnTo>
                  <a:lnTo>
                    <a:pt x="2160486" y="850900"/>
                  </a:lnTo>
                  <a:lnTo>
                    <a:pt x="2162606" y="862825"/>
                  </a:lnTo>
                  <a:lnTo>
                    <a:pt x="2162645" y="863079"/>
                  </a:lnTo>
                  <a:lnTo>
                    <a:pt x="2162746" y="863625"/>
                  </a:lnTo>
                  <a:lnTo>
                    <a:pt x="2165883" y="863625"/>
                  </a:lnTo>
                  <a:lnTo>
                    <a:pt x="2170112" y="876325"/>
                  </a:lnTo>
                  <a:lnTo>
                    <a:pt x="2178215" y="876325"/>
                  </a:lnTo>
                  <a:lnTo>
                    <a:pt x="2178215" y="190500"/>
                  </a:lnTo>
                  <a:lnTo>
                    <a:pt x="2173160" y="190500"/>
                  </a:lnTo>
                  <a:lnTo>
                    <a:pt x="2173808" y="165100"/>
                  </a:lnTo>
                  <a:lnTo>
                    <a:pt x="2184031" y="152400"/>
                  </a:lnTo>
                  <a:lnTo>
                    <a:pt x="2214562" y="152400"/>
                  </a:lnTo>
                  <a:lnTo>
                    <a:pt x="2214562" y="127000"/>
                  </a:lnTo>
                  <a:lnTo>
                    <a:pt x="2210346" y="127000"/>
                  </a:lnTo>
                  <a:lnTo>
                    <a:pt x="2214562" y="114300"/>
                  </a:lnTo>
                  <a:lnTo>
                    <a:pt x="2216251" y="114300"/>
                  </a:lnTo>
                  <a:lnTo>
                    <a:pt x="2211184" y="101600"/>
                  </a:lnTo>
                  <a:lnTo>
                    <a:pt x="2209495" y="114300"/>
                  </a:lnTo>
                  <a:lnTo>
                    <a:pt x="2202738" y="114300"/>
                  </a:lnTo>
                  <a:lnTo>
                    <a:pt x="2201113" y="101600"/>
                  </a:lnTo>
                  <a:lnTo>
                    <a:pt x="2199881" y="101600"/>
                  </a:lnTo>
                  <a:lnTo>
                    <a:pt x="2198865" y="89446"/>
                  </a:lnTo>
                  <a:lnTo>
                    <a:pt x="2198814" y="88900"/>
                  </a:lnTo>
                  <a:lnTo>
                    <a:pt x="2197658" y="88900"/>
                  </a:lnTo>
                  <a:lnTo>
                    <a:pt x="2196046" y="101600"/>
                  </a:lnTo>
                  <a:lnTo>
                    <a:pt x="2187092" y="101600"/>
                  </a:lnTo>
                  <a:lnTo>
                    <a:pt x="2184984" y="114300"/>
                  </a:lnTo>
                  <a:lnTo>
                    <a:pt x="2183295" y="101600"/>
                  </a:lnTo>
                  <a:lnTo>
                    <a:pt x="2182457" y="101600"/>
                  </a:lnTo>
                  <a:lnTo>
                    <a:pt x="2183295" y="114300"/>
                  </a:lnTo>
                  <a:lnTo>
                    <a:pt x="2179917" y="101600"/>
                  </a:lnTo>
                  <a:lnTo>
                    <a:pt x="2176856" y="101600"/>
                  </a:lnTo>
                  <a:lnTo>
                    <a:pt x="2177973" y="114300"/>
                  </a:lnTo>
                  <a:lnTo>
                    <a:pt x="2173160" y="114300"/>
                  </a:lnTo>
                  <a:lnTo>
                    <a:pt x="2173998" y="101600"/>
                  </a:lnTo>
                  <a:lnTo>
                    <a:pt x="2166569" y="101600"/>
                  </a:lnTo>
                  <a:lnTo>
                    <a:pt x="2164702" y="105308"/>
                  </a:lnTo>
                  <a:lnTo>
                    <a:pt x="2164702" y="723900"/>
                  </a:lnTo>
                  <a:lnTo>
                    <a:pt x="2160486" y="736600"/>
                  </a:lnTo>
                  <a:lnTo>
                    <a:pt x="2152878" y="736600"/>
                  </a:lnTo>
                  <a:lnTo>
                    <a:pt x="2149500" y="723900"/>
                  </a:lnTo>
                  <a:lnTo>
                    <a:pt x="2039632" y="723900"/>
                  </a:lnTo>
                  <a:lnTo>
                    <a:pt x="2039632" y="952500"/>
                  </a:lnTo>
                  <a:lnTo>
                    <a:pt x="2037943" y="965200"/>
                  </a:lnTo>
                  <a:lnTo>
                    <a:pt x="2035403" y="952500"/>
                  </a:lnTo>
                  <a:lnTo>
                    <a:pt x="2034565" y="952500"/>
                  </a:lnTo>
                  <a:lnTo>
                    <a:pt x="2034565" y="990600"/>
                  </a:lnTo>
                  <a:lnTo>
                    <a:pt x="2033714" y="1003312"/>
                  </a:lnTo>
                  <a:lnTo>
                    <a:pt x="2029498" y="990600"/>
                  </a:lnTo>
                  <a:lnTo>
                    <a:pt x="2034565" y="990600"/>
                  </a:lnTo>
                  <a:lnTo>
                    <a:pt x="2034565" y="952500"/>
                  </a:lnTo>
                  <a:lnTo>
                    <a:pt x="2033714" y="952500"/>
                  </a:lnTo>
                  <a:lnTo>
                    <a:pt x="2035403" y="939800"/>
                  </a:lnTo>
                  <a:lnTo>
                    <a:pt x="2038781" y="952500"/>
                  </a:lnTo>
                  <a:lnTo>
                    <a:pt x="2039632" y="952500"/>
                  </a:lnTo>
                  <a:lnTo>
                    <a:pt x="2039632" y="723900"/>
                  </a:lnTo>
                  <a:lnTo>
                    <a:pt x="2025269" y="723900"/>
                  </a:lnTo>
                  <a:lnTo>
                    <a:pt x="2025269" y="1435100"/>
                  </a:lnTo>
                  <a:lnTo>
                    <a:pt x="2021560" y="1447800"/>
                  </a:lnTo>
                  <a:lnTo>
                    <a:pt x="2017763" y="1447800"/>
                  </a:lnTo>
                  <a:lnTo>
                    <a:pt x="2015401" y="1460538"/>
                  </a:lnTo>
                  <a:lnTo>
                    <a:pt x="2004669" y="1460538"/>
                  </a:lnTo>
                  <a:lnTo>
                    <a:pt x="2004923" y="1447800"/>
                  </a:lnTo>
                  <a:lnTo>
                    <a:pt x="2004136" y="1435100"/>
                  </a:lnTo>
                  <a:lnTo>
                    <a:pt x="2007514" y="1435100"/>
                  </a:lnTo>
                  <a:lnTo>
                    <a:pt x="2004136" y="1422400"/>
                  </a:lnTo>
                  <a:lnTo>
                    <a:pt x="2007311" y="1434299"/>
                  </a:lnTo>
                  <a:lnTo>
                    <a:pt x="2007400" y="1434642"/>
                  </a:lnTo>
                  <a:lnTo>
                    <a:pt x="2007514" y="1435100"/>
                  </a:lnTo>
                  <a:lnTo>
                    <a:pt x="2025269" y="1435100"/>
                  </a:lnTo>
                  <a:lnTo>
                    <a:pt x="2025269" y="723900"/>
                  </a:lnTo>
                  <a:lnTo>
                    <a:pt x="2021039" y="723900"/>
                  </a:lnTo>
                  <a:lnTo>
                    <a:pt x="2021039" y="1016000"/>
                  </a:lnTo>
                  <a:lnTo>
                    <a:pt x="2019350" y="1016000"/>
                  </a:lnTo>
                  <a:lnTo>
                    <a:pt x="2019350" y="1092200"/>
                  </a:lnTo>
                  <a:lnTo>
                    <a:pt x="2019350" y="1104900"/>
                  </a:lnTo>
                  <a:lnTo>
                    <a:pt x="2008238" y="1104900"/>
                  </a:lnTo>
                  <a:lnTo>
                    <a:pt x="2007514" y="1092200"/>
                  </a:lnTo>
                  <a:lnTo>
                    <a:pt x="2019350" y="1092200"/>
                  </a:lnTo>
                  <a:lnTo>
                    <a:pt x="2019350" y="1016000"/>
                  </a:lnTo>
                  <a:lnTo>
                    <a:pt x="2014283" y="1016000"/>
                  </a:lnTo>
                  <a:lnTo>
                    <a:pt x="2011756" y="1003338"/>
                  </a:lnTo>
                  <a:lnTo>
                    <a:pt x="2014308" y="1003338"/>
                  </a:lnTo>
                  <a:lnTo>
                    <a:pt x="2021039" y="1016000"/>
                  </a:lnTo>
                  <a:lnTo>
                    <a:pt x="2021039" y="723900"/>
                  </a:lnTo>
                  <a:lnTo>
                    <a:pt x="2005190" y="723900"/>
                  </a:lnTo>
                  <a:lnTo>
                    <a:pt x="2005190" y="1016000"/>
                  </a:lnTo>
                  <a:lnTo>
                    <a:pt x="1998941" y="1028700"/>
                  </a:lnTo>
                  <a:lnTo>
                    <a:pt x="1996452" y="1028700"/>
                  </a:lnTo>
                  <a:lnTo>
                    <a:pt x="2002663" y="1016000"/>
                  </a:lnTo>
                  <a:lnTo>
                    <a:pt x="2005190" y="1016000"/>
                  </a:lnTo>
                  <a:lnTo>
                    <a:pt x="2005190" y="723900"/>
                  </a:lnTo>
                  <a:lnTo>
                    <a:pt x="1995690" y="723900"/>
                  </a:lnTo>
                  <a:lnTo>
                    <a:pt x="1995690" y="1422400"/>
                  </a:lnTo>
                  <a:lnTo>
                    <a:pt x="1991017" y="1435100"/>
                  </a:lnTo>
                  <a:lnTo>
                    <a:pt x="1979764" y="1435100"/>
                  </a:lnTo>
                  <a:lnTo>
                    <a:pt x="1977936" y="1422400"/>
                  </a:lnTo>
                  <a:lnTo>
                    <a:pt x="1995690" y="1422400"/>
                  </a:lnTo>
                  <a:lnTo>
                    <a:pt x="1995690" y="723900"/>
                  </a:lnTo>
                  <a:lnTo>
                    <a:pt x="1990623" y="723900"/>
                  </a:lnTo>
                  <a:lnTo>
                    <a:pt x="1990623" y="1028700"/>
                  </a:lnTo>
                  <a:lnTo>
                    <a:pt x="1989035" y="1041400"/>
                  </a:lnTo>
                  <a:lnTo>
                    <a:pt x="1984730" y="1041400"/>
                  </a:lnTo>
                  <a:lnTo>
                    <a:pt x="1984730" y="1358900"/>
                  </a:lnTo>
                  <a:lnTo>
                    <a:pt x="1980476" y="1371600"/>
                  </a:lnTo>
                  <a:lnTo>
                    <a:pt x="1971179" y="1371600"/>
                  </a:lnTo>
                  <a:lnTo>
                    <a:pt x="1971179" y="1358900"/>
                  </a:lnTo>
                  <a:lnTo>
                    <a:pt x="1984730" y="1358900"/>
                  </a:lnTo>
                  <a:lnTo>
                    <a:pt x="1984730" y="1041400"/>
                  </a:lnTo>
                  <a:lnTo>
                    <a:pt x="1977313" y="1041400"/>
                  </a:lnTo>
                  <a:lnTo>
                    <a:pt x="1980476" y="1054100"/>
                  </a:lnTo>
                  <a:lnTo>
                    <a:pt x="1974557" y="1054100"/>
                  </a:lnTo>
                  <a:lnTo>
                    <a:pt x="1974557" y="1041400"/>
                  </a:lnTo>
                  <a:lnTo>
                    <a:pt x="1975408" y="1041400"/>
                  </a:lnTo>
                  <a:lnTo>
                    <a:pt x="1976247" y="1028700"/>
                  </a:lnTo>
                  <a:lnTo>
                    <a:pt x="1979637" y="1028700"/>
                  </a:lnTo>
                  <a:lnTo>
                    <a:pt x="1982165" y="1016000"/>
                  </a:lnTo>
                  <a:lnTo>
                    <a:pt x="1983854" y="1028700"/>
                  </a:lnTo>
                  <a:lnTo>
                    <a:pt x="1990623" y="1028700"/>
                  </a:lnTo>
                  <a:lnTo>
                    <a:pt x="1990623" y="723900"/>
                  </a:lnTo>
                  <a:lnTo>
                    <a:pt x="1981327" y="723900"/>
                  </a:lnTo>
                  <a:lnTo>
                    <a:pt x="1981327" y="736600"/>
                  </a:lnTo>
                  <a:lnTo>
                    <a:pt x="1981327" y="749300"/>
                  </a:lnTo>
                  <a:lnTo>
                    <a:pt x="1973719" y="749300"/>
                  </a:lnTo>
                  <a:lnTo>
                    <a:pt x="1971179" y="736600"/>
                  </a:lnTo>
                  <a:lnTo>
                    <a:pt x="1981327" y="736600"/>
                  </a:lnTo>
                  <a:lnTo>
                    <a:pt x="1981327" y="723900"/>
                  </a:lnTo>
                  <a:lnTo>
                    <a:pt x="1948370" y="723900"/>
                  </a:lnTo>
                  <a:lnTo>
                    <a:pt x="1948370" y="1206512"/>
                  </a:lnTo>
                  <a:lnTo>
                    <a:pt x="1938223" y="1206512"/>
                  </a:lnTo>
                  <a:lnTo>
                    <a:pt x="1938223" y="1193800"/>
                  </a:lnTo>
                  <a:lnTo>
                    <a:pt x="1945830" y="1193800"/>
                  </a:lnTo>
                  <a:lnTo>
                    <a:pt x="1948319" y="1206296"/>
                  </a:lnTo>
                  <a:lnTo>
                    <a:pt x="1948370" y="1206512"/>
                  </a:lnTo>
                  <a:lnTo>
                    <a:pt x="1948370" y="723900"/>
                  </a:lnTo>
                  <a:lnTo>
                    <a:pt x="1918792" y="723900"/>
                  </a:lnTo>
                  <a:lnTo>
                    <a:pt x="1918792" y="1612925"/>
                  </a:lnTo>
                  <a:lnTo>
                    <a:pt x="1907032" y="1612925"/>
                  </a:lnTo>
                  <a:lnTo>
                    <a:pt x="1905330" y="1600200"/>
                  </a:lnTo>
                  <a:lnTo>
                    <a:pt x="1913788" y="1600200"/>
                  </a:lnTo>
                  <a:lnTo>
                    <a:pt x="1918792" y="1612925"/>
                  </a:lnTo>
                  <a:lnTo>
                    <a:pt x="1918792" y="723900"/>
                  </a:lnTo>
                  <a:lnTo>
                    <a:pt x="1897722" y="723900"/>
                  </a:lnTo>
                  <a:lnTo>
                    <a:pt x="1897722" y="1168400"/>
                  </a:lnTo>
                  <a:lnTo>
                    <a:pt x="1893392" y="1165110"/>
                  </a:lnTo>
                  <a:lnTo>
                    <a:pt x="1893392" y="1651000"/>
                  </a:lnTo>
                  <a:lnTo>
                    <a:pt x="1886737" y="1651000"/>
                  </a:lnTo>
                  <a:lnTo>
                    <a:pt x="1887651" y="1638300"/>
                  </a:lnTo>
                  <a:lnTo>
                    <a:pt x="1893392" y="1651000"/>
                  </a:lnTo>
                  <a:lnTo>
                    <a:pt x="1893392" y="1165110"/>
                  </a:lnTo>
                  <a:lnTo>
                    <a:pt x="1881060" y="1155700"/>
                  </a:lnTo>
                  <a:lnTo>
                    <a:pt x="1863293" y="1143000"/>
                  </a:lnTo>
                  <a:lnTo>
                    <a:pt x="1862239" y="1144092"/>
                  </a:lnTo>
                  <a:lnTo>
                    <a:pt x="1862239" y="1257300"/>
                  </a:lnTo>
                  <a:lnTo>
                    <a:pt x="1859699" y="1270000"/>
                  </a:lnTo>
                  <a:lnTo>
                    <a:pt x="1850402" y="1270000"/>
                  </a:lnTo>
                  <a:lnTo>
                    <a:pt x="1850402" y="1257300"/>
                  </a:lnTo>
                  <a:lnTo>
                    <a:pt x="1862239" y="1257300"/>
                  </a:lnTo>
                  <a:lnTo>
                    <a:pt x="1862239" y="1144092"/>
                  </a:lnTo>
                  <a:lnTo>
                    <a:pt x="1850910" y="1155700"/>
                  </a:lnTo>
                  <a:lnTo>
                    <a:pt x="1850415" y="1180414"/>
                  </a:lnTo>
                  <a:lnTo>
                    <a:pt x="1850402" y="1181100"/>
                  </a:lnTo>
                  <a:lnTo>
                    <a:pt x="1832838" y="1155700"/>
                  </a:lnTo>
                  <a:lnTo>
                    <a:pt x="1846808" y="1143000"/>
                  </a:lnTo>
                  <a:lnTo>
                    <a:pt x="1863293" y="1143000"/>
                  </a:lnTo>
                  <a:lnTo>
                    <a:pt x="1874405" y="1143000"/>
                  </a:lnTo>
                  <a:lnTo>
                    <a:pt x="1897722" y="1168400"/>
                  </a:lnTo>
                  <a:lnTo>
                    <a:pt x="1897722" y="723900"/>
                  </a:lnTo>
                  <a:lnTo>
                    <a:pt x="1868144" y="723900"/>
                  </a:lnTo>
                  <a:lnTo>
                    <a:pt x="1866455" y="723900"/>
                  </a:lnTo>
                  <a:lnTo>
                    <a:pt x="1865325" y="723900"/>
                  </a:lnTo>
                  <a:lnTo>
                    <a:pt x="1871319" y="736600"/>
                  </a:lnTo>
                  <a:lnTo>
                    <a:pt x="1868144" y="736600"/>
                  </a:lnTo>
                  <a:lnTo>
                    <a:pt x="1876602" y="749300"/>
                  </a:lnTo>
                  <a:lnTo>
                    <a:pt x="1867573" y="749300"/>
                  </a:lnTo>
                  <a:lnTo>
                    <a:pt x="1859699" y="736600"/>
                  </a:lnTo>
                  <a:lnTo>
                    <a:pt x="1866455" y="749300"/>
                  </a:lnTo>
                  <a:lnTo>
                    <a:pt x="1858010" y="749300"/>
                  </a:lnTo>
                  <a:lnTo>
                    <a:pt x="1855470" y="744766"/>
                  </a:lnTo>
                  <a:lnTo>
                    <a:pt x="1855470" y="787400"/>
                  </a:lnTo>
                  <a:lnTo>
                    <a:pt x="1853780" y="787400"/>
                  </a:lnTo>
                  <a:lnTo>
                    <a:pt x="1853069" y="776617"/>
                  </a:lnTo>
                  <a:lnTo>
                    <a:pt x="1852942" y="774738"/>
                  </a:lnTo>
                  <a:lnTo>
                    <a:pt x="1855470" y="787400"/>
                  </a:lnTo>
                  <a:lnTo>
                    <a:pt x="1855470" y="744766"/>
                  </a:lnTo>
                  <a:lnTo>
                    <a:pt x="1850910" y="736600"/>
                  </a:lnTo>
                  <a:lnTo>
                    <a:pt x="1842795" y="736600"/>
                  </a:lnTo>
                  <a:lnTo>
                    <a:pt x="1847342" y="749300"/>
                  </a:lnTo>
                  <a:lnTo>
                    <a:pt x="1844268" y="749300"/>
                  </a:lnTo>
                  <a:lnTo>
                    <a:pt x="1848446" y="757948"/>
                  </a:lnTo>
                  <a:lnTo>
                    <a:pt x="1848713" y="758494"/>
                  </a:lnTo>
                  <a:lnTo>
                    <a:pt x="1848713" y="749300"/>
                  </a:lnTo>
                  <a:lnTo>
                    <a:pt x="1849564" y="749300"/>
                  </a:lnTo>
                  <a:lnTo>
                    <a:pt x="1854631" y="762000"/>
                  </a:lnTo>
                  <a:lnTo>
                    <a:pt x="1850402" y="762000"/>
                  </a:lnTo>
                  <a:lnTo>
                    <a:pt x="1848713" y="758494"/>
                  </a:lnTo>
                  <a:lnTo>
                    <a:pt x="1848713" y="762000"/>
                  </a:lnTo>
                  <a:lnTo>
                    <a:pt x="1837728" y="762000"/>
                  </a:lnTo>
                  <a:lnTo>
                    <a:pt x="1830971" y="749300"/>
                  </a:lnTo>
                  <a:lnTo>
                    <a:pt x="1832952" y="762000"/>
                  </a:lnTo>
                  <a:lnTo>
                    <a:pt x="1834769" y="762000"/>
                  </a:lnTo>
                  <a:lnTo>
                    <a:pt x="1839798" y="774738"/>
                  </a:lnTo>
                  <a:lnTo>
                    <a:pt x="1836064" y="774738"/>
                  </a:lnTo>
                  <a:lnTo>
                    <a:pt x="1844484" y="787400"/>
                  </a:lnTo>
                  <a:lnTo>
                    <a:pt x="1838566" y="787400"/>
                  </a:lnTo>
                  <a:lnTo>
                    <a:pt x="1836039" y="774738"/>
                  </a:lnTo>
                  <a:lnTo>
                    <a:pt x="1836877" y="787400"/>
                  </a:lnTo>
                  <a:lnTo>
                    <a:pt x="1832673" y="774738"/>
                  </a:lnTo>
                  <a:lnTo>
                    <a:pt x="1824926" y="774738"/>
                  </a:lnTo>
                  <a:lnTo>
                    <a:pt x="1833397" y="787400"/>
                  </a:lnTo>
                  <a:lnTo>
                    <a:pt x="1841093" y="800100"/>
                  </a:lnTo>
                  <a:lnTo>
                    <a:pt x="1827072" y="800100"/>
                  </a:lnTo>
                  <a:lnTo>
                    <a:pt x="1825371" y="812800"/>
                  </a:lnTo>
                  <a:lnTo>
                    <a:pt x="1820824" y="812800"/>
                  </a:lnTo>
                  <a:lnTo>
                    <a:pt x="1820824" y="838200"/>
                  </a:lnTo>
                  <a:lnTo>
                    <a:pt x="1818284" y="838200"/>
                  </a:lnTo>
                  <a:lnTo>
                    <a:pt x="1816036" y="833958"/>
                  </a:lnTo>
                  <a:lnTo>
                    <a:pt x="1820824" y="838200"/>
                  </a:lnTo>
                  <a:lnTo>
                    <a:pt x="1820824" y="812800"/>
                  </a:lnTo>
                  <a:lnTo>
                    <a:pt x="1815757" y="812800"/>
                  </a:lnTo>
                  <a:lnTo>
                    <a:pt x="1817293" y="824344"/>
                  </a:lnTo>
                  <a:lnTo>
                    <a:pt x="1817344" y="824699"/>
                  </a:lnTo>
                  <a:lnTo>
                    <a:pt x="1817446" y="825500"/>
                  </a:lnTo>
                  <a:lnTo>
                    <a:pt x="1816595" y="825500"/>
                  </a:lnTo>
                  <a:lnTo>
                    <a:pt x="1815528" y="824344"/>
                  </a:lnTo>
                  <a:lnTo>
                    <a:pt x="1815757" y="825500"/>
                  </a:lnTo>
                  <a:lnTo>
                    <a:pt x="1813115" y="825500"/>
                  </a:lnTo>
                  <a:lnTo>
                    <a:pt x="1813115" y="836574"/>
                  </a:lnTo>
                  <a:lnTo>
                    <a:pt x="1812378" y="835329"/>
                  </a:lnTo>
                  <a:lnTo>
                    <a:pt x="1812378" y="850900"/>
                  </a:lnTo>
                  <a:lnTo>
                    <a:pt x="1810829" y="848779"/>
                  </a:lnTo>
                  <a:lnTo>
                    <a:pt x="1809280" y="844143"/>
                  </a:lnTo>
                  <a:lnTo>
                    <a:pt x="1809280" y="846658"/>
                  </a:lnTo>
                  <a:lnTo>
                    <a:pt x="1803082" y="838200"/>
                  </a:lnTo>
                  <a:lnTo>
                    <a:pt x="1804771" y="838200"/>
                  </a:lnTo>
                  <a:lnTo>
                    <a:pt x="1809280" y="846658"/>
                  </a:lnTo>
                  <a:lnTo>
                    <a:pt x="1809280" y="844143"/>
                  </a:lnTo>
                  <a:lnTo>
                    <a:pt x="1807298" y="838200"/>
                  </a:lnTo>
                  <a:lnTo>
                    <a:pt x="1808149" y="838200"/>
                  </a:lnTo>
                  <a:lnTo>
                    <a:pt x="1812378" y="850900"/>
                  </a:lnTo>
                  <a:lnTo>
                    <a:pt x="1812378" y="835329"/>
                  </a:lnTo>
                  <a:lnTo>
                    <a:pt x="1806790" y="825792"/>
                  </a:lnTo>
                  <a:lnTo>
                    <a:pt x="1812747" y="831049"/>
                  </a:lnTo>
                  <a:lnTo>
                    <a:pt x="1813115" y="836574"/>
                  </a:lnTo>
                  <a:lnTo>
                    <a:pt x="1813115" y="825500"/>
                  </a:lnTo>
                  <a:lnTo>
                    <a:pt x="1812378" y="825500"/>
                  </a:lnTo>
                  <a:lnTo>
                    <a:pt x="1812493" y="827316"/>
                  </a:lnTo>
                  <a:lnTo>
                    <a:pt x="1811528" y="825500"/>
                  </a:lnTo>
                  <a:lnTo>
                    <a:pt x="1806613" y="825500"/>
                  </a:lnTo>
                  <a:lnTo>
                    <a:pt x="1806460" y="825500"/>
                  </a:lnTo>
                  <a:lnTo>
                    <a:pt x="1797431" y="825500"/>
                  </a:lnTo>
                  <a:lnTo>
                    <a:pt x="1801393" y="838200"/>
                  </a:lnTo>
                  <a:lnTo>
                    <a:pt x="1800542" y="838200"/>
                  </a:lnTo>
                  <a:lnTo>
                    <a:pt x="1809838" y="850900"/>
                  </a:lnTo>
                  <a:lnTo>
                    <a:pt x="1805609" y="850900"/>
                  </a:lnTo>
                  <a:lnTo>
                    <a:pt x="1812391" y="863625"/>
                  </a:lnTo>
                  <a:lnTo>
                    <a:pt x="1816595" y="863625"/>
                  </a:lnTo>
                  <a:lnTo>
                    <a:pt x="1817446" y="876325"/>
                  </a:lnTo>
                  <a:lnTo>
                    <a:pt x="1829269" y="876325"/>
                  </a:lnTo>
                  <a:lnTo>
                    <a:pt x="1825053" y="889000"/>
                  </a:lnTo>
                  <a:lnTo>
                    <a:pt x="1821675" y="889000"/>
                  </a:lnTo>
                  <a:lnTo>
                    <a:pt x="1820824" y="891552"/>
                  </a:lnTo>
                  <a:lnTo>
                    <a:pt x="1820824" y="1181100"/>
                  </a:lnTo>
                  <a:lnTo>
                    <a:pt x="1819986" y="1193800"/>
                  </a:lnTo>
                  <a:lnTo>
                    <a:pt x="1806460" y="1193800"/>
                  </a:lnTo>
                  <a:lnTo>
                    <a:pt x="1808149" y="1181100"/>
                  </a:lnTo>
                  <a:lnTo>
                    <a:pt x="1820824" y="1181100"/>
                  </a:lnTo>
                  <a:lnTo>
                    <a:pt x="1820824" y="891552"/>
                  </a:lnTo>
                  <a:lnTo>
                    <a:pt x="1817433" y="901700"/>
                  </a:lnTo>
                  <a:lnTo>
                    <a:pt x="1803120" y="889000"/>
                  </a:lnTo>
                  <a:lnTo>
                    <a:pt x="1774812" y="863625"/>
                  </a:lnTo>
                  <a:lnTo>
                    <a:pt x="1759991" y="863625"/>
                  </a:lnTo>
                  <a:lnTo>
                    <a:pt x="1768449" y="876325"/>
                  </a:lnTo>
                  <a:lnTo>
                    <a:pt x="1767586" y="876325"/>
                  </a:lnTo>
                  <a:lnTo>
                    <a:pt x="1767586" y="1689100"/>
                  </a:lnTo>
                  <a:lnTo>
                    <a:pt x="1766735" y="1701800"/>
                  </a:lnTo>
                  <a:lnTo>
                    <a:pt x="1756600" y="1701800"/>
                  </a:lnTo>
                  <a:lnTo>
                    <a:pt x="1757438" y="1689100"/>
                  </a:lnTo>
                  <a:lnTo>
                    <a:pt x="1767586" y="1689100"/>
                  </a:lnTo>
                  <a:lnTo>
                    <a:pt x="1767586" y="876325"/>
                  </a:lnTo>
                  <a:lnTo>
                    <a:pt x="1766747" y="876325"/>
                  </a:lnTo>
                  <a:lnTo>
                    <a:pt x="1766747" y="901712"/>
                  </a:lnTo>
                  <a:lnTo>
                    <a:pt x="1760258" y="889000"/>
                  </a:lnTo>
                  <a:lnTo>
                    <a:pt x="1759521" y="889000"/>
                  </a:lnTo>
                  <a:lnTo>
                    <a:pt x="1756181" y="880745"/>
                  </a:lnTo>
                  <a:lnTo>
                    <a:pt x="1761667" y="889000"/>
                  </a:lnTo>
                  <a:lnTo>
                    <a:pt x="1765046" y="889000"/>
                  </a:lnTo>
                  <a:lnTo>
                    <a:pt x="1766747" y="901712"/>
                  </a:lnTo>
                  <a:lnTo>
                    <a:pt x="1766747" y="876325"/>
                  </a:lnTo>
                  <a:lnTo>
                    <a:pt x="1756587" y="876325"/>
                  </a:lnTo>
                  <a:lnTo>
                    <a:pt x="1759927" y="863790"/>
                  </a:lnTo>
                  <a:lnTo>
                    <a:pt x="1759966" y="863625"/>
                  </a:lnTo>
                  <a:lnTo>
                    <a:pt x="1754263" y="863625"/>
                  </a:lnTo>
                  <a:lnTo>
                    <a:pt x="1753527" y="876325"/>
                  </a:lnTo>
                  <a:lnTo>
                    <a:pt x="1753235" y="876325"/>
                  </a:lnTo>
                  <a:lnTo>
                    <a:pt x="1759127" y="889000"/>
                  </a:lnTo>
                  <a:lnTo>
                    <a:pt x="1757451" y="889000"/>
                  </a:lnTo>
                  <a:lnTo>
                    <a:pt x="1757451" y="1003338"/>
                  </a:lnTo>
                  <a:lnTo>
                    <a:pt x="1745640" y="1003338"/>
                  </a:lnTo>
                  <a:lnTo>
                    <a:pt x="1746250" y="990600"/>
                  </a:lnTo>
                  <a:lnTo>
                    <a:pt x="1754911" y="990600"/>
                  </a:lnTo>
                  <a:lnTo>
                    <a:pt x="1757451" y="1003338"/>
                  </a:lnTo>
                  <a:lnTo>
                    <a:pt x="1757451" y="889000"/>
                  </a:lnTo>
                  <a:lnTo>
                    <a:pt x="1748142" y="889000"/>
                  </a:lnTo>
                  <a:lnTo>
                    <a:pt x="1747443" y="878370"/>
                  </a:lnTo>
                  <a:lnTo>
                    <a:pt x="1747570" y="889000"/>
                  </a:lnTo>
                  <a:lnTo>
                    <a:pt x="1745881" y="889000"/>
                  </a:lnTo>
                  <a:lnTo>
                    <a:pt x="1748993" y="901712"/>
                  </a:lnTo>
                  <a:lnTo>
                    <a:pt x="1734032" y="901712"/>
                  </a:lnTo>
                  <a:lnTo>
                    <a:pt x="1725333" y="889000"/>
                  </a:lnTo>
                  <a:lnTo>
                    <a:pt x="1728711" y="901712"/>
                  </a:lnTo>
                  <a:lnTo>
                    <a:pt x="1732940" y="914400"/>
                  </a:lnTo>
                  <a:lnTo>
                    <a:pt x="1731251" y="914400"/>
                  </a:lnTo>
                  <a:lnTo>
                    <a:pt x="1730400" y="913130"/>
                  </a:lnTo>
                  <a:lnTo>
                    <a:pt x="1730400" y="1816100"/>
                  </a:lnTo>
                  <a:lnTo>
                    <a:pt x="1730400" y="1828800"/>
                  </a:lnTo>
                  <a:lnTo>
                    <a:pt x="1730400" y="2425700"/>
                  </a:lnTo>
                  <a:lnTo>
                    <a:pt x="1730400" y="2438412"/>
                  </a:lnTo>
                  <a:lnTo>
                    <a:pt x="1721104" y="2438412"/>
                  </a:lnTo>
                  <a:lnTo>
                    <a:pt x="1725333" y="2425700"/>
                  </a:lnTo>
                  <a:lnTo>
                    <a:pt x="1730400" y="2425700"/>
                  </a:lnTo>
                  <a:lnTo>
                    <a:pt x="1730400" y="1828800"/>
                  </a:lnTo>
                  <a:lnTo>
                    <a:pt x="1728711" y="1828800"/>
                  </a:lnTo>
                  <a:lnTo>
                    <a:pt x="1728711" y="1816100"/>
                  </a:lnTo>
                  <a:lnTo>
                    <a:pt x="1730400" y="1816100"/>
                  </a:lnTo>
                  <a:lnTo>
                    <a:pt x="1730400" y="913130"/>
                  </a:lnTo>
                  <a:lnTo>
                    <a:pt x="1722805" y="901712"/>
                  </a:lnTo>
                  <a:lnTo>
                    <a:pt x="1722793" y="2336800"/>
                  </a:lnTo>
                  <a:lnTo>
                    <a:pt x="1722031" y="2348230"/>
                  </a:lnTo>
                  <a:lnTo>
                    <a:pt x="1721954" y="2349500"/>
                  </a:lnTo>
                  <a:lnTo>
                    <a:pt x="1712658" y="2336800"/>
                  </a:lnTo>
                  <a:lnTo>
                    <a:pt x="1722793" y="2336800"/>
                  </a:lnTo>
                  <a:lnTo>
                    <a:pt x="1722793" y="901750"/>
                  </a:lnTo>
                  <a:lnTo>
                    <a:pt x="1722043" y="903516"/>
                  </a:lnTo>
                  <a:lnTo>
                    <a:pt x="1717509" y="914400"/>
                  </a:lnTo>
                  <a:lnTo>
                    <a:pt x="1716874" y="914400"/>
                  </a:lnTo>
                  <a:lnTo>
                    <a:pt x="1716874" y="2108200"/>
                  </a:lnTo>
                  <a:lnTo>
                    <a:pt x="1706422" y="2102980"/>
                  </a:lnTo>
                  <a:lnTo>
                    <a:pt x="1706422" y="2324100"/>
                  </a:lnTo>
                  <a:lnTo>
                    <a:pt x="1699133" y="2324100"/>
                  </a:lnTo>
                  <a:lnTo>
                    <a:pt x="1698282" y="2327592"/>
                  </a:lnTo>
                  <a:lnTo>
                    <a:pt x="1698282" y="2387600"/>
                  </a:lnTo>
                  <a:lnTo>
                    <a:pt x="1690662" y="2400300"/>
                  </a:lnTo>
                  <a:lnTo>
                    <a:pt x="1684769" y="2400300"/>
                  </a:lnTo>
                  <a:lnTo>
                    <a:pt x="1684769" y="3390900"/>
                  </a:lnTo>
                  <a:lnTo>
                    <a:pt x="1678000" y="3390900"/>
                  </a:lnTo>
                  <a:lnTo>
                    <a:pt x="1682229" y="3378212"/>
                  </a:lnTo>
                  <a:lnTo>
                    <a:pt x="1683918" y="3378212"/>
                  </a:lnTo>
                  <a:lnTo>
                    <a:pt x="1684769" y="3390900"/>
                  </a:lnTo>
                  <a:lnTo>
                    <a:pt x="1684769" y="2400300"/>
                  </a:lnTo>
                  <a:lnTo>
                    <a:pt x="1680438" y="2400300"/>
                  </a:lnTo>
                  <a:lnTo>
                    <a:pt x="1673212" y="2413000"/>
                  </a:lnTo>
                  <a:lnTo>
                    <a:pt x="1674622" y="2425700"/>
                  </a:lnTo>
                  <a:lnTo>
                    <a:pt x="1656930" y="2413000"/>
                  </a:lnTo>
                  <a:lnTo>
                    <a:pt x="1660474" y="2400300"/>
                  </a:lnTo>
                  <a:lnTo>
                    <a:pt x="1676996" y="2387600"/>
                  </a:lnTo>
                  <a:lnTo>
                    <a:pt x="1698282" y="2387600"/>
                  </a:lnTo>
                  <a:lnTo>
                    <a:pt x="1698282" y="2327592"/>
                  </a:lnTo>
                  <a:lnTo>
                    <a:pt x="1689836" y="2362200"/>
                  </a:lnTo>
                  <a:lnTo>
                    <a:pt x="1685937" y="2362200"/>
                  </a:lnTo>
                  <a:lnTo>
                    <a:pt x="1687195" y="2336800"/>
                  </a:lnTo>
                  <a:lnTo>
                    <a:pt x="1692097" y="2324100"/>
                  </a:lnTo>
                  <a:lnTo>
                    <a:pt x="1699133" y="2324100"/>
                  </a:lnTo>
                  <a:lnTo>
                    <a:pt x="1704479" y="2311400"/>
                  </a:lnTo>
                  <a:lnTo>
                    <a:pt x="1706422" y="2324100"/>
                  </a:lnTo>
                  <a:lnTo>
                    <a:pt x="1706422" y="2102980"/>
                  </a:lnTo>
                  <a:lnTo>
                    <a:pt x="1691474" y="2095500"/>
                  </a:lnTo>
                  <a:lnTo>
                    <a:pt x="1672094" y="2083943"/>
                  </a:lnTo>
                  <a:lnTo>
                    <a:pt x="1672094" y="2146300"/>
                  </a:lnTo>
                  <a:lnTo>
                    <a:pt x="1665173" y="2146300"/>
                  </a:lnTo>
                  <a:lnTo>
                    <a:pt x="1661109" y="2133600"/>
                  </a:lnTo>
                  <a:lnTo>
                    <a:pt x="1660207" y="2133600"/>
                  </a:lnTo>
                  <a:lnTo>
                    <a:pt x="1662798" y="2120900"/>
                  </a:lnTo>
                  <a:lnTo>
                    <a:pt x="1667865" y="2120900"/>
                  </a:lnTo>
                  <a:lnTo>
                    <a:pt x="1668703" y="2133600"/>
                  </a:lnTo>
                  <a:lnTo>
                    <a:pt x="1669554" y="2133600"/>
                  </a:lnTo>
                  <a:lnTo>
                    <a:pt x="1672094" y="2146300"/>
                  </a:lnTo>
                  <a:lnTo>
                    <a:pt x="1672094" y="2083943"/>
                  </a:lnTo>
                  <a:lnTo>
                    <a:pt x="1670189" y="2082800"/>
                  </a:lnTo>
                  <a:lnTo>
                    <a:pt x="1653654" y="2057400"/>
                  </a:lnTo>
                  <a:lnTo>
                    <a:pt x="1642516" y="2032000"/>
                  </a:lnTo>
                  <a:lnTo>
                    <a:pt x="1657718" y="2019300"/>
                  </a:lnTo>
                  <a:lnTo>
                    <a:pt x="1674850" y="2019300"/>
                  </a:lnTo>
                  <a:lnTo>
                    <a:pt x="1689100" y="2032000"/>
                  </a:lnTo>
                  <a:lnTo>
                    <a:pt x="1695754" y="2044700"/>
                  </a:lnTo>
                  <a:lnTo>
                    <a:pt x="1693214" y="2057400"/>
                  </a:lnTo>
                  <a:lnTo>
                    <a:pt x="1680806" y="2057400"/>
                  </a:lnTo>
                  <a:lnTo>
                    <a:pt x="1683283" y="2070100"/>
                  </a:lnTo>
                  <a:lnTo>
                    <a:pt x="1686725" y="2070100"/>
                  </a:lnTo>
                  <a:lnTo>
                    <a:pt x="1689836" y="2082800"/>
                  </a:lnTo>
                  <a:lnTo>
                    <a:pt x="1706892" y="2082800"/>
                  </a:lnTo>
                  <a:lnTo>
                    <a:pt x="1707578" y="2095500"/>
                  </a:lnTo>
                  <a:lnTo>
                    <a:pt x="1712074" y="2095500"/>
                  </a:lnTo>
                  <a:lnTo>
                    <a:pt x="1716874" y="2108200"/>
                  </a:lnTo>
                  <a:lnTo>
                    <a:pt x="1716874" y="914400"/>
                  </a:lnTo>
                  <a:lnTo>
                    <a:pt x="1714347" y="914400"/>
                  </a:lnTo>
                  <a:lnTo>
                    <a:pt x="1714347" y="1524000"/>
                  </a:lnTo>
                  <a:lnTo>
                    <a:pt x="1712645" y="1527429"/>
                  </a:lnTo>
                  <a:lnTo>
                    <a:pt x="1712645" y="1841550"/>
                  </a:lnTo>
                  <a:lnTo>
                    <a:pt x="1710105" y="1854250"/>
                  </a:lnTo>
                  <a:lnTo>
                    <a:pt x="1709267" y="1854250"/>
                  </a:lnTo>
                  <a:lnTo>
                    <a:pt x="1711718" y="1841982"/>
                  </a:lnTo>
                  <a:lnTo>
                    <a:pt x="1711794" y="1841550"/>
                  </a:lnTo>
                  <a:lnTo>
                    <a:pt x="1712645" y="1841550"/>
                  </a:lnTo>
                  <a:lnTo>
                    <a:pt x="1712645" y="1527429"/>
                  </a:lnTo>
                  <a:lnTo>
                    <a:pt x="1710969" y="1530794"/>
                  </a:lnTo>
                  <a:lnTo>
                    <a:pt x="1710969" y="1828800"/>
                  </a:lnTo>
                  <a:lnTo>
                    <a:pt x="1709267" y="1828800"/>
                  </a:lnTo>
                  <a:lnTo>
                    <a:pt x="1706156" y="1817103"/>
                  </a:lnTo>
                  <a:lnTo>
                    <a:pt x="1706740" y="1820329"/>
                  </a:lnTo>
                  <a:lnTo>
                    <a:pt x="1707603" y="1824685"/>
                  </a:lnTo>
                  <a:lnTo>
                    <a:pt x="1706092" y="1817103"/>
                  </a:lnTo>
                  <a:lnTo>
                    <a:pt x="1706460" y="1820329"/>
                  </a:lnTo>
                  <a:lnTo>
                    <a:pt x="1707515" y="1828241"/>
                  </a:lnTo>
                  <a:lnTo>
                    <a:pt x="1707578" y="1828800"/>
                  </a:lnTo>
                  <a:lnTo>
                    <a:pt x="1705889" y="1816100"/>
                  </a:lnTo>
                  <a:lnTo>
                    <a:pt x="1707578" y="1816100"/>
                  </a:lnTo>
                  <a:lnTo>
                    <a:pt x="1710969" y="1828800"/>
                  </a:lnTo>
                  <a:lnTo>
                    <a:pt x="1710969" y="1530794"/>
                  </a:lnTo>
                  <a:lnTo>
                    <a:pt x="1708023" y="1536700"/>
                  </a:lnTo>
                  <a:lnTo>
                    <a:pt x="1703666" y="1549425"/>
                  </a:lnTo>
                  <a:lnTo>
                    <a:pt x="1702346" y="1549425"/>
                  </a:lnTo>
                  <a:lnTo>
                    <a:pt x="1705051" y="1574800"/>
                  </a:lnTo>
                  <a:lnTo>
                    <a:pt x="1699133" y="1571459"/>
                  </a:lnTo>
                  <a:lnTo>
                    <a:pt x="1699133" y="1828800"/>
                  </a:lnTo>
                  <a:lnTo>
                    <a:pt x="1695335" y="1835150"/>
                  </a:lnTo>
                  <a:lnTo>
                    <a:pt x="1697266" y="1829333"/>
                  </a:lnTo>
                  <a:lnTo>
                    <a:pt x="1697380" y="1828977"/>
                  </a:lnTo>
                  <a:lnTo>
                    <a:pt x="1697443" y="1828800"/>
                  </a:lnTo>
                  <a:lnTo>
                    <a:pt x="1699133" y="1828800"/>
                  </a:lnTo>
                  <a:lnTo>
                    <a:pt x="1699133" y="1571459"/>
                  </a:lnTo>
                  <a:lnTo>
                    <a:pt x="1696593" y="1570024"/>
                  </a:lnTo>
                  <a:lnTo>
                    <a:pt x="1696593" y="1828800"/>
                  </a:lnTo>
                  <a:lnTo>
                    <a:pt x="1692427" y="1839976"/>
                  </a:lnTo>
                  <a:lnTo>
                    <a:pt x="1691944" y="1841296"/>
                  </a:lnTo>
                  <a:lnTo>
                    <a:pt x="1692427" y="1839976"/>
                  </a:lnTo>
                  <a:lnTo>
                    <a:pt x="1691487" y="1841550"/>
                  </a:lnTo>
                  <a:lnTo>
                    <a:pt x="1691817" y="1841550"/>
                  </a:lnTo>
                  <a:lnTo>
                    <a:pt x="1685302" y="1849272"/>
                  </a:lnTo>
                  <a:lnTo>
                    <a:pt x="1684134" y="1850745"/>
                  </a:lnTo>
                  <a:lnTo>
                    <a:pt x="1684020" y="1851164"/>
                  </a:lnTo>
                  <a:lnTo>
                    <a:pt x="1684070" y="1850745"/>
                  </a:lnTo>
                  <a:lnTo>
                    <a:pt x="1681099" y="1854250"/>
                  </a:lnTo>
                  <a:lnTo>
                    <a:pt x="1675422" y="1854250"/>
                  </a:lnTo>
                  <a:lnTo>
                    <a:pt x="1666646" y="1864550"/>
                  </a:lnTo>
                  <a:lnTo>
                    <a:pt x="1667903" y="1858251"/>
                  </a:lnTo>
                  <a:lnTo>
                    <a:pt x="1671828" y="1854250"/>
                  </a:lnTo>
                  <a:lnTo>
                    <a:pt x="1680286" y="1841550"/>
                  </a:lnTo>
                  <a:lnTo>
                    <a:pt x="1690535" y="1828977"/>
                  </a:lnTo>
                  <a:lnTo>
                    <a:pt x="1690065" y="1829333"/>
                  </a:lnTo>
                  <a:lnTo>
                    <a:pt x="1682597" y="1835696"/>
                  </a:lnTo>
                  <a:lnTo>
                    <a:pt x="1687169" y="1828977"/>
                  </a:lnTo>
                  <a:lnTo>
                    <a:pt x="1686661" y="1829333"/>
                  </a:lnTo>
                  <a:lnTo>
                    <a:pt x="1687296" y="1828800"/>
                  </a:lnTo>
                  <a:lnTo>
                    <a:pt x="1696593" y="1828800"/>
                  </a:lnTo>
                  <a:lnTo>
                    <a:pt x="1696593" y="1570024"/>
                  </a:lnTo>
                  <a:lnTo>
                    <a:pt x="1685607" y="1563801"/>
                  </a:lnTo>
                  <a:lnTo>
                    <a:pt x="1685607" y="1828800"/>
                  </a:lnTo>
                  <a:lnTo>
                    <a:pt x="1680540" y="1828800"/>
                  </a:lnTo>
                  <a:lnTo>
                    <a:pt x="1678000" y="1828800"/>
                  </a:lnTo>
                  <a:lnTo>
                    <a:pt x="1684769" y="1816100"/>
                  </a:lnTo>
                  <a:lnTo>
                    <a:pt x="1685569" y="1828241"/>
                  </a:lnTo>
                  <a:lnTo>
                    <a:pt x="1685607" y="1828800"/>
                  </a:lnTo>
                  <a:lnTo>
                    <a:pt x="1685607" y="1563801"/>
                  </a:lnTo>
                  <a:lnTo>
                    <a:pt x="1682610" y="1562100"/>
                  </a:lnTo>
                  <a:lnTo>
                    <a:pt x="1680870" y="1549946"/>
                  </a:lnTo>
                  <a:lnTo>
                    <a:pt x="1680794" y="1549425"/>
                  </a:lnTo>
                  <a:lnTo>
                    <a:pt x="1679016" y="1537119"/>
                  </a:lnTo>
                  <a:lnTo>
                    <a:pt x="1678952" y="1536700"/>
                  </a:lnTo>
                  <a:lnTo>
                    <a:pt x="1675130" y="1536700"/>
                  </a:lnTo>
                  <a:lnTo>
                    <a:pt x="1675130" y="1838960"/>
                  </a:lnTo>
                  <a:lnTo>
                    <a:pt x="1673745" y="1841550"/>
                  </a:lnTo>
                  <a:lnTo>
                    <a:pt x="1672717" y="1841550"/>
                  </a:lnTo>
                  <a:lnTo>
                    <a:pt x="1672717" y="1849069"/>
                  </a:lnTo>
                  <a:lnTo>
                    <a:pt x="1672640" y="1849272"/>
                  </a:lnTo>
                  <a:lnTo>
                    <a:pt x="1670583" y="1854250"/>
                  </a:lnTo>
                  <a:lnTo>
                    <a:pt x="1672628" y="1849272"/>
                  </a:lnTo>
                  <a:lnTo>
                    <a:pt x="1671447" y="1850745"/>
                  </a:lnTo>
                  <a:lnTo>
                    <a:pt x="1672717" y="1849069"/>
                  </a:lnTo>
                  <a:lnTo>
                    <a:pt x="1672717" y="1841550"/>
                  </a:lnTo>
                  <a:lnTo>
                    <a:pt x="1672018" y="1841550"/>
                  </a:lnTo>
                  <a:lnTo>
                    <a:pt x="1675130" y="1838960"/>
                  </a:lnTo>
                  <a:lnTo>
                    <a:pt x="1675130" y="1536700"/>
                  </a:lnTo>
                  <a:lnTo>
                    <a:pt x="1666341" y="1536700"/>
                  </a:lnTo>
                  <a:lnTo>
                    <a:pt x="1666341" y="1858251"/>
                  </a:lnTo>
                  <a:lnTo>
                    <a:pt x="1663776" y="1862480"/>
                  </a:lnTo>
                  <a:lnTo>
                    <a:pt x="1661109" y="1866900"/>
                  </a:lnTo>
                  <a:lnTo>
                    <a:pt x="1664639" y="1866900"/>
                  </a:lnTo>
                  <a:lnTo>
                    <a:pt x="1656664" y="1879600"/>
                  </a:lnTo>
                  <a:lnTo>
                    <a:pt x="1654073" y="1879600"/>
                  </a:lnTo>
                  <a:lnTo>
                    <a:pt x="1659407" y="1866900"/>
                  </a:lnTo>
                  <a:lnTo>
                    <a:pt x="1663750" y="1862480"/>
                  </a:lnTo>
                  <a:lnTo>
                    <a:pt x="1666341" y="1858251"/>
                  </a:lnTo>
                  <a:lnTo>
                    <a:pt x="1666341" y="1536700"/>
                  </a:lnTo>
                  <a:lnTo>
                    <a:pt x="1664436" y="1536700"/>
                  </a:lnTo>
                  <a:lnTo>
                    <a:pt x="1664436" y="1854250"/>
                  </a:lnTo>
                  <a:lnTo>
                    <a:pt x="1643354" y="1866900"/>
                  </a:lnTo>
                  <a:lnTo>
                    <a:pt x="1657172" y="1854250"/>
                  </a:lnTo>
                  <a:lnTo>
                    <a:pt x="1664436" y="1854250"/>
                  </a:lnTo>
                  <a:lnTo>
                    <a:pt x="1664436" y="1536700"/>
                  </a:lnTo>
                  <a:lnTo>
                    <a:pt x="1641500" y="1536700"/>
                  </a:lnTo>
                  <a:lnTo>
                    <a:pt x="1641500" y="2489200"/>
                  </a:lnTo>
                  <a:lnTo>
                    <a:pt x="1637576" y="2498750"/>
                  </a:lnTo>
                  <a:lnTo>
                    <a:pt x="1637576" y="2565400"/>
                  </a:lnTo>
                  <a:lnTo>
                    <a:pt x="1633220" y="2565400"/>
                  </a:lnTo>
                  <a:lnTo>
                    <a:pt x="1633220" y="3340100"/>
                  </a:lnTo>
                  <a:lnTo>
                    <a:pt x="1621116" y="3350793"/>
                  </a:lnTo>
                  <a:lnTo>
                    <a:pt x="1627593" y="3340100"/>
                  </a:lnTo>
                  <a:lnTo>
                    <a:pt x="1618526" y="3340100"/>
                  </a:lnTo>
                  <a:lnTo>
                    <a:pt x="1626069" y="3327400"/>
                  </a:lnTo>
                  <a:lnTo>
                    <a:pt x="1628140" y="3340100"/>
                  </a:lnTo>
                  <a:lnTo>
                    <a:pt x="1633220" y="3340100"/>
                  </a:lnTo>
                  <a:lnTo>
                    <a:pt x="1633220" y="2565400"/>
                  </a:lnTo>
                  <a:lnTo>
                    <a:pt x="1630680" y="2565400"/>
                  </a:lnTo>
                  <a:lnTo>
                    <a:pt x="1634248" y="2552700"/>
                  </a:lnTo>
                  <a:lnTo>
                    <a:pt x="1637576" y="2565400"/>
                  </a:lnTo>
                  <a:lnTo>
                    <a:pt x="1637576" y="2498750"/>
                  </a:lnTo>
                  <a:lnTo>
                    <a:pt x="1636280" y="2501900"/>
                  </a:lnTo>
                  <a:lnTo>
                    <a:pt x="1631226" y="2489200"/>
                  </a:lnTo>
                  <a:lnTo>
                    <a:pt x="1641500" y="2489200"/>
                  </a:lnTo>
                  <a:lnTo>
                    <a:pt x="1641500" y="1536700"/>
                  </a:lnTo>
                  <a:lnTo>
                    <a:pt x="1638287" y="1536700"/>
                  </a:lnTo>
                  <a:lnTo>
                    <a:pt x="1638287" y="2184400"/>
                  </a:lnTo>
                  <a:lnTo>
                    <a:pt x="1636877" y="2191448"/>
                  </a:lnTo>
                  <a:lnTo>
                    <a:pt x="1636877" y="2222500"/>
                  </a:lnTo>
                  <a:lnTo>
                    <a:pt x="1632369" y="2235200"/>
                  </a:lnTo>
                  <a:lnTo>
                    <a:pt x="1630781" y="2223249"/>
                  </a:lnTo>
                  <a:lnTo>
                    <a:pt x="1630680" y="2222500"/>
                  </a:lnTo>
                  <a:lnTo>
                    <a:pt x="1628889" y="2226767"/>
                  </a:lnTo>
                  <a:lnTo>
                    <a:pt x="1628889" y="2374900"/>
                  </a:lnTo>
                  <a:lnTo>
                    <a:pt x="1624761" y="2374900"/>
                  </a:lnTo>
                  <a:lnTo>
                    <a:pt x="1628216" y="2362200"/>
                  </a:lnTo>
                  <a:lnTo>
                    <a:pt x="1628889" y="2374900"/>
                  </a:lnTo>
                  <a:lnTo>
                    <a:pt x="1628889" y="2226767"/>
                  </a:lnTo>
                  <a:lnTo>
                    <a:pt x="1625346" y="2235200"/>
                  </a:lnTo>
                  <a:lnTo>
                    <a:pt x="1621599" y="2247900"/>
                  </a:lnTo>
                  <a:lnTo>
                    <a:pt x="1618792" y="2260600"/>
                  </a:lnTo>
                  <a:lnTo>
                    <a:pt x="1616316" y="2273300"/>
                  </a:lnTo>
                  <a:lnTo>
                    <a:pt x="1628140" y="2273300"/>
                  </a:lnTo>
                  <a:lnTo>
                    <a:pt x="1628140" y="2286000"/>
                  </a:lnTo>
                  <a:lnTo>
                    <a:pt x="1616316" y="2286000"/>
                  </a:lnTo>
                  <a:lnTo>
                    <a:pt x="1616316" y="2273300"/>
                  </a:lnTo>
                  <a:lnTo>
                    <a:pt x="1612938" y="2285682"/>
                  </a:lnTo>
                  <a:lnTo>
                    <a:pt x="1612938" y="2578100"/>
                  </a:lnTo>
                  <a:lnTo>
                    <a:pt x="1611147" y="2590812"/>
                  </a:lnTo>
                  <a:lnTo>
                    <a:pt x="1603641" y="2590812"/>
                  </a:lnTo>
                  <a:lnTo>
                    <a:pt x="1603641" y="2679700"/>
                  </a:lnTo>
                  <a:lnTo>
                    <a:pt x="1600238" y="2690545"/>
                  </a:lnTo>
                  <a:lnTo>
                    <a:pt x="1600238" y="3263925"/>
                  </a:lnTo>
                  <a:lnTo>
                    <a:pt x="1591818" y="3276600"/>
                  </a:lnTo>
                  <a:lnTo>
                    <a:pt x="1586738" y="3264154"/>
                  </a:lnTo>
                  <a:lnTo>
                    <a:pt x="1586649" y="3263925"/>
                  </a:lnTo>
                  <a:lnTo>
                    <a:pt x="1600238" y="3263925"/>
                  </a:lnTo>
                  <a:lnTo>
                    <a:pt x="1600238" y="2690545"/>
                  </a:lnTo>
                  <a:lnTo>
                    <a:pt x="1599653" y="2692400"/>
                  </a:lnTo>
                  <a:lnTo>
                    <a:pt x="1598180" y="2695664"/>
                  </a:lnTo>
                  <a:lnTo>
                    <a:pt x="1598180" y="3238500"/>
                  </a:lnTo>
                  <a:lnTo>
                    <a:pt x="1594446" y="3250831"/>
                  </a:lnTo>
                  <a:lnTo>
                    <a:pt x="1594345" y="3251200"/>
                  </a:lnTo>
                  <a:lnTo>
                    <a:pt x="1593494" y="3238500"/>
                  </a:lnTo>
                  <a:lnTo>
                    <a:pt x="1588427" y="3251200"/>
                  </a:lnTo>
                  <a:lnTo>
                    <a:pt x="1578914" y="3251200"/>
                  </a:lnTo>
                  <a:lnTo>
                    <a:pt x="1584413" y="3238500"/>
                  </a:lnTo>
                  <a:lnTo>
                    <a:pt x="1593494" y="3238500"/>
                  </a:lnTo>
                  <a:lnTo>
                    <a:pt x="1598180" y="3238500"/>
                  </a:lnTo>
                  <a:lnTo>
                    <a:pt x="1598180" y="2695664"/>
                  </a:lnTo>
                  <a:lnTo>
                    <a:pt x="1593913" y="2705100"/>
                  </a:lnTo>
                  <a:lnTo>
                    <a:pt x="1590090" y="2705100"/>
                  </a:lnTo>
                  <a:lnTo>
                    <a:pt x="1591805" y="2717800"/>
                  </a:lnTo>
                  <a:lnTo>
                    <a:pt x="1590116" y="2717800"/>
                  </a:lnTo>
                  <a:lnTo>
                    <a:pt x="1590116" y="3111512"/>
                  </a:lnTo>
                  <a:lnTo>
                    <a:pt x="1585048" y="3111512"/>
                  </a:lnTo>
                  <a:lnTo>
                    <a:pt x="1585887" y="3098800"/>
                  </a:lnTo>
                  <a:lnTo>
                    <a:pt x="1590116" y="3111512"/>
                  </a:lnTo>
                  <a:lnTo>
                    <a:pt x="1590116" y="2717800"/>
                  </a:lnTo>
                  <a:lnTo>
                    <a:pt x="1568145" y="2717800"/>
                  </a:lnTo>
                  <a:lnTo>
                    <a:pt x="1569059" y="2692400"/>
                  </a:lnTo>
                  <a:lnTo>
                    <a:pt x="1577340" y="2679700"/>
                  </a:lnTo>
                  <a:lnTo>
                    <a:pt x="1603641" y="2679700"/>
                  </a:lnTo>
                  <a:lnTo>
                    <a:pt x="1603641" y="2590812"/>
                  </a:lnTo>
                  <a:lnTo>
                    <a:pt x="1599412" y="2590812"/>
                  </a:lnTo>
                  <a:lnTo>
                    <a:pt x="1599412" y="2628900"/>
                  </a:lnTo>
                  <a:lnTo>
                    <a:pt x="1582508" y="2628900"/>
                  </a:lnTo>
                  <a:lnTo>
                    <a:pt x="1586217" y="2616200"/>
                  </a:lnTo>
                  <a:lnTo>
                    <a:pt x="1592376" y="2616200"/>
                  </a:lnTo>
                  <a:lnTo>
                    <a:pt x="1599412" y="2628900"/>
                  </a:lnTo>
                  <a:lnTo>
                    <a:pt x="1599412" y="2590812"/>
                  </a:lnTo>
                  <a:lnTo>
                    <a:pt x="1597723" y="2590812"/>
                  </a:lnTo>
                  <a:lnTo>
                    <a:pt x="1600250" y="2578100"/>
                  </a:lnTo>
                  <a:lnTo>
                    <a:pt x="1603641" y="2590812"/>
                  </a:lnTo>
                  <a:lnTo>
                    <a:pt x="1612938" y="2578100"/>
                  </a:lnTo>
                  <a:lnTo>
                    <a:pt x="1612938" y="2285682"/>
                  </a:lnTo>
                  <a:lnTo>
                    <a:pt x="1612849" y="2286000"/>
                  </a:lnTo>
                  <a:lnTo>
                    <a:pt x="1608289" y="2298700"/>
                  </a:lnTo>
                  <a:lnTo>
                    <a:pt x="1601812" y="2311400"/>
                  </a:lnTo>
                  <a:lnTo>
                    <a:pt x="1592656" y="2324100"/>
                  </a:lnTo>
                  <a:lnTo>
                    <a:pt x="1600034" y="2324100"/>
                  </a:lnTo>
                  <a:lnTo>
                    <a:pt x="1597190" y="2336800"/>
                  </a:lnTo>
                  <a:lnTo>
                    <a:pt x="1596212" y="2348230"/>
                  </a:lnTo>
                  <a:lnTo>
                    <a:pt x="1596097" y="2349500"/>
                  </a:lnTo>
                  <a:lnTo>
                    <a:pt x="1608709" y="2362200"/>
                  </a:lnTo>
                  <a:lnTo>
                    <a:pt x="1596961" y="2362200"/>
                  </a:lnTo>
                  <a:lnTo>
                    <a:pt x="1588211" y="2374900"/>
                  </a:lnTo>
                  <a:lnTo>
                    <a:pt x="1580426" y="2387600"/>
                  </a:lnTo>
                  <a:lnTo>
                    <a:pt x="1571523" y="2400300"/>
                  </a:lnTo>
                  <a:lnTo>
                    <a:pt x="1580603" y="2400300"/>
                  </a:lnTo>
                  <a:lnTo>
                    <a:pt x="1588643" y="2413000"/>
                  </a:lnTo>
                  <a:lnTo>
                    <a:pt x="1576590" y="2413000"/>
                  </a:lnTo>
                  <a:lnTo>
                    <a:pt x="1593494" y="2425700"/>
                  </a:lnTo>
                  <a:lnTo>
                    <a:pt x="1591805" y="2426855"/>
                  </a:lnTo>
                  <a:lnTo>
                    <a:pt x="1591805" y="2489200"/>
                  </a:lnTo>
                  <a:lnTo>
                    <a:pt x="1579968" y="2489200"/>
                  </a:lnTo>
                  <a:lnTo>
                    <a:pt x="1579968" y="2641600"/>
                  </a:lnTo>
                  <a:lnTo>
                    <a:pt x="1573212" y="2641600"/>
                  </a:lnTo>
                  <a:lnTo>
                    <a:pt x="1574063" y="2628900"/>
                  </a:lnTo>
                  <a:lnTo>
                    <a:pt x="1577441" y="2628900"/>
                  </a:lnTo>
                  <a:lnTo>
                    <a:pt x="1579968" y="2641600"/>
                  </a:lnTo>
                  <a:lnTo>
                    <a:pt x="1579968" y="2489200"/>
                  </a:lnTo>
                  <a:lnTo>
                    <a:pt x="1577441" y="2489200"/>
                  </a:lnTo>
                  <a:lnTo>
                    <a:pt x="1579130" y="2501900"/>
                  </a:lnTo>
                  <a:lnTo>
                    <a:pt x="1568983" y="2501900"/>
                  </a:lnTo>
                  <a:lnTo>
                    <a:pt x="1574914" y="2514625"/>
                  </a:lnTo>
                  <a:lnTo>
                    <a:pt x="1572374" y="2514625"/>
                  </a:lnTo>
                  <a:lnTo>
                    <a:pt x="1572374" y="2540000"/>
                  </a:lnTo>
                  <a:lnTo>
                    <a:pt x="1572374" y="2551785"/>
                  </a:lnTo>
                  <a:lnTo>
                    <a:pt x="1561452" y="2540000"/>
                  </a:lnTo>
                  <a:lnTo>
                    <a:pt x="1560804" y="2551785"/>
                  </a:lnTo>
                  <a:lnTo>
                    <a:pt x="1560753" y="2552700"/>
                  </a:lnTo>
                  <a:lnTo>
                    <a:pt x="1560918" y="2565400"/>
                  </a:lnTo>
                  <a:lnTo>
                    <a:pt x="1561566" y="2565400"/>
                  </a:lnTo>
                  <a:lnTo>
                    <a:pt x="1562303" y="2578100"/>
                  </a:lnTo>
                  <a:lnTo>
                    <a:pt x="1551508" y="2578100"/>
                  </a:lnTo>
                  <a:lnTo>
                    <a:pt x="1541272" y="2565400"/>
                  </a:lnTo>
                  <a:lnTo>
                    <a:pt x="1532470" y="2565400"/>
                  </a:lnTo>
                  <a:lnTo>
                    <a:pt x="1525955" y="2552700"/>
                  </a:lnTo>
                  <a:lnTo>
                    <a:pt x="1546656" y="2552700"/>
                  </a:lnTo>
                  <a:lnTo>
                    <a:pt x="1553260" y="2540000"/>
                  </a:lnTo>
                  <a:lnTo>
                    <a:pt x="1561452" y="2540000"/>
                  </a:lnTo>
                  <a:lnTo>
                    <a:pt x="1572374" y="2540000"/>
                  </a:lnTo>
                  <a:lnTo>
                    <a:pt x="1572374" y="2514625"/>
                  </a:lnTo>
                  <a:lnTo>
                    <a:pt x="1571523" y="2514625"/>
                  </a:lnTo>
                  <a:lnTo>
                    <a:pt x="1568983" y="2527300"/>
                  </a:lnTo>
                  <a:lnTo>
                    <a:pt x="1555534" y="2527300"/>
                  </a:lnTo>
                  <a:lnTo>
                    <a:pt x="1555432" y="2514625"/>
                  </a:lnTo>
                  <a:lnTo>
                    <a:pt x="1551952" y="2501900"/>
                  </a:lnTo>
                  <a:lnTo>
                    <a:pt x="1553006" y="2489200"/>
                  </a:lnTo>
                  <a:lnTo>
                    <a:pt x="1558988" y="2489200"/>
                  </a:lnTo>
                  <a:lnTo>
                    <a:pt x="1555851" y="2476500"/>
                  </a:lnTo>
                  <a:lnTo>
                    <a:pt x="1551927" y="2476500"/>
                  </a:lnTo>
                  <a:lnTo>
                    <a:pt x="1547926" y="2463800"/>
                  </a:lnTo>
                  <a:lnTo>
                    <a:pt x="1544561" y="2463800"/>
                  </a:lnTo>
                  <a:lnTo>
                    <a:pt x="1542580" y="2451100"/>
                  </a:lnTo>
                  <a:lnTo>
                    <a:pt x="1545386" y="2438412"/>
                  </a:lnTo>
                  <a:lnTo>
                    <a:pt x="1574876" y="2438412"/>
                  </a:lnTo>
                  <a:lnTo>
                    <a:pt x="1589265" y="2438412"/>
                  </a:lnTo>
                  <a:lnTo>
                    <a:pt x="1589874" y="2451100"/>
                  </a:lnTo>
                  <a:lnTo>
                    <a:pt x="1583994" y="2463800"/>
                  </a:lnTo>
                  <a:lnTo>
                    <a:pt x="1567294" y="2463800"/>
                  </a:lnTo>
                  <a:lnTo>
                    <a:pt x="1568983" y="2476500"/>
                  </a:lnTo>
                  <a:lnTo>
                    <a:pt x="1571523" y="2476500"/>
                  </a:lnTo>
                  <a:lnTo>
                    <a:pt x="1573212" y="2489200"/>
                  </a:lnTo>
                  <a:lnTo>
                    <a:pt x="1580819" y="2476500"/>
                  </a:lnTo>
                  <a:lnTo>
                    <a:pt x="1590967" y="2476500"/>
                  </a:lnTo>
                  <a:lnTo>
                    <a:pt x="1591805" y="2489200"/>
                  </a:lnTo>
                  <a:lnTo>
                    <a:pt x="1591805" y="2426855"/>
                  </a:lnTo>
                  <a:lnTo>
                    <a:pt x="1574901" y="2438400"/>
                  </a:lnTo>
                  <a:lnTo>
                    <a:pt x="1571523" y="2425700"/>
                  </a:lnTo>
                  <a:lnTo>
                    <a:pt x="1553845" y="2425700"/>
                  </a:lnTo>
                  <a:lnTo>
                    <a:pt x="1555534" y="2413000"/>
                  </a:lnTo>
                  <a:lnTo>
                    <a:pt x="1553845" y="2413000"/>
                  </a:lnTo>
                  <a:lnTo>
                    <a:pt x="1552155" y="2400300"/>
                  </a:lnTo>
                  <a:lnTo>
                    <a:pt x="1544624" y="2387600"/>
                  </a:lnTo>
                  <a:lnTo>
                    <a:pt x="1536103" y="2387600"/>
                  </a:lnTo>
                  <a:lnTo>
                    <a:pt x="1532432" y="2387600"/>
                  </a:lnTo>
                  <a:lnTo>
                    <a:pt x="1534414" y="2374900"/>
                  </a:lnTo>
                  <a:lnTo>
                    <a:pt x="1536103" y="2387600"/>
                  </a:lnTo>
                  <a:lnTo>
                    <a:pt x="1536941" y="2374900"/>
                  </a:lnTo>
                  <a:lnTo>
                    <a:pt x="1549615" y="2362200"/>
                  </a:lnTo>
                  <a:lnTo>
                    <a:pt x="1543494" y="2362200"/>
                  </a:lnTo>
                  <a:lnTo>
                    <a:pt x="1543202" y="2349500"/>
                  </a:lnTo>
                  <a:lnTo>
                    <a:pt x="1564767" y="2349500"/>
                  </a:lnTo>
                  <a:lnTo>
                    <a:pt x="1564767" y="2336800"/>
                  </a:lnTo>
                  <a:lnTo>
                    <a:pt x="1565605" y="2336800"/>
                  </a:lnTo>
                  <a:lnTo>
                    <a:pt x="1566456" y="2324100"/>
                  </a:lnTo>
                  <a:lnTo>
                    <a:pt x="1574901" y="2324100"/>
                  </a:lnTo>
                  <a:lnTo>
                    <a:pt x="1563077" y="2311400"/>
                  </a:lnTo>
                  <a:lnTo>
                    <a:pt x="1571028" y="2311400"/>
                  </a:lnTo>
                  <a:lnTo>
                    <a:pt x="1565249" y="2298700"/>
                  </a:lnTo>
                  <a:lnTo>
                    <a:pt x="1579130" y="2298700"/>
                  </a:lnTo>
                  <a:lnTo>
                    <a:pt x="1579968" y="2286000"/>
                  </a:lnTo>
                  <a:lnTo>
                    <a:pt x="1580819" y="2286000"/>
                  </a:lnTo>
                  <a:lnTo>
                    <a:pt x="1584198" y="2260600"/>
                  </a:lnTo>
                  <a:lnTo>
                    <a:pt x="1598815" y="2260600"/>
                  </a:lnTo>
                  <a:lnTo>
                    <a:pt x="1599514" y="2273300"/>
                  </a:lnTo>
                  <a:lnTo>
                    <a:pt x="1608137" y="2273300"/>
                  </a:lnTo>
                  <a:lnTo>
                    <a:pt x="1609026" y="2260600"/>
                  </a:lnTo>
                  <a:lnTo>
                    <a:pt x="1609750" y="2260600"/>
                  </a:lnTo>
                  <a:lnTo>
                    <a:pt x="1610398" y="2247900"/>
                  </a:lnTo>
                  <a:lnTo>
                    <a:pt x="1610398" y="2235200"/>
                  </a:lnTo>
                  <a:lnTo>
                    <a:pt x="1611884" y="2235200"/>
                  </a:lnTo>
                  <a:lnTo>
                    <a:pt x="1614093" y="2222500"/>
                  </a:lnTo>
                  <a:lnTo>
                    <a:pt x="1617408" y="2209800"/>
                  </a:lnTo>
                  <a:lnTo>
                    <a:pt x="1612569" y="2209800"/>
                  </a:lnTo>
                  <a:lnTo>
                    <a:pt x="1611871" y="2197100"/>
                  </a:lnTo>
                  <a:lnTo>
                    <a:pt x="1621383" y="2197100"/>
                  </a:lnTo>
                  <a:lnTo>
                    <a:pt x="1631416" y="2209647"/>
                  </a:lnTo>
                  <a:lnTo>
                    <a:pt x="1631530" y="2209800"/>
                  </a:lnTo>
                  <a:lnTo>
                    <a:pt x="1635099" y="2222500"/>
                  </a:lnTo>
                  <a:lnTo>
                    <a:pt x="1636877" y="2222500"/>
                  </a:lnTo>
                  <a:lnTo>
                    <a:pt x="1636877" y="2191448"/>
                  </a:lnTo>
                  <a:lnTo>
                    <a:pt x="1636382" y="2193925"/>
                  </a:lnTo>
                  <a:lnTo>
                    <a:pt x="1635747" y="2184400"/>
                  </a:lnTo>
                  <a:lnTo>
                    <a:pt x="1638287" y="2184400"/>
                  </a:lnTo>
                  <a:lnTo>
                    <a:pt x="1638287" y="1536700"/>
                  </a:lnTo>
                  <a:lnTo>
                    <a:pt x="1636636" y="1536700"/>
                  </a:lnTo>
                  <a:lnTo>
                    <a:pt x="1636636" y="1612925"/>
                  </a:lnTo>
                  <a:lnTo>
                    <a:pt x="1629689" y="1612925"/>
                  </a:lnTo>
                  <a:lnTo>
                    <a:pt x="1623288" y="1625600"/>
                  </a:lnTo>
                  <a:lnTo>
                    <a:pt x="1621561" y="1625600"/>
                  </a:lnTo>
                  <a:lnTo>
                    <a:pt x="1621561" y="1752600"/>
                  </a:lnTo>
                  <a:lnTo>
                    <a:pt x="1621485" y="1757553"/>
                  </a:lnTo>
                  <a:lnTo>
                    <a:pt x="1621383" y="1765300"/>
                  </a:lnTo>
                  <a:lnTo>
                    <a:pt x="1621383" y="2171700"/>
                  </a:lnTo>
                  <a:lnTo>
                    <a:pt x="1621383" y="2184400"/>
                  </a:lnTo>
                  <a:lnTo>
                    <a:pt x="1618843" y="2184400"/>
                  </a:lnTo>
                  <a:lnTo>
                    <a:pt x="1618843" y="2171700"/>
                  </a:lnTo>
                  <a:lnTo>
                    <a:pt x="1621383" y="2171700"/>
                  </a:lnTo>
                  <a:lnTo>
                    <a:pt x="1621383" y="1765300"/>
                  </a:lnTo>
                  <a:lnTo>
                    <a:pt x="1615465" y="1765300"/>
                  </a:lnTo>
                  <a:lnTo>
                    <a:pt x="1613776" y="1752600"/>
                  </a:lnTo>
                  <a:lnTo>
                    <a:pt x="1621561" y="1752600"/>
                  </a:lnTo>
                  <a:lnTo>
                    <a:pt x="1621561" y="1625600"/>
                  </a:lnTo>
                  <a:lnTo>
                    <a:pt x="1619719" y="1625600"/>
                  </a:lnTo>
                  <a:lnTo>
                    <a:pt x="1621383" y="1638300"/>
                  </a:lnTo>
                  <a:lnTo>
                    <a:pt x="1605330" y="1628152"/>
                  </a:lnTo>
                  <a:lnTo>
                    <a:pt x="1605330" y="2171700"/>
                  </a:lnTo>
                  <a:lnTo>
                    <a:pt x="1603641" y="2184400"/>
                  </a:lnTo>
                  <a:lnTo>
                    <a:pt x="1591805" y="2184400"/>
                  </a:lnTo>
                  <a:lnTo>
                    <a:pt x="1589112" y="2171700"/>
                  </a:lnTo>
                  <a:lnTo>
                    <a:pt x="1605330" y="2171700"/>
                  </a:lnTo>
                  <a:lnTo>
                    <a:pt x="1605330" y="1628152"/>
                  </a:lnTo>
                  <a:lnTo>
                    <a:pt x="1601304" y="1625600"/>
                  </a:lnTo>
                  <a:lnTo>
                    <a:pt x="1602651" y="1613204"/>
                  </a:lnTo>
                  <a:lnTo>
                    <a:pt x="1602689" y="1612925"/>
                  </a:lnTo>
                  <a:lnTo>
                    <a:pt x="1617230" y="1600200"/>
                  </a:lnTo>
                  <a:lnTo>
                    <a:pt x="1636636" y="1612925"/>
                  </a:lnTo>
                  <a:lnTo>
                    <a:pt x="1636636" y="1536700"/>
                  </a:lnTo>
                  <a:lnTo>
                    <a:pt x="1589481" y="1536700"/>
                  </a:lnTo>
                  <a:lnTo>
                    <a:pt x="1589481" y="2120900"/>
                  </a:lnTo>
                  <a:lnTo>
                    <a:pt x="1588947" y="2133600"/>
                  </a:lnTo>
                  <a:lnTo>
                    <a:pt x="1574901" y="2133600"/>
                  </a:lnTo>
                  <a:lnTo>
                    <a:pt x="1573999" y="2120900"/>
                  </a:lnTo>
                  <a:lnTo>
                    <a:pt x="1589481" y="2120900"/>
                  </a:lnTo>
                  <a:lnTo>
                    <a:pt x="1589481" y="1536700"/>
                  </a:lnTo>
                  <a:lnTo>
                    <a:pt x="1558912" y="1536700"/>
                  </a:lnTo>
                  <a:lnTo>
                    <a:pt x="1558912" y="2260600"/>
                  </a:lnTo>
                  <a:lnTo>
                    <a:pt x="1551317" y="2273300"/>
                  </a:lnTo>
                  <a:lnTo>
                    <a:pt x="1547926" y="2260600"/>
                  </a:lnTo>
                  <a:lnTo>
                    <a:pt x="1558912" y="2260600"/>
                  </a:lnTo>
                  <a:lnTo>
                    <a:pt x="1558912" y="1536700"/>
                  </a:lnTo>
                  <a:lnTo>
                    <a:pt x="1555902" y="1536700"/>
                  </a:lnTo>
                  <a:lnTo>
                    <a:pt x="1555902" y="2108200"/>
                  </a:lnTo>
                  <a:lnTo>
                    <a:pt x="1550466" y="2108200"/>
                  </a:lnTo>
                  <a:lnTo>
                    <a:pt x="1552600" y="2095500"/>
                  </a:lnTo>
                  <a:lnTo>
                    <a:pt x="1555508" y="2095500"/>
                  </a:lnTo>
                  <a:lnTo>
                    <a:pt x="1555902" y="2108200"/>
                  </a:lnTo>
                  <a:lnTo>
                    <a:pt x="1555902" y="1536700"/>
                  </a:lnTo>
                  <a:lnTo>
                    <a:pt x="1521421" y="1536700"/>
                  </a:lnTo>
                  <a:lnTo>
                    <a:pt x="1521421" y="1562100"/>
                  </a:lnTo>
                  <a:lnTo>
                    <a:pt x="1518564" y="1574800"/>
                  </a:lnTo>
                  <a:lnTo>
                    <a:pt x="1514970" y="1574800"/>
                  </a:lnTo>
                  <a:lnTo>
                    <a:pt x="1514970" y="2400300"/>
                  </a:lnTo>
                  <a:lnTo>
                    <a:pt x="1514170" y="2412276"/>
                  </a:lnTo>
                  <a:lnTo>
                    <a:pt x="1514132" y="2413000"/>
                  </a:lnTo>
                  <a:lnTo>
                    <a:pt x="1509903" y="2407234"/>
                  </a:lnTo>
                  <a:lnTo>
                    <a:pt x="1509903" y="2425700"/>
                  </a:lnTo>
                  <a:lnTo>
                    <a:pt x="1508328" y="2437574"/>
                  </a:lnTo>
                  <a:lnTo>
                    <a:pt x="1508213" y="2438412"/>
                  </a:lnTo>
                  <a:lnTo>
                    <a:pt x="1497228" y="2438412"/>
                  </a:lnTo>
                  <a:lnTo>
                    <a:pt x="1499755" y="2425700"/>
                  </a:lnTo>
                  <a:lnTo>
                    <a:pt x="1509903" y="2425700"/>
                  </a:lnTo>
                  <a:lnTo>
                    <a:pt x="1509903" y="2407234"/>
                  </a:lnTo>
                  <a:lnTo>
                    <a:pt x="1504835" y="2400300"/>
                  </a:lnTo>
                  <a:lnTo>
                    <a:pt x="1514970" y="2400300"/>
                  </a:lnTo>
                  <a:lnTo>
                    <a:pt x="1514970" y="1574800"/>
                  </a:lnTo>
                  <a:lnTo>
                    <a:pt x="1506918" y="1574800"/>
                  </a:lnTo>
                  <a:lnTo>
                    <a:pt x="1509052" y="1562100"/>
                  </a:lnTo>
                  <a:lnTo>
                    <a:pt x="1521421" y="1562100"/>
                  </a:lnTo>
                  <a:lnTo>
                    <a:pt x="1521421" y="1536700"/>
                  </a:lnTo>
                  <a:lnTo>
                    <a:pt x="1495539" y="1536700"/>
                  </a:lnTo>
                  <a:lnTo>
                    <a:pt x="1495539" y="2501900"/>
                  </a:lnTo>
                  <a:lnTo>
                    <a:pt x="1494688" y="2514625"/>
                  </a:lnTo>
                  <a:lnTo>
                    <a:pt x="1489519" y="2514625"/>
                  </a:lnTo>
                  <a:lnTo>
                    <a:pt x="1489519" y="3022600"/>
                  </a:lnTo>
                  <a:lnTo>
                    <a:pt x="1488846" y="3035300"/>
                  </a:lnTo>
                  <a:lnTo>
                    <a:pt x="1485392" y="3022600"/>
                  </a:lnTo>
                  <a:lnTo>
                    <a:pt x="1489519" y="3022600"/>
                  </a:lnTo>
                  <a:lnTo>
                    <a:pt x="1489519" y="2514625"/>
                  </a:lnTo>
                  <a:lnTo>
                    <a:pt x="1479956" y="2514625"/>
                  </a:lnTo>
                  <a:lnTo>
                    <a:pt x="1479473" y="2501900"/>
                  </a:lnTo>
                  <a:lnTo>
                    <a:pt x="1495539" y="2501900"/>
                  </a:lnTo>
                  <a:lnTo>
                    <a:pt x="1495539" y="1536700"/>
                  </a:lnTo>
                  <a:lnTo>
                    <a:pt x="1486242" y="1536700"/>
                  </a:lnTo>
                  <a:lnTo>
                    <a:pt x="1486242" y="2413000"/>
                  </a:lnTo>
                  <a:lnTo>
                    <a:pt x="1483702" y="2425700"/>
                  </a:lnTo>
                  <a:lnTo>
                    <a:pt x="1478635" y="2425700"/>
                  </a:lnTo>
                  <a:lnTo>
                    <a:pt x="1477784" y="2413000"/>
                  </a:lnTo>
                  <a:lnTo>
                    <a:pt x="1486242" y="2413000"/>
                  </a:lnTo>
                  <a:lnTo>
                    <a:pt x="1486242" y="1536700"/>
                  </a:lnTo>
                  <a:lnTo>
                    <a:pt x="1458353" y="1536700"/>
                  </a:lnTo>
                  <a:lnTo>
                    <a:pt x="1458353" y="2400300"/>
                  </a:lnTo>
                  <a:lnTo>
                    <a:pt x="1458353" y="2413000"/>
                  </a:lnTo>
                  <a:lnTo>
                    <a:pt x="1454124" y="2413000"/>
                  </a:lnTo>
                  <a:lnTo>
                    <a:pt x="1446517" y="2400300"/>
                  </a:lnTo>
                  <a:lnTo>
                    <a:pt x="1458353" y="2400300"/>
                  </a:lnTo>
                  <a:lnTo>
                    <a:pt x="1458353" y="1536700"/>
                  </a:lnTo>
                  <a:lnTo>
                    <a:pt x="1455813" y="1536700"/>
                  </a:lnTo>
                  <a:lnTo>
                    <a:pt x="1455813" y="2336800"/>
                  </a:lnTo>
                  <a:lnTo>
                    <a:pt x="1452435" y="2336800"/>
                  </a:lnTo>
                  <a:lnTo>
                    <a:pt x="1449870" y="2349500"/>
                  </a:lnTo>
                  <a:lnTo>
                    <a:pt x="1443990" y="2349500"/>
                  </a:lnTo>
                  <a:lnTo>
                    <a:pt x="1442300" y="2336800"/>
                  </a:lnTo>
                  <a:lnTo>
                    <a:pt x="1446517" y="2324100"/>
                  </a:lnTo>
                  <a:lnTo>
                    <a:pt x="1455813" y="2336800"/>
                  </a:lnTo>
                  <a:lnTo>
                    <a:pt x="1455813" y="1536700"/>
                  </a:lnTo>
                  <a:lnTo>
                    <a:pt x="1449895" y="1536700"/>
                  </a:lnTo>
                  <a:lnTo>
                    <a:pt x="1449895" y="2286000"/>
                  </a:lnTo>
                  <a:lnTo>
                    <a:pt x="1448206" y="2298700"/>
                  </a:lnTo>
                  <a:lnTo>
                    <a:pt x="1442300" y="2298700"/>
                  </a:lnTo>
                  <a:lnTo>
                    <a:pt x="1443990" y="2311400"/>
                  </a:lnTo>
                  <a:lnTo>
                    <a:pt x="1438910" y="2298700"/>
                  </a:lnTo>
                  <a:lnTo>
                    <a:pt x="1433842" y="2298700"/>
                  </a:lnTo>
                  <a:lnTo>
                    <a:pt x="1434693" y="2286000"/>
                  </a:lnTo>
                  <a:lnTo>
                    <a:pt x="1449895" y="2286000"/>
                  </a:lnTo>
                  <a:lnTo>
                    <a:pt x="1449895" y="1536700"/>
                  </a:lnTo>
                  <a:lnTo>
                    <a:pt x="1410970" y="1536700"/>
                  </a:lnTo>
                  <a:lnTo>
                    <a:pt x="1410970" y="2641600"/>
                  </a:lnTo>
                  <a:lnTo>
                    <a:pt x="1408709" y="2654300"/>
                  </a:lnTo>
                  <a:lnTo>
                    <a:pt x="1407388" y="2654300"/>
                  </a:lnTo>
                  <a:lnTo>
                    <a:pt x="1407642" y="2667000"/>
                  </a:lnTo>
                  <a:lnTo>
                    <a:pt x="1393710" y="2667000"/>
                  </a:lnTo>
                  <a:lnTo>
                    <a:pt x="1391907" y="2654300"/>
                  </a:lnTo>
                  <a:lnTo>
                    <a:pt x="1399451" y="2641600"/>
                  </a:lnTo>
                  <a:lnTo>
                    <a:pt x="1410970" y="2641600"/>
                  </a:lnTo>
                  <a:lnTo>
                    <a:pt x="1410970" y="1536700"/>
                  </a:lnTo>
                  <a:lnTo>
                    <a:pt x="1389659" y="1536700"/>
                  </a:lnTo>
                  <a:lnTo>
                    <a:pt x="1389659" y="3009900"/>
                  </a:lnTo>
                  <a:lnTo>
                    <a:pt x="1387157" y="3022600"/>
                  </a:lnTo>
                  <a:lnTo>
                    <a:pt x="1383690" y="3022600"/>
                  </a:lnTo>
                  <a:lnTo>
                    <a:pt x="1374686" y="3035300"/>
                  </a:lnTo>
                  <a:lnTo>
                    <a:pt x="1373200" y="3022600"/>
                  </a:lnTo>
                  <a:lnTo>
                    <a:pt x="1374165" y="3022600"/>
                  </a:lnTo>
                  <a:lnTo>
                    <a:pt x="1376235" y="3009900"/>
                  </a:lnTo>
                  <a:lnTo>
                    <a:pt x="1389659" y="3009900"/>
                  </a:lnTo>
                  <a:lnTo>
                    <a:pt x="1389659" y="1536700"/>
                  </a:lnTo>
                  <a:lnTo>
                    <a:pt x="1366240" y="1536700"/>
                  </a:lnTo>
                  <a:lnTo>
                    <a:pt x="1366240" y="3149600"/>
                  </a:lnTo>
                  <a:lnTo>
                    <a:pt x="1355026" y="3149600"/>
                  </a:lnTo>
                  <a:lnTo>
                    <a:pt x="1350708" y="3136900"/>
                  </a:lnTo>
                  <a:lnTo>
                    <a:pt x="1349717" y="3124200"/>
                  </a:lnTo>
                  <a:lnTo>
                    <a:pt x="1348524" y="3111906"/>
                  </a:lnTo>
                  <a:lnTo>
                    <a:pt x="1348486" y="3111512"/>
                  </a:lnTo>
                  <a:lnTo>
                    <a:pt x="1360322" y="3111512"/>
                  </a:lnTo>
                  <a:lnTo>
                    <a:pt x="1356372" y="3124200"/>
                  </a:lnTo>
                  <a:lnTo>
                    <a:pt x="1359154" y="3124200"/>
                  </a:lnTo>
                  <a:lnTo>
                    <a:pt x="1364005" y="3136900"/>
                  </a:lnTo>
                  <a:lnTo>
                    <a:pt x="1366240" y="3149600"/>
                  </a:lnTo>
                  <a:lnTo>
                    <a:pt x="1366240" y="1536700"/>
                  </a:lnTo>
                  <a:lnTo>
                    <a:pt x="1363700" y="1536700"/>
                  </a:lnTo>
                  <a:lnTo>
                    <a:pt x="1363700" y="1549425"/>
                  </a:lnTo>
                  <a:lnTo>
                    <a:pt x="1363700" y="1562100"/>
                  </a:lnTo>
                  <a:lnTo>
                    <a:pt x="1354404" y="1562100"/>
                  </a:lnTo>
                  <a:lnTo>
                    <a:pt x="1354404" y="2082800"/>
                  </a:lnTo>
                  <a:lnTo>
                    <a:pt x="1350886" y="2095500"/>
                  </a:lnTo>
                  <a:lnTo>
                    <a:pt x="1342047" y="2108200"/>
                  </a:lnTo>
                  <a:lnTo>
                    <a:pt x="1336662" y="2108200"/>
                  </a:lnTo>
                  <a:lnTo>
                    <a:pt x="1336662" y="2273300"/>
                  </a:lnTo>
                  <a:lnTo>
                    <a:pt x="1334122" y="2273300"/>
                  </a:lnTo>
                  <a:lnTo>
                    <a:pt x="1334122" y="2527300"/>
                  </a:lnTo>
                  <a:lnTo>
                    <a:pt x="1326515" y="2527300"/>
                  </a:lnTo>
                  <a:lnTo>
                    <a:pt x="1322298" y="2514625"/>
                  </a:lnTo>
                  <a:lnTo>
                    <a:pt x="1333817" y="2514625"/>
                  </a:lnTo>
                  <a:lnTo>
                    <a:pt x="1334122" y="2527300"/>
                  </a:lnTo>
                  <a:lnTo>
                    <a:pt x="1334122" y="2273300"/>
                  </a:lnTo>
                  <a:lnTo>
                    <a:pt x="1323987" y="2273300"/>
                  </a:lnTo>
                  <a:lnTo>
                    <a:pt x="1323162" y="2285314"/>
                  </a:lnTo>
                  <a:lnTo>
                    <a:pt x="1323111" y="2286000"/>
                  </a:lnTo>
                  <a:lnTo>
                    <a:pt x="1321447" y="2286000"/>
                  </a:lnTo>
                  <a:lnTo>
                    <a:pt x="1297203" y="2273300"/>
                  </a:lnTo>
                  <a:lnTo>
                    <a:pt x="1302435" y="2260600"/>
                  </a:lnTo>
                  <a:lnTo>
                    <a:pt x="1320977" y="2260600"/>
                  </a:lnTo>
                  <a:lnTo>
                    <a:pt x="1336662" y="2273300"/>
                  </a:lnTo>
                  <a:lnTo>
                    <a:pt x="1336662" y="2108200"/>
                  </a:lnTo>
                  <a:lnTo>
                    <a:pt x="1318907" y="2108200"/>
                  </a:lnTo>
                  <a:lnTo>
                    <a:pt x="1323467" y="2095500"/>
                  </a:lnTo>
                  <a:lnTo>
                    <a:pt x="1334477" y="2095500"/>
                  </a:lnTo>
                  <a:lnTo>
                    <a:pt x="1336662" y="2082800"/>
                  </a:lnTo>
                  <a:lnTo>
                    <a:pt x="1354404" y="2082800"/>
                  </a:lnTo>
                  <a:lnTo>
                    <a:pt x="1354404" y="1562100"/>
                  </a:lnTo>
                  <a:lnTo>
                    <a:pt x="1352715" y="1562100"/>
                  </a:lnTo>
                  <a:lnTo>
                    <a:pt x="1354328" y="1549946"/>
                  </a:lnTo>
                  <a:lnTo>
                    <a:pt x="1354404" y="1549425"/>
                  </a:lnTo>
                  <a:lnTo>
                    <a:pt x="1363700" y="1549425"/>
                  </a:lnTo>
                  <a:lnTo>
                    <a:pt x="1363700" y="1536700"/>
                  </a:lnTo>
                  <a:lnTo>
                    <a:pt x="1338465" y="1536700"/>
                  </a:lnTo>
                  <a:lnTo>
                    <a:pt x="1338465" y="1892363"/>
                  </a:lnTo>
                  <a:lnTo>
                    <a:pt x="1328254" y="1892363"/>
                  </a:lnTo>
                  <a:lnTo>
                    <a:pt x="1318907" y="1879600"/>
                  </a:lnTo>
                  <a:lnTo>
                    <a:pt x="1338465" y="1892363"/>
                  </a:lnTo>
                  <a:lnTo>
                    <a:pt x="1338465" y="1536700"/>
                  </a:lnTo>
                  <a:lnTo>
                    <a:pt x="1336662" y="1536700"/>
                  </a:lnTo>
                  <a:lnTo>
                    <a:pt x="1336662" y="1663700"/>
                  </a:lnTo>
                  <a:lnTo>
                    <a:pt x="1335328" y="1676400"/>
                  </a:lnTo>
                  <a:lnTo>
                    <a:pt x="1331696" y="1676400"/>
                  </a:lnTo>
                  <a:lnTo>
                    <a:pt x="1328216" y="1689100"/>
                  </a:lnTo>
                  <a:lnTo>
                    <a:pt x="1327365" y="1701800"/>
                  </a:lnTo>
                  <a:lnTo>
                    <a:pt x="1314208" y="1689100"/>
                  </a:lnTo>
                  <a:lnTo>
                    <a:pt x="1313319" y="1676400"/>
                  </a:lnTo>
                  <a:lnTo>
                    <a:pt x="1321777" y="1663700"/>
                  </a:lnTo>
                  <a:lnTo>
                    <a:pt x="1336662" y="1663700"/>
                  </a:lnTo>
                  <a:lnTo>
                    <a:pt x="1336662" y="1536700"/>
                  </a:lnTo>
                  <a:lnTo>
                    <a:pt x="1289329" y="1536700"/>
                  </a:lnTo>
                  <a:lnTo>
                    <a:pt x="1274902" y="1536700"/>
                  </a:lnTo>
                  <a:lnTo>
                    <a:pt x="1241920" y="1536700"/>
                  </a:lnTo>
                  <a:lnTo>
                    <a:pt x="1241920" y="1841296"/>
                  </a:lnTo>
                  <a:lnTo>
                    <a:pt x="1241844" y="1841982"/>
                  </a:lnTo>
                  <a:lnTo>
                    <a:pt x="1237767" y="1854250"/>
                  </a:lnTo>
                  <a:lnTo>
                    <a:pt x="1225105" y="1854250"/>
                  </a:lnTo>
                  <a:lnTo>
                    <a:pt x="1225105" y="2095500"/>
                  </a:lnTo>
                  <a:lnTo>
                    <a:pt x="1218476" y="2095500"/>
                  </a:lnTo>
                  <a:lnTo>
                    <a:pt x="1213396" y="2082800"/>
                  </a:lnTo>
                  <a:lnTo>
                    <a:pt x="1218349" y="2082800"/>
                  </a:lnTo>
                  <a:lnTo>
                    <a:pt x="1225105" y="2095500"/>
                  </a:lnTo>
                  <a:lnTo>
                    <a:pt x="1225105" y="1854250"/>
                  </a:lnTo>
                  <a:lnTo>
                    <a:pt x="1221117" y="1854250"/>
                  </a:lnTo>
                  <a:lnTo>
                    <a:pt x="1221016" y="1848675"/>
                  </a:lnTo>
                  <a:lnTo>
                    <a:pt x="1220889" y="1841982"/>
                  </a:lnTo>
                  <a:lnTo>
                    <a:pt x="1220876" y="1841550"/>
                  </a:lnTo>
                  <a:lnTo>
                    <a:pt x="1227607" y="1841550"/>
                  </a:lnTo>
                  <a:lnTo>
                    <a:pt x="1235976" y="1828977"/>
                  </a:lnTo>
                  <a:lnTo>
                    <a:pt x="1236091" y="1828800"/>
                  </a:lnTo>
                  <a:lnTo>
                    <a:pt x="1241920" y="1841296"/>
                  </a:lnTo>
                  <a:lnTo>
                    <a:pt x="1241920" y="1536700"/>
                  </a:lnTo>
                  <a:lnTo>
                    <a:pt x="1236218" y="1536700"/>
                  </a:lnTo>
                  <a:lnTo>
                    <a:pt x="1236218" y="1727200"/>
                  </a:lnTo>
                  <a:lnTo>
                    <a:pt x="1233246" y="1739900"/>
                  </a:lnTo>
                  <a:lnTo>
                    <a:pt x="1216660" y="1739900"/>
                  </a:lnTo>
                  <a:lnTo>
                    <a:pt x="1216660" y="1727200"/>
                  </a:lnTo>
                  <a:lnTo>
                    <a:pt x="1220876" y="1714500"/>
                  </a:lnTo>
                  <a:lnTo>
                    <a:pt x="1230172" y="1714500"/>
                  </a:lnTo>
                  <a:lnTo>
                    <a:pt x="1231861" y="1727200"/>
                  </a:lnTo>
                  <a:lnTo>
                    <a:pt x="1236218" y="1727200"/>
                  </a:lnTo>
                  <a:lnTo>
                    <a:pt x="1236218" y="1536700"/>
                  </a:lnTo>
                  <a:lnTo>
                    <a:pt x="1158417" y="1536700"/>
                  </a:lnTo>
                  <a:lnTo>
                    <a:pt x="1158417" y="2133600"/>
                  </a:lnTo>
                  <a:lnTo>
                    <a:pt x="1156728" y="2146300"/>
                  </a:lnTo>
                  <a:lnTo>
                    <a:pt x="1151229" y="2146300"/>
                  </a:lnTo>
                  <a:lnTo>
                    <a:pt x="1147000" y="2159000"/>
                  </a:lnTo>
                  <a:lnTo>
                    <a:pt x="1149121" y="2171700"/>
                  </a:lnTo>
                  <a:lnTo>
                    <a:pt x="1128941" y="2159000"/>
                  </a:lnTo>
                  <a:lnTo>
                    <a:pt x="1125880" y="2146300"/>
                  </a:lnTo>
                  <a:lnTo>
                    <a:pt x="1136764" y="2133600"/>
                  </a:lnTo>
                  <a:lnTo>
                    <a:pt x="1158417" y="2133600"/>
                  </a:lnTo>
                  <a:lnTo>
                    <a:pt x="1158417" y="1536700"/>
                  </a:lnTo>
                  <a:lnTo>
                    <a:pt x="1115517" y="1536700"/>
                  </a:lnTo>
                  <a:lnTo>
                    <a:pt x="1115517" y="1892363"/>
                  </a:lnTo>
                  <a:lnTo>
                    <a:pt x="1114094" y="1904428"/>
                  </a:lnTo>
                  <a:lnTo>
                    <a:pt x="1114018" y="1905012"/>
                  </a:lnTo>
                  <a:lnTo>
                    <a:pt x="1108583" y="1892363"/>
                  </a:lnTo>
                  <a:lnTo>
                    <a:pt x="1115517" y="1892363"/>
                  </a:lnTo>
                  <a:lnTo>
                    <a:pt x="1115517" y="1536700"/>
                  </a:lnTo>
                  <a:lnTo>
                    <a:pt x="1098105" y="1536700"/>
                  </a:lnTo>
                  <a:lnTo>
                    <a:pt x="1098105" y="1854250"/>
                  </a:lnTo>
                  <a:lnTo>
                    <a:pt x="1093343" y="1866900"/>
                  </a:lnTo>
                  <a:lnTo>
                    <a:pt x="1088656" y="1854428"/>
                  </a:lnTo>
                  <a:lnTo>
                    <a:pt x="1088580" y="1854250"/>
                  </a:lnTo>
                  <a:lnTo>
                    <a:pt x="1098105" y="1854250"/>
                  </a:lnTo>
                  <a:lnTo>
                    <a:pt x="1098105" y="1536700"/>
                  </a:lnTo>
                  <a:lnTo>
                    <a:pt x="1051928" y="1536700"/>
                  </a:lnTo>
                  <a:lnTo>
                    <a:pt x="1051928" y="2082800"/>
                  </a:lnTo>
                  <a:lnTo>
                    <a:pt x="1051928" y="2387600"/>
                  </a:lnTo>
                  <a:lnTo>
                    <a:pt x="1044232" y="2400300"/>
                  </a:lnTo>
                  <a:lnTo>
                    <a:pt x="1040422" y="2413000"/>
                  </a:lnTo>
                  <a:lnTo>
                    <a:pt x="1037082" y="2425700"/>
                  </a:lnTo>
                  <a:lnTo>
                    <a:pt x="1030897" y="2438222"/>
                  </a:lnTo>
                  <a:lnTo>
                    <a:pt x="1030795" y="2438400"/>
                  </a:lnTo>
                  <a:lnTo>
                    <a:pt x="1021384" y="2425700"/>
                  </a:lnTo>
                  <a:lnTo>
                    <a:pt x="1023200" y="2413000"/>
                  </a:lnTo>
                  <a:lnTo>
                    <a:pt x="1028192" y="2413000"/>
                  </a:lnTo>
                  <a:lnTo>
                    <a:pt x="1028268" y="2387600"/>
                  </a:lnTo>
                  <a:lnTo>
                    <a:pt x="1047711" y="2387600"/>
                  </a:lnTo>
                  <a:lnTo>
                    <a:pt x="1047711" y="2374900"/>
                  </a:lnTo>
                  <a:lnTo>
                    <a:pt x="1051090" y="2387600"/>
                  </a:lnTo>
                  <a:lnTo>
                    <a:pt x="1051928" y="2387600"/>
                  </a:lnTo>
                  <a:lnTo>
                    <a:pt x="1051928" y="2082800"/>
                  </a:lnTo>
                  <a:lnTo>
                    <a:pt x="1049413" y="2095500"/>
                  </a:lnTo>
                  <a:lnTo>
                    <a:pt x="1042784" y="2095500"/>
                  </a:lnTo>
                  <a:lnTo>
                    <a:pt x="1042631" y="2108200"/>
                  </a:lnTo>
                  <a:lnTo>
                    <a:pt x="1027430" y="2108200"/>
                  </a:lnTo>
                  <a:lnTo>
                    <a:pt x="1028407" y="2095500"/>
                  </a:lnTo>
                  <a:lnTo>
                    <a:pt x="1034605" y="2082800"/>
                  </a:lnTo>
                  <a:lnTo>
                    <a:pt x="1051928" y="2082800"/>
                  </a:lnTo>
                  <a:lnTo>
                    <a:pt x="1051928" y="1536700"/>
                  </a:lnTo>
                  <a:lnTo>
                    <a:pt x="1024051" y="1536700"/>
                  </a:lnTo>
                  <a:lnTo>
                    <a:pt x="1024051" y="1816100"/>
                  </a:lnTo>
                  <a:lnTo>
                    <a:pt x="1024051" y="1828800"/>
                  </a:lnTo>
                  <a:lnTo>
                    <a:pt x="1014755" y="1828800"/>
                  </a:lnTo>
                  <a:lnTo>
                    <a:pt x="1018971" y="1816100"/>
                  </a:lnTo>
                  <a:lnTo>
                    <a:pt x="1024051" y="1816100"/>
                  </a:lnTo>
                  <a:lnTo>
                    <a:pt x="1024051" y="1536700"/>
                  </a:lnTo>
                  <a:lnTo>
                    <a:pt x="1004595" y="1536700"/>
                  </a:lnTo>
                  <a:lnTo>
                    <a:pt x="1004595" y="2006650"/>
                  </a:lnTo>
                  <a:lnTo>
                    <a:pt x="1003973" y="2008403"/>
                  </a:lnTo>
                  <a:lnTo>
                    <a:pt x="1003973" y="2578100"/>
                  </a:lnTo>
                  <a:lnTo>
                    <a:pt x="1001306" y="2590812"/>
                  </a:lnTo>
                  <a:lnTo>
                    <a:pt x="995311" y="2590812"/>
                  </a:lnTo>
                  <a:lnTo>
                    <a:pt x="994473" y="2578100"/>
                  </a:lnTo>
                  <a:lnTo>
                    <a:pt x="1003973" y="2578100"/>
                  </a:lnTo>
                  <a:lnTo>
                    <a:pt x="1003973" y="2008403"/>
                  </a:lnTo>
                  <a:lnTo>
                    <a:pt x="1000086" y="2019287"/>
                  </a:lnTo>
                  <a:lnTo>
                    <a:pt x="997673" y="2006777"/>
                  </a:lnTo>
                  <a:lnTo>
                    <a:pt x="997648" y="2006650"/>
                  </a:lnTo>
                  <a:lnTo>
                    <a:pt x="1004595" y="2006650"/>
                  </a:lnTo>
                  <a:lnTo>
                    <a:pt x="1004595" y="1536700"/>
                  </a:lnTo>
                  <a:lnTo>
                    <a:pt x="991590" y="1536700"/>
                  </a:lnTo>
                  <a:lnTo>
                    <a:pt x="991590" y="2001520"/>
                  </a:lnTo>
                  <a:lnTo>
                    <a:pt x="986015" y="1993900"/>
                  </a:lnTo>
                  <a:lnTo>
                    <a:pt x="991082" y="1993900"/>
                  </a:lnTo>
                  <a:lnTo>
                    <a:pt x="991590" y="2001520"/>
                  </a:lnTo>
                  <a:lnTo>
                    <a:pt x="991590" y="1536700"/>
                  </a:lnTo>
                  <a:lnTo>
                    <a:pt x="969962" y="1536700"/>
                  </a:lnTo>
                  <a:lnTo>
                    <a:pt x="969962" y="2146300"/>
                  </a:lnTo>
                  <a:lnTo>
                    <a:pt x="965733" y="2146300"/>
                  </a:lnTo>
                  <a:lnTo>
                    <a:pt x="965733" y="2857500"/>
                  </a:lnTo>
                  <a:lnTo>
                    <a:pt x="965733" y="2870200"/>
                  </a:lnTo>
                  <a:lnTo>
                    <a:pt x="958964" y="2870200"/>
                  </a:lnTo>
                  <a:lnTo>
                    <a:pt x="958443" y="2857500"/>
                  </a:lnTo>
                  <a:lnTo>
                    <a:pt x="965733" y="2857500"/>
                  </a:lnTo>
                  <a:lnTo>
                    <a:pt x="965733" y="2146300"/>
                  </a:lnTo>
                  <a:lnTo>
                    <a:pt x="961504" y="2146300"/>
                  </a:lnTo>
                  <a:lnTo>
                    <a:pt x="963193" y="2133600"/>
                  </a:lnTo>
                  <a:lnTo>
                    <a:pt x="969962" y="2146300"/>
                  </a:lnTo>
                  <a:lnTo>
                    <a:pt x="969962" y="1536700"/>
                  </a:lnTo>
                  <a:lnTo>
                    <a:pt x="953058" y="1536700"/>
                  </a:lnTo>
                  <a:lnTo>
                    <a:pt x="953058" y="2095500"/>
                  </a:lnTo>
                  <a:lnTo>
                    <a:pt x="951369" y="2108200"/>
                  </a:lnTo>
                  <a:lnTo>
                    <a:pt x="948829" y="2108200"/>
                  </a:lnTo>
                  <a:lnTo>
                    <a:pt x="949680" y="2095500"/>
                  </a:lnTo>
                  <a:lnTo>
                    <a:pt x="953058" y="2095500"/>
                  </a:lnTo>
                  <a:lnTo>
                    <a:pt x="953058" y="1536700"/>
                  </a:lnTo>
                  <a:lnTo>
                    <a:pt x="952487" y="1536700"/>
                  </a:lnTo>
                  <a:lnTo>
                    <a:pt x="936358" y="1536700"/>
                  </a:lnTo>
                  <a:lnTo>
                    <a:pt x="930922" y="1536700"/>
                  </a:lnTo>
                  <a:lnTo>
                    <a:pt x="935532" y="1549425"/>
                  </a:lnTo>
                  <a:lnTo>
                    <a:pt x="938530" y="1562100"/>
                  </a:lnTo>
                  <a:lnTo>
                    <a:pt x="936155" y="1574800"/>
                  </a:lnTo>
                  <a:lnTo>
                    <a:pt x="938695" y="1562100"/>
                  </a:lnTo>
                  <a:lnTo>
                    <a:pt x="947762" y="1574800"/>
                  </a:lnTo>
                  <a:lnTo>
                    <a:pt x="947140" y="1574800"/>
                  </a:lnTo>
                  <a:lnTo>
                    <a:pt x="947140" y="2120900"/>
                  </a:lnTo>
                  <a:lnTo>
                    <a:pt x="936155" y="2120900"/>
                  </a:lnTo>
                  <a:lnTo>
                    <a:pt x="937844" y="2108200"/>
                  </a:lnTo>
                  <a:lnTo>
                    <a:pt x="945451" y="2108200"/>
                  </a:lnTo>
                  <a:lnTo>
                    <a:pt x="947140" y="2120900"/>
                  </a:lnTo>
                  <a:lnTo>
                    <a:pt x="947140" y="1574800"/>
                  </a:lnTo>
                  <a:lnTo>
                    <a:pt x="936155" y="1574800"/>
                  </a:lnTo>
                  <a:lnTo>
                    <a:pt x="936155" y="1663700"/>
                  </a:lnTo>
                  <a:lnTo>
                    <a:pt x="934466" y="1663700"/>
                  </a:lnTo>
                  <a:lnTo>
                    <a:pt x="930554" y="1657819"/>
                  </a:lnTo>
                  <a:lnTo>
                    <a:pt x="930554" y="2311400"/>
                  </a:lnTo>
                  <a:lnTo>
                    <a:pt x="925588" y="2324100"/>
                  </a:lnTo>
                  <a:lnTo>
                    <a:pt x="912495" y="2324100"/>
                  </a:lnTo>
                  <a:lnTo>
                    <a:pt x="915911" y="2311400"/>
                  </a:lnTo>
                  <a:lnTo>
                    <a:pt x="930554" y="2311400"/>
                  </a:lnTo>
                  <a:lnTo>
                    <a:pt x="930554" y="1657819"/>
                  </a:lnTo>
                  <a:lnTo>
                    <a:pt x="926020" y="1651000"/>
                  </a:lnTo>
                  <a:lnTo>
                    <a:pt x="926020" y="2133600"/>
                  </a:lnTo>
                  <a:lnTo>
                    <a:pt x="920940" y="2133600"/>
                  </a:lnTo>
                  <a:lnTo>
                    <a:pt x="920940" y="2120900"/>
                  </a:lnTo>
                  <a:lnTo>
                    <a:pt x="925169" y="2120900"/>
                  </a:lnTo>
                  <a:lnTo>
                    <a:pt x="926020" y="2133600"/>
                  </a:lnTo>
                  <a:lnTo>
                    <a:pt x="926020" y="1651000"/>
                  </a:lnTo>
                  <a:lnTo>
                    <a:pt x="932776" y="1651000"/>
                  </a:lnTo>
                  <a:lnTo>
                    <a:pt x="936155" y="1663700"/>
                  </a:lnTo>
                  <a:lnTo>
                    <a:pt x="936155" y="1574800"/>
                  </a:lnTo>
                  <a:lnTo>
                    <a:pt x="933577" y="1574800"/>
                  </a:lnTo>
                  <a:lnTo>
                    <a:pt x="933602" y="1587436"/>
                  </a:lnTo>
                  <a:lnTo>
                    <a:pt x="931926" y="1574800"/>
                  </a:lnTo>
                  <a:lnTo>
                    <a:pt x="921791" y="1574800"/>
                  </a:lnTo>
                  <a:lnTo>
                    <a:pt x="919149" y="1587525"/>
                  </a:lnTo>
                  <a:lnTo>
                    <a:pt x="920318" y="1587525"/>
                  </a:lnTo>
                  <a:lnTo>
                    <a:pt x="923696" y="1600200"/>
                  </a:lnTo>
                  <a:lnTo>
                    <a:pt x="927684" y="1612874"/>
                  </a:lnTo>
                  <a:lnTo>
                    <a:pt x="920940" y="1600200"/>
                  </a:lnTo>
                  <a:lnTo>
                    <a:pt x="920102" y="1600200"/>
                  </a:lnTo>
                  <a:lnTo>
                    <a:pt x="920102" y="1676400"/>
                  </a:lnTo>
                  <a:lnTo>
                    <a:pt x="919251" y="1689100"/>
                  </a:lnTo>
                  <a:lnTo>
                    <a:pt x="913739" y="1676400"/>
                  </a:lnTo>
                  <a:lnTo>
                    <a:pt x="920102" y="1676400"/>
                  </a:lnTo>
                  <a:lnTo>
                    <a:pt x="920102" y="1600200"/>
                  </a:lnTo>
                  <a:lnTo>
                    <a:pt x="913333" y="1600200"/>
                  </a:lnTo>
                  <a:lnTo>
                    <a:pt x="913333" y="1612925"/>
                  </a:lnTo>
                  <a:lnTo>
                    <a:pt x="908278" y="1612925"/>
                  </a:lnTo>
                  <a:lnTo>
                    <a:pt x="915035" y="1625600"/>
                  </a:lnTo>
                  <a:lnTo>
                    <a:pt x="909955" y="1625600"/>
                  </a:lnTo>
                  <a:lnTo>
                    <a:pt x="909955" y="1752600"/>
                  </a:lnTo>
                  <a:lnTo>
                    <a:pt x="902347" y="1752600"/>
                  </a:lnTo>
                  <a:lnTo>
                    <a:pt x="903376" y="1741678"/>
                  </a:lnTo>
                  <a:lnTo>
                    <a:pt x="903452" y="1740890"/>
                  </a:lnTo>
                  <a:lnTo>
                    <a:pt x="903541" y="1739900"/>
                  </a:lnTo>
                  <a:lnTo>
                    <a:pt x="909955" y="1752600"/>
                  </a:lnTo>
                  <a:lnTo>
                    <a:pt x="909955" y="1625600"/>
                  </a:lnTo>
                  <a:lnTo>
                    <a:pt x="905205" y="1625600"/>
                  </a:lnTo>
                  <a:lnTo>
                    <a:pt x="904582" y="1638300"/>
                  </a:lnTo>
                  <a:lnTo>
                    <a:pt x="906576" y="1638300"/>
                  </a:lnTo>
                  <a:lnTo>
                    <a:pt x="908900" y="1651000"/>
                  </a:lnTo>
                  <a:lnTo>
                    <a:pt x="909320" y="1651000"/>
                  </a:lnTo>
                  <a:lnTo>
                    <a:pt x="905624" y="1663700"/>
                  </a:lnTo>
                  <a:lnTo>
                    <a:pt x="896442" y="1663700"/>
                  </a:lnTo>
                  <a:lnTo>
                    <a:pt x="891362" y="1651000"/>
                  </a:lnTo>
                  <a:lnTo>
                    <a:pt x="890524" y="1651000"/>
                  </a:lnTo>
                  <a:lnTo>
                    <a:pt x="892213" y="1663700"/>
                  </a:lnTo>
                  <a:lnTo>
                    <a:pt x="898550" y="1676400"/>
                  </a:lnTo>
                  <a:lnTo>
                    <a:pt x="897712" y="1676400"/>
                  </a:lnTo>
                  <a:lnTo>
                    <a:pt x="904786" y="1689100"/>
                  </a:lnTo>
                  <a:lnTo>
                    <a:pt x="904049" y="1689100"/>
                  </a:lnTo>
                  <a:lnTo>
                    <a:pt x="905738" y="1701800"/>
                  </a:lnTo>
                  <a:lnTo>
                    <a:pt x="902665" y="1701800"/>
                  </a:lnTo>
                  <a:lnTo>
                    <a:pt x="905903" y="1714500"/>
                  </a:lnTo>
                  <a:lnTo>
                    <a:pt x="900658" y="1714500"/>
                  </a:lnTo>
                  <a:lnTo>
                    <a:pt x="898131" y="1701800"/>
                  </a:lnTo>
                  <a:lnTo>
                    <a:pt x="899020" y="1701800"/>
                  </a:lnTo>
                  <a:lnTo>
                    <a:pt x="893902" y="1689100"/>
                  </a:lnTo>
                  <a:lnTo>
                    <a:pt x="896747" y="1701800"/>
                  </a:lnTo>
                  <a:lnTo>
                    <a:pt x="876160" y="1701800"/>
                  </a:lnTo>
                  <a:lnTo>
                    <a:pt x="890257" y="1714500"/>
                  </a:lnTo>
                  <a:lnTo>
                    <a:pt x="891362" y="1727200"/>
                  </a:lnTo>
                  <a:lnTo>
                    <a:pt x="889939" y="1727200"/>
                  </a:lnTo>
                  <a:lnTo>
                    <a:pt x="896442" y="1739900"/>
                  </a:lnTo>
                  <a:lnTo>
                    <a:pt x="886510" y="1727200"/>
                  </a:lnTo>
                  <a:lnTo>
                    <a:pt x="879538" y="1727200"/>
                  </a:lnTo>
                  <a:lnTo>
                    <a:pt x="879538" y="2908300"/>
                  </a:lnTo>
                  <a:lnTo>
                    <a:pt x="879538" y="2921000"/>
                  </a:lnTo>
                  <a:lnTo>
                    <a:pt x="868553" y="2921000"/>
                  </a:lnTo>
                  <a:lnTo>
                    <a:pt x="870242" y="2908300"/>
                  </a:lnTo>
                  <a:lnTo>
                    <a:pt x="879538" y="2908300"/>
                  </a:lnTo>
                  <a:lnTo>
                    <a:pt x="879538" y="1727200"/>
                  </a:lnTo>
                  <a:lnTo>
                    <a:pt x="852068" y="1727200"/>
                  </a:lnTo>
                  <a:lnTo>
                    <a:pt x="857567" y="1739900"/>
                  </a:lnTo>
                  <a:lnTo>
                    <a:pt x="859078" y="1751622"/>
                  </a:lnTo>
                  <a:lnTo>
                    <a:pt x="859193" y="1752600"/>
                  </a:lnTo>
                  <a:lnTo>
                    <a:pt x="843483" y="1752600"/>
                  </a:lnTo>
                  <a:lnTo>
                    <a:pt x="847496" y="1765300"/>
                  </a:lnTo>
                  <a:lnTo>
                    <a:pt x="852119" y="1778000"/>
                  </a:lnTo>
                  <a:lnTo>
                    <a:pt x="858545" y="1778000"/>
                  </a:lnTo>
                  <a:lnTo>
                    <a:pt x="865136" y="1790700"/>
                  </a:lnTo>
                  <a:lnTo>
                    <a:pt x="870242" y="1803400"/>
                  </a:lnTo>
                  <a:lnTo>
                    <a:pt x="866863" y="1803400"/>
                  </a:lnTo>
                  <a:lnTo>
                    <a:pt x="864323" y="1816100"/>
                  </a:lnTo>
                  <a:lnTo>
                    <a:pt x="863473" y="1815122"/>
                  </a:lnTo>
                  <a:lnTo>
                    <a:pt x="863473" y="2159000"/>
                  </a:lnTo>
                  <a:lnTo>
                    <a:pt x="862634" y="2159000"/>
                  </a:lnTo>
                  <a:lnTo>
                    <a:pt x="854252" y="2171700"/>
                  </a:lnTo>
                  <a:lnTo>
                    <a:pt x="849185" y="2159000"/>
                  </a:lnTo>
                  <a:lnTo>
                    <a:pt x="853401" y="2159000"/>
                  </a:lnTo>
                  <a:lnTo>
                    <a:pt x="860945" y="2146300"/>
                  </a:lnTo>
                  <a:lnTo>
                    <a:pt x="863473" y="2159000"/>
                  </a:lnTo>
                  <a:lnTo>
                    <a:pt x="863473" y="1815122"/>
                  </a:lnTo>
                  <a:lnTo>
                    <a:pt x="853401" y="1803400"/>
                  </a:lnTo>
                  <a:lnTo>
                    <a:pt x="861783" y="1803400"/>
                  </a:lnTo>
                  <a:lnTo>
                    <a:pt x="855941" y="1790700"/>
                  </a:lnTo>
                  <a:lnTo>
                    <a:pt x="846645" y="1790700"/>
                  </a:lnTo>
                  <a:lnTo>
                    <a:pt x="850023" y="1803400"/>
                  </a:lnTo>
                  <a:lnTo>
                    <a:pt x="848817" y="1803400"/>
                  </a:lnTo>
                  <a:lnTo>
                    <a:pt x="847496" y="1803400"/>
                  </a:lnTo>
                  <a:lnTo>
                    <a:pt x="842416" y="1803400"/>
                  </a:lnTo>
                  <a:lnTo>
                    <a:pt x="836510" y="1790700"/>
                  </a:lnTo>
                  <a:lnTo>
                    <a:pt x="838873" y="1803400"/>
                  </a:lnTo>
                  <a:lnTo>
                    <a:pt x="835660" y="1803400"/>
                  </a:lnTo>
                  <a:lnTo>
                    <a:pt x="837349" y="1816100"/>
                  </a:lnTo>
                  <a:lnTo>
                    <a:pt x="841578" y="1816100"/>
                  </a:lnTo>
                  <a:lnTo>
                    <a:pt x="853998" y="1828800"/>
                  </a:lnTo>
                  <a:lnTo>
                    <a:pt x="853986" y="1828241"/>
                  </a:lnTo>
                  <a:lnTo>
                    <a:pt x="853871" y="1823288"/>
                  </a:lnTo>
                  <a:lnTo>
                    <a:pt x="853795" y="1820329"/>
                  </a:lnTo>
                  <a:lnTo>
                    <a:pt x="853694" y="1816100"/>
                  </a:lnTo>
                  <a:lnTo>
                    <a:pt x="849452" y="1805038"/>
                  </a:lnTo>
                  <a:lnTo>
                    <a:pt x="862634" y="1816100"/>
                  </a:lnTo>
                  <a:lnTo>
                    <a:pt x="858405" y="1816100"/>
                  </a:lnTo>
                  <a:lnTo>
                    <a:pt x="855103" y="1828800"/>
                  </a:lnTo>
                  <a:lnTo>
                    <a:pt x="853998" y="1828800"/>
                  </a:lnTo>
                  <a:lnTo>
                    <a:pt x="845807" y="1828800"/>
                  </a:lnTo>
                  <a:lnTo>
                    <a:pt x="851623" y="1841296"/>
                  </a:lnTo>
                  <a:lnTo>
                    <a:pt x="851738" y="1841550"/>
                  </a:lnTo>
                  <a:lnTo>
                    <a:pt x="844956" y="1841550"/>
                  </a:lnTo>
                  <a:lnTo>
                    <a:pt x="844956" y="2451100"/>
                  </a:lnTo>
                  <a:lnTo>
                    <a:pt x="844118" y="2451100"/>
                  </a:lnTo>
                  <a:lnTo>
                    <a:pt x="844118" y="2476500"/>
                  </a:lnTo>
                  <a:lnTo>
                    <a:pt x="841578" y="2489200"/>
                  </a:lnTo>
                  <a:lnTo>
                    <a:pt x="832281" y="2489200"/>
                  </a:lnTo>
                  <a:lnTo>
                    <a:pt x="832281" y="2476500"/>
                  </a:lnTo>
                  <a:lnTo>
                    <a:pt x="844118" y="2476500"/>
                  </a:lnTo>
                  <a:lnTo>
                    <a:pt x="844118" y="2451100"/>
                  </a:lnTo>
                  <a:lnTo>
                    <a:pt x="841044" y="2451100"/>
                  </a:lnTo>
                  <a:lnTo>
                    <a:pt x="842632" y="2463800"/>
                  </a:lnTo>
                  <a:lnTo>
                    <a:pt x="838200" y="2463800"/>
                  </a:lnTo>
                  <a:lnTo>
                    <a:pt x="841044" y="2451100"/>
                  </a:lnTo>
                  <a:lnTo>
                    <a:pt x="839038" y="2451100"/>
                  </a:lnTo>
                  <a:lnTo>
                    <a:pt x="839889" y="2438412"/>
                  </a:lnTo>
                  <a:lnTo>
                    <a:pt x="844956" y="2451100"/>
                  </a:lnTo>
                  <a:lnTo>
                    <a:pt x="844956" y="1841550"/>
                  </a:lnTo>
                  <a:lnTo>
                    <a:pt x="842441" y="1841550"/>
                  </a:lnTo>
                  <a:lnTo>
                    <a:pt x="838200" y="1832102"/>
                  </a:lnTo>
                  <a:lnTo>
                    <a:pt x="838200" y="2209800"/>
                  </a:lnTo>
                  <a:lnTo>
                    <a:pt x="838034" y="2209647"/>
                  </a:lnTo>
                  <a:lnTo>
                    <a:pt x="826376" y="2199348"/>
                  </a:lnTo>
                  <a:lnTo>
                    <a:pt x="826376" y="2514625"/>
                  </a:lnTo>
                  <a:lnTo>
                    <a:pt x="817918" y="2514625"/>
                  </a:lnTo>
                  <a:lnTo>
                    <a:pt x="817918" y="2578100"/>
                  </a:lnTo>
                  <a:lnTo>
                    <a:pt x="812241" y="2578100"/>
                  </a:lnTo>
                  <a:lnTo>
                    <a:pt x="813054" y="2590812"/>
                  </a:lnTo>
                  <a:lnTo>
                    <a:pt x="814819" y="2590812"/>
                  </a:lnTo>
                  <a:lnTo>
                    <a:pt x="811999" y="2603500"/>
                  </a:lnTo>
                  <a:lnTo>
                    <a:pt x="791679" y="2590812"/>
                  </a:lnTo>
                  <a:lnTo>
                    <a:pt x="791819" y="2578100"/>
                  </a:lnTo>
                  <a:lnTo>
                    <a:pt x="803567" y="2565400"/>
                  </a:lnTo>
                  <a:lnTo>
                    <a:pt x="817918" y="2578100"/>
                  </a:lnTo>
                  <a:lnTo>
                    <a:pt x="817918" y="2514625"/>
                  </a:lnTo>
                  <a:lnTo>
                    <a:pt x="823836" y="2501900"/>
                  </a:lnTo>
                  <a:lnTo>
                    <a:pt x="826376" y="2514625"/>
                  </a:lnTo>
                  <a:lnTo>
                    <a:pt x="826376" y="2199348"/>
                  </a:lnTo>
                  <a:lnTo>
                    <a:pt x="823836" y="2197100"/>
                  </a:lnTo>
                  <a:lnTo>
                    <a:pt x="833081" y="2197100"/>
                  </a:lnTo>
                  <a:lnTo>
                    <a:pt x="838034" y="2209647"/>
                  </a:lnTo>
                  <a:lnTo>
                    <a:pt x="838200" y="2209800"/>
                  </a:lnTo>
                  <a:lnTo>
                    <a:pt x="838200" y="1832102"/>
                  </a:lnTo>
                  <a:lnTo>
                    <a:pt x="836803" y="1828977"/>
                  </a:lnTo>
                  <a:lnTo>
                    <a:pt x="836714" y="1828800"/>
                  </a:lnTo>
                  <a:lnTo>
                    <a:pt x="835660" y="1828800"/>
                  </a:lnTo>
                  <a:lnTo>
                    <a:pt x="828903" y="1816100"/>
                  </a:lnTo>
                  <a:lnTo>
                    <a:pt x="826363" y="1803400"/>
                  </a:lnTo>
                  <a:lnTo>
                    <a:pt x="822452" y="1803400"/>
                  </a:lnTo>
                  <a:lnTo>
                    <a:pt x="824255" y="1816100"/>
                  </a:lnTo>
                  <a:lnTo>
                    <a:pt x="827951" y="1816100"/>
                  </a:lnTo>
                  <a:lnTo>
                    <a:pt x="834821" y="1828800"/>
                  </a:lnTo>
                  <a:lnTo>
                    <a:pt x="829741" y="1828800"/>
                  </a:lnTo>
                  <a:lnTo>
                    <a:pt x="821512" y="1816100"/>
                  </a:lnTo>
                  <a:lnTo>
                    <a:pt x="819137" y="1816100"/>
                  </a:lnTo>
                  <a:lnTo>
                    <a:pt x="822731" y="1828241"/>
                  </a:lnTo>
                  <a:lnTo>
                    <a:pt x="822985" y="1828800"/>
                  </a:lnTo>
                  <a:lnTo>
                    <a:pt x="827087" y="1828800"/>
                  </a:lnTo>
                  <a:lnTo>
                    <a:pt x="835698" y="1841550"/>
                  </a:lnTo>
                  <a:lnTo>
                    <a:pt x="828929" y="1841550"/>
                  </a:lnTo>
                  <a:lnTo>
                    <a:pt x="823125" y="1829333"/>
                  </a:lnTo>
                  <a:lnTo>
                    <a:pt x="823569" y="1831289"/>
                  </a:lnTo>
                  <a:lnTo>
                    <a:pt x="826135" y="1840661"/>
                  </a:lnTo>
                  <a:lnTo>
                    <a:pt x="826198" y="1840903"/>
                  </a:lnTo>
                  <a:lnTo>
                    <a:pt x="826312" y="1841296"/>
                  </a:lnTo>
                  <a:lnTo>
                    <a:pt x="826376" y="1841550"/>
                  </a:lnTo>
                  <a:lnTo>
                    <a:pt x="820521" y="1841550"/>
                  </a:lnTo>
                  <a:lnTo>
                    <a:pt x="822642" y="1843151"/>
                  </a:lnTo>
                  <a:lnTo>
                    <a:pt x="817803" y="1843151"/>
                  </a:lnTo>
                  <a:lnTo>
                    <a:pt x="819848" y="1843354"/>
                  </a:lnTo>
                  <a:lnTo>
                    <a:pt x="822985" y="1844840"/>
                  </a:lnTo>
                  <a:lnTo>
                    <a:pt x="824230" y="1844344"/>
                  </a:lnTo>
                  <a:lnTo>
                    <a:pt x="837425" y="1854250"/>
                  </a:lnTo>
                  <a:lnTo>
                    <a:pt x="817105" y="1854250"/>
                  </a:lnTo>
                  <a:lnTo>
                    <a:pt x="826566" y="1866900"/>
                  </a:lnTo>
                  <a:lnTo>
                    <a:pt x="823087" y="1866900"/>
                  </a:lnTo>
                  <a:lnTo>
                    <a:pt x="823087" y="2222500"/>
                  </a:lnTo>
                  <a:lnTo>
                    <a:pt x="822985" y="2476500"/>
                  </a:lnTo>
                  <a:lnTo>
                    <a:pt x="822985" y="2489200"/>
                  </a:lnTo>
                  <a:lnTo>
                    <a:pt x="817067" y="2489200"/>
                  </a:lnTo>
                  <a:lnTo>
                    <a:pt x="817067" y="2476500"/>
                  </a:lnTo>
                  <a:lnTo>
                    <a:pt x="822985" y="2476500"/>
                  </a:lnTo>
                  <a:lnTo>
                    <a:pt x="822985" y="2222500"/>
                  </a:lnTo>
                  <a:lnTo>
                    <a:pt x="804710" y="2222500"/>
                  </a:lnTo>
                  <a:lnTo>
                    <a:pt x="811110" y="2235200"/>
                  </a:lnTo>
                  <a:lnTo>
                    <a:pt x="806589" y="2235200"/>
                  </a:lnTo>
                  <a:lnTo>
                    <a:pt x="813054" y="2247900"/>
                  </a:lnTo>
                  <a:lnTo>
                    <a:pt x="820470" y="2247900"/>
                  </a:lnTo>
                  <a:lnTo>
                    <a:pt x="821296" y="2260600"/>
                  </a:lnTo>
                  <a:lnTo>
                    <a:pt x="809459" y="2252789"/>
                  </a:lnTo>
                  <a:lnTo>
                    <a:pt x="809459" y="2514625"/>
                  </a:lnTo>
                  <a:lnTo>
                    <a:pt x="809459" y="2527300"/>
                  </a:lnTo>
                  <a:lnTo>
                    <a:pt x="801852" y="2527300"/>
                  </a:lnTo>
                  <a:lnTo>
                    <a:pt x="799401" y="2515019"/>
                  </a:lnTo>
                  <a:lnTo>
                    <a:pt x="799325" y="2514625"/>
                  </a:lnTo>
                  <a:lnTo>
                    <a:pt x="809459" y="2514625"/>
                  </a:lnTo>
                  <a:lnTo>
                    <a:pt x="809459" y="2252789"/>
                  </a:lnTo>
                  <a:lnTo>
                    <a:pt x="803541" y="2248878"/>
                  </a:lnTo>
                  <a:lnTo>
                    <a:pt x="803541" y="2286000"/>
                  </a:lnTo>
                  <a:lnTo>
                    <a:pt x="779881" y="2286000"/>
                  </a:lnTo>
                  <a:lnTo>
                    <a:pt x="770585" y="2273300"/>
                  </a:lnTo>
                  <a:lnTo>
                    <a:pt x="801852" y="2273300"/>
                  </a:lnTo>
                  <a:lnTo>
                    <a:pt x="803452" y="2285314"/>
                  </a:lnTo>
                  <a:lnTo>
                    <a:pt x="803541" y="2286000"/>
                  </a:lnTo>
                  <a:lnTo>
                    <a:pt x="803541" y="2248878"/>
                  </a:lnTo>
                  <a:lnTo>
                    <a:pt x="802068" y="2247900"/>
                  </a:lnTo>
                  <a:lnTo>
                    <a:pt x="796150" y="2247900"/>
                  </a:lnTo>
                  <a:lnTo>
                    <a:pt x="791819" y="2260600"/>
                  </a:lnTo>
                  <a:lnTo>
                    <a:pt x="777354" y="2247900"/>
                  </a:lnTo>
                  <a:lnTo>
                    <a:pt x="781621" y="2260600"/>
                  </a:lnTo>
                  <a:lnTo>
                    <a:pt x="771766" y="2260600"/>
                  </a:lnTo>
                  <a:lnTo>
                    <a:pt x="769747" y="2269540"/>
                  </a:lnTo>
                  <a:lnTo>
                    <a:pt x="769747" y="2425700"/>
                  </a:lnTo>
                  <a:lnTo>
                    <a:pt x="769747" y="2438412"/>
                  </a:lnTo>
                  <a:lnTo>
                    <a:pt x="762139" y="2438412"/>
                  </a:lnTo>
                  <a:lnTo>
                    <a:pt x="763828" y="2425700"/>
                  </a:lnTo>
                  <a:lnTo>
                    <a:pt x="761288" y="2425700"/>
                  </a:lnTo>
                  <a:lnTo>
                    <a:pt x="761288" y="2705100"/>
                  </a:lnTo>
                  <a:lnTo>
                    <a:pt x="761288" y="2717800"/>
                  </a:lnTo>
                  <a:lnTo>
                    <a:pt x="757961" y="2717800"/>
                  </a:lnTo>
                  <a:lnTo>
                    <a:pt x="757961" y="2743200"/>
                  </a:lnTo>
                  <a:lnTo>
                    <a:pt x="752843" y="2743200"/>
                  </a:lnTo>
                  <a:lnTo>
                    <a:pt x="747776" y="2730500"/>
                  </a:lnTo>
                  <a:lnTo>
                    <a:pt x="755319" y="2730500"/>
                  </a:lnTo>
                  <a:lnTo>
                    <a:pt x="757961" y="2743200"/>
                  </a:lnTo>
                  <a:lnTo>
                    <a:pt x="757961" y="2717800"/>
                  </a:lnTo>
                  <a:lnTo>
                    <a:pt x="751992" y="2717800"/>
                  </a:lnTo>
                  <a:lnTo>
                    <a:pt x="751992" y="2705100"/>
                  </a:lnTo>
                  <a:lnTo>
                    <a:pt x="761288" y="2705100"/>
                  </a:lnTo>
                  <a:lnTo>
                    <a:pt x="761288" y="2425700"/>
                  </a:lnTo>
                  <a:lnTo>
                    <a:pt x="757910" y="2425700"/>
                  </a:lnTo>
                  <a:lnTo>
                    <a:pt x="757910" y="2413000"/>
                  </a:lnTo>
                  <a:lnTo>
                    <a:pt x="768896" y="2425700"/>
                  </a:lnTo>
                  <a:lnTo>
                    <a:pt x="769747" y="2425700"/>
                  </a:lnTo>
                  <a:lnTo>
                    <a:pt x="769747" y="2269540"/>
                  </a:lnTo>
                  <a:lnTo>
                    <a:pt x="768896" y="2273300"/>
                  </a:lnTo>
                  <a:lnTo>
                    <a:pt x="753681" y="2273300"/>
                  </a:lnTo>
                  <a:lnTo>
                    <a:pt x="768896" y="2286000"/>
                  </a:lnTo>
                  <a:lnTo>
                    <a:pt x="749884" y="2286000"/>
                  </a:lnTo>
                  <a:lnTo>
                    <a:pt x="755345" y="2298700"/>
                  </a:lnTo>
                  <a:lnTo>
                    <a:pt x="755116" y="2298700"/>
                  </a:lnTo>
                  <a:lnTo>
                    <a:pt x="761923" y="2311400"/>
                  </a:lnTo>
                  <a:lnTo>
                    <a:pt x="753681" y="2311400"/>
                  </a:lnTo>
                  <a:lnTo>
                    <a:pt x="764679" y="2324100"/>
                  </a:lnTo>
                  <a:lnTo>
                    <a:pt x="759599" y="2324100"/>
                  </a:lnTo>
                  <a:lnTo>
                    <a:pt x="751154" y="2311400"/>
                  </a:lnTo>
                  <a:lnTo>
                    <a:pt x="749261" y="2324100"/>
                  </a:lnTo>
                  <a:lnTo>
                    <a:pt x="756958" y="2324100"/>
                  </a:lnTo>
                  <a:lnTo>
                    <a:pt x="767676" y="2336800"/>
                  </a:lnTo>
                  <a:lnTo>
                    <a:pt x="756221" y="2336800"/>
                  </a:lnTo>
                  <a:lnTo>
                    <a:pt x="756221" y="2425700"/>
                  </a:lnTo>
                  <a:lnTo>
                    <a:pt x="734250" y="2413000"/>
                  </a:lnTo>
                  <a:lnTo>
                    <a:pt x="749249" y="2413000"/>
                  </a:lnTo>
                  <a:lnTo>
                    <a:pt x="756221" y="2425700"/>
                  </a:lnTo>
                  <a:lnTo>
                    <a:pt x="756221" y="2336800"/>
                  </a:lnTo>
                  <a:lnTo>
                    <a:pt x="742911" y="2336800"/>
                  </a:lnTo>
                  <a:lnTo>
                    <a:pt x="751967" y="2349500"/>
                  </a:lnTo>
                  <a:lnTo>
                    <a:pt x="746188" y="2349500"/>
                  </a:lnTo>
                  <a:lnTo>
                    <a:pt x="741006" y="2362200"/>
                  </a:lnTo>
                  <a:lnTo>
                    <a:pt x="734250" y="2362200"/>
                  </a:lnTo>
                  <a:lnTo>
                    <a:pt x="748614" y="2374900"/>
                  </a:lnTo>
                  <a:lnTo>
                    <a:pt x="727494" y="2374900"/>
                  </a:lnTo>
                  <a:lnTo>
                    <a:pt x="755383" y="2387600"/>
                  </a:lnTo>
                  <a:lnTo>
                    <a:pt x="740803" y="2387600"/>
                  </a:lnTo>
                  <a:lnTo>
                    <a:pt x="743737" y="2400300"/>
                  </a:lnTo>
                  <a:lnTo>
                    <a:pt x="721575" y="2400300"/>
                  </a:lnTo>
                  <a:lnTo>
                    <a:pt x="724103" y="2413000"/>
                  </a:lnTo>
                  <a:lnTo>
                    <a:pt x="730897" y="2413000"/>
                  </a:lnTo>
                  <a:lnTo>
                    <a:pt x="725805" y="2425700"/>
                  </a:lnTo>
                  <a:lnTo>
                    <a:pt x="716711" y="2425700"/>
                  </a:lnTo>
                  <a:lnTo>
                    <a:pt x="720331" y="2438222"/>
                  </a:lnTo>
                  <a:lnTo>
                    <a:pt x="720394" y="2438412"/>
                  </a:lnTo>
                  <a:lnTo>
                    <a:pt x="726655" y="2438412"/>
                  </a:lnTo>
                  <a:lnTo>
                    <a:pt x="738263" y="2451100"/>
                  </a:lnTo>
                  <a:lnTo>
                    <a:pt x="746086" y="2451100"/>
                  </a:lnTo>
                  <a:lnTo>
                    <a:pt x="757072" y="2463800"/>
                  </a:lnTo>
                  <a:lnTo>
                    <a:pt x="752843" y="2463800"/>
                  </a:lnTo>
                  <a:lnTo>
                    <a:pt x="752843" y="2667000"/>
                  </a:lnTo>
                  <a:lnTo>
                    <a:pt x="739800" y="2667000"/>
                  </a:lnTo>
                  <a:lnTo>
                    <a:pt x="730237" y="2654300"/>
                  </a:lnTo>
                  <a:lnTo>
                    <a:pt x="744651" y="2654300"/>
                  </a:lnTo>
                  <a:lnTo>
                    <a:pt x="752843" y="2667000"/>
                  </a:lnTo>
                  <a:lnTo>
                    <a:pt x="752843" y="2463800"/>
                  </a:lnTo>
                  <a:lnTo>
                    <a:pt x="741299" y="2463800"/>
                  </a:lnTo>
                  <a:lnTo>
                    <a:pt x="745871" y="2476500"/>
                  </a:lnTo>
                  <a:lnTo>
                    <a:pt x="738479" y="2476500"/>
                  </a:lnTo>
                  <a:lnTo>
                    <a:pt x="747776" y="2489200"/>
                  </a:lnTo>
                  <a:lnTo>
                    <a:pt x="724954" y="2489200"/>
                  </a:lnTo>
                  <a:lnTo>
                    <a:pt x="732904" y="2501900"/>
                  </a:lnTo>
                  <a:lnTo>
                    <a:pt x="733399" y="2501900"/>
                  </a:lnTo>
                  <a:lnTo>
                    <a:pt x="740956" y="2501900"/>
                  </a:lnTo>
                  <a:lnTo>
                    <a:pt x="752017" y="2514625"/>
                  </a:lnTo>
                  <a:lnTo>
                    <a:pt x="742721" y="2514625"/>
                  </a:lnTo>
                  <a:lnTo>
                    <a:pt x="733399" y="2501900"/>
                  </a:lnTo>
                  <a:lnTo>
                    <a:pt x="736765" y="2514562"/>
                  </a:lnTo>
                  <a:lnTo>
                    <a:pt x="730872" y="2501900"/>
                  </a:lnTo>
                  <a:lnTo>
                    <a:pt x="723874" y="2514625"/>
                  </a:lnTo>
                  <a:lnTo>
                    <a:pt x="736790" y="2514625"/>
                  </a:lnTo>
                  <a:lnTo>
                    <a:pt x="737133" y="2514625"/>
                  </a:lnTo>
                  <a:lnTo>
                    <a:pt x="749528" y="2527300"/>
                  </a:lnTo>
                  <a:lnTo>
                    <a:pt x="745236" y="2527300"/>
                  </a:lnTo>
                  <a:lnTo>
                    <a:pt x="738809" y="2540000"/>
                  </a:lnTo>
                  <a:lnTo>
                    <a:pt x="741324" y="2540000"/>
                  </a:lnTo>
                  <a:lnTo>
                    <a:pt x="741756" y="2551785"/>
                  </a:lnTo>
                  <a:lnTo>
                    <a:pt x="741794" y="2552700"/>
                  </a:lnTo>
                  <a:lnTo>
                    <a:pt x="731507" y="2552700"/>
                  </a:lnTo>
                  <a:lnTo>
                    <a:pt x="737971" y="2565400"/>
                  </a:lnTo>
                  <a:lnTo>
                    <a:pt x="724877" y="2565400"/>
                  </a:lnTo>
                  <a:lnTo>
                    <a:pt x="731710" y="2578100"/>
                  </a:lnTo>
                  <a:lnTo>
                    <a:pt x="733399" y="2578100"/>
                  </a:lnTo>
                  <a:lnTo>
                    <a:pt x="747788" y="2590812"/>
                  </a:lnTo>
                  <a:lnTo>
                    <a:pt x="746925" y="2590812"/>
                  </a:lnTo>
                  <a:lnTo>
                    <a:pt x="745236" y="2603500"/>
                  </a:lnTo>
                  <a:lnTo>
                    <a:pt x="733425" y="2590812"/>
                  </a:lnTo>
                  <a:lnTo>
                    <a:pt x="738479" y="2603500"/>
                  </a:lnTo>
                  <a:lnTo>
                    <a:pt x="735101" y="2603500"/>
                  </a:lnTo>
                  <a:lnTo>
                    <a:pt x="730948" y="2616200"/>
                  </a:lnTo>
                  <a:lnTo>
                    <a:pt x="728230" y="2616200"/>
                  </a:lnTo>
                  <a:lnTo>
                    <a:pt x="731075" y="2628900"/>
                  </a:lnTo>
                  <a:lnTo>
                    <a:pt x="731710" y="2628900"/>
                  </a:lnTo>
                  <a:lnTo>
                    <a:pt x="736790" y="2641600"/>
                  </a:lnTo>
                  <a:lnTo>
                    <a:pt x="715657" y="2641600"/>
                  </a:lnTo>
                  <a:lnTo>
                    <a:pt x="728599" y="2654300"/>
                  </a:lnTo>
                  <a:lnTo>
                    <a:pt x="724636" y="2654300"/>
                  </a:lnTo>
                  <a:lnTo>
                    <a:pt x="730173" y="2667000"/>
                  </a:lnTo>
                  <a:lnTo>
                    <a:pt x="727494" y="2667000"/>
                  </a:lnTo>
                  <a:lnTo>
                    <a:pt x="727278" y="2679700"/>
                  </a:lnTo>
                  <a:lnTo>
                    <a:pt x="718350" y="2679700"/>
                  </a:lnTo>
                  <a:lnTo>
                    <a:pt x="728332" y="2692400"/>
                  </a:lnTo>
                  <a:lnTo>
                    <a:pt x="714502" y="2692400"/>
                  </a:lnTo>
                  <a:lnTo>
                    <a:pt x="720534" y="2705100"/>
                  </a:lnTo>
                  <a:lnTo>
                    <a:pt x="721156" y="2717800"/>
                  </a:lnTo>
                  <a:lnTo>
                    <a:pt x="722528" y="2717800"/>
                  </a:lnTo>
                  <a:lnTo>
                    <a:pt x="730872" y="2730500"/>
                  </a:lnTo>
                  <a:lnTo>
                    <a:pt x="729183" y="2730500"/>
                  </a:lnTo>
                  <a:lnTo>
                    <a:pt x="734263" y="2743200"/>
                  </a:lnTo>
                  <a:lnTo>
                    <a:pt x="739279" y="2743200"/>
                  </a:lnTo>
                  <a:lnTo>
                    <a:pt x="736676" y="2730500"/>
                  </a:lnTo>
                  <a:lnTo>
                    <a:pt x="743546" y="2730500"/>
                  </a:lnTo>
                  <a:lnTo>
                    <a:pt x="748614" y="2743200"/>
                  </a:lnTo>
                  <a:lnTo>
                    <a:pt x="743800" y="2743200"/>
                  </a:lnTo>
                  <a:lnTo>
                    <a:pt x="742696" y="2755900"/>
                  </a:lnTo>
                  <a:lnTo>
                    <a:pt x="733920" y="2743200"/>
                  </a:lnTo>
                  <a:lnTo>
                    <a:pt x="716597" y="2743200"/>
                  </a:lnTo>
                  <a:lnTo>
                    <a:pt x="715340" y="2730500"/>
                  </a:lnTo>
                  <a:lnTo>
                    <a:pt x="699604" y="2730500"/>
                  </a:lnTo>
                  <a:lnTo>
                    <a:pt x="697826" y="2743200"/>
                  </a:lnTo>
                  <a:lnTo>
                    <a:pt x="702221" y="2743200"/>
                  </a:lnTo>
                  <a:lnTo>
                    <a:pt x="700443" y="2755900"/>
                  </a:lnTo>
                  <a:lnTo>
                    <a:pt x="725805" y="2755900"/>
                  </a:lnTo>
                  <a:lnTo>
                    <a:pt x="725779" y="2768600"/>
                  </a:lnTo>
                  <a:lnTo>
                    <a:pt x="697509" y="2768600"/>
                  </a:lnTo>
                  <a:lnTo>
                    <a:pt x="701294" y="2781300"/>
                  </a:lnTo>
                  <a:lnTo>
                    <a:pt x="702983" y="2781300"/>
                  </a:lnTo>
                  <a:lnTo>
                    <a:pt x="727202" y="2781300"/>
                  </a:lnTo>
                  <a:lnTo>
                    <a:pt x="723265" y="2794000"/>
                  </a:lnTo>
                  <a:lnTo>
                    <a:pt x="720686" y="2792387"/>
                  </a:lnTo>
                  <a:lnTo>
                    <a:pt x="720686" y="2794000"/>
                  </a:lnTo>
                  <a:lnTo>
                    <a:pt x="716508" y="2806700"/>
                  </a:lnTo>
                  <a:lnTo>
                    <a:pt x="708901" y="2806700"/>
                  </a:lnTo>
                  <a:lnTo>
                    <a:pt x="710590" y="2794000"/>
                  </a:lnTo>
                  <a:lnTo>
                    <a:pt x="720686" y="2794000"/>
                  </a:lnTo>
                  <a:lnTo>
                    <a:pt x="720686" y="2792387"/>
                  </a:lnTo>
                  <a:lnTo>
                    <a:pt x="702983" y="2781300"/>
                  </a:lnTo>
                  <a:lnTo>
                    <a:pt x="705929" y="2794000"/>
                  </a:lnTo>
                  <a:lnTo>
                    <a:pt x="702284" y="2794000"/>
                  </a:lnTo>
                  <a:lnTo>
                    <a:pt x="706894" y="2806700"/>
                  </a:lnTo>
                  <a:lnTo>
                    <a:pt x="700443" y="2806700"/>
                  </a:lnTo>
                  <a:lnTo>
                    <a:pt x="703427" y="2819400"/>
                  </a:lnTo>
                  <a:lnTo>
                    <a:pt x="708469" y="2819400"/>
                  </a:lnTo>
                  <a:lnTo>
                    <a:pt x="713524" y="2832100"/>
                  </a:lnTo>
                  <a:lnTo>
                    <a:pt x="716508" y="2844800"/>
                  </a:lnTo>
                  <a:lnTo>
                    <a:pt x="711428" y="2844800"/>
                  </a:lnTo>
                  <a:lnTo>
                    <a:pt x="705523" y="2832100"/>
                  </a:lnTo>
                  <a:lnTo>
                    <a:pt x="699604" y="2844800"/>
                  </a:lnTo>
                  <a:lnTo>
                    <a:pt x="701700" y="2844800"/>
                  </a:lnTo>
                  <a:lnTo>
                    <a:pt x="698017" y="2857500"/>
                  </a:lnTo>
                  <a:lnTo>
                    <a:pt x="690689" y="2870200"/>
                  </a:lnTo>
                  <a:lnTo>
                    <a:pt x="681850" y="2882900"/>
                  </a:lnTo>
                  <a:lnTo>
                    <a:pt x="687768" y="2882900"/>
                  </a:lnTo>
                  <a:lnTo>
                    <a:pt x="697915" y="2882900"/>
                  </a:lnTo>
                  <a:lnTo>
                    <a:pt x="690308" y="2895600"/>
                  </a:lnTo>
                  <a:lnTo>
                    <a:pt x="698754" y="2895600"/>
                  </a:lnTo>
                  <a:lnTo>
                    <a:pt x="705523" y="2908300"/>
                  </a:lnTo>
                  <a:lnTo>
                    <a:pt x="706577" y="2921000"/>
                  </a:lnTo>
                  <a:lnTo>
                    <a:pt x="698754" y="2933700"/>
                  </a:lnTo>
                  <a:lnTo>
                    <a:pt x="708901" y="2933700"/>
                  </a:lnTo>
                  <a:lnTo>
                    <a:pt x="709739" y="2921000"/>
                  </a:lnTo>
                  <a:lnTo>
                    <a:pt x="724954" y="2921000"/>
                  </a:lnTo>
                  <a:lnTo>
                    <a:pt x="725805" y="2933700"/>
                  </a:lnTo>
                  <a:lnTo>
                    <a:pt x="730021" y="2933700"/>
                  </a:lnTo>
                  <a:lnTo>
                    <a:pt x="728332" y="2946400"/>
                  </a:lnTo>
                  <a:lnTo>
                    <a:pt x="708901" y="2946400"/>
                  </a:lnTo>
                  <a:lnTo>
                    <a:pt x="706234" y="2959100"/>
                  </a:lnTo>
                  <a:lnTo>
                    <a:pt x="705942" y="2971800"/>
                  </a:lnTo>
                  <a:lnTo>
                    <a:pt x="702475" y="2984500"/>
                  </a:lnTo>
                  <a:lnTo>
                    <a:pt x="690308" y="2997200"/>
                  </a:lnTo>
                  <a:lnTo>
                    <a:pt x="697484" y="2997200"/>
                  </a:lnTo>
                  <a:lnTo>
                    <a:pt x="698144" y="3009900"/>
                  </a:lnTo>
                  <a:lnTo>
                    <a:pt x="701903" y="3009900"/>
                  </a:lnTo>
                  <a:lnTo>
                    <a:pt x="693902" y="3022600"/>
                  </a:lnTo>
                  <a:lnTo>
                    <a:pt x="679323" y="3022600"/>
                  </a:lnTo>
                  <a:lnTo>
                    <a:pt x="681824" y="3035300"/>
                  </a:lnTo>
                  <a:lnTo>
                    <a:pt x="686079" y="3035300"/>
                  </a:lnTo>
                  <a:lnTo>
                    <a:pt x="703821" y="3048000"/>
                  </a:lnTo>
                  <a:lnTo>
                    <a:pt x="700443" y="3048000"/>
                  </a:lnTo>
                  <a:lnTo>
                    <a:pt x="701675" y="3060700"/>
                  </a:lnTo>
                  <a:lnTo>
                    <a:pt x="680161" y="3060700"/>
                  </a:lnTo>
                  <a:lnTo>
                    <a:pt x="694537" y="3086100"/>
                  </a:lnTo>
                  <a:lnTo>
                    <a:pt x="689457" y="3086100"/>
                  </a:lnTo>
                  <a:lnTo>
                    <a:pt x="686930" y="3073400"/>
                  </a:lnTo>
                  <a:lnTo>
                    <a:pt x="683539" y="3073400"/>
                  </a:lnTo>
                  <a:lnTo>
                    <a:pt x="684657" y="3086100"/>
                  </a:lnTo>
                  <a:lnTo>
                    <a:pt x="681850" y="3086100"/>
                  </a:lnTo>
                  <a:lnTo>
                    <a:pt x="681850" y="3098800"/>
                  </a:lnTo>
                  <a:lnTo>
                    <a:pt x="675093" y="3098800"/>
                  </a:lnTo>
                  <a:lnTo>
                    <a:pt x="675170" y="3111906"/>
                  </a:lnTo>
                  <a:lnTo>
                    <a:pt x="677633" y="3124200"/>
                  </a:lnTo>
                  <a:lnTo>
                    <a:pt x="680796" y="3124200"/>
                  </a:lnTo>
                  <a:lnTo>
                    <a:pt x="682701" y="3136900"/>
                  </a:lnTo>
                  <a:lnTo>
                    <a:pt x="686930" y="3136900"/>
                  </a:lnTo>
                  <a:lnTo>
                    <a:pt x="709142" y="3136900"/>
                  </a:lnTo>
                  <a:lnTo>
                    <a:pt x="701611" y="3149600"/>
                  </a:lnTo>
                  <a:lnTo>
                    <a:pt x="693686" y="3149600"/>
                  </a:lnTo>
                  <a:lnTo>
                    <a:pt x="686930" y="3136900"/>
                  </a:lnTo>
                  <a:lnTo>
                    <a:pt x="693280" y="3149600"/>
                  </a:lnTo>
                  <a:lnTo>
                    <a:pt x="676579" y="3149600"/>
                  </a:lnTo>
                  <a:lnTo>
                    <a:pt x="673963" y="3162300"/>
                  </a:lnTo>
                  <a:lnTo>
                    <a:pt x="675944" y="3162300"/>
                  </a:lnTo>
                  <a:lnTo>
                    <a:pt x="677506" y="3175000"/>
                  </a:lnTo>
                  <a:lnTo>
                    <a:pt x="680275" y="3175000"/>
                  </a:lnTo>
                  <a:lnTo>
                    <a:pt x="683183" y="3187700"/>
                  </a:lnTo>
                  <a:lnTo>
                    <a:pt x="698868" y="3187700"/>
                  </a:lnTo>
                  <a:lnTo>
                    <a:pt x="703414" y="3200400"/>
                  </a:lnTo>
                  <a:lnTo>
                    <a:pt x="706462" y="3200400"/>
                  </a:lnTo>
                  <a:lnTo>
                    <a:pt x="701713" y="3213100"/>
                  </a:lnTo>
                  <a:lnTo>
                    <a:pt x="698233" y="3213100"/>
                  </a:lnTo>
                  <a:lnTo>
                    <a:pt x="697915" y="3225800"/>
                  </a:lnTo>
                  <a:lnTo>
                    <a:pt x="700443" y="3225800"/>
                  </a:lnTo>
                  <a:lnTo>
                    <a:pt x="702983" y="3238500"/>
                  </a:lnTo>
                  <a:lnTo>
                    <a:pt x="719886" y="3238500"/>
                  </a:lnTo>
                  <a:lnTo>
                    <a:pt x="719886" y="3251200"/>
                  </a:lnTo>
                  <a:lnTo>
                    <a:pt x="708901" y="3251200"/>
                  </a:lnTo>
                  <a:lnTo>
                    <a:pt x="714832" y="3263925"/>
                  </a:lnTo>
                  <a:lnTo>
                    <a:pt x="713155" y="3263925"/>
                  </a:lnTo>
                  <a:lnTo>
                    <a:pt x="706589" y="3258121"/>
                  </a:lnTo>
                  <a:lnTo>
                    <a:pt x="708914" y="3263925"/>
                  </a:lnTo>
                  <a:lnTo>
                    <a:pt x="705548" y="3263925"/>
                  </a:lnTo>
                  <a:lnTo>
                    <a:pt x="711695" y="3271634"/>
                  </a:lnTo>
                  <a:lnTo>
                    <a:pt x="712724" y="3272942"/>
                  </a:lnTo>
                  <a:lnTo>
                    <a:pt x="711657" y="3271634"/>
                  </a:lnTo>
                  <a:lnTo>
                    <a:pt x="710590" y="3270313"/>
                  </a:lnTo>
                  <a:lnTo>
                    <a:pt x="710590" y="3276600"/>
                  </a:lnTo>
                  <a:lnTo>
                    <a:pt x="706361" y="3276600"/>
                  </a:lnTo>
                  <a:lnTo>
                    <a:pt x="701395" y="3264154"/>
                  </a:lnTo>
                  <a:lnTo>
                    <a:pt x="701306" y="3263925"/>
                  </a:lnTo>
                  <a:lnTo>
                    <a:pt x="702259" y="3263925"/>
                  </a:lnTo>
                  <a:lnTo>
                    <a:pt x="703529" y="3263925"/>
                  </a:lnTo>
                  <a:lnTo>
                    <a:pt x="710590" y="3276600"/>
                  </a:lnTo>
                  <a:lnTo>
                    <a:pt x="710590" y="3270313"/>
                  </a:lnTo>
                  <a:lnTo>
                    <a:pt x="705459" y="3263925"/>
                  </a:lnTo>
                  <a:lnTo>
                    <a:pt x="698627" y="3251352"/>
                  </a:lnTo>
                  <a:lnTo>
                    <a:pt x="698550" y="3251200"/>
                  </a:lnTo>
                  <a:lnTo>
                    <a:pt x="697915" y="3251200"/>
                  </a:lnTo>
                  <a:lnTo>
                    <a:pt x="698436" y="3256508"/>
                  </a:lnTo>
                  <a:lnTo>
                    <a:pt x="698754" y="3259658"/>
                  </a:lnTo>
                  <a:lnTo>
                    <a:pt x="698881" y="3260928"/>
                  </a:lnTo>
                  <a:lnTo>
                    <a:pt x="698957" y="3261703"/>
                  </a:lnTo>
                  <a:lnTo>
                    <a:pt x="699122" y="3263392"/>
                  </a:lnTo>
                  <a:lnTo>
                    <a:pt x="699185" y="3263925"/>
                  </a:lnTo>
                  <a:lnTo>
                    <a:pt x="698982" y="3263925"/>
                  </a:lnTo>
                  <a:lnTo>
                    <a:pt x="698347" y="3261703"/>
                  </a:lnTo>
                  <a:lnTo>
                    <a:pt x="698246" y="3261360"/>
                  </a:lnTo>
                  <a:lnTo>
                    <a:pt x="698131" y="3260928"/>
                  </a:lnTo>
                  <a:lnTo>
                    <a:pt x="697585" y="3260420"/>
                  </a:lnTo>
                  <a:lnTo>
                    <a:pt x="698411" y="3263392"/>
                  </a:lnTo>
                  <a:lnTo>
                    <a:pt x="698461" y="3263595"/>
                  </a:lnTo>
                  <a:lnTo>
                    <a:pt x="698550" y="3263925"/>
                  </a:lnTo>
                  <a:lnTo>
                    <a:pt x="694436" y="3263925"/>
                  </a:lnTo>
                  <a:lnTo>
                    <a:pt x="692353" y="3259658"/>
                  </a:lnTo>
                  <a:lnTo>
                    <a:pt x="693521" y="3263392"/>
                  </a:lnTo>
                  <a:lnTo>
                    <a:pt x="697496" y="3276600"/>
                  </a:lnTo>
                  <a:lnTo>
                    <a:pt x="699490" y="3289300"/>
                  </a:lnTo>
                  <a:lnTo>
                    <a:pt x="698792" y="3289300"/>
                  </a:lnTo>
                  <a:lnTo>
                    <a:pt x="694537" y="3276600"/>
                  </a:lnTo>
                  <a:lnTo>
                    <a:pt x="692531" y="3264154"/>
                  </a:lnTo>
                  <a:lnTo>
                    <a:pt x="692492" y="3263925"/>
                  </a:lnTo>
                  <a:lnTo>
                    <a:pt x="682701" y="3263925"/>
                  </a:lnTo>
                  <a:lnTo>
                    <a:pt x="682066" y="3254375"/>
                  </a:lnTo>
                  <a:lnTo>
                    <a:pt x="682028" y="3253740"/>
                  </a:lnTo>
                  <a:lnTo>
                    <a:pt x="681901" y="3251936"/>
                  </a:lnTo>
                  <a:lnTo>
                    <a:pt x="681863" y="3251352"/>
                  </a:lnTo>
                  <a:lnTo>
                    <a:pt x="681761" y="3251936"/>
                  </a:lnTo>
                  <a:lnTo>
                    <a:pt x="680237" y="3263392"/>
                  </a:lnTo>
                  <a:lnTo>
                    <a:pt x="680161" y="3263925"/>
                  </a:lnTo>
                  <a:lnTo>
                    <a:pt x="680161" y="3251200"/>
                  </a:lnTo>
                  <a:lnTo>
                    <a:pt x="679323" y="3251200"/>
                  </a:lnTo>
                  <a:lnTo>
                    <a:pt x="678967" y="3256508"/>
                  </a:lnTo>
                  <a:lnTo>
                    <a:pt x="678853" y="3258121"/>
                  </a:lnTo>
                  <a:lnTo>
                    <a:pt x="678751" y="3259658"/>
                  </a:lnTo>
                  <a:lnTo>
                    <a:pt x="678700" y="3260420"/>
                  </a:lnTo>
                  <a:lnTo>
                    <a:pt x="678624" y="3261703"/>
                  </a:lnTo>
                  <a:lnTo>
                    <a:pt x="678510" y="3263392"/>
                  </a:lnTo>
                  <a:lnTo>
                    <a:pt x="678472" y="3263925"/>
                  </a:lnTo>
                  <a:lnTo>
                    <a:pt x="676783" y="3263925"/>
                  </a:lnTo>
                  <a:lnTo>
                    <a:pt x="678370" y="3251936"/>
                  </a:lnTo>
                  <a:lnTo>
                    <a:pt x="678472" y="3251200"/>
                  </a:lnTo>
                  <a:lnTo>
                    <a:pt x="676783" y="3251200"/>
                  </a:lnTo>
                  <a:lnTo>
                    <a:pt x="675741" y="3251200"/>
                  </a:lnTo>
                  <a:lnTo>
                    <a:pt x="673493" y="3263392"/>
                  </a:lnTo>
                  <a:lnTo>
                    <a:pt x="673404" y="3263925"/>
                  </a:lnTo>
                  <a:lnTo>
                    <a:pt x="674039" y="3254375"/>
                  </a:lnTo>
                  <a:lnTo>
                    <a:pt x="674077" y="3253740"/>
                  </a:lnTo>
                  <a:lnTo>
                    <a:pt x="674204" y="3251936"/>
                  </a:lnTo>
                  <a:lnTo>
                    <a:pt x="674243" y="3251200"/>
                  </a:lnTo>
                  <a:lnTo>
                    <a:pt x="670864" y="3251200"/>
                  </a:lnTo>
                  <a:lnTo>
                    <a:pt x="670839" y="3251390"/>
                  </a:lnTo>
                  <a:lnTo>
                    <a:pt x="670623" y="3251936"/>
                  </a:lnTo>
                  <a:lnTo>
                    <a:pt x="669810" y="3254387"/>
                  </a:lnTo>
                  <a:lnTo>
                    <a:pt x="669810" y="3259163"/>
                  </a:lnTo>
                  <a:lnTo>
                    <a:pt x="669251" y="3263392"/>
                  </a:lnTo>
                  <a:lnTo>
                    <a:pt x="669175" y="3263925"/>
                  </a:lnTo>
                  <a:lnTo>
                    <a:pt x="669810" y="3259163"/>
                  </a:lnTo>
                  <a:lnTo>
                    <a:pt x="669810" y="3254387"/>
                  </a:lnTo>
                  <a:lnTo>
                    <a:pt x="666813" y="3263392"/>
                  </a:lnTo>
                  <a:lnTo>
                    <a:pt x="666648" y="3263595"/>
                  </a:lnTo>
                  <a:lnTo>
                    <a:pt x="666648" y="3263925"/>
                  </a:lnTo>
                  <a:lnTo>
                    <a:pt x="666648" y="3251352"/>
                  </a:lnTo>
                  <a:lnTo>
                    <a:pt x="659028" y="3263925"/>
                  </a:lnTo>
                  <a:lnTo>
                    <a:pt x="666546" y="3251352"/>
                  </a:lnTo>
                  <a:lnTo>
                    <a:pt x="666648" y="3251200"/>
                  </a:lnTo>
                  <a:lnTo>
                    <a:pt x="663257" y="3251200"/>
                  </a:lnTo>
                  <a:lnTo>
                    <a:pt x="659892" y="3238500"/>
                  </a:lnTo>
                  <a:lnTo>
                    <a:pt x="652703" y="3238500"/>
                  </a:lnTo>
                  <a:lnTo>
                    <a:pt x="649173" y="3225800"/>
                  </a:lnTo>
                  <a:lnTo>
                    <a:pt x="639572" y="3225800"/>
                  </a:lnTo>
                  <a:lnTo>
                    <a:pt x="645528" y="3213100"/>
                  </a:lnTo>
                  <a:lnTo>
                    <a:pt x="599046" y="3213100"/>
                  </a:lnTo>
                  <a:lnTo>
                    <a:pt x="609269" y="3200400"/>
                  </a:lnTo>
                  <a:lnTo>
                    <a:pt x="595604" y="3200400"/>
                  </a:lnTo>
                  <a:lnTo>
                    <a:pt x="590600" y="3187700"/>
                  </a:lnTo>
                  <a:lnTo>
                    <a:pt x="604126" y="3187700"/>
                  </a:lnTo>
                  <a:lnTo>
                    <a:pt x="595591" y="3175000"/>
                  </a:lnTo>
                  <a:lnTo>
                    <a:pt x="590397" y="3175000"/>
                  </a:lnTo>
                  <a:lnTo>
                    <a:pt x="584873" y="3162300"/>
                  </a:lnTo>
                  <a:lnTo>
                    <a:pt x="576237" y="3162300"/>
                  </a:lnTo>
                  <a:lnTo>
                    <a:pt x="565975" y="3175000"/>
                  </a:lnTo>
                  <a:lnTo>
                    <a:pt x="548513" y="3175000"/>
                  </a:lnTo>
                  <a:lnTo>
                    <a:pt x="551522" y="3162300"/>
                  </a:lnTo>
                  <a:lnTo>
                    <a:pt x="556120" y="3162300"/>
                  </a:lnTo>
                  <a:lnTo>
                    <a:pt x="573709" y="3149600"/>
                  </a:lnTo>
                  <a:lnTo>
                    <a:pt x="550887" y="3149600"/>
                  </a:lnTo>
                  <a:lnTo>
                    <a:pt x="555117" y="3136900"/>
                  </a:lnTo>
                  <a:lnTo>
                    <a:pt x="530186" y="3136900"/>
                  </a:lnTo>
                  <a:lnTo>
                    <a:pt x="521157" y="3124200"/>
                  </a:lnTo>
                  <a:lnTo>
                    <a:pt x="518782" y="3124200"/>
                  </a:lnTo>
                  <a:lnTo>
                    <a:pt x="529094" y="3111512"/>
                  </a:lnTo>
                  <a:lnTo>
                    <a:pt x="533273" y="3111512"/>
                  </a:lnTo>
                  <a:lnTo>
                    <a:pt x="540753" y="3098800"/>
                  </a:lnTo>
                  <a:lnTo>
                    <a:pt x="532307" y="3098800"/>
                  </a:lnTo>
                  <a:lnTo>
                    <a:pt x="524687" y="3111500"/>
                  </a:lnTo>
                  <a:lnTo>
                    <a:pt x="520903" y="3098800"/>
                  </a:lnTo>
                  <a:lnTo>
                    <a:pt x="519633" y="3098800"/>
                  </a:lnTo>
                  <a:lnTo>
                    <a:pt x="511187" y="3086100"/>
                  </a:lnTo>
                  <a:lnTo>
                    <a:pt x="506958" y="3098800"/>
                  </a:lnTo>
                  <a:lnTo>
                    <a:pt x="491324" y="3098800"/>
                  </a:lnTo>
                  <a:lnTo>
                    <a:pt x="486752" y="3111512"/>
                  </a:lnTo>
                  <a:lnTo>
                    <a:pt x="485825" y="3098800"/>
                  </a:lnTo>
                  <a:lnTo>
                    <a:pt x="483298" y="3098800"/>
                  </a:lnTo>
                  <a:lnTo>
                    <a:pt x="492594" y="3086100"/>
                  </a:lnTo>
                  <a:lnTo>
                    <a:pt x="486117" y="3086100"/>
                  </a:lnTo>
                  <a:lnTo>
                    <a:pt x="493229" y="3073400"/>
                  </a:lnTo>
                  <a:lnTo>
                    <a:pt x="480771" y="3073400"/>
                  </a:lnTo>
                  <a:lnTo>
                    <a:pt x="490054" y="3060700"/>
                  </a:lnTo>
                  <a:lnTo>
                    <a:pt x="481609" y="3060700"/>
                  </a:lnTo>
                  <a:lnTo>
                    <a:pt x="479869" y="3048000"/>
                  </a:lnTo>
                  <a:lnTo>
                    <a:pt x="474637" y="3048000"/>
                  </a:lnTo>
                  <a:lnTo>
                    <a:pt x="469722" y="3035300"/>
                  </a:lnTo>
                  <a:lnTo>
                    <a:pt x="483908" y="3035300"/>
                  </a:lnTo>
                  <a:lnTo>
                    <a:pt x="490905" y="3022600"/>
                  </a:lnTo>
                  <a:lnTo>
                    <a:pt x="471258" y="3022600"/>
                  </a:lnTo>
                  <a:lnTo>
                    <a:pt x="461911" y="3009900"/>
                  </a:lnTo>
                  <a:lnTo>
                    <a:pt x="449821" y="3009900"/>
                  </a:lnTo>
                  <a:lnTo>
                    <a:pt x="455079" y="2997200"/>
                  </a:lnTo>
                  <a:lnTo>
                    <a:pt x="454571" y="2997200"/>
                  </a:lnTo>
                  <a:lnTo>
                    <a:pt x="467245" y="2984500"/>
                  </a:lnTo>
                  <a:lnTo>
                    <a:pt x="456996" y="2984500"/>
                  </a:lnTo>
                  <a:lnTo>
                    <a:pt x="448437" y="2971800"/>
                  </a:lnTo>
                  <a:lnTo>
                    <a:pt x="446125" y="2971800"/>
                  </a:lnTo>
                  <a:lnTo>
                    <a:pt x="450342" y="2959100"/>
                  </a:lnTo>
                  <a:lnTo>
                    <a:pt x="445274" y="2959100"/>
                  </a:lnTo>
                  <a:lnTo>
                    <a:pt x="446125" y="2946400"/>
                  </a:lnTo>
                  <a:lnTo>
                    <a:pt x="438518" y="2946400"/>
                  </a:lnTo>
                  <a:lnTo>
                    <a:pt x="429221" y="2959100"/>
                  </a:lnTo>
                  <a:lnTo>
                    <a:pt x="437654" y="2946400"/>
                  </a:lnTo>
                  <a:lnTo>
                    <a:pt x="439051" y="2933700"/>
                  </a:lnTo>
                  <a:lnTo>
                    <a:pt x="429221" y="2933700"/>
                  </a:lnTo>
                  <a:lnTo>
                    <a:pt x="422973" y="2921000"/>
                  </a:lnTo>
                  <a:lnTo>
                    <a:pt x="418414" y="2921000"/>
                  </a:lnTo>
                  <a:lnTo>
                    <a:pt x="424992" y="2908300"/>
                  </a:lnTo>
                  <a:lnTo>
                    <a:pt x="431761" y="2908300"/>
                  </a:lnTo>
                  <a:lnTo>
                    <a:pt x="420776" y="2895600"/>
                  </a:lnTo>
                  <a:lnTo>
                    <a:pt x="414591" y="2908300"/>
                  </a:lnTo>
                  <a:lnTo>
                    <a:pt x="404723" y="2908300"/>
                  </a:lnTo>
                  <a:lnTo>
                    <a:pt x="404723" y="2933700"/>
                  </a:lnTo>
                  <a:lnTo>
                    <a:pt x="399656" y="2946400"/>
                  </a:lnTo>
                  <a:lnTo>
                    <a:pt x="394576" y="2946400"/>
                  </a:lnTo>
                  <a:lnTo>
                    <a:pt x="394576" y="2933700"/>
                  </a:lnTo>
                  <a:lnTo>
                    <a:pt x="404723" y="2933700"/>
                  </a:lnTo>
                  <a:lnTo>
                    <a:pt x="404723" y="2908300"/>
                  </a:lnTo>
                  <a:lnTo>
                    <a:pt x="410679" y="2895600"/>
                  </a:lnTo>
                  <a:lnTo>
                    <a:pt x="384441" y="2895600"/>
                  </a:lnTo>
                  <a:lnTo>
                    <a:pt x="385279" y="2882900"/>
                  </a:lnTo>
                  <a:lnTo>
                    <a:pt x="384759" y="2882900"/>
                  </a:lnTo>
                  <a:lnTo>
                    <a:pt x="387819" y="2870200"/>
                  </a:lnTo>
                  <a:lnTo>
                    <a:pt x="392049" y="2882900"/>
                  </a:lnTo>
                  <a:lnTo>
                    <a:pt x="397967" y="2882900"/>
                  </a:lnTo>
                  <a:lnTo>
                    <a:pt x="412330" y="2870200"/>
                  </a:lnTo>
                  <a:lnTo>
                    <a:pt x="409790" y="2870200"/>
                  </a:lnTo>
                  <a:lnTo>
                    <a:pt x="414858" y="2857500"/>
                  </a:lnTo>
                  <a:lnTo>
                    <a:pt x="379336" y="2857500"/>
                  </a:lnTo>
                  <a:lnTo>
                    <a:pt x="379336" y="3352939"/>
                  </a:lnTo>
                  <a:lnTo>
                    <a:pt x="376847" y="3365500"/>
                  </a:lnTo>
                  <a:lnTo>
                    <a:pt x="375145" y="3365500"/>
                  </a:lnTo>
                  <a:lnTo>
                    <a:pt x="373481" y="3352939"/>
                  </a:lnTo>
                  <a:lnTo>
                    <a:pt x="379336" y="3352939"/>
                  </a:lnTo>
                  <a:lnTo>
                    <a:pt x="379336" y="2857500"/>
                  </a:lnTo>
                  <a:lnTo>
                    <a:pt x="374307" y="2857500"/>
                  </a:lnTo>
                  <a:lnTo>
                    <a:pt x="387362" y="2844800"/>
                  </a:lnTo>
                  <a:lnTo>
                    <a:pt x="403872" y="2844800"/>
                  </a:lnTo>
                  <a:lnTo>
                    <a:pt x="411480" y="2832100"/>
                  </a:lnTo>
                  <a:lnTo>
                    <a:pt x="406946" y="2832100"/>
                  </a:lnTo>
                  <a:lnTo>
                    <a:pt x="407885" y="2819400"/>
                  </a:lnTo>
                  <a:lnTo>
                    <a:pt x="396062" y="2819400"/>
                  </a:lnTo>
                  <a:lnTo>
                    <a:pt x="399440" y="2806700"/>
                  </a:lnTo>
                  <a:lnTo>
                    <a:pt x="401231" y="2806700"/>
                  </a:lnTo>
                  <a:lnTo>
                    <a:pt x="390359" y="2794000"/>
                  </a:lnTo>
                  <a:lnTo>
                    <a:pt x="370293" y="2794000"/>
                  </a:lnTo>
                  <a:lnTo>
                    <a:pt x="370293" y="2908300"/>
                  </a:lnTo>
                  <a:lnTo>
                    <a:pt x="363321" y="2908300"/>
                  </a:lnTo>
                  <a:lnTo>
                    <a:pt x="363321" y="2895600"/>
                  </a:lnTo>
                  <a:lnTo>
                    <a:pt x="368554" y="2895600"/>
                  </a:lnTo>
                  <a:lnTo>
                    <a:pt x="370293" y="2908300"/>
                  </a:lnTo>
                  <a:lnTo>
                    <a:pt x="370293" y="2794000"/>
                  </a:lnTo>
                  <a:lnTo>
                    <a:pt x="350647" y="2794000"/>
                  </a:lnTo>
                  <a:lnTo>
                    <a:pt x="358254" y="2781300"/>
                  </a:lnTo>
                  <a:lnTo>
                    <a:pt x="371767" y="2781300"/>
                  </a:lnTo>
                  <a:lnTo>
                    <a:pt x="364159" y="2768600"/>
                  </a:lnTo>
                  <a:lnTo>
                    <a:pt x="386130" y="2768600"/>
                  </a:lnTo>
                  <a:lnTo>
                    <a:pt x="380212" y="2755900"/>
                  </a:lnTo>
                  <a:lnTo>
                    <a:pt x="379387" y="2755900"/>
                  </a:lnTo>
                  <a:lnTo>
                    <a:pt x="373989" y="2743200"/>
                  </a:lnTo>
                  <a:lnTo>
                    <a:pt x="367550" y="2743200"/>
                  </a:lnTo>
                  <a:lnTo>
                    <a:pt x="372287" y="2755900"/>
                  </a:lnTo>
                  <a:lnTo>
                    <a:pt x="343712" y="2755900"/>
                  </a:lnTo>
                  <a:lnTo>
                    <a:pt x="348005" y="2768600"/>
                  </a:lnTo>
                  <a:lnTo>
                    <a:pt x="363321" y="2768600"/>
                  </a:lnTo>
                  <a:lnTo>
                    <a:pt x="344728" y="2781300"/>
                  </a:lnTo>
                  <a:lnTo>
                    <a:pt x="340944" y="2768600"/>
                  </a:lnTo>
                  <a:lnTo>
                    <a:pt x="337235" y="2755900"/>
                  </a:lnTo>
                  <a:lnTo>
                    <a:pt x="333679" y="2730500"/>
                  </a:lnTo>
                  <a:lnTo>
                    <a:pt x="330365" y="2717800"/>
                  </a:lnTo>
                  <a:lnTo>
                    <a:pt x="373672" y="2717800"/>
                  </a:lnTo>
                  <a:lnTo>
                    <a:pt x="383908" y="2705100"/>
                  </a:lnTo>
                  <a:lnTo>
                    <a:pt x="376834" y="2705100"/>
                  </a:lnTo>
                  <a:lnTo>
                    <a:pt x="388670" y="2692400"/>
                  </a:lnTo>
                  <a:lnTo>
                    <a:pt x="390359" y="2705100"/>
                  </a:lnTo>
                  <a:lnTo>
                    <a:pt x="394881" y="2692400"/>
                  </a:lnTo>
                  <a:lnTo>
                    <a:pt x="390766" y="2692400"/>
                  </a:lnTo>
                  <a:lnTo>
                    <a:pt x="395427" y="2679700"/>
                  </a:lnTo>
                  <a:lnTo>
                    <a:pt x="387007" y="2679700"/>
                  </a:lnTo>
                  <a:lnTo>
                    <a:pt x="379374" y="2692400"/>
                  </a:lnTo>
                  <a:lnTo>
                    <a:pt x="373481" y="2692400"/>
                  </a:lnTo>
                  <a:lnTo>
                    <a:pt x="378739" y="2679700"/>
                  </a:lnTo>
                  <a:lnTo>
                    <a:pt x="370078" y="2679700"/>
                  </a:lnTo>
                  <a:lnTo>
                    <a:pt x="375145" y="2667000"/>
                  </a:lnTo>
                  <a:lnTo>
                    <a:pt x="368388" y="2667000"/>
                  </a:lnTo>
                  <a:lnTo>
                    <a:pt x="366699" y="2654300"/>
                  </a:lnTo>
                  <a:lnTo>
                    <a:pt x="383692" y="2654300"/>
                  </a:lnTo>
                  <a:lnTo>
                    <a:pt x="397116" y="2641600"/>
                  </a:lnTo>
                  <a:lnTo>
                    <a:pt x="375246" y="2641600"/>
                  </a:lnTo>
                  <a:lnTo>
                    <a:pt x="367550" y="2628900"/>
                  </a:lnTo>
                  <a:lnTo>
                    <a:pt x="345567" y="2628900"/>
                  </a:lnTo>
                  <a:lnTo>
                    <a:pt x="358038" y="2616200"/>
                  </a:lnTo>
                  <a:lnTo>
                    <a:pt x="367753" y="2616200"/>
                  </a:lnTo>
                  <a:lnTo>
                    <a:pt x="372033" y="2603500"/>
                  </a:lnTo>
                  <a:lnTo>
                    <a:pt x="377507" y="2603500"/>
                  </a:lnTo>
                  <a:lnTo>
                    <a:pt x="374408" y="2591181"/>
                  </a:lnTo>
                  <a:lnTo>
                    <a:pt x="374307" y="2590812"/>
                  </a:lnTo>
                  <a:lnTo>
                    <a:pt x="370166" y="2590812"/>
                  </a:lnTo>
                  <a:lnTo>
                    <a:pt x="360781" y="2603500"/>
                  </a:lnTo>
                  <a:lnTo>
                    <a:pt x="360337" y="2591181"/>
                  </a:lnTo>
                  <a:lnTo>
                    <a:pt x="360324" y="2590812"/>
                  </a:lnTo>
                  <a:lnTo>
                    <a:pt x="362940" y="2590812"/>
                  </a:lnTo>
                  <a:lnTo>
                    <a:pt x="359943" y="2578100"/>
                  </a:lnTo>
                  <a:lnTo>
                    <a:pt x="357822" y="2578100"/>
                  </a:lnTo>
                  <a:lnTo>
                    <a:pt x="354609" y="2565400"/>
                  </a:lnTo>
                  <a:lnTo>
                    <a:pt x="357809" y="2565400"/>
                  </a:lnTo>
                  <a:lnTo>
                    <a:pt x="360781" y="2568359"/>
                  </a:lnTo>
                  <a:lnTo>
                    <a:pt x="359930" y="2565400"/>
                  </a:lnTo>
                  <a:lnTo>
                    <a:pt x="360057" y="2565400"/>
                  </a:lnTo>
                  <a:lnTo>
                    <a:pt x="373456" y="2552700"/>
                  </a:lnTo>
                  <a:lnTo>
                    <a:pt x="366572" y="2552700"/>
                  </a:lnTo>
                  <a:lnTo>
                    <a:pt x="366572" y="2551785"/>
                  </a:lnTo>
                  <a:lnTo>
                    <a:pt x="366699" y="2540000"/>
                  </a:lnTo>
                  <a:lnTo>
                    <a:pt x="352971" y="2540000"/>
                  </a:lnTo>
                  <a:lnTo>
                    <a:pt x="365594" y="2527300"/>
                  </a:lnTo>
                  <a:lnTo>
                    <a:pt x="357403" y="2527300"/>
                  </a:lnTo>
                  <a:lnTo>
                    <a:pt x="353212" y="2514625"/>
                  </a:lnTo>
                  <a:lnTo>
                    <a:pt x="350647" y="2514625"/>
                  </a:lnTo>
                  <a:lnTo>
                    <a:pt x="350647" y="2552700"/>
                  </a:lnTo>
                  <a:lnTo>
                    <a:pt x="344728" y="2565400"/>
                  </a:lnTo>
                  <a:lnTo>
                    <a:pt x="337134" y="2565400"/>
                  </a:lnTo>
                  <a:lnTo>
                    <a:pt x="337134" y="2692400"/>
                  </a:lnTo>
                  <a:lnTo>
                    <a:pt x="337134" y="2705100"/>
                  </a:lnTo>
                  <a:lnTo>
                    <a:pt x="322630" y="2705100"/>
                  </a:lnTo>
                  <a:lnTo>
                    <a:pt x="321919" y="2692400"/>
                  </a:lnTo>
                  <a:lnTo>
                    <a:pt x="337134" y="2692400"/>
                  </a:lnTo>
                  <a:lnTo>
                    <a:pt x="337134" y="2565400"/>
                  </a:lnTo>
                  <a:lnTo>
                    <a:pt x="335013" y="2565400"/>
                  </a:lnTo>
                  <a:lnTo>
                    <a:pt x="328409" y="2578100"/>
                  </a:lnTo>
                  <a:lnTo>
                    <a:pt x="320484" y="2578100"/>
                  </a:lnTo>
                  <a:lnTo>
                    <a:pt x="317271" y="2565400"/>
                  </a:lnTo>
                  <a:lnTo>
                    <a:pt x="327647" y="2565400"/>
                  </a:lnTo>
                  <a:lnTo>
                    <a:pt x="327837" y="2552700"/>
                  </a:lnTo>
                  <a:lnTo>
                    <a:pt x="350647" y="2552700"/>
                  </a:lnTo>
                  <a:lnTo>
                    <a:pt x="350647" y="2514625"/>
                  </a:lnTo>
                  <a:lnTo>
                    <a:pt x="337083" y="2514625"/>
                  </a:lnTo>
                  <a:lnTo>
                    <a:pt x="355714" y="2501900"/>
                  </a:lnTo>
                  <a:lnTo>
                    <a:pt x="344309" y="2501900"/>
                  </a:lnTo>
                  <a:lnTo>
                    <a:pt x="337654" y="2489200"/>
                  </a:lnTo>
                  <a:lnTo>
                    <a:pt x="349796" y="2489200"/>
                  </a:lnTo>
                  <a:lnTo>
                    <a:pt x="345198" y="2476500"/>
                  </a:lnTo>
                  <a:lnTo>
                    <a:pt x="346417" y="2464790"/>
                  </a:lnTo>
                  <a:lnTo>
                    <a:pt x="346519" y="2463800"/>
                  </a:lnTo>
                  <a:lnTo>
                    <a:pt x="351815" y="2463800"/>
                  </a:lnTo>
                  <a:lnTo>
                    <a:pt x="359092" y="2451100"/>
                  </a:lnTo>
                  <a:lnTo>
                    <a:pt x="334594" y="2451100"/>
                  </a:lnTo>
                  <a:lnTo>
                    <a:pt x="344716" y="2438412"/>
                  </a:lnTo>
                  <a:lnTo>
                    <a:pt x="330796" y="2438412"/>
                  </a:lnTo>
                  <a:lnTo>
                    <a:pt x="328180" y="2425700"/>
                  </a:lnTo>
                  <a:lnTo>
                    <a:pt x="339661" y="2425700"/>
                  </a:lnTo>
                  <a:lnTo>
                    <a:pt x="337096" y="2413000"/>
                  </a:lnTo>
                  <a:lnTo>
                    <a:pt x="322757" y="2413000"/>
                  </a:lnTo>
                  <a:lnTo>
                    <a:pt x="323811" y="2402611"/>
                  </a:lnTo>
                  <a:lnTo>
                    <a:pt x="323938" y="2401354"/>
                  </a:lnTo>
                  <a:lnTo>
                    <a:pt x="324040" y="2400300"/>
                  </a:lnTo>
                  <a:lnTo>
                    <a:pt x="322872" y="2400300"/>
                  </a:lnTo>
                  <a:lnTo>
                    <a:pt x="325018" y="2387600"/>
                  </a:lnTo>
                  <a:lnTo>
                    <a:pt x="336283" y="2374900"/>
                  </a:lnTo>
                  <a:lnTo>
                    <a:pt x="328041" y="2374900"/>
                  </a:lnTo>
                  <a:lnTo>
                    <a:pt x="327253" y="2362200"/>
                  </a:lnTo>
                  <a:lnTo>
                    <a:pt x="331000" y="2362200"/>
                  </a:lnTo>
                  <a:lnTo>
                    <a:pt x="337705" y="2349500"/>
                  </a:lnTo>
                  <a:lnTo>
                    <a:pt x="321068" y="2349500"/>
                  </a:lnTo>
                  <a:lnTo>
                    <a:pt x="337972" y="2336800"/>
                  </a:lnTo>
                  <a:lnTo>
                    <a:pt x="322249" y="2336800"/>
                  </a:lnTo>
                  <a:lnTo>
                    <a:pt x="327304" y="2324100"/>
                  </a:lnTo>
                  <a:lnTo>
                    <a:pt x="343039" y="2324100"/>
                  </a:lnTo>
                  <a:lnTo>
                    <a:pt x="327837" y="2311400"/>
                  </a:lnTo>
                  <a:lnTo>
                    <a:pt x="339661" y="2311400"/>
                  </a:lnTo>
                  <a:lnTo>
                    <a:pt x="339661" y="2298700"/>
                  </a:lnTo>
                  <a:lnTo>
                    <a:pt x="346417" y="2298700"/>
                  </a:lnTo>
                  <a:lnTo>
                    <a:pt x="346468" y="2293378"/>
                  </a:lnTo>
                  <a:lnTo>
                    <a:pt x="346544" y="2286000"/>
                  </a:lnTo>
                  <a:lnTo>
                    <a:pt x="344309" y="2286000"/>
                  </a:lnTo>
                  <a:lnTo>
                    <a:pt x="341426" y="2273300"/>
                  </a:lnTo>
                  <a:lnTo>
                    <a:pt x="335432" y="2273300"/>
                  </a:lnTo>
                  <a:lnTo>
                    <a:pt x="329526" y="2260600"/>
                  </a:lnTo>
                  <a:lnTo>
                    <a:pt x="348107" y="2260600"/>
                  </a:lnTo>
                  <a:lnTo>
                    <a:pt x="348107" y="2247900"/>
                  </a:lnTo>
                  <a:lnTo>
                    <a:pt x="341350" y="2247900"/>
                  </a:lnTo>
                  <a:lnTo>
                    <a:pt x="340512" y="2235200"/>
                  </a:lnTo>
                  <a:lnTo>
                    <a:pt x="329082" y="2235200"/>
                  </a:lnTo>
                  <a:lnTo>
                    <a:pt x="329082" y="2273300"/>
                  </a:lnTo>
                  <a:lnTo>
                    <a:pt x="316179" y="2273300"/>
                  </a:lnTo>
                  <a:lnTo>
                    <a:pt x="316179" y="2730500"/>
                  </a:lnTo>
                  <a:lnTo>
                    <a:pt x="316001" y="2743200"/>
                  </a:lnTo>
                  <a:lnTo>
                    <a:pt x="313461" y="2743200"/>
                  </a:lnTo>
                  <a:lnTo>
                    <a:pt x="313461" y="2781300"/>
                  </a:lnTo>
                  <a:lnTo>
                    <a:pt x="313461" y="2794000"/>
                  </a:lnTo>
                  <a:lnTo>
                    <a:pt x="308406" y="2794000"/>
                  </a:lnTo>
                  <a:lnTo>
                    <a:pt x="310083" y="2806700"/>
                  </a:lnTo>
                  <a:lnTo>
                    <a:pt x="298145" y="2794000"/>
                  </a:lnTo>
                  <a:lnTo>
                    <a:pt x="294347" y="2794000"/>
                  </a:lnTo>
                  <a:lnTo>
                    <a:pt x="299275" y="2781300"/>
                  </a:lnTo>
                  <a:lnTo>
                    <a:pt x="313461" y="2781300"/>
                  </a:lnTo>
                  <a:lnTo>
                    <a:pt x="313461" y="2743200"/>
                  </a:lnTo>
                  <a:lnTo>
                    <a:pt x="308406" y="2743200"/>
                  </a:lnTo>
                  <a:lnTo>
                    <a:pt x="304177" y="2730500"/>
                  </a:lnTo>
                  <a:lnTo>
                    <a:pt x="316179" y="2730500"/>
                  </a:lnTo>
                  <a:lnTo>
                    <a:pt x="316179" y="2273300"/>
                  </a:lnTo>
                  <a:lnTo>
                    <a:pt x="313220" y="2273300"/>
                  </a:lnTo>
                  <a:lnTo>
                    <a:pt x="320751" y="2260600"/>
                  </a:lnTo>
                  <a:lnTo>
                    <a:pt x="329082" y="2273300"/>
                  </a:lnTo>
                  <a:lnTo>
                    <a:pt x="329082" y="2235200"/>
                  </a:lnTo>
                  <a:lnTo>
                    <a:pt x="316001" y="2235200"/>
                  </a:lnTo>
                  <a:lnTo>
                    <a:pt x="320763" y="2222500"/>
                  </a:lnTo>
                  <a:lnTo>
                    <a:pt x="330619" y="2222500"/>
                  </a:lnTo>
                  <a:lnTo>
                    <a:pt x="332054" y="2209800"/>
                  </a:lnTo>
                  <a:lnTo>
                    <a:pt x="332905" y="2209800"/>
                  </a:lnTo>
                  <a:lnTo>
                    <a:pt x="330365" y="2197100"/>
                  </a:lnTo>
                  <a:lnTo>
                    <a:pt x="318541" y="2184400"/>
                  </a:lnTo>
                  <a:lnTo>
                    <a:pt x="320230" y="2184400"/>
                  </a:lnTo>
                  <a:lnTo>
                    <a:pt x="317474" y="2171700"/>
                  </a:lnTo>
                  <a:lnTo>
                    <a:pt x="329209" y="2171700"/>
                  </a:lnTo>
                  <a:lnTo>
                    <a:pt x="339839" y="2159000"/>
                  </a:lnTo>
                  <a:lnTo>
                    <a:pt x="333743" y="2146300"/>
                  </a:lnTo>
                  <a:lnTo>
                    <a:pt x="330606" y="2143671"/>
                  </a:lnTo>
                  <a:lnTo>
                    <a:pt x="337972" y="2133600"/>
                  </a:lnTo>
                  <a:lnTo>
                    <a:pt x="328764" y="2133600"/>
                  </a:lnTo>
                  <a:lnTo>
                    <a:pt x="329628" y="2120900"/>
                  </a:lnTo>
                  <a:lnTo>
                    <a:pt x="326986" y="2120900"/>
                  </a:lnTo>
                  <a:lnTo>
                    <a:pt x="344614" y="2108200"/>
                  </a:lnTo>
                  <a:lnTo>
                    <a:pt x="345046" y="2095500"/>
                  </a:lnTo>
                  <a:lnTo>
                    <a:pt x="342785" y="2095500"/>
                  </a:lnTo>
                  <a:lnTo>
                    <a:pt x="352336" y="2082800"/>
                  </a:lnTo>
                  <a:lnTo>
                    <a:pt x="336283" y="2082800"/>
                  </a:lnTo>
                  <a:lnTo>
                    <a:pt x="334822" y="2070100"/>
                  </a:lnTo>
                  <a:lnTo>
                    <a:pt x="342303" y="2057400"/>
                  </a:lnTo>
                  <a:lnTo>
                    <a:pt x="353745" y="2032000"/>
                  </a:lnTo>
                  <a:lnTo>
                    <a:pt x="364159" y="2019300"/>
                  </a:lnTo>
                  <a:lnTo>
                    <a:pt x="343471" y="2019300"/>
                  </a:lnTo>
                  <a:lnTo>
                    <a:pt x="332714" y="2006777"/>
                  </a:lnTo>
                  <a:lnTo>
                    <a:pt x="332600" y="2006650"/>
                  </a:lnTo>
                  <a:lnTo>
                    <a:pt x="347433" y="2006650"/>
                  </a:lnTo>
                  <a:lnTo>
                    <a:pt x="347738" y="1995716"/>
                  </a:lnTo>
                  <a:lnTo>
                    <a:pt x="347789" y="1993900"/>
                  </a:lnTo>
                  <a:lnTo>
                    <a:pt x="348945" y="1981200"/>
                  </a:lnTo>
                  <a:lnTo>
                    <a:pt x="343052" y="1968512"/>
                  </a:lnTo>
                  <a:lnTo>
                    <a:pt x="356984" y="1968512"/>
                  </a:lnTo>
                  <a:lnTo>
                    <a:pt x="351383" y="1955800"/>
                  </a:lnTo>
                  <a:lnTo>
                    <a:pt x="360781" y="1955800"/>
                  </a:lnTo>
                  <a:lnTo>
                    <a:pt x="357403" y="1943100"/>
                  </a:lnTo>
                  <a:lnTo>
                    <a:pt x="352361" y="1943100"/>
                  </a:lnTo>
                  <a:lnTo>
                    <a:pt x="351282" y="1930400"/>
                  </a:lnTo>
                  <a:lnTo>
                    <a:pt x="348335" y="1930400"/>
                  </a:lnTo>
                  <a:lnTo>
                    <a:pt x="349631" y="1917700"/>
                  </a:lnTo>
                  <a:lnTo>
                    <a:pt x="358038" y="1917700"/>
                  </a:lnTo>
                  <a:lnTo>
                    <a:pt x="356298" y="1905025"/>
                  </a:lnTo>
                  <a:lnTo>
                    <a:pt x="364197" y="1905025"/>
                  </a:lnTo>
                  <a:lnTo>
                    <a:pt x="351561" y="1892363"/>
                  </a:lnTo>
                  <a:lnTo>
                    <a:pt x="357098" y="1892363"/>
                  </a:lnTo>
                  <a:lnTo>
                    <a:pt x="353987" y="1879600"/>
                  </a:lnTo>
                  <a:lnTo>
                    <a:pt x="368388" y="1879600"/>
                  </a:lnTo>
                  <a:lnTo>
                    <a:pt x="360781" y="1866900"/>
                  </a:lnTo>
                  <a:lnTo>
                    <a:pt x="354444" y="1866900"/>
                  </a:lnTo>
                  <a:lnTo>
                    <a:pt x="349465" y="1854428"/>
                  </a:lnTo>
                  <a:lnTo>
                    <a:pt x="349389" y="1854250"/>
                  </a:lnTo>
                  <a:lnTo>
                    <a:pt x="345719" y="1841982"/>
                  </a:lnTo>
                  <a:lnTo>
                    <a:pt x="345668" y="1841830"/>
                  </a:lnTo>
                  <a:lnTo>
                    <a:pt x="345592" y="1841550"/>
                  </a:lnTo>
                  <a:lnTo>
                    <a:pt x="356489" y="1854250"/>
                  </a:lnTo>
                  <a:lnTo>
                    <a:pt x="360476" y="1854250"/>
                  </a:lnTo>
                  <a:lnTo>
                    <a:pt x="371767" y="1866900"/>
                  </a:lnTo>
                  <a:lnTo>
                    <a:pt x="364109" y="1854428"/>
                  </a:lnTo>
                  <a:lnTo>
                    <a:pt x="355650" y="1841550"/>
                  </a:lnTo>
                  <a:lnTo>
                    <a:pt x="350253" y="1841550"/>
                  </a:lnTo>
                  <a:lnTo>
                    <a:pt x="351434" y="1829333"/>
                  </a:lnTo>
                  <a:lnTo>
                    <a:pt x="351485" y="1828800"/>
                  </a:lnTo>
                  <a:lnTo>
                    <a:pt x="354863" y="1828800"/>
                  </a:lnTo>
                  <a:lnTo>
                    <a:pt x="361657" y="1841550"/>
                  </a:lnTo>
                  <a:lnTo>
                    <a:pt x="365861" y="1841550"/>
                  </a:lnTo>
                  <a:lnTo>
                    <a:pt x="363143" y="1829333"/>
                  </a:lnTo>
                  <a:lnTo>
                    <a:pt x="363029" y="1828800"/>
                  </a:lnTo>
                  <a:lnTo>
                    <a:pt x="364159" y="1828800"/>
                  </a:lnTo>
                  <a:lnTo>
                    <a:pt x="364629" y="1817103"/>
                  </a:lnTo>
                  <a:lnTo>
                    <a:pt x="364667" y="1816100"/>
                  </a:lnTo>
                  <a:lnTo>
                    <a:pt x="370078" y="1816100"/>
                  </a:lnTo>
                  <a:lnTo>
                    <a:pt x="359092" y="1803400"/>
                  </a:lnTo>
                  <a:lnTo>
                    <a:pt x="361632" y="1816100"/>
                  </a:lnTo>
                  <a:lnTo>
                    <a:pt x="349351" y="1803400"/>
                  </a:lnTo>
                  <a:lnTo>
                    <a:pt x="342722" y="1803400"/>
                  </a:lnTo>
                  <a:lnTo>
                    <a:pt x="350418" y="1790700"/>
                  </a:lnTo>
                  <a:lnTo>
                    <a:pt x="359054" y="1796275"/>
                  </a:lnTo>
                  <a:lnTo>
                    <a:pt x="355714" y="1790700"/>
                  </a:lnTo>
                  <a:lnTo>
                    <a:pt x="362000" y="1790700"/>
                  </a:lnTo>
                  <a:lnTo>
                    <a:pt x="356349" y="1778000"/>
                  </a:lnTo>
                  <a:lnTo>
                    <a:pt x="357987" y="1778000"/>
                  </a:lnTo>
                  <a:lnTo>
                    <a:pt x="350862" y="1765300"/>
                  </a:lnTo>
                  <a:lnTo>
                    <a:pt x="345948" y="1765300"/>
                  </a:lnTo>
                  <a:lnTo>
                    <a:pt x="348957" y="1752600"/>
                  </a:lnTo>
                  <a:lnTo>
                    <a:pt x="361327" y="1752600"/>
                  </a:lnTo>
                  <a:lnTo>
                    <a:pt x="357720" y="1739900"/>
                  </a:lnTo>
                  <a:lnTo>
                    <a:pt x="354863" y="1739900"/>
                  </a:lnTo>
                  <a:lnTo>
                    <a:pt x="347091" y="1727200"/>
                  </a:lnTo>
                  <a:lnTo>
                    <a:pt x="349796" y="1727200"/>
                  </a:lnTo>
                  <a:lnTo>
                    <a:pt x="343890" y="1714500"/>
                  </a:lnTo>
                  <a:lnTo>
                    <a:pt x="357708" y="1714500"/>
                  </a:lnTo>
                  <a:lnTo>
                    <a:pt x="349796" y="1701800"/>
                  </a:lnTo>
                  <a:lnTo>
                    <a:pt x="354025" y="1701800"/>
                  </a:lnTo>
                  <a:lnTo>
                    <a:pt x="366699" y="1714500"/>
                  </a:lnTo>
                  <a:lnTo>
                    <a:pt x="364159" y="1701800"/>
                  </a:lnTo>
                  <a:lnTo>
                    <a:pt x="361632" y="1701800"/>
                  </a:lnTo>
                  <a:lnTo>
                    <a:pt x="364172" y="1689100"/>
                  </a:lnTo>
                  <a:lnTo>
                    <a:pt x="361988" y="1689100"/>
                  </a:lnTo>
                  <a:lnTo>
                    <a:pt x="365010" y="1676400"/>
                  </a:lnTo>
                  <a:lnTo>
                    <a:pt x="374370" y="1676400"/>
                  </a:lnTo>
                  <a:lnTo>
                    <a:pt x="376516" y="1689100"/>
                  </a:lnTo>
                  <a:lnTo>
                    <a:pt x="386130" y="1689100"/>
                  </a:lnTo>
                  <a:lnTo>
                    <a:pt x="382498" y="1676400"/>
                  </a:lnTo>
                  <a:lnTo>
                    <a:pt x="376732" y="1676400"/>
                  </a:lnTo>
                  <a:lnTo>
                    <a:pt x="372706" y="1663700"/>
                  </a:lnTo>
                  <a:lnTo>
                    <a:pt x="374307" y="1651000"/>
                  </a:lnTo>
                  <a:lnTo>
                    <a:pt x="371767" y="1663700"/>
                  </a:lnTo>
                  <a:lnTo>
                    <a:pt x="362318" y="1651000"/>
                  </a:lnTo>
                  <a:lnTo>
                    <a:pt x="374307" y="1651000"/>
                  </a:lnTo>
                  <a:lnTo>
                    <a:pt x="388848" y="1651000"/>
                  </a:lnTo>
                  <a:lnTo>
                    <a:pt x="386765" y="1638300"/>
                  </a:lnTo>
                  <a:lnTo>
                    <a:pt x="382460" y="1638300"/>
                  </a:lnTo>
                  <a:lnTo>
                    <a:pt x="377685" y="1625600"/>
                  </a:lnTo>
                  <a:lnTo>
                    <a:pt x="390359" y="1625600"/>
                  </a:lnTo>
                  <a:lnTo>
                    <a:pt x="395300" y="1613204"/>
                  </a:lnTo>
                  <a:lnTo>
                    <a:pt x="395414" y="1612925"/>
                  </a:lnTo>
                  <a:lnTo>
                    <a:pt x="396113" y="1612925"/>
                  </a:lnTo>
                  <a:lnTo>
                    <a:pt x="392887" y="1600200"/>
                  </a:lnTo>
                  <a:lnTo>
                    <a:pt x="388480" y="1587715"/>
                  </a:lnTo>
                  <a:lnTo>
                    <a:pt x="388416" y="1587525"/>
                  </a:lnTo>
                  <a:lnTo>
                    <a:pt x="407263" y="1587525"/>
                  </a:lnTo>
                  <a:lnTo>
                    <a:pt x="403034" y="1574800"/>
                  </a:lnTo>
                  <a:lnTo>
                    <a:pt x="397954" y="1574800"/>
                  </a:lnTo>
                  <a:lnTo>
                    <a:pt x="389509" y="1562100"/>
                  </a:lnTo>
                  <a:lnTo>
                    <a:pt x="387819" y="1562100"/>
                  </a:lnTo>
                  <a:lnTo>
                    <a:pt x="380314" y="1562100"/>
                  </a:lnTo>
                  <a:lnTo>
                    <a:pt x="387502" y="1574800"/>
                  </a:lnTo>
                  <a:lnTo>
                    <a:pt x="378536" y="1574800"/>
                  </a:lnTo>
                  <a:lnTo>
                    <a:pt x="373456" y="1562100"/>
                  </a:lnTo>
                  <a:lnTo>
                    <a:pt x="379526" y="1562100"/>
                  </a:lnTo>
                  <a:lnTo>
                    <a:pt x="381800" y="1549946"/>
                  </a:lnTo>
                  <a:lnTo>
                    <a:pt x="381901" y="1549425"/>
                  </a:lnTo>
                  <a:lnTo>
                    <a:pt x="387819" y="1562100"/>
                  </a:lnTo>
                  <a:lnTo>
                    <a:pt x="385394" y="1549946"/>
                  </a:lnTo>
                  <a:lnTo>
                    <a:pt x="385292" y="1549425"/>
                  </a:lnTo>
                  <a:lnTo>
                    <a:pt x="383209" y="1549425"/>
                  </a:lnTo>
                  <a:lnTo>
                    <a:pt x="387819" y="1536700"/>
                  </a:lnTo>
                  <a:lnTo>
                    <a:pt x="391210" y="1549425"/>
                  </a:lnTo>
                  <a:lnTo>
                    <a:pt x="391871" y="1549425"/>
                  </a:lnTo>
                  <a:lnTo>
                    <a:pt x="397116" y="1562100"/>
                  </a:lnTo>
                  <a:lnTo>
                    <a:pt x="393649" y="1549425"/>
                  </a:lnTo>
                  <a:lnTo>
                    <a:pt x="414045" y="1549425"/>
                  </a:lnTo>
                  <a:lnTo>
                    <a:pt x="398526" y="1536700"/>
                  </a:lnTo>
                  <a:lnTo>
                    <a:pt x="396582" y="1536700"/>
                  </a:lnTo>
                  <a:lnTo>
                    <a:pt x="397027" y="1524000"/>
                  </a:lnTo>
                  <a:lnTo>
                    <a:pt x="408622" y="1524000"/>
                  </a:lnTo>
                  <a:lnTo>
                    <a:pt x="416547" y="1536700"/>
                  </a:lnTo>
                  <a:lnTo>
                    <a:pt x="421614" y="1536700"/>
                  </a:lnTo>
                  <a:lnTo>
                    <a:pt x="427532" y="1524000"/>
                  </a:lnTo>
                  <a:lnTo>
                    <a:pt x="424154" y="1524000"/>
                  </a:lnTo>
                  <a:lnTo>
                    <a:pt x="421386" y="1511300"/>
                  </a:lnTo>
                  <a:lnTo>
                    <a:pt x="428586" y="1511300"/>
                  </a:lnTo>
                  <a:lnTo>
                    <a:pt x="434848" y="1498600"/>
                  </a:lnTo>
                  <a:lnTo>
                    <a:pt x="429221" y="1498600"/>
                  </a:lnTo>
                  <a:lnTo>
                    <a:pt x="423062" y="1486090"/>
                  </a:lnTo>
                  <a:lnTo>
                    <a:pt x="422986" y="1485938"/>
                  </a:lnTo>
                  <a:lnTo>
                    <a:pt x="415302" y="1485938"/>
                  </a:lnTo>
                  <a:lnTo>
                    <a:pt x="407593" y="1473200"/>
                  </a:lnTo>
                  <a:lnTo>
                    <a:pt x="405561" y="1473200"/>
                  </a:lnTo>
                  <a:lnTo>
                    <a:pt x="403034" y="1466875"/>
                  </a:lnTo>
                  <a:lnTo>
                    <a:pt x="403034" y="1498600"/>
                  </a:lnTo>
                  <a:lnTo>
                    <a:pt x="390398" y="1485938"/>
                  </a:lnTo>
                  <a:lnTo>
                    <a:pt x="399656" y="1485938"/>
                  </a:lnTo>
                  <a:lnTo>
                    <a:pt x="403034" y="1498600"/>
                  </a:lnTo>
                  <a:lnTo>
                    <a:pt x="403034" y="1466875"/>
                  </a:lnTo>
                  <a:lnTo>
                    <a:pt x="400507" y="1460538"/>
                  </a:lnTo>
                  <a:lnTo>
                    <a:pt x="402221" y="1460538"/>
                  </a:lnTo>
                  <a:lnTo>
                    <a:pt x="414858" y="1473200"/>
                  </a:lnTo>
                  <a:lnTo>
                    <a:pt x="423303" y="1473200"/>
                  </a:lnTo>
                  <a:lnTo>
                    <a:pt x="406463" y="1460538"/>
                  </a:lnTo>
                  <a:lnTo>
                    <a:pt x="409079" y="1447800"/>
                  </a:lnTo>
                  <a:lnTo>
                    <a:pt x="414731" y="1435100"/>
                  </a:lnTo>
                  <a:lnTo>
                    <a:pt x="417385" y="1435100"/>
                  </a:lnTo>
                  <a:lnTo>
                    <a:pt x="422465" y="1422400"/>
                  </a:lnTo>
                  <a:lnTo>
                    <a:pt x="438772" y="1422400"/>
                  </a:lnTo>
                  <a:lnTo>
                    <a:pt x="454672" y="1435100"/>
                  </a:lnTo>
                  <a:lnTo>
                    <a:pt x="484149" y="1435100"/>
                  </a:lnTo>
                  <a:lnTo>
                    <a:pt x="484987" y="1435100"/>
                  </a:lnTo>
                  <a:lnTo>
                    <a:pt x="489534" y="1435100"/>
                  </a:lnTo>
                  <a:lnTo>
                    <a:pt x="486156" y="1422400"/>
                  </a:lnTo>
                  <a:lnTo>
                    <a:pt x="494106" y="1422400"/>
                  </a:lnTo>
                  <a:lnTo>
                    <a:pt x="495122" y="1422400"/>
                  </a:lnTo>
                  <a:lnTo>
                    <a:pt x="499351" y="1422400"/>
                  </a:lnTo>
                  <a:lnTo>
                    <a:pt x="493699" y="1412735"/>
                  </a:lnTo>
                  <a:lnTo>
                    <a:pt x="493699" y="1421460"/>
                  </a:lnTo>
                  <a:lnTo>
                    <a:pt x="485825" y="1416329"/>
                  </a:lnTo>
                  <a:lnTo>
                    <a:pt x="485825" y="1422400"/>
                  </a:lnTo>
                  <a:lnTo>
                    <a:pt x="484251" y="1434299"/>
                  </a:lnTo>
                  <a:lnTo>
                    <a:pt x="473163" y="1422400"/>
                  </a:lnTo>
                  <a:lnTo>
                    <a:pt x="485825" y="1422400"/>
                  </a:lnTo>
                  <a:lnTo>
                    <a:pt x="485825" y="1416329"/>
                  </a:lnTo>
                  <a:lnTo>
                    <a:pt x="475691" y="1409700"/>
                  </a:lnTo>
                  <a:lnTo>
                    <a:pt x="488467" y="1409700"/>
                  </a:lnTo>
                  <a:lnTo>
                    <a:pt x="493699" y="1421460"/>
                  </a:lnTo>
                  <a:lnTo>
                    <a:pt x="493699" y="1412735"/>
                  </a:lnTo>
                  <a:lnTo>
                    <a:pt x="491934" y="1409700"/>
                  </a:lnTo>
                  <a:lnTo>
                    <a:pt x="495109" y="1409700"/>
                  </a:lnTo>
                  <a:lnTo>
                    <a:pt x="494385" y="1397000"/>
                  </a:lnTo>
                  <a:lnTo>
                    <a:pt x="493344" y="1397000"/>
                  </a:lnTo>
                  <a:lnTo>
                    <a:pt x="495655" y="1384300"/>
                  </a:lnTo>
                  <a:lnTo>
                    <a:pt x="505269" y="1384300"/>
                  </a:lnTo>
                  <a:lnTo>
                    <a:pt x="495122" y="1371600"/>
                  </a:lnTo>
                  <a:lnTo>
                    <a:pt x="495973" y="1371600"/>
                  </a:lnTo>
                  <a:lnTo>
                    <a:pt x="507428" y="1384300"/>
                  </a:lnTo>
                  <a:lnTo>
                    <a:pt x="511606" y="1371600"/>
                  </a:lnTo>
                  <a:lnTo>
                    <a:pt x="519696" y="1371600"/>
                  </a:lnTo>
                  <a:lnTo>
                    <a:pt x="518261" y="1358900"/>
                  </a:lnTo>
                  <a:lnTo>
                    <a:pt x="519188" y="1358900"/>
                  </a:lnTo>
                  <a:lnTo>
                    <a:pt x="516255" y="1346200"/>
                  </a:lnTo>
                  <a:lnTo>
                    <a:pt x="525716" y="1346200"/>
                  </a:lnTo>
                  <a:lnTo>
                    <a:pt x="518261" y="1333500"/>
                  </a:lnTo>
                  <a:lnTo>
                    <a:pt x="512546" y="1333500"/>
                  </a:lnTo>
                  <a:lnTo>
                    <a:pt x="506158" y="1320876"/>
                  </a:lnTo>
                  <a:lnTo>
                    <a:pt x="518668" y="1320876"/>
                  </a:lnTo>
                  <a:lnTo>
                    <a:pt x="526910" y="1333500"/>
                  </a:lnTo>
                  <a:lnTo>
                    <a:pt x="532193" y="1333500"/>
                  </a:lnTo>
                  <a:lnTo>
                    <a:pt x="527913" y="1320876"/>
                  </a:lnTo>
                  <a:lnTo>
                    <a:pt x="532993" y="1320876"/>
                  </a:lnTo>
                  <a:lnTo>
                    <a:pt x="528078" y="1308100"/>
                  </a:lnTo>
                  <a:lnTo>
                    <a:pt x="534835" y="1308100"/>
                  </a:lnTo>
                  <a:lnTo>
                    <a:pt x="534073" y="1296644"/>
                  </a:lnTo>
                  <a:lnTo>
                    <a:pt x="533996" y="1295400"/>
                  </a:lnTo>
                  <a:lnTo>
                    <a:pt x="538073" y="1307642"/>
                  </a:lnTo>
                  <a:lnTo>
                    <a:pt x="538111" y="1307782"/>
                  </a:lnTo>
                  <a:lnTo>
                    <a:pt x="538213" y="1308100"/>
                  </a:lnTo>
                  <a:lnTo>
                    <a:pt x="537641" y="1308100"/>
                  </a:lnTo>
                  <a:lnTo>
                    <a:pt x="544385" y="1320876"/>
                  </a:lnTo>
                  <a:lnTo>
                    <a:pt x="547573" y="1320876"/>
                  </a:lnTo>
                  <a:lnTo>
                    <a:pt x="547471" y="1319390"/>
                  </a:lnTo>
                  <a:lnTo>
                    <a:pt x="547344" y="1317625"/>
                  </a:lnTo>
                  <a:lnTo>
                    <a:pt x="547268" y="1316634"/>
                  </a:lnTo>
                  <a:lnTo>
                    <a:pt x="547179" y="1315326"/>
                  </a:lnTo>
                  <a:lnTo>
                    <a:pt x="547103" y="1314246"/>
                  </a:lnTo>
                  <a:lnTo>
                    <a:pt x="546989" y="1312621"/>
                  </a:lnTo>
                  <a:lnTo>
                    <a:pt x="543687" y="1308100"/>
                  </a:lnTo>
                  <a:lnTo>
                    <a:pt x="543293" y="1308100"/>
                  </a:lnTo>
                  <a:lnTo>
                    <a:pt x="543293" y="1295400"/>
                  </a:lnTo>
                  <a:lnTo>
                    <a:pt x="552589" y="1295400"/>
                  </a:lnTo>
                  <a:lnTo>
                    <a:pt x="548297" y="1282700"/>
                  </a:lnTo>
                  <a:lnTo>
                    <a:pt x="549300" y="1282700"/>
                  </a:lnTo>
                  <a:lnTo>
                    <a:pt x="549846" y="1270000"/>
                  </a:lnTo>
                  <a:lnTo>
                    <a:pt x="546671" y="1270000"/>
                  </a:lnTo>
                  <a:lnTo>
                    <a:pt x="542277" y="1270000"/>
                  </a:lnTo>
                  <a:lnTo>
                    <a:pt x="535571" y="1257300"/>
                  </a:lnTo>
                  <a:lnTo>
                    <a:pt x="541667" y="1257300"/>
                  </a:lnTo>
                  <a:lnTo>
                    <a:pt x="546671" y="1270000"/>
                  </a:lnTo>
                  <a:lnTo>
                    <a:pt x="543610" y="1257300"/>
                  </a:lnTo>
                  <a:lnTo>
                    <a:pt x="539902" y="1244600"/>
                  </a:lnTo>
                  <a:lnTo>
                    <a:pt x="549300" y="1244600"/>
                  </a:lnTo>
                  <a:lnTo>
                    <a:pt x="550608" y="1257300"/>
                  </a:lnTo>
                  <a:lnTo>
                    <a:pt x="561136" y="1257300"/>
                  </a:lnTo>
                  <a:lnTo>
                    <a:pt x="561670" y="1270000"/>
                  </a:lnTo>
                  <a:lnTo>
                    <a:pt x="578929" y="1270000"/>
                  </a:lnTo>
                  <a:lnTo>
                    <a:pt x="577773" y="1257300"/>
                  </a:lnTo>
                  <a:lnTo>
                    <a:pt x="581304" y="1257300"/>
                  </a:lnTo>
                  <a:lnTo>
                    <a:pt x="575500" y="1244600"/>
                  </a:lnTo>
                  <a:lnTo>
                    <a:pt x="559333" y="1244600"/>
                  </a:lnTo>
                  <a:lnTo>
                    <a:pt x="561924" y="1231900"/>
                  </a:lnTo>
                  <a:lnTo>
                    <a:pt x="576237" y="1231900"/>
                  </a:lnTo>
                  <a:lnTo>
                    <a:pt x="589280" y="1244600"/>
                  </a:lnTo>
                  <a:lnTo>
                    <a:pt x="588073" y="1231900"/>
                  </a:lnTo>
                  <a:lnTo>
                    <a:pt x="579755" y="1231900"/>
                  </a:lnTo>
                  <a:lnTo>
                    <a:pt x="571588" y="1219200"/>
                  </a:lnTo>
                  <a:lnTo>
                    <a:pt x="572858" y="1219200"/>
                  </a:lnTo>
                  <a:lnTo>
                    <a:pt x="589762" y="1231900"/>
                  </a:lnTo>
                  <a:lnTo>
                    <a:pt x="588822" y="1219200"/>
                  </a:lnTo>
                  <a:lnTo>
                    <a:pt x="594271" y="1219200"/>
                  </a:lnTo>
                  <a:lnTo>
                    <a:pt x="590816" y="1206512"/>
                  </a:lnTo>
                  <a:lnTo>
                    <a:pt x="599503" y="1206512"/>
                  </a:lnTo>
                  <a:lnTo>
                    <a:pt x="596912" y="1181100"/>
                  </a:lnTo>
                  <a:lnTo>
                    <a:pt x="597357" y="1168400"/>
                  </a:lnTo>
                  <a:lnTo>
                    <a:pt x="601586" y="1181100"/>
                  </a:lnTo>
                  <a:lnTo>
                    <a:pt x="611720" y="1181100"/>
                  </a:lnTo>
                  <a:lnTo>
                    <a:pt x="614260" y="1168400"/>
                  </a:lnTo>
                  <a:lnTo>
                    <a:pt x="621868" y="1168400"/>
                  </a:lnTo>
                  <a:lnTo>
                    <a:pt x="632637" y="1155700"/>
                  </a:lnTo>
                  <a:lnTo>
                    <a:pt x="644677" y="1155700"/>
                  </a:lnTo>
                  <a:lnTo>
                    <a:pt x="633691" y="1143000"/>
                  </a:lnTo>
                  <a:lnTo>
                    <a:pt x="635139" y="1143000"/>
                  </a:lnTo>
                  <a:lnTo>
                    <a:pt x="630313" y="1130300"/>
                  </a:lnTo>
                  <a:lnTo>
                    <a:pt x="631151" y="1130300"/>
                  </a:lnTo>
                  <a:lnTo>
                    <a:pt x="640448" y="1143000"/>
                  </a:lnTo>
                  <a:lnTo>
                    <a:pt x="642988" y="1143000"/>
                  </a:lnTo>
                  <a:lnTo>
                    <a:pt x="638721" y="1130300"/>
                  </a:lnTo>
                  <a:lnTo>
                    <a:pt x="637476" y="1118412"/>
                  </a:lnTo>
                  <a:lnTo>
                    <a:pt x="637387" y="1117600"/>
                  </a:lnTo>
                  <a:lnTo>
                    <a:pt x="640969" y="1104900"/>
                  </a:lnTo>
                  <a:lnTo>
                    <a:pt x="655421" y="1104900"/>
                  </a:lnTo>
                  <a:lnTo>
                    <a:pt x="648906" y="1092200"/>
                  </a:lnTo>
                  <a:lnTo>
                    <a:pt x="649744" y="1092200"/>
                  </a:lnTo>
                  <a:lnTo>
                    <a:pt x="658075" y="1079500"/>
                  </a:lnTo>
                  <a:lnTo>
                    <a:pt x="664425" y="1066800"/>
                  </a:lnTo>
                  <a:lnTo>
                    <a:pt x="688619" y="1066800"/>
                  </a:lnTo>
                  <a:lnTo>
                    <a:pt x="683374" y="1054100"/>
                  </a:lnTo>
                  <a:lnTo>
                    <a:pt x="687247" y="1054100"/>
                  </a:lnTo>
                  <a:lnTo>
                    <a:pt x="689686" y="1041400"/>
                  </a:lnTo>
                  <a:lnTo>
                    <a:pt x="716661" y="1041400"/>
                  </a:lnTo>
                  <a:lnTo>
                    <a:pt x="711860" y="1028700"/>
                  </a:lnTo>
                  <a:lnTo>
                    <a:pt x="706412" y="1028700"/>
                  </a:lnTo>
                  <a:lnTo>
                    <a:pt x="703821" y="1016000"/>
                  </a:lnTo>
                  <a:lnTo>
                    <a:pt x="717346" y="1028700"/>
                  </a:lnTo>
                  <a:lnTo>
                    <a:pt x="706361" y="1016000"/>
                  </a:lnTo>
                  <a:lnTo>
                    <a:pt x="724103" y="1028700"/>
                  </a:lnTo>
                  <a:lnTo>
                    <a:pt x="723265" y="1016000"/>
                  </a:lnTo>
                  <a:lnTo>
                    <a:pt x="711428" y="1016000"/>
                  </a:lnTo>
                  <a:lnTo>
                    <a:pt x="713232" y="1003338"/>
                  </a:lnTo>
                  <a:lnTo>
                    <a:pt x="720229" y="1003338"/>
                  </a:lnTo>
                  <a:lnTo>
                    <a:pt x="728903" y="1016000"/>
                  </a:lnTo>
                  <a:lnTo>
                    <a:pt x="735939" y="1016000"/>
                  </a:lnTo>
                  <a:lnTo>
                    <a:pt x="735101" y="1003338"/>
                  </a:lnTo>
                  <a:lnTo>
                    <a:pt x="734250" y="1003338"/>
                  </a:lnTo>
                  <a:lnTo>
                    <a:pt x="733399" y="990600"/>
                  </a:lnTo>
                  <a:lnTo>
                    <a:pt x="736790" y="1003338"/>
                  </a:lnTo>
                  <a:lnTo>
                    <a:pt x="743559" y="1003338"/>
                  </a:lnTo>
                  <a:lnTo>
                    <a:pt x="741133" y="996035"/>
                  </a:lnTo>
                  <a:lnTo>
                    <a:pt x="746963" y="1003338"/>
                  </a:lnTo>
                  <a:lnTo>
                    <a:pt x="747623" y="1001217"/>
                  </a:lnTo>
                  <a:lnTo>
                    <a:pt x="751154" y="990600"/>
                  </a:lnTo>
                  <a:lnTo>
                    <a:pt x="764870" y="990600"/>
                  </a:lnTo>
                  <a:lnTo>
                    <a:pt x="768794" y="977900"/>
                  </a:lnTo>
                  <a:lnTo>
                    <a:pt x="772553" y="977900"/>
                  </a:lnTo>
                  <a:lnTo>
                    <a:pt x="777354" y="965200"/>
                  </a:lnTo>
                  <a:lnTo>
                    <a:pt x="776503" y="952500"/>
                  </a:lnTo>
                  <a:lnTo>
                    <a:pt x="779881" y="965200"/>
                  </a:lnTo>
                  <a:lnTo>
                    <a:pt x="796785" y="965200"/>
                  </a:lnTo>
                  <a:lnTo>
                    <a:pt x="799465" y="977900"/>
                  </a:lnTo>
                  <a:lnTo>
                    <a:pt x="794054" y="977900"/>
                  </a:lnTo>
                  <a:lnTo>
                    <a:pt x="801014" y="990600"/>
                  </a:lnTo>
                  <a:lnTo>
                    <a:pt x="789216" y="977900"/>
                  </a:lnTo>
                  <a:lnTo>
                    <a:pt x="782739" y="990600"/>
                  </a:lnTo>
                  <a:lnTo>
                    <a:pt x="781164" y="990600"/>
                  </a:lnTo>
                  <a:lnTo>
                    <a:pt x="784123" y="1003338"/>
                  </a:lnTo>
                  <a:lnTo>
                    <a:pt x="780415" y="994041"/>
                  </a:lnTo>
                  <a:lnTo>
                    <a:pt x="780415" y="1231900"/>
                  </a:lnTo>
                  <a:lnTo>
                    <a:pt x="773125" y="1231900"/>
                  </a:lnTo>
                  <a:lnTo>
                    <a:pt x="773125" y="1219200"/>
                  </a:lnTo>
                  <a:lnTo>
                    <a:pt x="778941" y="1219200"/>
                  </a:lnTo>
                  <a:lnTo>
                    <a:pt x="780415" y="1231900"/>
                  </a:lnTo>
                  <a:lnTo>
                    <a:pt x="780415" y="994041"/>
                  </a:lnTo>
                  <a:lnTo>
                    <a:pt x="779043" y="990600"/>
                  </a:lnTo>
                  <a:lnTo>
                    <a:pt x="775652" y="1003300"/>
                  </a:lnTo>
                  <a:lnTo>
                    <a:pt x="768057" y="990600"/>
                  </a:lnTo>
                  <a:lnTo>
                    <a:pt x="765517" y="990600"/>
                  </a:lnTo>
                  <a:lnTo>
                    <a:pt x="766368" y="1003338"/>
                  </a:lnTo>
                  <a:lnTo>
                    <a:pt x="765530" y="1003338"/>
                  </a:lnTo>
                  <a:lnTo>
                    <a:pt x="765835" y="1016000"/>
                  </a:lnTo>
                  <a:lnTo>
                    <a:pt x="765352" y="1028700"/>
                  </a:lnTo>
                  <a:lnTo>
                    <a:pt x="764679" y="1028103"/>
                  </a:lnTo>
                  <a:lnTo>
                    <a:pt x="764679" y="1244600"/>
                  </a:lnTo>
                  <a:lnTo>
                    <a:pt x="763828" y="1257300"/>
                  </a:lnTo>
                  <a:lnTo>
                    <a:pt x="752843" y="1257300"/>
                  </a:lnTo>
                  <a:lnTo>
                    <a:pt x="754532" y="1244600"/>
                  </a:lnTo>
                  <a:lnTo>
                    <a:pt x="764679" y="1244600"/>
                  </a:lnTo>
                  <a:lnTo>
                    <a:pt x="764679" y="1028103"/>
                  </a:lnTo>
                  <a:lnTo>
                    <a:pt x="751154" y="1016000"/>
                  </a:lnTo>
                  <a:lnTo>
                    <a:pt x="751941" y="1028700"/>
                  </a:lnTo>
                  <a:lnTo>
                    <a:pt x="751789" y="1041400"/>
                  </a:lnTo>
                  <a:lnTo>
                    <a:pt x="750671" y="1054100"/>
                  </a:lnTo>
                  <a:lnTo>
                    <a:pt x="748614" y="1066800"/>
                  </a:lnTo>
                  <a:lnTo>
                    <a:pt x="740778" y="1066800"/>
                  </a:lnTo>
                  <a:lnTo>
                    <a:pt x="741641" y="1054100"/>
                  </a:lnTo>
                  <a:lnTo>
                    <a:pt x="742200" y="1054100"/>
                  </a:lnTo>
                  <a:lnTo>
                    <a:pt x="733399" y="1041400"/>
                  </a:lnTo>
                  <a:lnTo>
                    <a:pt x="735812" y="1054100"/>
                  </a:lnTo>
                  <a:lnTo>
                    <a:pt x="739317" y="1066800"/>
                  </a:lnTo>
                  <a:lnTo>
                    <a:pt x="740181" y="1077899"/>
                  </a:lnTo>
                  <a:lnTo>
                    <a:pt x="740295" y="1079500"/>
                  </a:lnTo>
                  <a:lnTo>
                    <a:pt x="735101" y="1079500"/>
                  </a:lnTo>
                  <a:lnTo>
                    <a:pt x="730021" y="1092200"/>
                  </a:lnTo>
                  <a:lnTo>
                    <a:pt x="727494" y="1079500"/>
                  </a:lnTo>
                  <a:lnTo>
                    <a:pt x="722020" y="1079500"/>
                  </a:lnTo>
                  <a:lnTo>
                    <a:pt x="716927" y="1092200"/>
                  </a:lnTo>
                  <a:lnTo>
                    <a:pt x="712457" y="1104900"/>
                  </a:lnTo>
                  <a:lnTo>
                    <a:pt x="712419" y="1108100"/>
                  </a:lnTo>
                  <a:lnTo>
                    <a:pt x="720318" y="1117600"/>
                  </a:lnTo>
                  <a:lnTo>
                    <a:pt x="728446" y="1130300"/>
                  </a:lnTo>
                  <a:lnTo>
                    <a:pt x="734822" y="1130300"/>
                  </a:lnTo>
                  <a:lnTo>
                    <a:pt x="740168" y="1143000"/>
                  </a:lnTo>
                  <a:lnTo>
                    <a:pt x="726998" y="1130300"/>
                  </a:lnTo>
                  <a:lnTo>
                    <a:pt x="712711" y="1130300"/>
                  </a:lnTo>
                  <a:lnTo>
                    <a:pt x="697280" y="1118412"/>
                  </a:lnTo>
                  <a:lnTo>
                    <a:pt x="700443" y="1130300"/>
                  </a:lnTo>
                  <a:lnTo>
                    <a:pt x="693686" y="1117600"/>
                  </a:lnTo>
                  <a:lnTo>
                    <a:pt x="695960" y="1130300"/>
                  </a:lnTo>
                  <a:lnTo>
                    <a:pt x="699808" y="1130300"/>
                  </a:lnTo>
                  <a:lnTo>
                    <a:pt x="702716" y="1143000"/>
                  </a:lnTo>
                  <a:lnTo>
                    <a:pt x="700443" y="1143000"/>
                  </a:lnTo>
                  <a:lnTo>
                    <a:pt x="701497" y="1155700"/>
                  </a:lnTo>
                  <a:lnTo>
                    <a:pt x="693420" y="1155700"/>
                  </a:lnTo>
                  <a:lnTo>
                    <a:pt x="696849" y="1168400"/>
                  </a:lnTo>
                  <a:lnTo>
                    <a:pt x="698004" y="1180414"/>
                  </a:lnTo>
                  <a:lnTo>
                    <a:pt x="698068" y="1181100"/>
                  </a:lnTo>
                  <a:lnTo>
                    <a:pt x="692835" y="1181100"/>
                  </a:lnTo>
                  <a:lnTo>
                    <a:pt x="692835" y="1689100"/>
                  </a:lnTo>
                  <a:lnTo>
                    <a:pt x="691591" y="1701800"/>
                  </a:lnTo>
                  <a:lnTo>
                    <a:pt x="680834" y="1701800"/>
                  </a:lnTo>
                  <a:lnTo>
                    <a:pt x="680910" y="1696821"/>
                  </a:lnTo>
                  <a:lnTo>
                    <a:pt x="681012" y="1689100"/>
                  </a:lnTo>
                  <a:lnTo>
                    <a:pt x="692835" y="1689100"/>
                  </a:lnTo>
                  <a:lnTo>
                    <a:pt x="692835" y="1181100"/>
                  </a:lnTo>
                  <a:lnTo>
                    <a:pt x="676783" y="1181100"/>
                  </a:lnTo>
                  <a:lnTo>
                    <a:pt x="676300" y="1193800"/>
                  </a:lnTo>
                  <a:lnTo>
                    <a:pt x="678802" y="1193800"/>
                  </a:lnTo>
                  <a:lnTo>
                    <a:pt x="675894" y="1206106"/>
                  </a:lnTo>
                  <a:lnTo>
                    <a:pt x="670864" y="1193800"/>
                  </a:lnTo>
                  <a:lnTo>
                    <a:pt x="669201" y="1206296"/>
                  </a:lnTo>
                  <a:lnTo>
                    <a:pt x="669175" y="1206512"/>
                  </a:lnTo>
                  <a:lnTo>
                    <a:pt x="675932" y="1206512"/>
                  </a:lnTo>
                  <a:lnTo>
                    <a:pt x="685241" y="1206512"/>
                  </a:lnTo>
                  <a:lnTo>
                    <a:pt x="691781" y="1219200"/>
                  </a:lnTo>
                  <a:lnTo>
                    <a:pt x="691997" y="1219200"/>
                  </a:lnTo>
                  <a:lnTo>
                    <a:pt x="689457" y="1231900"/>
                  </a:lnTo>
                  <a:lnTo>
                    <a:pt x="677633" y="1219200"/>
                  </a:lnTo>
                  <a:lnTo>
                    <a:pt x="686079" y="1231900"/>
                  </a:lnTo>
                  <a:lnTo>
                    <a:pt x="678154" y="1231900"/>
                  </a:lnTo>
                  <a:lnTo>
                    <a:pt x="678154" y="1828800"/>
                  </a:lnTo>
                  <a:lnTo>
                    <a:pt x="676783" y="1828800"/>
                  </a:lnTo>
                  <a:lnTo>
                    <a:pt x="676579" y="1823288"/>
                  </a:lnTo>
                  <a:lnTo>
                    <a:pt x="676478" y="1820329"/>
                  </a:lnTo>
                  <a:lnTo>
                    <a:pt x="676363" y="1817103"/>
                  </a:lnTo>
                  <a:lnTo>
                    <a:pt x="676325" y="1816100"/>
                  </a:lnTo>
                  <a:lnTo>
                    <a:pt x="678078" y="1828241"/>
                  </a:lnTo>
                  <a:lnTo>
                    <a:pt x="678154" y="1828800"/>
                  </a:lnTo>
                  <a:lnTo>
                    <a:pt x="678154" y="1231900"/>
                  </a:lnTo>
                  <a:lnTo>
                    <a:pt x="667702" y="1231900"/>
                  </a:lnTo>
                  <a:lnTo>
                    <a:pt x="664984" y="1226629"/>
                  </a:lnTo>
                  <a:lnTo>
                    <a:pt x="664984" y="1854250"/>
                  </a:lnTo>
                  <a:lnTo>
                    <a:pt x="656551" y="1841550"/>
                  </a:lnTo>
                  <a:lnTo>
                    <a:pt x="656856" y="1841982"/>
                  </a:lnTo>
                  <a:lnTo>
                    <a:pt x="664984" y="1854250"/>
                  </a:lnTo>
                  <a:lnTo>
                    <a:pt x="664984" y="1226629"/>
                  </a:lnTo>
                  <a:lnTo>
                    <a:pt x="661162" y="1219200"/>
                  </a:lnTo>
                  <a:lnTo>
                    <a:pt x="656513" y="1219200"/>
                  </a:lnTo>
                  <a:lnTo>
                    <a:pt x="662101" y="1231900"/>
                  </a:lnTo>
                  <a:lnTo>
                    <a:pt x="662279" y="1241501"/>
                  </a:lnTo>
                  <a:lnTo>
                    <a:pt x="664946" y="1244600"/>
                  </a:lnTo>
                  <a:lnTo>
                    <a:pt x="662330" y="1244600"/>
                  </a:lnTo>
                  <a:lnTo>
                    <a:pt x="662279" y="1241501"/>
                  </a:lnTo>
                  <a:lnTo>
                    <a:pt x="653973" y="1231900"/>
                  </a:lnTo>
                  <a:lnTo>
                    <a:pt x="655662" y="1244600"/>
                  </a:lnTo>
                  <a:lnTo>
                    <a:pt x="656513" y="1244600"/>
                  </a:lnTo>
                  <a:lnTo>
                    <a:pt x="658406" y="1244600"/>
                  </a:lnTo>
                  <a:lnTo>
                    <a:pt x="663663" y="1257300"/>
                  </a:lnTo>
                  <a:lnTo>
                    <a:pt x="657352" y="1257300"/>
                  </a:lnTo>
                  <a:lnTo>
                    <a:pt x="656513" y="1244600"/>
                  </a:lnTo>
                  <a:lnTo>
                    <a:pt x="652297" y="1257300"/>
                  </a:lnTo>
                  <a:lnTo>
                    <a:pt x="651332" y="1257300"/>
                  </a:lnTo>
                  <a:lnTo>
                    <a:pt x="650214" y="1270000"/>
                  </a:lnTo>
                  <a:lnTo>
                    <a:pt x="635698" y="1270000"/>
                  </a:lnTo>
                  <a:lnTo>
                    <a:pt x="634949" y="1257300"/>
                  </a:lnTo>
                  <a:lnTo>
                    <a:pt x="627773" y="1257300"/>
                  </a:lnTo>
                  <a:lnTo>
                    <a:pt x="627900" y="1263916"/>
                  </a:lnTo>
                  <a:lnTo>
                    <a:pt x="628015" y="1270000"/>
                  </a:lnTo>
                  <a:lnTo>
                    <a:pt x="630313" y="1282700"/>
                  </a:lnTo>
                  <a:lnTo>
                    <a:pt x="631342" y="1295400"/>
                  </a:lnTo>
                  <a:lnTo>
                    <a:pt x="631151" y="1295400"/>
                  </a:lnTo>
                  <a:lnTo>
                    <a:pt x="639356" y="1308100"/>
                  </a:lnTo>
                  <a:lnTo>
                    <a:pt x="633691" y="1308100"/>
                  </a:lnTo>
                  <a:lnTo>
                    <a:pt x="633691" y="1333500"/>
                  </a:lnTo>
                  <a:lnTo>
                    <a:pt x="622287" y="1333500"/>
                  </a:lnTo>
                  <a:lnTo>
                    <a:pt x="627011" y="1320876"/>
                  </a:lnTo>
                  <a:lnTo>
                    <a:pt x="633691" y="1333500"/>
                  </a:lnTo>
                  <a:lnTo>
                    <a:pt x="633691" y="1308100"/>
                  </a:lnTo>
                  <a:lnTo>
                    <a:pt x="609142" y="1308100"/>
                  </a:lnTo>
                  <a:lnTo>
                    <a:pt x="609206" y="1320876"/>
                  </a:lnTo>
                  <a:lnTo>
                    <a:pt x="611149" y="1333500"/>
                  </a:lnTo>
                  <a:lnTo>
                    <a:pt x="599897" y="1333500"/>
                  </a:lnTo>
                  <a:lnTo>
                    <a:pt x="599897" y="1409700"/>
                  </a:lnTo>
                  <a:lnTo>
                    <a:pt x="598335" y="1421460"/>
                  </a:lnTo>
                  <a:lnTo>
                    <a:pt x="598208" y="1422400"/>
                  </a:lnTo>
                  <a:lnTo>
                    <a:pt x="598208" y="1968512"/>
                  </a:lnTo>
                  <a:lnTo>
                    <a:pt x="598208" y="1981200"/>
                  </a:lnTo>
                  <a:lnTo>
                    <a:pt x="588911" y="1981200"/>
                  </a:lnTo>
                  <a:lnTo>
                    <a:pt x="588911" y="1968512"/>
                  </a:lnTo>
                  <a:lnTo>
                    <a:pt x="598208" y="1968512"/>
                  </a:lnTo>
                  <a:lnTo>
                    <a:pt x="598208" y="1422400"/>
                  </a:lnTo>
                  <a:lnTo>
                    <a:pt x="593039" y="1409700"/>
                  </a:lnTo>
                  <a:lnTo>
                    <a:pt x="599897" y="1409700"/>
                  </a:lnTo>
                  <a:lnTo>
                    <a:pt x="599897" y="1333500"/>
                  </a:lnTo>
                  <a:lnTo>
                    <a:pt x="599046" y="1333500"/>
                  </a:lnTo>
                  <a:lnTo>
                    <a:pt x="598284" y="1344968"/>
                  </a:lnTo>
                  <a:lnTo>
                    <a:pt x="598208" y="1346200"/>
                  </a:lnTo>
                  <a:lnTo>
                    <a:pt x="599046" y="1346200"/>
                  </a:lnTo>
                  <a:lnTo>
                    <a:pt x="596519" y="1358900"/>
                  </a:lnTo>
                  <a:lnTo>
                    <a:pt x="588708" y="1358900"/>
                  </a:lnTo>
                  <a:lnTo>
                    <a:pt x="588873" y="1365669"/>
                  </a:lnTo>
                  <a:lnTo>
                    <a:pt x="588924" y="1367599"/>
                  </a:lnTo>
                  <a:lnTo>
                    <a:pt x="589013" y="1371600"/>
                  </a:lnTo>
                  <a:lnTo>
                    <a:pt x="590753" y="1384300"/>
                  </a:lnTo>
                  <a:lnTo>
                    <a:pt x="576237" y="1397000"/>
                  </a:lnTo>
                  <a:lnTo>
                    <a:pt x="578358" y="1397000"/>
                  </a:lnTo>
                  <a:lnTo>
                    <a:pt x="581456" y="1409446"/>
                  </a:lnTo>
                  <a:lnTo>
                    <a:pt x="581520" y="1409700"/>
                  </a:lnTo>
                  <a:lnTo>
                    <a:pt x="576656" y="1409700"/>
                  </a:lnTo>
                  <a:lnTo>
                    <a:pt x="583628" y="1422400"/>
                  </a:lnTo>
                  <a:lnTo>
                    <a:pt x="583844" y="1422400"/>
                  </a:lnTo>
                  <a:lnTo>
                    <a:pt x="590600" y="1435100"/>
                  </a:lnTo>
                  <a:lnTo>
                    <a:pt x="588911" y="1435100"/>
                  </a:lnTo>
                  <a:lnTo>
                    <a:pt x="588911" y="1485938"/>
                  </a:lnTo>
                  <a:lnTo>
                    <a:pt x="588365" y="1498600"/>
                  </a:lnTo>
                  <a:lnTo>
                    <a:pt x="578104" y="1498600"/>
                  </a:lnTo>
                  <a:lnTo>
                    <a:pt x="577100" y="1486090"/>
                  </a:lnTo>
                  <a:lnTo>
                    <a:pt x="577088" y="1485938"/>
                  </a:lnTo>
                  <a:lnTo>
                    <a:pt x="588911" y="1485938"/>
                  </a:lnTo>
                  <a:lnTo>
                    <a:pt x="588911" y="1435100"/>
                  </a:lnTo>
                  <a:lnTo>
                    <a:pt x="579196" y="1435100"/>
                  </a:lnTo>
                  <a:lnTo>
                    <a:pt x="582333" y="1447800"/>
                  </a:lnTo>
                  <a:lnTo>
                    <a:pt x="577088" y="1447800"/>
                  </a:lnTo>
                  <a:lnTo>
                    <a:pt x="574548" y="1435100"/>
                  </a:lnTo>
                  <a:lnTo>
                    <a:pt x="574548" y="1587525"/>
                  </a:lnTo>
                  <a:lnTo>
                    <a:pt x="573392" y="1600200"/>
                  </a:lnTo>
                  <a:lnTo>
                    <a:pt x="570318" y="1612925"/>
                  </a:lnTo>
                  <a:lnTo>
                    <a:pt x="567893" y="1612925"/>
                  </a:lnTo>
                  <a:lnTo>
                    <a:pt x="568629" y="1625600"/>
                  </a:lnTo>
                  <a:lnTo>
                    <a:pt x="550189" y="1625600"/>
                  </a:lnTo>
                  <a:lnTo>
                    <a:pt x="548106" y="1613204"/>
                  </a:lnTo>
                  <a:lnTo>
                    <a:pt x="548068" y="1612925"/>
                  </a:lnTo>
                  <a:lnTo>
                    <a:pt x="545922" y="1600200"/>
                  </a:lnTo>
                  <a:lnTo>
                    <a:pt x="554482" y="1587525"/>
                  </a:lnTo>
                  <a:lnTo>
                    <a:pt x="574548" y="1587525"/>
                  </a:lnTo>
                  <a:lnTo>
                    <a:pt x="574548" y="1435100"/>
                  </a:lnTo>
                  <a:lnTo>
                    <a:pt x="577926" y="1435100"/>
                  </a:lnTo>
                  <a:lnTo>
                    <a:pt x="576287" y="1422400"/>
                  </a:lnTo>
                  <a:lnTo>
                    <a:pt x="571169" y="1422400"/>
                  </a:lnTo>
                  <a:lnTo>
                    <a:pt x="573366" y="1434299"/>
                  </a:lnTo>
                  <a:lnTo>
                    <a:pt x="573430" y="1434642"/>
                  </a:lnTo>
                  <a:lnTo>
                    <a:pt x="573519" y="1435100"/>
                  </a:lnTo>
                  <a:lnTo>
                    <a:pt x="550887" y="1435100"/>
                  </a:lnTo>
                  <a:lnTo>
                    <a:pt x="564883" y="1447800"/>
                  </a:lnTo>
                  <a:lnTo>
                    <a:pt x="565899" y="1460538"/>
                  </a:lnTo>
                  <a:lnTo>
                    <a:pt x="564692" y="1460538"/>
                  </a:lnTo>
                  <a:lnTo>
                    <a:pt x="572008" y="1473200"/>
                  </a:lnTo>
                  <a:lnTo>
                    <a:pt x="562114" y="1460538"/>
                  </a:lnTo>
                  <a:lnTo>
                    <a:pt x="560184" y="1460538"/>
                  </a:lnTo>
                  <a:lnTo>
                    <a:pt x="560184" y="1511300"/>
                  </a:lnTo>
                  <a:lnTo>
                    <a:pt x="558495" y="1524000"/>
                  </a:lnTo>
                  <a:lnTo>
                    <a:pt x="554278" y="1511300"/>
                  </a:lnTo>
                  <a:lnTo>
                    <a:pt x="560184" y="1511300"/>
                  </a:lnTo>
                  <a:lnTo>
                    <a:pt x="560184" y="1460538"/>
                  </a:lnTo>
                  <a:lnTo>
                    <a:pt x="527405" y="1460538"/>
                  </a:lnTo>
                  <a:lnTo>
                    <a:pt x="533146" y="1473200"/>
                  </a:lnTo>
                  <a:lnTo>
                    <a:pt x="533996" y="1473200"/>
                  </a:lnTo>
                  <a:lnTo>
                    <a:pt x="535635" y="1485938"/>
                  </a:lnTo>
                  <a:lnTo>
                    <a:pt x="520230" y="1485938"/>
                  </a:lnTo>
                  <a:lnTo>
                    <a:pt x="524700" y="1498600"/>
                  </a:lnTo>
                  <a:lnTo>
                    <a:pt x="529971" y="1511300"/>
                  </a:lnTo>
                  <a:lnTo>
                    <a:pt x="537057" y="1511300"/>
                  </a:lnTo>
                  <a:lnTo>
                    <a:pt x="544309" y="1524000"/>
                  </a:lnTo>
                  <a:lnTo>
                    <a:pt x="550049" y="1536700"/>
                  </a:lnTo>
                  <a:lnTo>
                    <a:pt x="541604" y="1536700"/>
                  </a:lnTo>
                  <a:lnTo>
                    <a:pt x="534835" y="1524000"/>
                  </a:lnTo>
                  <a:lnTo>
                    <a:pt x="525538" y="1524000"/>
                  </a:lnTo>
                  <a:lnTo>
                    <a:pt x="525538" y="1536700"/>
                  </a:lnTo>
                  <a:lnTo>
                    <a:pt x="525741" y="1536700"/>
                  </a:lnTo>
                  <a:lnTo>
                    <a:pt x="522998" y="1549412"/>
                  </a:lnTo>
                  <a:lnTo>
                    <a:pt x="517944" y="1536700"/>
                  </a:lnTo>
                  <a:lnTo>
                    <a:pt x="512025" y="1536700"/>
                  </a:lnTo>
                  <a:lnTo>
                    <a:pt x="515416" y="1549425"/>
                  </a:lnTo>
                  <a:lnTo>
                    <a:pt x="522160" y="1549425"/>
                  </a:lnTo>
                  <a:lnTo>
                    <a:pt x="523849" y="1562100"/>
                  </a:lnTo>
                  <a:lnTo>
                    <a:pt x="536752" y="1562100"/>
                  </a:lnTo>
                  <a:lnTo>
                    <a:pt x="535825" y="1549946"/>
                  </a:lnTo>
                  <a:lnTo>
                    <a:pt x="535686" y="1549425"/>
                  </a:lnTo>
                  <a:lnTo>
                    <a:pt x="529920" y="1549425"/>
                  </a:lnTo>
                  <a:lnTo>
                    <a:pt x="528142" y="1537119"/>
                  </a:lnTo>
                  <a:lnTo>
                    <a:pt x="528078" y="1536700"/>
                  </a:lnTo>
                  <a:lnTo>
                    <a:pt x="533476" y="1540967"/>
                  </a:lnTo>
                  <a:lnTo>
                    <a:pt x="535686" y="1549425"/>
                  </a:lnTo>
                  <a:lnTo>
                    <a:pt x="544118" y="1549425"/>
                  </a:lnTo>
                  <a:lnTo>
                    <a:pt x="527227" y="1591741"/>
                  </a:lnTo>
                  <a:lnTo>
                    <a:pt x="527227" y="2057400"/>
                  </a:lnTo>
                  <a:lnTo>
                    <a:pt x="525538" y="2057400"/>
                  </a:lnTo>
                  <a:lnTo>
                    <a:pt x="523011" y="2070100"/>
                  </a:lnTo>
                  <a:lnTo>
                    <a:pt x="512025" y="2057400"/>
                  </a:lnTo>
                  <a:lnTo>
                    <a:pt x="512978" y="2057400"/>
                  </a:lnTo>
                  <a:lnTo>
                    <a:pt x="516458" y="2044700"/>
                  </a:lnTo>
                  <a:lnTo>
                    <a:pt x="521525" y="2044700"/>
                  </a:lnTo>
                  <a:lnTo>
                    <a:pt x="527227" y="2057400"/>
                  </a:lnTo>
                  <a:lnTo>
                    <a:pt x="527227" y="1591741"/>
                  </a:lnTo>
                  <a:lnTo>
                    <a:pt x="523849" y="1600200"/>
                  </a:lnTo>
                  <a:lnTo>
                    <a:pt x="508673" y="1587525"/>
                  </a:lnTo>
                  <a:lnTo>
                    <a:pt x="501040" y="1587525"/>
                  </a:lnTo>
                  <a:lnTo>
                    <a:pt x="501040" y="1600200"/>
                  </a:lnTo>
                  <a:lnTo>
                    <a:pt x="494284" y="1600200"/>
                  </a:lnTo>
                  <a:lnTo>
                    <a:pt x="491794" y="1587715"/>
                  </a:lnTo>
                  <a:lnTo>
                    <a:pt x="491744" y="1587525"/>
                  </a:lnTo>
                  <a:lnTo>
                    <a:pt x="479920" y="1587525"/>
                  </a:lnTo>
                  <a:lnTo>
                    <a:pt x="479920" y="1676400"/>
                  </a:lnTo>
                  <a:lnTo>
                    <a:pt x="479920" y="1689100"/>
                  </a:lnTo>
                  <a:lnTo>
                    <a:pt x="479069" y="1701800"/>
                  </a:lnTo>
                  <a:lnTo>
                    <a:pt x="472871" y="1689100"/>
                  </a:lnTo>
                  <a:lnTo>
                    <a:pt x="467423" y="1689100"/>
                  </a:lnTo>
                  <a:lnTo>
                    <a:pt x="469785" y="1676400"/>
                  </a:lnTo>
                  <a:lnTo>
                    <a:pt x="479920" y="1676400"/>
                  </a:lnTo>
                  <a:lnTo>
                    <a:pt x="479920" y="1587525"/>
                  </a:lnTo>
                  <a:lnTo>
                    <a:pt x="477723" y="1587525"/>
                  </a:lnTo>
                  <a:lnTo>
                    <a:pt x="469239" y="1574800"/>
                  </a:lnTo>
                  <a:lnTo>
                    <a:pt x="461327" y="1574800"/>
                  </a:lnTo>
                  <a:lnTo>
                    <a:pt x="474027" y="1587525"/>
                  </a:lnTo>
                  <a:lnTo>
                    <a:pt x="452920" y="1587525"/>
                  </a:lnTo>
                  <a:lnTo>
                    <a:pt x="474002" y="1600200"/>
                  </a:lnTo>
                  <a:lnTo>
                    <a:pt x="461327" y="1600200"/>
                  </a:lnTo>
                  <a:lnTo>
                    <a:pt x="464718" y="1612925"/>
                  </a:lnTo>
                  <a:lnTo>
                    <a:pt x="458787" y="1600200"/>
                  </a:lnTo>
                  <a:lnTo>
                    <a:pt x="458787" y="1676400"/>
                  </a:lnTo>
                  <a:lnTo>
                    <a:pt x="445884" y="1676400"/>
                  </a:lnTo>
                  <a:lnTo>
                    <a:pt x="436613" y="1663700"/>
                  </a:lnTo>
                  <a:lnTo>
                    <a:pt x="451116" y="1663700"/>
                  </a:lnTo>
                  <a:lnTo>
                    <a:pt x="458787" y="1676400"/>
                  </a:lnTo>
                  <a:lnTo>
                    <a:pt x="458787" y="1600200"/>
                  </a:lnTo>
                  <a:lnTo>
                    <a:pt x="455206" y="1600200"/>
                  </a:lnTo>
                  <a:lnTo>
                    <a:pt x="456476" y="1612925"/>
                  </a:lnTo>
                  <a:lnTo>
                    <a:pt x="456501" y="1613204"/>
                  </a:lnTo>
                  <a:lnTo>
                    <a:pt x="453428" y="1625600"/>
                  </a:lnTo>
                  <a:lnTo>
                    <a:pt x="442760" y="1612925"/>
                  </a:lnTo>
                  <a:lnTo>
                    <a:pt x="447814" y="1625600"/>
                  </a:lnTo>
                  <a:lnTo>
                    <a:pt x="424992" y="1625600"/>
                  </a:lnTo>
                  <a:lnTo>
                    <a:pt x="436219" y="1638300"/>
                  </a:lnTo>
                  <a:lnTo>
                    <a:pt x="438734" y="1638300"/>
                  </a:lnTo>
                  <a:lnTo>
                    <a:pt x="439013" y="1651000"/>
                  </a:lnTo>
                  <a:lnTo>
                    <a:pt x="423303" y="1651000"/>
                  </a:lnTo>
                  <a:lnTo>
                    <a:pt x="435749" y="1663700"/>
                  </a:lnTo>
                  <a:lnTo>
                    <a:pt x="431012" y="1663700"/>
                  </a:lnTo>
                  <a:lnTo>
                    <a:pt x="436257" y="1676400"/>
                  </a:lnTo>
                  <a:lnTo>
                    <a:pt x="432765" y="1676400"/>
                  </a:lnTo>
                  <a:lnTo>
                    <a:pt x="438518" y="1689100"/>
                  </a:lnTo>
                  <a:lnTo>
                    <a:pt x="428739" y="1689100"/>
                  </a:lnTo>
                  <a:lnTo>
                    <a:pt x="421728" y="1676400"/>
                  </a:lnTo>
                  <a:lnTo>
                    <a:pt x="418680" y="1676400"/>
                  </a:lnTo>
                  <a:lnTo>
                    <a:pt x="420776" y="1689100"/>
                  </a:lnTo>
                  <a:lnTo>
                    <a:pt x="413905" y="1689100"/>
                  </a:lnTo>
                  <a:lnTo>
                    <a:pt x="406234" y="1676400"/>
                  </a:lnTo>
                  <a:lnTo>
                    <a:pt x="403872" y="1676400"/>
                  </a:lnTo>
                  <a:lnTo>
                    <a:pt x="412330" y="1689100"/>
                  </a:lnTo>
                  <a:lnTo>
                    <a:pt x="419188" y="1701800"/>
                  </a:lnTo>
                  <a:lnTo>
                    <a:pt x="424205" y="1701800"/>
                  </a:lnTo>
                  <a:lnTo>
                    <a:pt x="424789" y="1714500"/>
                  </a:lnTo>
                  <a:lnTo>
                    <a:pt x="426313" y="1714500"/>
                  </a:lnTo>
                  <a:lnTo>
                    <a:pt x="435140" y="1727200"/>
                  </a:lnTo>
                  <a:lnTo>
                    <a:pt x="437680" y="1727200"/>
                  </a:lnTo>
                  <a:lnTo>
                    <a:pt x="443484" y="1739900"/>
                  </a:lnTo>
                  <a:lnTo>
                    <a:pt x="434822" y="1739900"/>
                  </a:lnTo>
                  <a:lnTo>
                    <a:pt x="432460" y="1727200"/>
                  </a:lnTo>
                  <a:lnTo>
                    <a:pt x="404304" y="1727200"/>
                  </a:lnTo>
                  <a:lnTo>
                    <a:pt x="406488" y="1739900"/>
                  </a:lnTo>
                  <a:lnTo>
                    <a:pt x="430072" y="1739900"/>
                  </a:lnTo>
                  <a:lnTo>
                    <a:pt x="429844" y="1747481"/>
                  </a:lnTo>
                  <a:lnTo>
                    <a:pt x="429806" y="1748536"/>
                  </a:lnTo>
                  <a:lnTo>
                    <a:pt x="429679" y="1752600"/>
                  </a:lnTo>
                  <a:lnTo>
                    <a:pt x="405561" y="1752600"/>
                  </a:lnTo>
                  <a:lnTo>
                    <a:pt x="415886" y="1765300"/>
                  </a:lnTo>
                  <a:lnTo>
                    <a:pt x="410210" y="1765300"/>
                  </a:lnTo>
                  <a:lnTo>
                    <a:pt x="418871" y="1778000"/>
                  </a:lnTo>
                  <a:lnTo>
                    <a:pt x="405561" y="1778000"/>
                  </a:lnTo>
                  <a:lnTo>
                    <a:pt x="408559" y="1790700"/>
                  </a:lnTo>
                  <a:lnTo>
                    <a:pt x="413702" y="1790700"/>
                  </a:lnTo>
                  <a:lnTo>
                    <a:pt x="418985" y="1803400"/>
                  </a:lnTo>
                  <a:lnTo>
                    <a:pt x="405561" y="1803400"/>
                  </a:lnTo>
                  <a:lnTo>
                    <a:pt x="408432" y="1816100"/>
                  </a:lnTo>
                  <a:lnTo>
                    <a:pt x="405790" y="1828241"/>
                  </a:lnTo>
                  <a:lnTo>
                    <a:pt x="405676" y="1828800"/>
                  </a:lnTo>
                  <a:lnTo>
                    <a:pt x="399237" y="1841550"/>
                  </a:lnTo>
                  <a:lnTo>
                    <a:pt x="391274" y="1841550"/>
                  </a:lnTo>
                  <a:lnTo>
                    <a:pt x="407327" y="1854250"/>
                  </a:lnTo>
                  <a:lnTo>
                    <a:pt x="406438" y="1854250"/>
                  </a:lnTo>
                  <a:lnTo>
                    <a:pt x="414020" y="1866900"/>
                  </a:lnTo>
                  <a:lnTo>
                    <a:pt x="421614" y="1866900"/>
                  </a:lnTo>
                  <a:lnTo>
                    <a:pt x="421614" y="1879600"/>
                  </a:lnTo>
                  <a:lnTo>
                    <a:pt x="408101" y="1879600"/>
                  </a:lnTo>
                  <a:lnTo>
                    <a:pt x="410679" y="1892363"/>
                  </a:lnTo>
                  <a:lnTo>
                    <a:pt x="424141" y="1892363"/>
                  </a:lnTo>
                  <a:lnTo>
                    <a:pt x="421728" y="1904428"/>
                  </a:lnTo>
                  <a:lnTo>
                    <a:pt x="421614" y="1905025"/>
                  </a:lnTo>
                  <a:lnTo>
                    <a:pt x="425005" y="1905025"/>
                  </a:lnTo>
                  <a:lnTo>
                    <a:pt x="426681" y="1917700"/>
                  </a:lnTo>
                  <a:lnTo>
                    <a:pt x="425843" y="1930400"/>
                  </a:lnTo>
                  <a:lnTo>
                    <a:pt x="423913" y="1930400"/>
                  </a:lnTo>
                  <a:lnTo>
                    <a:pt x="423938" y="1943100"/>
                  </a:lnTo>
                  <a:lnTo>
                    <a:pt x="439369" y="1943100"/>
                  </a:lnTo>
                  <a:lnTo>
                    <a:pt x="430517" y="1955800"/>
                  </a:lnTo>
                  <a:lnTo>
                    <a:pt x="418211" y="1955800"/>
                  </a:lnTo>
                  <a:lnTo>
                    <a:pt x="413169" y="1968512"/>
                  </a:lnTo>
                  <a:lnTo>
                    <a:pt x="438505" y="1968512"/>
                  </a:lnTo>
                  <a:lnTo>
                    <a:pt x="422465" y="1981200"/>
                  </a:lnTo>
                  <a:lnTo>
                    <a:pt x="442226" y="1981200"/>
                  </a:lnTo>
                  <a:lnTo>
                    <a:pt x="438835" y="1993900"/>
                  </a:lnTo>
                  <a:lnTo>
                    <a:pt x="432117" y="1993900"/>
                  </a:lnTo>
                  <a:lnTo>
                    <a:pt x="424967" y="2006650"/>
                  </a:lnTo>
                  <a:lnTo>
                    <a:pt x="434340" y="2006650"/>
                  </a:lnTo>
                  <a:lnTo>
                    <a:pt x="429539" y="2019300"/>
                  </a:lnTo>
                  <a:lnTo>
                    <a:pt x="435978" y="2019300"/>
                  </a:lnTo>
                  <a:lnTo>
                    <a:pt x="439356" y="2013673"/>
                  </a:lnTo>
                  <a:lnTo>
                    <a:pt x="443484" y="2006777"/>
                  </a:lnTo>
                  <a:lnTo>
                    <a:pt x="443560" y="2006650"/>
                  </a:lnTo>
                  <a:lnTo>
                    <a:pt x="443534" y="2006777"/>
                  </a:lnTo>
                  <a:lnTo>
                    <a:pt x="439356" y="2013673"/>
                  </a:lnTo>
                  <a:lnTo>
                    <a:pt x="435991" y="2019300"/>
                  </a:lnTo>
                  <a:lnTo>
                    <a:pt x="439369" y="2032000"/>
                  </a:lnTo>
                  <a:lnTo>
                    <a:pt x="434289" y="2032000"/>
                  </a:lnTo>
                  <a:lnTo>
                    <a:pt x="435140" y="2044700"/>
                  </a:lnTo>
                  <a:lnTo>
                    <a:pt x="447814" y="2057400"/>
                  </a:lnTo>
                  <a:lnTo>
                    <a:pt x="459701" y="2057400"/>
                  </a:lnTo>
                  <a:lnTo>
                    <a:pt x="466928" y="2044700"/>
                  </a:lnTo>
                  <a:lnTo>
                    <a:pt x="475399" y="2044700"/>
                  </a:lnTo>
                  <a:lnTo>
                    <a:pt x="474395" y="2048827"/>
                  </a:lnTo>
                  <a:lnTo>
                    <a:pt x="479069" y="2044700"/>
                  </a:lnTo>
                  <a:lnTo>
                    <a:pt x="480326" y="2044700"/>
                  </a:lnTo>
                  <a:lnTo>
                    <a:pt x="474319" y="2057400"/>
                  </a:lnTo>
                  <a:lnTo>
                    <a:pt x="472313" y="2057400"/>
                  </a:lnTo>
                  <a:lnTo>
                    <a:pt x="474395" y="2048827"/>
                  </a:lnTo>
                  <a:lnTo>
                    <a:pt x="464705" y="2057400"/>
                  </a:lnTo>
                  <a:lnTo>
                    <a:pt x="468934" y="2057400"/>
                  </a:lnTo>
                  <a:lnTo>
                    <a:pt x="464705" y="2070100"/>
                  </a:lnTo>
                  <a:lnTo>
                    <a:pt x="456793" y="2070100"/>
                  </a:lnTo>
                  <a:lnTo>
                    <a:pt x="456488" y="2082800"/>
                  </a:lnTo>
                  <a:lnTo>
                    <a:pt x="464972" y="2082800"/>
                  </a:lnTo>
                  <a:lnTo>
                    <a:pt x="470623" y="2095500"/>
                  </a:lnTo>
                  <a:lnTo>
                    <a:pt x="497890" y="2095500"/>
                  </a:lnTo>
                  <a:lnTo>
                    <a:pt x="504418" y="2082800"/>
                  </a:lnTo>
                  <a:lnTo>
                    <a:pt x="503580" y="2108200"/>
                  </a:lnTo>
                  <a:lnTo>
                    <a:pt x="504418" y="2108200"/>
                  </a:lnTo>
                  <a:lnTo>
                    <a:pt x="507796" y="2120900"/>
                  </a:lnTo>
                  <a:lnTo>
                    <a:pt x="517093" y="2108200"/>
                  </a:lnTo>
                  <a:lnTo>
                    <a:pt x="521919" y="2108200"/>
                  </a:lnTo>
                  <a:lnTo>
                    <a:pt x="520369" y="2120900"/>
                  </a:lnTo>
                  <a:lnTo>
                    <a:pt x="519264" y="2120900"/>
                  </a:lnTo>
                  <a:lnTo>
                    <a:pt x="524484" y="2133600"/>
                  </a:lnTo>
                  <a:lnTo>
                    <a:pt x="541604" y="2133600"/>
                  </a:lnTo>
                  <a:lnTo>
                    <a:pt x="544131" y="2120900"/>
                  </a:lnTo>
                  <a:lnTo>
                    <a:pt x="549198" y="2120900"/>
                  </a:lnTo>
                  <a:lnTo>
                    <a:pt x="555523" y="2108200"/>
                  </a:lnTo>
                  <a:lnTo>
                    <a:pt x="581304" y="2108200"/>
                  </a:lnTo>
                  <a:lnTo>
                    <a:pt x="573659" y="2120900"/>
                  </a:lnTo>
                  <a:lnTo>
                    <a:pt x="567677" y="2133600"/>
                  </a:lnTo>
                  <a:lnTo>
                    <a:pt x="564083" y="2146300"/>
                  </a:lnTo>
                  <a:lnTo>
                    <a:pt x="554278" y="2146300"/>
                  </a:lnTo>
                  <a:lnTo>
                    <a:pt x="555358" y="2159000"/>
                  </a:lnTo>
                  <a:lnTo>
                    <a:pt x="557860" y="2171700"/>
                  </a:lnTo>
                  <a:lnTo>
                    <a:pt x="562584" y="2171700"/>
                  </a:lnTo>
                  <a:lnTo>
                    <a:pt x="570318" y="2159000"/>
                  </a:lnTo>
                  <a:lnTo>
                    <a:pt x="578777" y="2159000"/>
                  </a:lnTo>
                  <a:lnTo>
                    <a:pt x="577926" y="2171700"/>
                  </a:lnTo>
                  <a:lnTo>
                    <a:pt x="599897" y="2171700"/>
                  </a:lnTo>
                  <a:lnTo>
                    <a:pt x="603275" y="2184400"/>
                  </a:lnTo>
                  <a:lnTo>
                    <a:pt x="610882" y="2171700"/>
                  </a:lnTo>
                  <a:lnTo>
                    <a:pt x="609765" y="2184400"/>
                  </a:lnTo>
                  <a:lnTo>
                    <a:pt x="612038" y="2197100"/>
                  </a:lnTo>
                  <a:lnTo>
                    <a:pt x="640448" y="2197100"/>
                  </a:lnTo>
                  <a:lnTo>
                    <a:pt x="642124" y="2209647"/>
                  </a:lnTo>
                  <a:lnTo>
                    <a:pt x="642353" y="2208187"/>
                  </a:lnTo>
                  <a:lnTo>
                    <a:pt x="643839" y="2197100"/>
                  </a:lnTo>
                  <a:lnTo>
                    <a:pt x="646277" y="2197100"/>
                  </a:lnTo>
                  <a:lnTo>
                    <a:pt x="646823" y="2208187"/>
                  </a:lnTo>
                  <a:lnTo>
                    <a:pt x="646899" y="2209800"/>
                  </a:lnTo>
                  <a:lnTo>
                    <a:pt x="649744" y="2209800"/>
                  </a:lnTo>
                  <a:lnTo>
                    <a:pt x="647217" y="2197100"/>
                  </a:lnTo>
                  <a:lnTo>
                    <a:pt x="674243" y="2197100"/>
                  </a:lnTo>
                  <a:lnTo>
                    <a:pt x="680097" y="2209647"/>
                  </a:lnTo>
                  <a:lnTo>
                    <a:pt x="680161" y="2209800"/>
                  </a:lnTo>
                  <a:lnTo>
                    <a:pt x="686930" y="2209800"/>
                  </a:lnTo>
                  <a:lnTo>
                    <a:pt x="706361" y="2222500"/>
                  </a:lnTo>
                  <a:lnTo>
                    <a:pt x="719886" y="2222500"/>
                  </a:lnTo>
                  <a:lnTo>
                    <a:pt x="726643" y="2235200"/>
                  </a:lnTo>
                  <a:lnTo>
                    <a:pt x="731532" y="2222500"/>
                  </a:lnTo>
                  <a:lnTo>
                    <a:pt x="733399" y="2209800"/>
                  </a:lnTo>
                  <a:lnTo>
                    <a:pt x="735914" y="2197100"/>
                  </a:lnTo>
                  <a:lnTo>
                    <a:pt x="742696" y="2197100"/>
                  </a:lnTo>
                  <a:lnTo>
                    <a:pt x="741006" y="2222500"/>
                  </a:lnTo>
                  <a:lnTo>
                    <a:pt x="745236" y="2209800"/>
                  </a:lnTo>
                  <a:lnTo>
                    <a:pt x="778192" y="2209800"/>
                  </a:lnTo>
                  <a:lnTo>
                    <a:pt x="786650" y="2197100"/>
                  </a:lnTo>
                  <a:lnTo>
                    <a:pt x="795096" y="2197100"/>
                  </a:lnTo>
                  <a:lnTo>
                    <a:pt x="793419" y="2209647"/>
                  </a:lnTo>
                  <a:lnTo>
                    <a:pt x="793407" y="2209800"/>
                  </a:lnTo>
                  <a:lnTo>
                    <a:pt x="802703" y="2209800"/>
                  </a:lnTo>
                  <a:lnTo>
                    <a:pt x="804392" y="2197100"/>
                  </a:lnTo>
                  <a:lnTo>
                    <a:pt x="808570" y="2209647"/>
                  </a:lnTo>
                  <a:lnTo>
                    <a:pt x="808621" y="2209800"/>
                  </a:lnTo>
                  <a:lnTo>
                    <a:pt x="816216" y="2209800"/>
                  </a:lnTo>
                  <a:lnTo>
                    <a:pt x="823087" y="2222500"/>
                  </a:lnTo>
                  <a:lnTo>
                    <a:pt x="823087" y="1866900"/>
                  </a:lnTo>
                  <a:lnTo>
                    <a:pt x="812317" y="1866900"/>
                  </a:lnTo>
                  <a:lnTo>
                    <a:pt x="814628" y="1879600"/>
                  </a:lnTo>
                  <a:lnTo>
                    <a:pt x="808507" y="1879600"/>
                  </a:lnTo>
                  <a:lnTo>
                    <a:pt x="811999" y="1892363"/>
                  </a:lnTo>
                  <a:lnTo>
                    <a:pt x="815390" y="1892363"/>
                  </a:lnTo>
                  <a:lnTo>
                    <a:pt x="816991" y="1904428"/>
                  </a:lnTo>
                  <a:lnTo>
                    <a:pt x="817079" y="1905025"/>
                  </a:lnTo>
                  <a:lnTo>
                    <a:pt x="812850" y="1905025"/>
                  </a:lnTo>
                  <a:lnTo>
                    <a:pt x="810323" y="1892363"/>
                  </a:lnTo>
                  <a:lnTo>
                    <a:pt x="808634" y="1892363"/>
                  </a:lnTo>
                  <a:lnTo>
                    <a:pt x="812012" y="1905025"/>
                  </a:lnTo>
                  <a:lnTo>
                    <a:pt x="808634" y="1905025"/>
                  </a:lnTo>
                  <a:lnTo>
                    <a:pt x="801052" y="1892363"/>
                  </a:lnTo>
                  <a:lnTo>
                    <a:pt x="796671" y="1892363"/>
                  </a:lnTo>
                  <a:lnTo>
                    <a:pt x="802690" y="1905000"/>
                  </a:lnTo>
                  <a:lnTo>
                    <a:pt x="790943" y="1892363"/>
                  </a:lnTo>
                  <a:lnTo>
                    <a:pt x="790079" y="1892363"/>
                  </a:lnTo>
                  <a:lnTo>
                    <a:pt x="799350" y="1905025"/>
                  </a:lnTo>
                  <a:lnTo>
                    <a:pt x="797674" y="1905025"/>
                  </a:lnTo>
                  <a:lnTo>
                    <a:pt x="786942" y="1896071"/>
                  </a:lnTo>
                  <a:lnTo>
                    <a:pt x="789635" y="1905025"/>
                  </a:lnTo>
                  <a:lnTo>
                    <a:pt x="792581" y="1905025"/>
                  </a:lnTo>
                  <a:lnTo>
                    <a:pt x="798474" y="1917700"/>
                  </a:lnTo>
                  <a:lnTo>
                    <a:pt x="797420" y="1917700"/>
                  </a:lnTo>
                  <a:lnTo>
                    <a:pt x="797420" y="2146300"/>
                  </a:lnTo>
                  <a:lnTo>
                    <a:pt x="793534" y="2159000"/>
                  </a:lnTo>
                  <a:lnTo>
                    <a:pt x="794258" y="2146300"/>
                  </a:lnTo>
                  <a:lnTo>
                    <a:pt x="797420" y="2146300"/>
                  </a:lnTo>
                  <a:lnTo>
                    <a:pt x="797420" y="1917700"/>
                  </a:lnTo>
                  <a:lnTo>
                    <a:pt x="795096" y="1917700"/>
                  </a:lnTo>
                  <a:lnTo>
                    <a:pt x="788035" y="1904428"/>
                  </a:lnTo>
                  <a:lnTo>
                    <a:pt x="781405" y="1894560"/>
                  </a:lnTo>
                  <a:lnTo>
                    <a:pt x="781405" y="1894840"/>
                  </a:lnTo>
                  <a:lnTo>
                    <a:pt x="781291" y="1894382"/>
                  </a:lnTo>
                  <a:lnTo>
                    <a:pt x="781202" y="1894255"/>
                  </a:lnTo>
                  <a:lnTo>
                    <a:pt x="781177" y="1893963"/>
                  </a:lnTo>
                  <a:lnTo>
                    <a:pt x="780745" y="1892363"/>
                  </a:lnTo>
                  <a:lnTo>
                    <a:pt x="779932" y="1892363"/>
                  </a:lnTo>
                  <a:lnTo>
                    <a:pt x="781926" y="1896770"/>
                  </a:lnTo>
                  <a:lnTo>
                    <a:pt x="785685" y="1905025"/>
                  </a:lnTo>
                  <a:lnTo>
                    <a:pt x="784123" y="1905025"/>
                  </a:lnTo>
                  <a:lnTo>
                    <a:pt x="781926" y="1896770"/>
                  </a:lnTo>
                  <a:lnTo>
                    <a:pt x="779919" y="1892363"/>
                  </a:lnTo>
                  <a:lnTo>
                    <a:pt x="775335" y="1892363"/>
                  </a:lnTo>
                  <a:lnTo>
                    <a:pt x="782231" y="1905025"/>
                  </a:lnTo>
                  <a:lnTo>
                    <a:pt x="783259" y="1905025"/>
                  </a:lnTo>
                  <a:lnTo>
                    <a:pt x="783259" y="1917700"/>
                  </a:lnTo>
                  <a:lnTo>
                    <a:pt x="780732" y="1917700"/>
                  </a:lnTo>
                  <a:lnTo>
                    <a:pt x="775677" y="1905025"/>
                  </a:lnTo>
                  <a:lnTo>
                    <a:pt x="779907" y="1905025"/>
                  </a:lnTo>
                  <a:lnTo>
                    <a:pt x="771486" y="1892363"/>
                  </a:lnTo>
                  <a:lnTo>
                    <a:pt x="775665" y="1905025"/>
                  </a:lnTo>
                  <a:lnTo>
                    <a:pt x="773938" y="1905025"/>
                  </a:lnTo>
                  <a:lnTo>
                    <a:pt x="773938" y="1917700"/>
                  </a:lnTo>
                  <a:lnTo>
                    <a:pt x="771842" y="1917700"/>
                  </a:lnTo>
                  <a:lnTo>
                    <a:pt x="769073" y="1907552"/>
                  </a:lnTo>
                  <a:lnTo>
                    <a:pt x="773938" y="1917700"/>
                  </a:lnTo>
                  <a:lnTo>
                    <a:pt x="773938" y="1905025"/>
                  </a:lnTo>
                  <a:lnTo>
                    <a:pt x="768375" y="1905025"/>
                  </a:lnTo>
                  <a:lnTo>
                    <a:pt x="768057" y="1905025"/>
                  </a:lnTo>
                  <a:lnTo>
                    <a:pt x="764692" y="1892363"/>
                  </a:lnTo>
                  <a:lnTo>
                    <a:pt x="766914" y="1904428"/>
                  </a:lnTo>
                  <a:lnTo>
                    <a:pt x="767029" y="1905025"/>
                  </a:lnTo>
                  <a:lnTo>
                    <a:pt x="763841" y="1905025"/>
                  </a:lnTo>
                  <a:lnTo>
                    <a:pt x="767207" y="1917700"/>
                  </a:lnTo>
                  <a:lnTo>
                    <a:pt x="771436" y="1917700"/>
                  </a:lnTo>
                  <a:lnTo>
                    <a:pt x="773963" y="1930400"/>
                  </a:lnTo>
                  <a:lnTo>
                    <a:pt x="771436" y="1930400"/>
                  </a:lnTo>
                  <a:lnTo>
                    <a:pt x="778192" y="1943100"/>
                  </a:lnTo>
                  <a:lnTo>
                    <a:pt x="773963" y="1943100"/>
                  </a:lnTo>
                  <a:lnTo>
                    <a:pt x="763638" y="1927567"/>
                  </a:lnTo>
                  <a:lnTo>
                    <a:pt x="763155" y="1920214"/>
                  </a:lnTo>
                  <a:lnTo>
                    <a:pt x="763104" y="1919516"/>
                  </a:lnTo>
                  <a:lnTo>
                    <a:pt x="762977" y="1917700"/>
                  </a:lnTo>
                  <a:lnTo>
                    <a:pt x="763828" y="1917700"/>
                  </a:lnTo>
                  <a:lnTo>
                    <a:pt x="767207" y="1930400"/>
                  </a:lnTo>
                  <a:lnTo>
                    <a:pt x="768896" y="1930400"/>
                  </a:lnTo>
                  <a:lnTo>
                    <a:pt x="764679" y="1917700"/>
                  </a:lnTo>
                  <a:lnTo>
                    <a:pt x="757936" y="1905025"/>
                  </a:lnTo>
                  <a:lnTo>
                    <a:pt x="759612" y="1905025"/>
                  </a:lnTo>
                  <a:lnTo>
                    <a:pt x="755777" y="1896770"/>
                  </a:lnTo>
                  <a:lnTo>
                    <a:pt x="753719" y="1892363"/>
                  </a:lnTo>
                  <a:lnTo>
                    <a:pt x="753795" y="1893963"/>
                  </a:lnTo>
                  <a:lnTo>
                    <a:pt x="753694" y="1892363"/>
                  </a:lnTo>
                  <a:lnTo>
                    <a:pt x="751916" y="1892363"/>
                  </a:lnTo>
                  <a:lnTo>
                    <a:pt x="753833" y="1894560"/>
                  </a:lnTo>
                  <a:lnTo>
                    <a:pt x="754138" y="1899018"/>
                  </a:lnTo>
                  <a:lnTo>
                    <a:pt x="754227" y="1900466"/>
                  </a:lnTo>
                  <a:lnTo>
                    <a:pt x="754329" y="1901850"/>
                  </a:lnTo>
                  <a:lnTo>
                    <a:pt x="754405" y="1903107"/>
                  </a:lnTo>
                  <a:lnTo>
                    <a:pt x="754494" y="1904428"/>
                  </a:lnTo>
                  <a:lnTo>
                    <a:pt x="754532" y="1905025"/>
                  </a:lnTo>
                  <a:lnTo>
                    <a:pt x="752856" y="1905025"/>
                  </a:lnTo>
                  <a:lnTo>
                    <a:pt x="757910" y="1917700"/>
                  </a:lnTo>
                  <a:lnTo>
                    <a:pt x="760552" y="1917700"/>
                  </a:lnTo>
                  <a:lnTo>
                    <a:pt x="762762" y="1926247"/>
                  </a:lnTo>
                  <a:lnTo>
                    <a:pt x="758482" y="1919808"/>
                  </a:lnTo>
                  <a:lnTo>
                    <a:pt x="761288" y="1930400"/>
                  </a:lnTo>
                  <a:lnTo>
                    <a:pt x="760450" y="1930400"/>
                  </a:lnTo>
                  <a:lnTo>
                    <a:pt x="760450" y="1955800"/>
                  </a:lnTo>
                  <a:lnTo>
                    <a:pt x="755167" y="1930400"/>
                  </a:lnTo>
                  <a:lnTo>
                    <a:pt x="756170" y="1930400"/>
                  </a:lnTo>
                  <a:lnTo>
                    <a:pt x="757072" y="1930400"/>
                  </a:lnTo>
                  <a:lnTo>
                    <a:pt x="760336" y="1943100"/>
                  </a:lnTo>
                  <a:lnTo>
                    <a:pt x="760450" y="1955800"/>
                  </a:lnTo>
                  <a:lnTo>
                    <a:pt x="760450" y="1930400"/>
                  </a:lnTo>
                  <a:lnTo>
                    <a:pt x="757072" y="1924050"/>
                  </a:lnTo>
                  <a:lnTo>
                    <a:pt x="756221" y="1917700"/>
                  </a:lnTo>
                  <a:lnTo>
                    <a:pt x="754748" y="1917700"/>
                  </a:lnTo>
                  <a:lnTo>
                    <a:pt x="754951" y="1919516"/>
                  </a:lnTo>
                  <a:lnTo>
                    <a:pt x="755027" y="1920214"/>
                  </a:lnTo>
                  <a:lnTo>
                    <a:pt x="753681" y="1917700"/>
                  </a:lnTo>
                  <a:lnTo>
                    <a:pt x="753795" y="1930400"/>
                  </a:lnTo>
                  <a:lnTo>
                    <a:pt x="752843" y="1930400"/>
                  </a:lnTo>
                  <a:lnTo>
                    <a:pt x="751154" y="1917700"/>
                  </a:lnTo>
                  <a:lnTo>
                    <a:pt x="749465" y="1917700"/>
                  </a:lnTo>
                  <a:lnTo>
                    <a:pt x="751992" y="1930400"/>
                  </a:lnTo>
                  <a:lnTo>
                    <a:pt x="753681" y="1943100"/>
                  </a:lnTo>
                  <a:lnTo>
                    <a:pt x="756221" y="1943100"/>
                  </a:lnTo>
                  <a:lnTo>
                    <a:pt x="756221" y="1949450"/>
                  </a:lnTo>
                  <a:lnTo>
                    <a:pt x="753681" y="1943100"/>
                  </a:lnTo>
                  <a:lnTo>
                    <a:pt x="751992" y="1943100"/>
                  </a:lnTo>
                  <a:lnTo>
                    <a:pt x="749465" y="1955800"/>
                  </a:lnTo>
                  <a:lnTo>
                    <a:pt x="745236" y="1943100"/>
                  </a:lnTo>
                  <a:lnTo>
                    <a:pt x="741019" y="1943100"/>
                  </a:lnTo>
                  <a:lnTo>
                    <a:pt x="742175" y="1955800"/>
                  </a:lnTo>
                  <a:lnTo>
                    <a:pt x="743165" y="1968512"/>
                  </a:lnTo>
                  <a:lnTo>
                    <a:pt x="741857" y="1968512"/>
                  </a:lnTo>
                  <a:lnTo>
                    <a:pt x="740371" y="1955800"/>
                  </a:lnTo>
                  <a:lnTo>
                    <a:pt x="740664" y="1955800"/>
                  </a:lnTo>
                  <a:lnTo>
                    <a:pt x="740168" y="1943100"/>
                  </a:lnTo>
                  <a:lnTo>
                    <a:pt x="736790" y="1943100"/>
                  </a:lnTo>
                  <a:lnTo>
                    <a:pt x="733437" y="1943100"/>
                  </a:lnTo>
                  <a:lnTo>
                    <a:pt x="732561" y="1943100"/>
                  </a:lnTo>
                  <a:lnTo>
                    <a:pt x="732269" y="1943100"/>
                  </a:lnTo>
                  <a:lnTo>
                    <a:pt x="731507" y="1955800"/>
                  </a:lnTo>
                  <a:lnTo>
                    <a:pt x="730415" y="1955800"/>
                  </a:lnTo>
                  <a:lnTo>
                    <a:pt x="729183" y="1968512"/>
                  </a:lnTo>
                  <a:lnTo>
                    <a:pt x="729043" y="1969719"/>
                  </a:lnTo>
                  <a:lnTo>
                    <a:pt x="729030" y="1969998"/>
                  </a:lnTo>
                  <a:lnTo>
                    <a:pt x="729056" y="1968512"/>
                  </a:lnTo>
                  <a:lnTo>
                    <a:pt x="727710" y="1968512"/>
                  </a:lnTo>
                  <a:lnTo>
                    <a:pt x="727176" y="1955800"/>
                  </a:lnTo>
                  <a:lnTo>
                    <a:pt x="726795" y="1955800"/>
                  </a:lnTo>
                  <a:lnTo>
                    <a:pt x="726719" y="1949450"/>
                  </a:lnTo>
                  <a:lnTo>
                    <a:pt x="726643" y="1943100"/>
                  </a:lnTo>
                  <a:lnTo>
                    <a:pt x="727494" y="1943100"/>
                  </a:lnTo>
                  <a:lnTo>
                    <a:pt x="726859" y="1930400"/>
                  </a:lnTo>
                  <a:lnTo>
                    <a:pt x="723811" y="1930400"/>
                  </a:lnTo>
                  <a:lnTo>
                    <a:pt x="722731" y="1943100"/>
                  </a:lnTo>
                  <a:lnTo>
                    <a:pt x="721512" y="1943100"/>
                  </a:lnTo>
                  <a:lnTo>
                    <a:pt x="719886" y="1955800"/>
                  </a:lnTo>
                  <a:lnTo>
                    <a:pt x="718413" y="1968512"/>
                  </a:lnTo>
                  <a:lnTo>
                    <a:pt x="718337" y="1955800"/>
                  </a:lnTo>
                  <a:lnTo>
                    <a:pt x="717346" y="1955800"/>
                  </a:lnTo>
                  <a:lnTo>
                    <a:pt x="719035" y="1943100"/>
                  </a:lnTo>
                  <a:lnTo>
                    <a:pt x="717854" y="1943100"/>
                  </a:lnTo>
                  <a:lnTo>
                    <a:pt x="715873" y="1955800"/>
                  </a:lnTo>
                  <a:lnTo>
                    <a:pt x="713574" y="1955800"/>
                  </a:lnTo>
                  <a:lnTo>
                    <a:pt x="711428" y="1968512"/>
                  </a:lnTo>
                  <a:lnTo>
                    <a:pt x="712279" y="1955800"/>
                  </a:lnTo>
                  <a:lnTo>
                    <a:pt x="710590" y="1955800"/>
                  </a:lnTo>
                  <a:lnTo>
                    <a:pt x="710590" y="2171700"/>
                  </a:lnTo>
                  <a:lnTo>
                    <a:pt x="708736" y="2184400"/>
                  </a:lnTo>
                  <a:lnTo>
                    <a:pt x="705942" y="2184400"/>
                  </a:lnTo>
                  <a:lnTo>
                    <a:pt x="702500" y="2197100"/>
                  </a:lnTo>
                  <a:lnTo>
                    <a:pt x="689457" y="2197100"/>
                  </a:lnTo>
                  <a:lnTo>
                    <a:pt x="691692" y="2184400"/>
                  </a:lnTo>
                  <a:lnTo>
                    <a:pt x="695909" y="2171700"/>
                  </a:lnTo>
                  <a:lnTo>
                    <a:pt x="710590" y="2171700"/>
                  </a:lnTo>
                  <a:lnTo>
                    <a:pt x="710590" y="1955800"/>
                  </a:lnTo>
                  <a:lnTo>
                    <a:pt x="709739" y="1968512"/>
                  </a:lnTo>
                  <a:lnTo>
                    <a:pt x="708901" y="1968512"/>
                  </a:lnTo>
                  <a:lnTo>
                    <a:pt x="708901" y="1955800"/>
                  </a:lnTo>
                  <a:lnTo>
                    <a:pt x="697471" y="1968512"/>
                  </a:lnTo>
                  <a:lnTo>
                    <a:pt x="697064" y="1968512"/>
                  </a:lnTo>
                  <a:lnTo>
                    <a:pt x="697064" y="2120900"/>
                  </a:lnTo>
                  <a:lnTo>
                    <a:pt x="692835" y="2133600"/>
                  </a:lnTo>
                  <a:lnTo>
                    <a:pt x="684390" y="2133600"/>
                  </a:lnTo>
                  <a:lnTo>
                    <a:pt x="689457" y="2120900"/>
                  </a:lnTo>
                  <a:lnTo>
                    <a:pt x="697064" y="2120900"/>
                  </a:lnTo>
                  <a:lnTo>
                    <a:pt x="697064" y="1968512"/>
                  </a:lnTo>
                  <a:lnTo>
                    <a:pt x="674319" y="1968512"/>
                  </a:lnTo>
                  <a:lnTo>
                    <a:pt x="670026" y="1943100"/>
                  </a:lnTo>
                  <a:lnTo>
                    <a:pt x="697064" y="1943100"/>
                  </a:lnTo>
                  <a:lnTo>
                    <a:pt x="698754" y="1930400"/>
                  </a:lnTo>
                  <a:lnTo>
                    <a:pt x="700443" y="1930400"/>
                  </a:lnTo>
                  <a:lnTo>
                    <a:pt x="700874" y="1928749"/>
                  </a:lnTo>
                  <a:lnTo>
                    <a:pt x="702132" y="1928431"/>
                  </a:lnTo>
                  <a:lnTo>
                    <a:pt x="706361" y="1928431"/>
                  </a:lnTo>
                  <a:lnTo>
                    <a:pt x="709739" y="1929282"/>
                  </a:lnTo>
                  <a:lnTo>
                    <a:pt x="709320" y="1928431"/>
                  </a:lnTo>
                  <a:lnTo>
                    <a:pt x="708901" y="1927593"/>
                  </a:lnTo>
                  <a:lnTo>
                    <a:pt x="708050" y="1927593"/>
                  </a:lnTo>
                  <a:lnTo>
                    <a:pt x="709828" y="1919147"/>
                  </a:lnTo>
                  <a:lnTo>
                    <a:pt x="711428" y="1911540"/>
                  </a:lnTo>
                  <a:lnTo>
                    <a:pt x="708901" y="1919147"/>
                  </a:lnTo>
                  <a:lnTo>
                    <a:pt x="708050" y="1916607"/>
                  </a:lnTo>
                  <a:lnTo>
                    <a:pt x="708050" y="1909851"/>
                  </a:lnTo>
                  <a:lnTo>
                    <a:pt x="708850" y="1905025"/>
                  </a:lnTo>
                  <a:lnTo>
                    <a:pt x="709726" y="1905025"/>
                  </a:lnTo>
                  <a:lnTo>
                    <a:pt x="713943" y="1892363"/>
                  </a:lnTo>
                  <a:lnTo>
                    <a:pt x="711403" y="1892363"/>
                  </a:lnTo>
                  <a:lnTo>
                    <a:pt x="709637" y="1892363"/>
                  </a:lnTo>
                  <a:lnTo>
                    <a:pt x="708748" y="1899018"/>
                  </a:lnTo>
                  <a:lnTo>
                    <a:pt x="708698" y="1899348"/>
                  </a:lnTo>
                  <a:lnTo>
                    <a:pt x="708431" y="1899932"/>
                  </a:lnTo>
                  <a:lnTo>
                    <a:pt x="708431" y="1905025"/>
                  </a:lnTo>
                  <a:lnTo>
                    <a:pt x="707212" y="1905635"/>
                  </a:lnTo>
                  <a:lnTo>
                    <a:pt x="706361" y="1908378"/>
                  </a:lnTo>
                  <a:lnTo>
                    <a:pt x="706361" y="1905635"/>
                  </a:lnTo>
                  <a:lnTo>
                    <a:pt x="706361" y="1905025"/>
                  </a:lnTo>
                  <a:lnTo>
                    <a:pt x="707948" y="1905025"/>
                  </a:lnTo>
                  <a:lnTo>
                    <a:pt x="708431" y="1905025"/>
                  </a:lnTo>
                  <a:lnTo>
                    <a:pt x="708431" y="1899932"/>
                  </a:lnTo>
                  <a:lnTo>
                    <a:pt x="708177" y="1900466"/>
                  </a:lnTo>
                  <a:lnTo>
                    <a:pt x="706348" y="1905025"/>
                  </a:lnTo>
                  <a:lnTo>
                    <a:pt x="705510" y="1905025"/>
                  </a:lnTo>
                  <a:lnTo>
                    <a:pt x="704824" y="1910118"/>
                  </a:lnTo>
                  <a:lnTo>
                    <a:pt x="704621" y="1910727"/>
                  </a:lnTo>
                  <a:lnTo>
                    <a:pt x="704621" y="1911654"/>
                  </a:lnTo>
                  <a:lnTo>
                    <a:pt x="704075" y="1915706"/>
                  </a:lnTo>
                  <a:lnTo>
                    <a:pt x="703453" y="1917700"/>
                  </a:lnTo>
                  <a:lnTo>
                    <a:pt x="702094" y="1917700"/>
                  </a:lnTo>
                  <a:lnTo>
                    <a:pt x="704621" y="1911654"/>
                  </a:lnTo>
                  <a:lnTo>
                    <a:pt x="704621" y="1910727"/>
                  </a:lnTo>
                  <a:lnTo>
                    <a:pt x="703961" y="1912658"/>
                  </a:lnTo>
                  <a:lnTo>
                    <a:pt x="701865" y="1917700"/>
                  </a:lnTo>
                  <a:lnTo>
                    <a:pt x="701725" y="1917700"/>
                  </a:lnTo>
                  <a:lnTo>
                    <a:pt x="704773" y="1905025"/>
                  </a:lnTo>
                  <a:lnTo>
                    <a:pt x="704164" y="1905025"/>
                  </a:lnTo>
                  <a:lnTo>
                    <a:pt x="696226" y="1917700"/>
                  </a:lnTo>
                  <a:lnTo>
                    <a:pt x="702119" y="1905025"/>
                  </a:lnTo>
                  <a:lnTo>
                    <a:pt x="701255" y="1905025"/>
                  </a:lnTo>
                  <a:lnTo>
                    <a:pt x="697738" y="1908136"/>
                  </a:lnTo>
                  <a:lnTo>
                    <a:pt x="700417" y="1905025"/>
                  </a:lnTo>
                  <a:lnTo>
                    <a:pt x="698741" y="1905025"/>
                  </a:lnTo>
                  <a:lnTo>
                    <a:pt x="697484" y="1908175"/>
                  </a:lnTo>
                  <a:lnTo>
                    <a:pt x="697369" y="1908454"/>
                  </a:lnTo>
                  <a:lnTo>
                    <a:pt x="697306" y="1908619"/>
                  </a:lnTo>
                  <a:lnTo>
                    <a:pt x="692315" y="1912937"/>
                  </a:lnTo>
                  <a:lnTo>
                    <a:pt x="697052" y="1905025"/>
                  </a:lnTo>
                  <a:lnTo>
                    <a:pt x="695680" y="1905025"/>
                  </a:lnTo>
                  <a:lnTo>
                    <a:pt x="702221" y="1892363"/>
                  </a:lnTo>
                  <a:lnTo>
                    <a:pt x="698741" y="1892363"/>
                  </a:lnTo>
                  <a:lnTo>
                    <a:pt x="694410" y="1905025"/>
                  </a:lnTo>
                  <a:lnTo>
                    <a:pt x="693674" y="1905025"/>
                  </a:lnTo>
                  <a:lnTo>
                    <a:pt x="691997" y="1905025"/>
                  </a:lnTo>
                  <a:lnTo>
                    <a:pt x="693089" y="1896770"/>
                  </a:lnTo>
                  <a:lnTo>
                    <a:pt x="693178" y="1896071"/>
                  </a:lnTo>
                  <a:lnTo>
                    <a:pt x="693280" y="1895373"/>
                  </a:lnTo>
                  <a:lnTo>
                    <a:pt x="693343" y="1894840"/>
                  </a:lnTo>
                  <a:lnTo>
                    <a:pt x="692302" y="1895373"/>
                  </a:lnTo>
                  <a:lnTo>
                    <a:pt x="691984" y="1895767"/>
                  </a:lnTo>
                  <a:lnTo>
                    <a:pt x="691984" y="1905025"/>
                  </a:lnTo>
                  <a:lnTo>
                    <a:pt x="690092" y="1914525"/>
                  </a:lnTo>
                  <a:lnTo>
                    <a:pt x="690003" y="1914969"/>
                  </a:lnTo>
                  <a:lnTo>
                    <a:pt x="690511" y="1914525"/>
                  </a:lnTo>
                  <a:lnTo>
                    <a:pt x="689457" y="1917700"/>
                  </a:lnTo>
                  <a:lnTo>
                    <a:pt x="690003" y="1914969"/>
                  </a:lnTo>
                  <a:lnTo>
                    <a:pt x="686930" y="1917700"/>
                  </a:lnTo>
                  <a:lnTo>
                    <a:pt x="676783" y="1917700"/>
                  </a:lnTo>
                  <a:lnTo>
                    <a:pt x="687362" y="1905025"/>
                  </a:lnTo>
                  <a:lnTo>
                    <a:pt x="691984" y="1905025"/>
                  </a:lnTo>
                  <a:lnTo>
                    <a:pt x="691984" y="1895767"/>
                  </a:lnTo>
                  <a:lnTo>
                    <a:pt x="691730" y="1896071"/>
                  </a:lnTo>
                  <a:lnTo>
                    <a:pt x="690905" y="1896770"/>
                  </a:lnTo>
                  <a:lnTo>
                    <a:pt x="692302" y="1895373"/>
                  </a:lnTo>
                  <a:lnTo>
                    <a:pt x="691832" y="1895551"/>
                  </a:lnTo>
                  <a:lnTo>
                    <a:pt x="671715" y="1904987"/>
                  </a:lnTo>
                  <a:lnTo>
                    <a:pt x="682282" y="1892363"/>
                  </a:lnTo>
                  <a:lnTo>
                    <a:pt x="688606" y="1892363"/>
                  </a:lnTo>
                  <a:lnTo>
                    <a:pt x="691146" y="1879600"/>
                  </a:lnTo>
                  <a:lnTo>
                    <a:pt x="686930" y="1879600"/>
                  </a:lnTo>
                  <a:lnTo>
                    <a:pt x="684999" y="1869948"/>
                  </a:lnTo>
                  <a:lnTo>
                    <a:pt x="691146" y="1879600"/>
                  </a:lnTo>
                  <a:lnTo>
                    <a:pt x="695375" y="1879600"/>
                  </a:lnTo>
                  <a:lnTo>
                    <a:pt x="684390" y="1866900"/>
                  </a:lnTo>
                  <a:lnTo>
                    <a:pt x="683539" y="1866900"/>
                  </a:lnTo>
                  <a:lnTo>
                    <a:pt x="683056" y="1866900"/>
                  </a:lnTo>
                  <a:lnTo>
                    <a:pt x="683602" y="1867750"/>
                  </a:lnTo>
                  <a:lnTo>
                    <a:pt x="684390" y="1879600"/>
                  </a:lnTo>
                  <a:lnTo>
                    <a:pt x="681431" y="1879600"/>
                  </a:lnTo>
                  <a:lnTo>
                    <a:pt x="678942" y="1874875"/>
                  </a:lnTo>
                  <a:lnTo>
                    <a:pt x="681012" y="1879600"/>
                  </a:lnTo>
                  <a:lnTo>
                    <a:pt x="665797" y="1879600"/>
                  </a:lnTo>
                  <a:lnTo>
                    <a:pt x="656513" y="1866900"/>
                  </a:lnTo>
                  <a:lnTo>
                    <a:pt x="655916" y="1872081"/>
                  </a:lnTo>
                  <a:lnTo>
                    <a:pt x="662419" y="1879600"/>
                  </a:lnTo>
                  <a:lnTo>
                    <a:pt x="655053" y="1879600"/>
                  </a:lnTo>
                  <a:lnTo>
                    <a:pt x="655916" y="1872081"/>
                  </a:lnTo>
                  <a:lnTo>
                    <a:pt x="651433" y="1866900"/>
                  </a:lnTo>
                  <a:lnTo>
                    <a:pt x="656513" y="1866900"/>
                  </a:lnTo>
                  <a:lnTo>
                    <a:pt x="665797" y="1866900"/>
                  </a:lnTo>
                  <a:lnTo>
                    <a:pt x="660031" y="1862950"/>
                  </a:lnTo>
                  <a:lnTo>
                    <a:pt x="667702" y="1866900"/>
                  </a:lnTo>
                  <a:lnTo>
                    <a:pt x="674243" y="1866900"/>
                  </a:lnTo>
                  <a:lnTo>
                    <a:pt x="672579" y="1860651"/>
                  </a:lnTo>
                  <a:lnTo>
                    <a:pt x="673620" y="1864550"/>
                  </a:lnTo>
                  <a:lnTo>
                    <a:pt x="673366" y="1863077"/>
                  </a:lnTo>
                  <a:lnTo>
                    <a:pt x="674243" y="1866900"/>
                  </a:lnTo>
                  <a:lnTo>
                    <a:pt x="674751" y="1866900"/>
                  </a:lnTo>
                  <a:lnTo>
                    <a:pt x="678942" y="1874875"/>
                  </a:lnTo>
                  <a:lnTo>
                    <a:pt x="675462" y="1866900"/>
                  </a:lnTo>
                  <a:lnTo>
                    <a:pt x="678053" y="1866900"/>
                  </a:lnTo>
                  <a:lnTo>
                    <a:pt x="671537" y="1854974"/>
                  </a:lnTo>
                  <a:lnTo>
                    <a:pt x="671410" y="1854428"/>
                  </a:lnTo>
                  <a:lnTo>
                    <a:pt x="671372" y="1854250"/>
                  </a:lnTo>
                  <a:lnTo>
                    <a:pt x="671131" y="1854250"/>
                  </a:lnTo>
                  <a:lnTo>
                    <a:pt x="670877" y="1854250"/>
                  </a:lnTo>
                  <a:lnTo>
                    <a:pt x="665403" y="1841982"/>
                  </a:lnTo>
                  <a:lnTo>
                    <a:pt x="665340" y="1841830"/>
                  </a:lnTo>
                  <a:lnTo>
                    <a:pt x="665213" y="1841550"/>
                  </a:lnTo>
                  <a:lnTo>
                    <a:pt x="672553" y="1841550"/>
                  </a:lnTo>
                  <a:lnTo>
                    <a:pt x="672553" y="1828800"/>
                  </a:lnTo>
                  <a:lnTo>
                    <a:pt x="673404" y="1828800"/>
                  </a:lnTo>
                  <a:lnTo>
                    <a:pt x="683069" y="1840903"/>
                  </a:lnTo>
                  <a:lnTo>
                    <a:pt x="682180" y="1837563"/>
                  </a:lnTo>
                  <a:lnTo>
                    <a:pt x="682091" y="1837194"/>
                  </a:lnTo>
                  <a:lnTo>
                    <a:pt x="685088" y="1841296"/>
                  </a:lnTo>
                  <a:lnTo>
                    <a:pt x="685012" y="1840661"/>
                  </a:lnTo>
                  <a:lnTo>
                    <a:pt x="682002" y="1829333"/>
                  </a:lnTo>
                  <a:lnTo>
                    <a:pt x="681901" y="1828977"/>
                  </a:lnTo>
                  <a:lnTo>
                    <a:pt x="681850" y="1828800"/>
                  </a:lnTo>
                  <a:lnTo>
                    <a:pt x="685241" y="1828800"/>
                  </a:lnTo>
                  <a:lnTo>
                    <a:pt x="683539" y="1816100"/>
                  </a:lnTo>
                  <a:lnTo>
                    <a:pt x="685241" y="1820329"/>
                  </a:lnTo>
                  <a:lnTo>
                    <a:pt x="684390" y="1816100"/>
                  </a:lnTo>
                  <a:lnTo>
                    <a:pt x="684657" y="1817103"/>
                  </a:lnTo>
                  <a:lnTo>
                    <a:pt x="685241" y="1820329"/>
                  </a:lnTo>
                  <a:lnTo>
                    <a:pt x="686816" y="1828241"/>
                  </a:lnTo>
                  <a:lnTo>
                    <a:pt x="686930" y="1828800"/>
                  </a:lnTo>
                  <a:lnTo>
                    <a:pt x="685241" y="1828800"/>
                  </a:lnTo>
                  <a:lnTo>
                    <a:pt x="688390" y="1840661"/>
                  </a:lnTo>
                  <a:lnTo>
                    <a:pt x="688454" y="1840903"/>
                  </a:lnTo>
                  <a:lnTo>
                    <a:pt x="688568" y="1841296"/>
                  </a:lnTo>
                  <a:lnTo>
                    <a:pt x="688632" y="1841550"/>
                  </a:lnTo>
                  <a:lnTo>
                    <a:pt x="690956" y="1841550"/>
                  </a:lnTo>
                  <a:lnTo>
                    <a:pt x="688708" y="1829333"/>
                  </a:lnTo>
                  <a:lnTo>
                    <a:pt x="688619" y="1828800"/>
                  </a:lnTo>
                  <a:lnTo>
                    <a:pt x="687768" y="1828800"/>
                  </a:lnTo>
                  <a:lnTo>
                    <a:pt x="686079" y="1822450"/>
                  </a:lnTo>
                  <a:lnTo>
                    <a:pt x="688619" y="1828800"/>
                  </a:lnTo>
                  <a:lnTo>
                    <a:pt x="689457" y="1828800"/>
                  </a:lnTo>
                  <a:lnTo>
                    <a:pt x="688733" y="1823351"/>
                  </a:lnTo>
                  <a:lnTo>
                    <a:pt x="690105" y="1828800"/>
                  </a:lnTo>
                  <a:lnTo>
                    <a:pt x="694004" y="1828800"/>
                  </a:lnTo>
                  <a:lnTo>
                    <a:pt x="697496" y="1840661"/>
                  </a:lnTo>
                  <a:lnTo>
                    <a:pt x="697560" y="1840903"/>
                  </a:lnTo>
                  <a:lnTo>
                    <a:pt x="697687" y="1841296"/>
                  </a:lnTo>
                  <a:lnTo>
                    <a:pt x="697750" y="1841550"/>
                  </a:lnTo>
                  <a:lnTo>
                    <a:pt x="700455" y="1854250"/>
                  </a:lnTo>
                  <a:lnTo>
                    <a:pt x="699312" y="1841982"/>
                  </a:lnTo>
                  <a:lnTo>
                    <a:pt x="699236" y="1841296"/>
                  </a:lnTo>
                  <a:lnTo>
                    <a:pt x="697458" y="1829333"/>
                  </a:lnTo>
                  <a:lnTo>
                    <a:pt x="697382" y="1828800"/>
                  </a:lnTo>
                  <a:lnTo>
                    <a:pt x="695337" y="1828800"/>
                  </a:lnTo>
                  <a:lnTo>
                    <a:pt x="693686" y="1816100"/>
                  </a:lnTo>
                  <a:lnTo>
                    <a:pt x="692835" y="1816100"/>
                  </a:lnTo>
                  <a:lnTo>
                    <a:pt x="688619" y="1803400"/>
                  </a:lnTo>
                  <a:lnTo>
                    <a:pt x="686930" y="1803400"/>
                  </a:lnTo>
                  <a:lnTo>
                    <a:pt x="686930" y="1790700"/>
                  </a:lnTo>
                  <a:lnTo>
                    <a:pt x="711542" y="1790700"/>
                  </a:lnTo>
                  <a:lnTo>
                    <a:pt x="706361" y="1778000"/>
                  </a:lnTo>
                  <a:lnTo>
                    <a:pt x="713117" y="1778000"/>
                  </a:lnTo>
                  <a:lnTo>
                    <a:pt x="717346" y="1790700"/>
                  </a:lnTo>
                  <a:lnTo>
                    <a:pt x="719886" y="1778000"/>
                  </a:lnTo>
                  <a:lnTo>
                    <a:pt x="714616" y="1778000"/>
                  </a:lnTo>
                  <a:lnTo>
                    <a:pt x="706894" y="1765300"/>
                  </a:lnTo>
                  <a:lnTo>
                    <a:pt x="715340" y="1765300"/>
                  </a:lnTo>
                  <a:lnTo>
                    <a:pt x="712876" y="1752600"/>
                  </a:lnTo>
                  <a:lnTo>
                    <a:pt x="724103" y="1752600"/>
                  </a:lnTo>
                  <a:lnTo>
                    <a:pt x="713117" y="1739900"/>
                  </a:lnTo>
                  <a:lnTo>
                    <a:pt x="746925" y="1739900"/>
                  </a:lnTo>
                  <a:lnTo>
                    <a:pt x="736206" y="1727200"/>
                  </a:lnTo>
                  <a:lnTo>
                    <a:pt x="734034" y="1727200"/>
                  </a:lnTo>
                  <a:lnTo>
                    <a:pt x="734098" y="1714500"/>
                  </a:lnTo>
                  <a:lnTo>
                    <a:pt x="751154" y="1714500"/>
                  </a:lnTo>
                  <a:lnTo>
                    <a:pt x="738987" y="1701800"/>
                  </a:lnTo>
                  <a:lnTo>
                    <a:pt x="731189" y="1701800"/>
                  </a:lnTo>
                  <a:lnTo>
                    <a:pt x="725131" y="1689100"/>
                  </a:lnTo>
                  <a:lnTo>
                    <a:pt x="739533" y="1689100"/>
                  </a:lnTo>
                  <a:lnTo>
                    <a:pt x="747903" y="1701800"/>
                  </a:lnTo>
                  <a:lnTo>
                    <a:pt x="750620" y="1701800"/>
                  </a:lnTo>
                  <a:lnTo>
                    <a:pt x="740587" y="1689100"/>
                  </a:lnTo>
                  <a:lnTo>
                    <a:pt x="746112" y="1689100"/>
                  </a:lnTo>
                  <a:lnTo>
                    <a:pt x="744816" y="1676400"/>
                  </a:lnTo>
                  <a:lnTo>
                    <a:pt x="755789" y="1676400"/>
                  </a:lnTo>
                  <a:lnTo>
                    <a:pt x="746925" y="1663700"/>
                  </a:lnTo>
                  <a:lnTo>
                    <a:pt x="762774" y="1663700"/>
                  </a:lnTo>
                  <a:lnTo>
                    <a:pt x="757669" y="1651000"/>
                  </a:lnTo>
                  <a:lnTo>
                    <a:pt x="759866" y="1651000"/>
                  </a:lnTo>
                  <a:lnTo>
                    <a:pt x="760399" y="1638300"/>
                  </a:lnTo>
                  <a:lnTo>
                    <a:pt x="753681" y="1625600"/>
                  </a:lnTo>
                  <a:lnTo>
                    <a:pt x="756221" y="1625600"/>
                  </a:lnTo>
                  <a:lnTo>
                    <a:pt x="752614" y="1613204"/>
                  </a:lnTo>
                  <a:lnTo>
                    <a:pt x="752538" y="1612925"/>
                  </a:lnTo>
                  <a:lnTo>
                    <a:pt x="749249" y="1612925"/>
                  </a:lnTo>
                  <a:lnTo>
                    <a:pt x="750354" y="1625600"/>
                  </a:lnTo>
                  <a:lnTo>
                    <a:pt x="744397" y="1625600"/>
                  </a:lnTo>
                  <a:lnTo>
                    <a:pt x="732586" y="1612925"/>
                  </a:lnTo>
                  <a:lnTo>
                    <a:pt x="748195" y="1612925"/>
                  </a:lnTo>
                  <a:lnTo>
                    <a:pt x="745769" y="1600200"/>
                  </a:lnTo>
                  <a:lnTo>
                    <a:pt x="755802" y="1600200"/>
                  </a:lnTo>
                  <a:lnTo>
                    <a:pt x="757491" y="1612925"/>
                  </a:lnTo>
                  <a:lnTo>
                    <a:pt x="757936" y="1612925"/>
                  </a:lnTo>
                  <a:lnTo>
                    <a:pt x="765568" y="1620723"/>
                  </a:lnTo>
                  <a:lnTo>
                    <a:pt x="764679" y="1620570"/>
                  </a:lnTo>
                  <a:lnTo>
                    <a:pt x="765784" y="1620951"/>
                  </a:lnTo>
                  <a:lnTo>
                    <a:pt x="769429" y="1624660"/>
                  </a:lnTo>
                  <a:lnTo>
                    <a:pt x="770585" y="1630426"/>
                  </a:lnTo>
                  <a:lnTo>
                    <a:pt x="771550" y="1625600"/>
                  </a:lnTo>
                  <a:lnTo>
                    <a:pt x="788708" y="1625600"/>
                  </a:lnTo>
                  <a:lnTo>
                    <a:pt x="786333" y="1613204"/>
                  </a:lnTo>
                  <a:lnTo>
                    <a:pt x="786282" y="1612925"/>
                  </a:lnTo>
                  <a:lnTo>
                    <a:pt x="789190" y="1612925"/>
                  </a:lnTo>
                  <a:lnTo>
                    <a:pt x="783234" y="1600200"/>
                  </a:lnTo>
                  <a:lnTo>
                    <a:pt x="766368" y="1600200"/>
                  </a:lnTo>
                  <a:lnTo>
                    <a:pt x="768426" y="1587715"/>
                  </a:lnTo>
                  <a:lnTo>
                    <a:pt x="768464" y="1587525"/>
                  </a:lnTo>
                  <a:lnTo>
                    <a:pt x="783183" y="1587525"/>
                  </a:lnTo>
                  <a:lnTo>
                    <a:pt x="796429" y="1600200"/>
                  </a:lnTo>
                  <a:lnTo>
                    <a:pt x="794296" y="1587715"/>
                  </a:lnTo>
                  <a:lnTo>
                    <a:pt x="794258" y="1587525"/>
                  </a:lnTo>
                  <a:lnTo>
                    <a:pt x="785317" y="1587525"/>
                  </a:lnTo>
                  <a:lnTo>
                    <a:pt x="776503" y="1574800"/>
                  </a:lnTo>
                  <a:lnTo>
                    <a:pt x="786333" y="1574800"/>
                  </a:lnTo>
                  <a:lnTo>
                    <a:pt x="781189" y="1562100"/>
                  </a:lnTo>
                  <a:lnTo>
                    <a:pt x="792556" y="1562100"/>
                  </a:lnTo>
                  <a:lnTo>
                    <a:pt x="789178" y="1574800"/>
                  </a:lnTo>
                  <a:lnTo>
                    <a:pt x="798626" y="1574800"/>
                  </a:lnTo>
                  <a:lnTo>
                    <a:pt x="794778" y="1562100"/>
                  </a:lnTo>
                  <a:lnTo>
                    <a:pt x="802030" y="1562100"/>
                  </a:lnTo>
                  <a:lnTo>
                    <a:pt x="799947" y="1549946"/>
                  </a:lnTo>
                  <a:lnTo>
                    <a:pt x="797902" y="1537119"/>
                  </a:lnTo>
                  <a:lnTo>
                    <a:pt x="797826" y="1536700"/>
                  </a:lnTo>
                  <a:lnTo>
                    <a:pt x="797636" y="1524000"/>
                  </a:lnTo>
                  <a:lnTo>
                    <a:pt x="802703" y="1536700"/>
                  </a:lnTo>
                  <a:lnTo>
                    <a:pt x="812838" y="1536700"/>
                  </a:lnTo>
                  <a:lnTo>
                    <a:pt x="814260" y="1524000"/>
                  </a:lnTo>
                  <a:lnTo>
                    <a:pt x="820978" y="1511300"/>
                  </a:lnTo>
                  <a:lnTo>
                    <a:pt x="831024" y="1511300"/>
                  </a:lnTo>
                  <a:lnTo>
                    <a:pt x="842416" y="1498600"/>
                  </a:lnTo>
                  <a:lnTo>
                    <a:pt x="837349" y="1498600"/>
                  </a:lnTo>
                  <a:lnTo>
                    <a:pt x="830694" y="1486090"/>
                  </a:lnTo>
                  <a:lnTo>
                    <a:pt x="836714" y="1498600"/>
                  </a:lnTo>
                  <a:lnTo>
                    <a:pt x="829741" y="1498600"/>
                  </a:lnTo>
                  <a:lnTo>
                    <a:pt x="830580" y="1486090"/>
                  </a:lnTo>
                  <a:lnTo>
                    <a:pt x="829233" y="1483360"/>
                  </a:lnTo>
                  <a:lnTo>
                    <a:pt x="830618" y="1485938"/>
                  </a:lnTo>
                  <a:lnTo>
                    <a:pt x="839063" y="1485938"/>
                  </a:lnTo>
                  <a:lnTo>
                    <a:pt x="837920" y="1483360"/>
                  </a:lnTo>
                  <a:lnTo>
                    <a:pt x="833412" y="1473200"/>
                  </a:lnTo>
                  <a:lnTo>
                    <a:pt x="830795" y="1473200"/>
                  </a:lnTo>
                  <a:lnTo>
                    <a:pt x="833462" y="1461020"/>
                  </a:lnTo>
                  <a:lnTo>
                    <a:pt x="833564" y="1460538"/>
                  </a:lnTo>
                  <a:lnTo>
                    <a:pt x="847496" y="1460538"/>
                  </a:lnTo>
                  <a:lnTo>
                    <a:pt x="847674" y="1447800"/>
                  </a:lnTo>
                  <a:lnTo>
                    <a:pt x="840282" y="1447800"/>
                  </a:lnTo>
                  <a:lnTo>
                    <a:pt x="834174" y="1435100"/>
                  </a:lnTo>
                  <a:lnTo>
                    <a:pt x="847471" y="1435100"/>
                  </a:lnTo>
                  <a:lnTo>
                    <a:pt x="852982" y="1422400"/>
                  </a:lnTo>
                  <a:lnTo>
                    <a:pt x="861009" y="1409700"/>
                  </a:lnTo>
                  <a:lnTo>
                    <a:pt x="876160" y="1409700"/>
                  </a:lnTo>
                  <a:lnTo>
                    <a:pt x="870165" y="1397000"/>
                  </a:lnTo>
                  <a:lnTo>
                    <a:pt x="875919" y="1397000"/>
                  </a:lnTo>
                  <a:lnTo>
                    <a:pt x="865174" y="1384300"/>
                  </a:lnTo>
                  <a:lnTo>
                    <a:pt x="902233" y="1384300"/>
                  </a:lnTo>
                  <a:lnTo>
                    <a:pt x="896759" y="1371600"/>
                  </a:lnTo>
                  <a:lnTo>
                    <a:pt x="890485" y="1371600"/>
                  </a:lnTo>
                  <a:lnTo>
                    <a:pt x="887145" y="1358900"/>
                  </a:lnTo>
                  <a:lnTo>
                    <a:pt x="900531" y="1370736"/>
                  </a:lnTo>
                  <a:lnTo>
                    <a:pt x="897890" y="1367967"/>
                  </a:lnTo>
                  <a:lnTo>
                    <a:pt x="888834" y="1358900"/>
                  </a:lnTo>
                  <a:lnTo>
                    <a:pt x="893051" y="1358900"/>
                  </a:lnTo>
                  <a:lnTo>
                    <a:pt x="894524" y="1346200"/>
                  </a:lnTo>
                  <a:lnTo>
                    <a:pt x="910767" y="1346200"/>
                  </a:lnTo>
                  <a:lnTo>
                    <a:pt x="918413" y="1358900"/>
                  </a:lnTo>
                  <a:lnTo>
                    <a:pt x="917562" y="1346200"/>
                  </a:lnTo>
                  <a:lnTo>
                    <a:pt x="918413" y="1346200"/>
                  </a:lnTo>
                  <a:lnTo>
                    <a:pt x="920940" y="1346200"/>
                  </a:lnTo>
                  <a:lnTo>
                    <a:pt x="923480" y="1346200"/>
                  </a:lnTo>
                  <a:lnTo>
                    <a:pt x="923480" y="1336319"/>
                  </a:lnTo>
                  <a:lnTo>
                    <a:pt x="929398" y="1346200"/>
                  </a:lnTo>
                  <a:lnTo>
                    <a:pt x="930236" y="1346200"/>
                  </a:lnTo>
                  <a:lnTo>
                    <a:pt x="928547" y="1333500"/>
                  </a:lnTo>
                  <a:lnTo>
                    <a:pt x="925855" y="1333500"/>
                  </a:lnTo>
                  <a:lnTo>
                    <a:pt x="922147" y="1322984"/>
                  </a:lnTo>
                  <a:lnTo>
                    <a:pt x="921727" y="1321701"/>
                  </a:lnTo>
                  <a:lnTo>
                    <a:pt x="921600" y="1321511"/>
                  </a:lnTo>
                  <a:lnTo>
                    <a:pt x="921512" y="1321269"/>
                  </a:lnTo>
                  <a:lnTo>
                    <a:pt x="921461" y="1320876"/>
                  </a:lnTo>
                  <a:lnTo>
                    <a:pt x="918883" y="1312621"/>
                  </a:lnTo>
                  <a:lnTo>
                    <a:pt x="920686" y="1315326"/>
                  </a:lnTo>
                  <a:lnTo>
                    <a:pt x="920496" y="1314246"/>
                  </a:lnTo>
                  <a:lnTo>
                    <a:pt x="919683" y="1308100"/>
                  </a:lnTo>
                  <a:lnTo>
                    <a:pt x="921258" y="1308100"/>
                  </a:lnTo>
                  <a:lnTo>
                    <a:pt x="924674" y="1320876"/>
                  </a:lnTo>
                  <a:lnTo>
                    <a:pt x="926680" y="1332445"/>
                  </a:lnTo>
                  <a:lnTo>
                    <a:pt x="926731" y="1331544"/>
                  </a:lnTo>
                  <a:lnTo>
                    <a:pt x="926414" y="1326718"/>
                  </a:lnTo>
                  <a:lnTo>
                    <a:pt x="926312" y="1325257"/>
                  </a:lnTo>
                  <a:lnTo>
                    <a:pt x="926249" y="1324254"/>
                  </a:lnTo>
                  <a:lnTo>
                    <a:pt x="926134" y="1322654"/>
                  </a:lnTo>
                  <a:lnTo>
                    <a:pt x="926020" y="1320876"/>
                  </a:lnTo>
                  <a:lnTo>
                    <a:pt x="926871" y="1320876"/>
                  </a:lnTo>
                  <a:lnTo>
                    <a:pt x="928547" y="1333500"/>
                  </a:lnTo>
                  <a:lnTo>
                    <a:pt x="931087" y="1333500"/>
                  </a:lnTo>
                  <a:lnTo>
                    <a:pt x="932776" y="1339850"/>
                  </a:lnTo>
                  <a:lnTo>
                    <a:pt x="933615" y="1346200"/>
                  </a:lnTo>
                  <a:lnTo>
                    <a:pt x="934466" y="1346200"/>
                  </a:lnTo>
                  <a:lnTo>
                    <a:pt x="935316" y="1346200"/>
                  </a:lnTo>
                  <a:lnTo>
                    <a:pt x="935050" y="1345196"/>
                  </a:lnTo>
                  <a:lnTo>
                    <a:pt x="945807" y="1326718"/>
                  </a:lnTo>
                  <a:lnTo>
                    <a:pt x="945908" y="1326553"/>
                  </a:lnTo>
                  <a:lnTo>
                    <a:pt x="947420" y="1321701"/>
                  </a:lnTo>
                  <a:lnTo>
                    <a:pt x="947483" y="1321511"/>
                  </a:lnTo>
                  <a:lnTo>
                    <a:pt x="947559" y="1321269"/>
                  </a:lnTo>
                  <a:lnTo>
                    <a:pt x="947686" y="1320876"/>
                  </a:lnTo>
                  <a:lnTo>
                    <a:pt x="948029" y="1319733"/>
                  </a:lnTo>
                  <a:lnTo>
                    <a:pt x="948143" y="1319390"/>
                  </a:lnTo>
                  <a:lnTo>
                    <a:pt x="947902" y="1319682"/>
                  </a:lnTo>
                  <a:lnTo>
                    <a:pt x="948347" y="1318983"/>
                  </a:lnTo>
                  <a:lnTo>
                    <a:pt x="948321" y="1318818"/>
                  </a:lnTo>
                  <a:lnTo>
                    <a:pt x="948944" y="1316786"/>
                  </a:lnTo>
                  <a:lnTo>
                    <a:pt x="948499" y="1318818"/>
                  </a:lnTo>
                  <a:lnTo>
                    <a:pt x="949261" y="1317625"/>
                  </a:lnTo>
                  <a:lnTo>
                    <a:pt x="951496" y="1314246"/>
                  </a:lnTo>
                  <a:lnTo>
                    <a:pt x="951598" y="1314094"/>
                  </a:lnTo>
                  <a:lnTo>
                    <a:pt x="952703" y="1312621"/>
                  </a:lnTo>
                  <a:lnTo>
                    <a:pt x="948499" y="1318818"/>
                  </a:lnTo>
                  <a:lnTo>
                    <a:pt x="948042" y="1320876"/>
                  </a:lnTo>
                  <a:lnTo>
                    <a:pt x="946556" y="1325257"/>
                  </a:lnTo>
                  <a:lnTo>
                    <a:pt x="947242" y="1324254"/>
                  </a:lnTo>
                  <a:lnTo>
                    <a:pt x="956652" y="1308100"/>
                  </a:lnTo>
                  <a:lnTo>
                    <a:pt x="958126" y="1308100"/>
                  </a:lnTo>
                  <a:lnTo>
                    <a:pt x="963409" y="1308100"/>
                  </a:lnTo>
                  <a:lnTo>
                    <a:pt x="958126" y="1318818"/>
                  </a:lnTo>
                  <a:lnTo>
                    <a:pt x="958126" y="1318983"/>
                  </a:lnTo>
                  <a:lnTo>
                    <a:pt x="957846" y="1319390"/>
                  </a:lnTo>
                  <a:lnTo>
                    <a:pt x="958049" y="1318983"/>
                  </a:lnTo>
                  <a:lnTo>
                    <a:pt x="958126" y="1308100"/>
                  </a:lnTo>
                  <a:lnTo>
                    <a:pt x="953452" y="1320876"/>
                  </a:lnTo>
                  <a:lnTo>
                    <a:pt x="953147" y="1320876"/>
                  </a:lnTo>
                  <a:lnTo>
                    <a:pt x="952906" y="1321257"/>
                  </a:lnTo>
                  <a:lnTo>
                    <a:pt x="953033" y="1320876"/>
                  </a:lnTo>
                  <a:lnTo>
                    <a:pt x="952779" y="1320876"/>
                  </a:lnTo>
                  <a:lnTo>
                    <a:pt x="952398" y="1322654"/>
                  </a:lnTo>
                  <a:lnTo>
                    <a:pt x="952309" y="1323035"/>
                  </a:lnTo>
                  <a:lnTo>
                    <a:pt x="949477" y="1331544"/>
                  </a:lnTo>
                  <a:lnTo>
                    <a:pt x="951306" y="1326718"/>
                  </a:lnTo>
                  <a:lnTo>
                    <a:pt x="951852" y="1325257"/>
                  </a:lnTo>
                  <a:lnTo>
                    <a:pt x="952144" y="1324444"/>
                  </a:lnTo>
                  <a:lnTo>
                    <a:pt x="951750" y="1325702"/>
                  </a:lnTo>
                  <a:lnTo>
                    <a:pt x="951534" y="1326718"/>
                  </a:lnTo>
                  <a:lnTo>
                    <a:pt x="949960" y="1332445"/>
                  </a:lnTo>
                  <a:lnTo>
                    <a:pt x="950518" y="1331544"/>
                  </a:lnTo>
                  <a:lnTo>
                    <a:pt x="953490" y="1326718"/>
                  </a:lnTo>
                  <a:lnTo>
                    <a:pt x="953604" y="1326553"/>
                  </a:lnTo>
                  <a:lnTo>
                    <a:pt x="956703" y="1321701"/>
                  </a:lnTo>
                  <a:lnTo>
                    <a:pt x="956716" y="1321511"/>
                  </a:lnTo>
                  <a:lnTo>
                    <a:pt x="957224" y="1320876"/>
                  </a:lnTo>
                  <a:lnTo>
                    <a:pt x="958126" y="1319733"/>
                  </a:lnTo>
                  <a:lnTo>
                    <a:pt x="959815" y="1317625"/>
                  </a:lnTo>
                  <a:lnTo>
                    <a:pt x="958126" y="1320812"/>
                  </a:lnTo>
                  <a:lnTo>
                    <a:pt x="958126" y="1319733"/>
                  </a:lnTo>
                  <a:lnTo>
                    <a:pt x="957224" y="1320876"/>
                  </a:lnTo>
                  <a:lnTo>
                    <a:pt x="958088" y="1320876"/>
                  </a:lnTo>
                  <a:lnTo>
                    <a:pt x="959612" y="1320876"/>
                  </a:lnTo>
                  <a:lnTo>
                    <a:pt x="962520" y="1314246"/>
                  </a:lnTo>
                  <a:lnTo>
                    <a:pt x="967422" y="1308100"/>
                  </a:lnTo>
                  <a:lnTo>
                    <a:pt x="965212" y="1308100"/>
                  </a:lnTo>
                  <a:lnTo>
                    <a:pt x="965936" y="1305839"/>
                  </a:lnTo>
                  <a:lnTo>
                    <a:pt x="964895" y="1308100"/>
                  </a:lnTo>
                  <a:lnTo>
                    <a:pt x="963752" y="1308100"/>
                  </a:lnTo>
                  <a:lnTo>
                    <a:pt x="967257" y="1301775"/>
                  </a:lnTo>
                  <a:lnTo>
                    <a:pt x="965936" y="1305839"/>
                  </a:lnTo>
                  <a:lnTo>
                    <a:pt x="970216" y="1296644"/>
                  </a:lnTo>
                  <a:lnTo>
                    <a:pt x="968921" y="1298803"/>
                  </a:lnTo>
                  <a:lnTo>
                    <a:pt x="967841" y="1300734"/>
                  </a:lnTo>
                  <a:lnTo>
                    <a:pt x="967536" y="1301165"/>
                  </a:lnTo>
                  <a:lnTo>
                    <a:pt x="967600" y="1300734"/>
                  </a:lnTo>
                  <a:lnTo>
                    <a:pt x="969340" y="1295400"/>
                  </a:lnTo>
                  <a:lnTo>
                    <a:pt x="971651" y="1295400"/>
                  </a:lnTo>
                  <a:lnTo>
                    <a:pt x="971372" y="1296619"/>
                  </a:lnTo>
                  <a:lnTo>
                    <a:pt x="971372" y="1312329"/>
                  </a:lnTo>
                  <a:lnTo>
                    <a:pt x="970762" y="1314602"/>
                  </a:lnTo>
                  <a:lnTo>
                    <a:pt x="970762" y="1320876"/>
                  </a:lnTo>
                  <a:lnTo>
                    <a:pt x="970381" y="1321511"/>
                  </a:lnTo>
                  <a:lnTo>
                    <a:pt x="970140" y="1321701"/>
                  </a:lnTo>
                  <a:lnTo>
                    <a:pt x="970749" y="1320876"/>
                  </a:lnTo>
                  <a:lnTo>
                    <a:pt x="970762" y="1314602"/>
                  </a:lnTo>
                  <a:lnTo>
                    <a:pt x="970216" y="1316634"/>
                  </a:lnTo>
                  <a:lnTo>
                    <a:pt x="969505" y="1317625"/>
                  </a:lnTo>
                  <a:lnTo>
                    <a:pt x="967333" y="1320876"/>
                  </a:lnTo>
                  <a:lnTo>
                    <a:pt x="964869" y="1320876"/>
                  </a:lnTo>
                  <a:lnTo>
                    <a:pt x="965174" y="1319733"/>
                  </a:lnTo>
                  <a:lnTo>
                    <a:pt x="965263" y="1319390"/>
                  </a:lnTo>
                  <a:lnTo>
                    <a:pt x="965403" y="1318831"/>
                  </a:lnTo>
                  <a:lnTo>
                    <a:pt x="965377" y="1318983"/>
                  </a:lnTo>
                  <a:lnTo>
                    <a:pt x="965263" y="1319390"/>
                  </a:lnTo>
                  <a:lnTo>
                    <a:pt x="971372" y="1312329"/>
                  </a:lnTo>
                  <a:lnTo>
                    <a:pt x="971372" y="1296619"/>
                  </a:lnTo>
                  <a:lnTo>
                    <a:pt x="968819" y="1307642"/>
                  </a:lnTo>
                  <a:lnTo>
                    <a:pt x="968717" y="1308100"/>
                  </a:lnTo>
                  <a:lnTo>
                    <a:pt x="969962" y="1308100"/>
                  </a:lnTo>
                  <a:lnTo>
                    <a:pt x="966000" y="1316634"/>
                  </a:lnTo>
                  <a:lnTo>
                    <a:pt x="964044" y="1320787"/>
                  </a:lnTo>
                  <a:lnTo>
                    <a:pt x="965987" y="1316634"/>
                  </a:lnTo>
                  <a:lnTo>
                    <a:pt x="968273" y="1308100"/>
                  </a:lnTo>
                  <a:lnTo>
                    <a:pt x="967422" y="1308100"/>
                  </a:lnTo>
                  <a:lnTo>
                    <a:pt x="957287" y="1333500"/>
                  </a:lnTo>
                  <a:lnTo>
                    <a:pt x="961339" y="1333500"/>
                  </a:lnTo>
                  <a:lnTo>
                    <a:pt x="963193" y="1333500"/>
                  </a:lnTo>
                  <a:lnTo>
                    <a:pt x="965733" y="1333500"/>
                  </a:lnTo>
                  <a:lnTo>
                    <a:pt x="977303" y="1333500"/>
                  </a:lnTo>
                  <a:lnTo>
                    <a:pt x="981786" y="1346200"/>
                  </a:lnTo>
                  <a:lnTo>
                    <a:pt x="968273" y="1346200"/>
                  </a:lnTo>
                  <a:lnTo>
                    <a:pt x="965733" y="1333500"/>
                  </a:lnTo>
                  <a:lnTo>
                    <a:pt x="951369" y="1346200"/>
                  </a:lnTo>
                  <a:lnTo>
                    <a:pt x="966584" y="1346200"/>
                  </a:lnTo>
                  <a:lnTo>
                    <a:pt x="964984" y="1358188"/>
                  </a:lnTo>
                  <a:lnTo>
                    <a:pt x="964895" y="1358900"/>
                  </a:lnTo>
                  <a:lnTo>
                    <a:pt x="966470" y="1370736"/>
                  </a:lnTo>
                  <a:lnTo>
                    <a:pt x="966584" y="1371600"/>
                  </a:lnTo>
                  <a:lnTo>
                    <a:pt x="978725" y="1371600"/>
                  </a:lnTo>
                  <a:lnTo>
                    <a:pt x="989609" y="1384300"/>
                  </a:lnTo>
                  <a:lnTo>
                    <a:pt x="970800" y="1384300"/>
                  </a:lnTo>
                  <a:lnTo>
                    <a:pt x="968273" y="1397000"/>
                  </a:lnTo>
                  <a:lnTo>
                    <a:pt x="964044" y="1397000"/>
                  </a:lnTo>
                  <a:lnTo>
                    <a:pt x="955598" y="1384300"/>
                  </a:lnTo>
                  <a:lnTo>
                    <a:pt x="959815" y="1397000"/>
                  </a:lnTo>
                  <a:lnTo>
                    <a:pt x="964018" y="1397000"/>
                  </a:lnTo>
                  <a:lnTo>
                    <a:pt x="969225" y="1409446"/>
                  </a:lnTo>
                  <a:lnTo>
                    <a:pt x="969327" y="1409700"/>
                  </a:lnTo>
                  <a:lnTo>
                    <a:pt x="963193" y="1409700"/>
                  </a:lnTo>
                  <a:lnTo>
                    <a:pt x="966571" y="1422400"/>
                  </a:lnTo>
                  <a:lnTo>
                    <a:pt x="973023" y="1435100"/>
                  </a:lnTo>
                  <a:lnTo>
                    <a:pt x="977099" y="1435100"/>
                  </a:lnTo>
                  <a:lnTo>
                    <a:pt x="973340" y="1447800"/>
                  </a:lnTo>
                  <a:lnTo>
                    <a:pt x="962431" y="1435100"/>
                  </a:lnTo>
                  <a:lnTo>
                    <a:pt x="958342" y="1435100"/>
                  </a:lnTo>
                  <a:lnTo>
                    <a:pt x="954557" y="1447800"/>
                  </a:lnTo>
                  <a:lnTo>
                    <a:pt x="959853" y="1447800"/>
                  </a:lnTo>
                  <a:lnTo>
                    <a:pt x="962888" y="1460538"/>
                  </a:lnTo>
                  <a:lnTo>
                    <a:pt x="955598" y="1460538"/>
                  </a:lnTo>
                  <a:lnTo>
                    <a:pt x="956437" y="1473200"/>
                  </a:lnTo>
                  <a:lnTo>
                    <a:pt x="964285" y="1473200"/>
                  </a:lnTo>
                  <a:lnTo>
                    <a:pt x="964044" y="1473441"/>
                  </a:lnTo>
                  <a:lnTo>
                    <a:pt x="972489" y="1475968"/>
                  </a:lnTo>
                  <a:lnTo>
                    <a:pt x="969962" y="1474279"/>
                  </a:lnTo>
                  <a:lnTo>
                    <a:pt x="968883" y="1473200"/>
                  </a:lnTo>
                  <a:lnTo>
                    <a:pt x="981786" y="1473200"/>
                  </a:lnTo>
                  <a:lnTo>
                    <a:pt x="981786" y="1485938"/>
                  </a:lnTo>
                  <a:lnTo>
                    <a:pt x="975042" y="1485938"/>
                  </a:lnTo>
                  <a:lnTo>
                    <a:pt x="980097" y="1498600"/>
                  </a:lnTo>
                  <a:lnTo>
                    <a:pt x="967955" y="1498600"/>
                  </a:lnTo>
                  <a:lnTo>
                    <a:pt x="960564" y="1486090"/>
                  </a:lnTo>
                  <a:lnTo>
                    <a:pt x="960475" y="1485938"/>
                  </a:lnTo>
                  <a:lnTo>
                    <a:pt x="948016" y="1485938"/>
                  </a:lnTo>
                  <a:lnTo>
                    <a:pt x="955154" y="1498600"/>
                  </a:lnTo>
                  <a:lnTo>
                    <a:pt x="958088" y="1498600"/>
                  </a:lnTo>
                  <a:lnTo>
                    <a:pt x="965733" y="1511300"/>
                  </a:lnTo>
                  <a:lnTo>
                    <a:pt x="962355" y="1511300"/>
                  </a:lnTo>
                  <a:lnTo>
                    <a:pt x="958977" y="1524000"/>
                  </a:lnTo>
                  <a:lnTo>
                    <a:pt x="1273378" y="1524000"/>
                  </a:lnTo>
                  <a:lnTo>
                    <a:pt x="1282801" y="1511300"/>
                  </a:lnTo>
                  <a:lnTo>
                    <a:pt x="1301165" y="1511300"/>
                  </a:lnTo>
                  <a:lnTo>
                    <a:pt x="1296822" y="1524000"/>
                  </a:lnTo>
                  <a:lnTo>
                    <a:pt x="1684807" y="1524000"/>
                  </a:lnTo>
                  <a:lnTo>
                    <a:pt x="1690662" y="1511300"/>
                  </a:lnTo>
                  <a:lnTo>
                    <a:pt x="1714347" y="1524000"/>
                  </a:lnTo>
                  <a:lnTo>
                    <a:pt x="1714347" y="914400"/>
                  </a:lnTo>
                  <a:lnTo>
                    <a:pt x="1711274" y="914400"/>
                  </a:lnTo>
                  <a:lnTo>
                    <a:pt x="1699996" y="901712"/>
                  </a:lnTo>
                  <a:lnTo>
                    <a:pt x="1705292" y="914400"/>
                  </a:lnTo>
                  <a:lnTo>
                    <a:pt x="1703247" y="927100"/>
                  </a:lnTo>
                  <a:lnTo>
                    <a:pt x="1699145" y="927100"/>
                  </a:lnTo>
                  <a:lnTo>
                    <a:pt x="1698282" y="939800"/>
                  </a:lnTo>
                  <a:lnTo>
                    <a:pt x="1691525" y="939800"/>
                  </a:lnTo>
                  <a:lnTo>
                    <a:pt x="1684769" y="927100"/>
                  </a:lnTo>
                  <a:lnTo>
                    <a:pt x="1678851" y="927100"/>
                  </a:lnTo>
                  <a:lnTo>
                    <a:pt x="1686864" y="939800"/>
                  </a:lnTo>
                  <a:lnTo>
                    <a:pt x="1690992" y="952500"/>
                  </a:lnTo>
                  <a:lnTo>
                    <a:pt x="1693710" y="952500"/>
                  </a:lnTo>
                  <a:lnTo>
                    <a:pt x="1697443" y="965200"/>
                  </a:lnTo>
                  <a:lnTo>
                    <a:pt x="1686979" y="965200"/>
                  </a:lnTo>
                  <a:lnTo>
                    <a:pt x="1680959" y="952500"/>
                  </a:lnTo>
                  <a:lnTo>
                    <a:pt x="1675574" y="939800"/>
                  </a:lnTo>
                  <a:lnTo>
                    <a:pt x="1673212" y="939800"/>
                  </a:lnTo>
                  <a:lnTo>
                    <a:pt x="1675358" y="952500"/>
                  </a:lnTo>
                  <a:lnTo>
                    <a:pt x="1677352" y="952500"/>
                  </a:lnTo>
                  <a:lnTo>
                    <a:pt x="1683080" y="965200"/>
                  </a:lnTo>
                  <a:lnTo>
                    <a:pt x="1672831" y="952500"/>
                  </a:lnTo>
                  <a:lnTo>
                    <a:pt x="1661947" y="952500"/>
                  </a:lnTo>
                  <a:lnTo>
                    <a:pt x="1669973" y="965200"/>
                  </a:lnTo>
                  <a:lnTo>
                    <a:pt x="1653311" y="965200"/>
                  </a:lnTo>
                  <a:lnTo>
                    <a:pt x="1660258" y="977900"/>
                  </a:lnTo>
                  <a:lnTo>
                    <a:pt x="1651381" y="977900"/>
                  </a:lnTo>
                  <a:lnTo>
                    <a:pt x="1650961" y="977125"/>
                  </a:lnTo>
                  <a:lnTo>
                    <a:pt x="1650961" y="1028700"/>
                  </a:lnTo>
                  <a:lnTo>
                    <a:pt x="1650517" y="1041400"/>
                  </a:lnTo>
                  <a:lnTo>
                    <a:pt x="1646732" y="1041400"/>
                  </a:lnTo>
                  <a:lnTo>
                    <a:pt x="1643354" y="1028700"/>
                  </a:lnTo>
                  <a:lnTo>
                    <a:pt x="1650961" y="1028700"/>
                  </a:lnTo>
                  <a:lnTo>
                    <a:pt x="1650961" y="977125"/>
                  </a:lnTo>
                  <a:lnTo>
                    <a:pt x="1644573" y="965200"/>
                  </a:lnTo>
                  <a:lnTo>
                    <a:pt x="1645894" y="965200"/>
                  </a:lnTo>
                  <a:lnTo>
                    <a:pt x="1642021" y="955116"/>
                  </a:lnTo>
                  <a:lnTo>
                    <a:pt x="1643354" y="965200"/>
                  </a:lnTo>
                  <a:lnTo>
                    <a:pt x="1638960" y="965200"/>
                  </a:lnTo>
                  <a:lnTo>
                    <a:pt x="1641983" y="977900"/>
                  </a:lnTo>
                  <a:lnTo>
                    <a:pt x="1644218" y="990600"/>
                  </a:lnTo>
                  <a:lnTo>
                    <a:pt x="1639125" y="990600"/>
                  </a:lnTo>
                  <a:lnTo>
                    <a:pt x="1637436" y="977900"/>
                  </a:lnTo>
                  <a:lnTo>
                    <a:pt x="1638592" y="990600"/>
                  </a:lnTo>
                  <a:lnTo>
                    <a:pt x="1635213" y="1003338"/>
                  </a:lnTo>
                  <a:lnTo>
                    <a:pt x="1632343" y="1003338"/>
                  </a:lnTo>
                  <a:lnTo>
                    <a:pt x="1634909" y="1016000"/>
                  </a:lnTo>
                  <a:lnTo>
                    <a:pt x="1636699" y="1016000"/>
                  </a:lnTo>
                  <a:lnTo>
                    <a:pt x="1642084" y="1028700"/>
                  </a:lnTo>
                  <a:lnTo>
                    <a:pt x="1640827" y="1028700"/>
                  </a:lnTo>
                  <a:lnTo>
                    <a:pt x="1642516" y="1041400"/>
                  </a:lnTo>
                  <a:lnTo>
                    <a:pt x="1635328" y="1028700"/>
                  </a:lnTo>
                  <a:lnTo>
                    <a:pt x="1634909" y="1028700"/>
                  </a:lnTo>
                  <a:lnTo>
                    <a:pt x="1631530" y="1016000"/>
                  </a:lnTo>
                  <a:lnTo>
                    <a:pt x="1631835" y="1028700"/>
                  </a:lnTo>
                  <a:lnTo>
                    <a:pt x="1632788" y="1041400"/>
                  </a:lnTo>
                  <a:lnTo>
                    <a:pt x="1623326" y="1041400"/>
                  </a:lnTo>
                  <a:lnTo>
                    <a:pt x="1623606" y="1028700"/>
                  </a:lnTo>
                  <a:lnTo>
                    <a:pt x="1627301" y="1028700"/>
                  </a:lnTo>
                  <a:lnTo>
                    <a:pt x="1616951" y="1016000"/>
                  </a:lnTo>
                  <a:lnTo>
                    <a:pt x="1616608" y="1016000"/>
                  </a:lnTo>
                  <a:lnTo>
                    <a:pt x="1605368" y="1003338"/>
                  </a:lnTo>
                  <a:lnTo>
                    <a:pt x="1599882" y="1003338"/>
                  </a:lnTo>
                  <a:lnTo>
                    <a:pt x="1597240" y="1016000"/>
                  </a:lnTo>
                  <a:lnTo>
                    <a:pt x="1591805" y="1028700"/>
                  </a:lnTo>
                  <a:lnTo>
                    <a:pt x="1596237" y="1028700"/>
                  </a:lnTo>
                  <a:lnTo>
                    <a:pt x="1605114" y="1041400"/>
                  </a:lnTo>
                  <a:lnTo>
                    <a:pt x="1609547" y="1041400"/>
                  </a:lnTo>
                  <a:lnTo>
                    <a:pt x="1604175" y="1054100"/>
                  </a:lnTo>
                  <a:lnTo>
                    <a:pt x="1590649" y="1041400"/>
                  </a:lnTo>
                  <a:lnTo>
                    <a:pt x="1577441" y="1041400"/>
                  </a:lnTo>
                  <a:lnTo>
                    <a:pt x="1583753" y="1054100"/>
                  </a:lnTo>
                  <a:lnTo>
                    <a:pt x="1589900" y="1066800"/>
                  </a:lnTo>
                  <a:lnTo>
                    <a:pt x="1586738" y="1066800"/>
                  </a:lnTo>
                  <a:lnTo>
                    <a:pt x="1586738" y="1079500"/>
                  </a:lnTo>
                  <a:lnTo>
                    <a:pt x="1572374" y="1079500"/>
                  </a:lnTo>
                  <a:lnTo>
                    <a:pt x="1567294" y="1066800"/>
                  </a:lnTo>
                  <a:lnTo>
                    <a:pt x="1565630" y="1066800"/>
                  </a:lnTo>
                  <a:lnTo>
                    <a:pt x="1569732" y="1077899"/>
                  </a:lnTo>
                  <a:lnTo>
                    <a:pt x="1557223" y="1066800"/>
                  </a:lnTo>
                  <a:lnTo>
                    <a:pt x="1553984" y="1079500"/>
                  </a:lnTo>
                  <a:lnTo>
                    <a:pt x="1550339" y="1104900"/>
                  </a:lnTo>
                  <a:lnTo>
                    <a:pt x="1540319" y="1104900"/>
                  </a:lnTo>
                  <a:lnTo>
                    <a:pt x="1534414" y="1092200"/>
                  </a:lnTo>
                  <a:lnTo>
                    <a:pt x="1528864" y="1104900"/>
                  </a:lnTo>
                  <a:lnTo>
                    <a:pt x="1518564" y="1117600"/>
                  </a:lnTo>
                  <a:lnTo>
                    <a:pt x="1505407" y="1117600"/>
                  </a:lnTo>
                  <a:lnTo>
                    <a:pt x="1491310" y="1130300"/>
                  </a:lnTo>
                  <a:lnTo>
                    <a:pt x="1499755" y="1143000"/>
                  </a:lnTo>
                  <a:lnTo>
                    <a:pt x="1501457" y="1143000"/>
                  </a:lnTo>
                  <a:lnTo>
                    <a:pt x="1499755" y="1155700"/>
                  </a:lnTo>
                  <a:lnTo>
                    <a:pt x="1491310" y="1143000"/>
                  </a:lnTo>
                  <a:lnTo>
                    <a:pt x="1492999" y="1143000"/>
                  </a:lnTo>
                  <a:lnTo>
                    <a:pt x="1491310" y="1130300"/>
                  </a:lnTo>
                  <a:lnTo>
                    <a:pt x="1488973" y="1143000"/>
                  </a:lnTo>
                  <a:lnTo>
                    <a:pt x="1489621" y="1143000"/>
                  </a:lnTo>
                  <a:lnTo>
                    <a:pt x="1491119" y="1155700"/>
                  </a:lnTo>
                  <a:lnTo>
                    <a:pt x="1489621" y="1168400"/>
                  </a:lnTo>
                  <a:lnTo>
                    <a:pt x="1483677" y="1181100"/>
                  </a:lnTo>
                  <a:lnTo>
                    <a:pt x="1476832" y="1181100"/>
                  </a:lnTo>
                  <a:lnTo>
                    <a:pt x="1481340" y="1193800"/>
                  </a:lnTo>
                  <a:lnTo>
                    <a:pt x="1470177" y="1193800"/>
                  </a:lnTo>
                  <a:lnTo>
                    <a:pt x="1470177" y="1384300"/>
                  </a:lnTo>
                  <a:lnTo>
                    <a:pt x="1470177" y="1397000"/>
                  </a:lnTo>
                  <a:lnTo>
                    <a:pt x="1465110" y="1397000"/>
                  </a:lnTo>
                  <a:lnTo>
                    <a:pt x="1467599" y="1409446"/>
                  </a:lnTo>
                  <a:lnTo>
                    <a:pt x="1467650" y="1409700"/>
                  </a:lnTo>
                  <a:lnTo>
                    <a:pt x="1452435" y="1409700"/>
                  </a:lnTo>
                  <a:lnTo>
                    <a:pt x="1452791" y="1397000"/>
                  </a:lnTo>
                  <a:lnTo>
                    <a:pt x="1451483" y="1397000"/>
                  </a:lnTo>
                  <a:lnTo>
                    <a:pt x="1450746" y="1385671"/>
                  </a:lnTo>
                  <a:lnTo>
                    <a:pt x="1450746" y="1473200"/>
                  </a:lnTo>
                  <a:lnTo>
                    <a:pt x="1449057" y="1473200"/>
                  </a:lnTo>
                  <a:lnTo>
                    <a:pt x="1445183" y="1485900"/>
                  </a:lnTo>
                  <a:lnTo>
                    <a:pt x="1442186" y="1473200"/>
                  </a:lnTo>
                  <a:lnTo>
                    <a:pt x="1437220" y="1473200"/>
                  </a:lnTo>
                  <a:lnTo>
                    <a:pt x="1438033" y="1461020"/>
                  </a:lnTo>
                  <a:lnTo>
                    <a:pt x="1438071" y="1460538"/>
                  </a:lnTo>
                  <a:lnTo>
                    <a:pt x="1450746" y="1473200"/>
                  </a:lnTo>
                  <a:lnTo>
                    <a:pt x="1450746" y="1385671"/>
                  </a:lnTo>
                  <a:lnTo>
                    <a:pt x="1450657" y="1384300"/>
                  </a:lnTo>
                  <a:lnTo>
                    <a:pt x="1470177" y="1384300"/>
                  </a:lnTo>
                  <a:lnTo>
                    <a:pt x="1470177" y="1193800"/>
                  </a:lnTo>
                  <a:lnTo>
                    <a:pt x="1464297" y="1193800"/>
                  </a:lnTo>
                  <a:lnTo>
                    <a:pt x="1455381" y="1206512"/>
                  </a:lnTo>
                  <a:lnTo>
                    <a:pt x="1444586" y="1219200"/>
                  </a:lnTo>
                  <a:lnTo>
                    <a:pt x="1432153" y="1219200"/>
                  </a:lnTo>
                  <a:lnTo>
                    <a:pt x="1433004" y="1231900"/>
                  </a:lnTo>
                  <a:lnTo>
                    <a:pt x="1423708" y="1231900"/>
                  </a:lnTo>
                  <a:lnTo>
                    <a:pt x="1423708" y="1244600"/>
                  </a:lnTo>
                  <a:lnTo>
                    <a:pt x="1392859" y="1244600"/>
                  </a:lnTo>
                  <a:lnTo>
                    <a:pt x="1397088" y="1257300"/>
                  </a:lnTo>
                  <a:lnTo>
                    <a:pt x="1401940" y="1257300"/>
                  </a:lnTo>
                  <a:lnTo>
                    <a:pt x="1404264" y="1270000"/>
                  </a:lnTo>
                  <a:lnTo>
                    <a:pt x="1390738" y="1257300"/>
                  </a:lnTo>
                  <a:lnTo>
                    <a:pt x="1400035" y="1270000"/>
                  </a:lnTo>
                  <a:lnTo>
                    <a:pt x="1394968" y="1270000"/>
                  </a:lnTo>
                  <a:lnTo>
                    <a:pt x="1392402" y="1282700"/>
                  </a:lnTo>
                  <a:lnTo>
                    <a:pt x="1367929" y="1282700"/>
                  </a:lnTo>
                  <a:lnTo>
                    <a:pt x="1368767" y="1295400"/>
                  </a:lnTo>
                  <a:lnTo>
                    <a:pt x="1361160" y="1295400"/>
                  </a:lnTo>
                  <a:lnTo>
                    <a:pt x="1363611" y="1307642"/>
                  </a:lnTo>
                  <a:lnTo>
                    <a:pt x="1363700" y="1308100"/>
                  </a:lnTo>
                  <a:lnTo>
                    <a:pt x="1347533" y="1308100"/>
                  </a:lnTo>
                  <a:lnTo>
                    <a:pt x="1345946" y="1320800"/>
                  </a:lnTo>
                  <a:lnTo>
                    <a:pt x="1337500" y="1308100"/>
                  </a:lnTo>
                  <a:lnTo>
                    <a:pt x="1332128" y="1308100"/>
                  </a:lnTo>
                  <a:lnTo>
                    <a:pt x="1328077" y="1320876"/>
                  </a:lnTo>
                  <a:lnTo>
                    <a:pt x="1324546" y="1333500"/>
                  </a:lnTo>
                  <a:lnTo>
                    <a:pt x="1320596" y="1333500"/>
                  </a:lnTo>
                  <a:lnTo>
                    <a:pt x="1319834" y="1344968"/>
                  </a:lnTo>
                  <a:lnTo>
                    <a:pt x="1319758" y="1346200"/>
                  </a:lnTo>
                  <a:lnTo>
                    <a:pt x="1323987" y="1346200"/>
                  </a:lnTo>
                  <a:lnTo>
                    <a:pt x="1331379" y="1346200"/>
                  </a:lnTo>
                  <a:lnTo>
                    <a:pt x="1335951" y="1356182"/>
                  </a:lnTo>
                  <a:lnTo>
                    <a:pt x="1323987" y="1346200"/>
                  </a:lnTo>
                  <a:lnTo>
                    <a:pt x="1328623" y="1358900"/>
                  </a:lnTo>
                  <a:lnTo>
                    <a:pt x="1335036" y="1358900"/>
                  </a:lnTo>
                  <a:lnTo>
                    <a:pt x="1339189" y="1371600"/>
                  </a:lnTo>
                  <a:lnTo>
                    <a:pt x="1334109" y="1371600"/>
                  </a:lnTo>
                  <a:lnTo>
                    <a:pt x="1327683" y="1358900"/>
                  </a:lnTo>
                  <a:lnTo>
                    <a:pt x="1321727" y="1358900"/>
                  </a:lnTo>
                  <a:lnTo>
                    <a:pt x="1318069" y="1346200"/>
                  </a:lnTo>
                  <a:lnTo>
                    <a:pt x="1318869" y="1358188"/>
                  </a:lnTo>
                  <a:lnTo>
                    <a:pt x="1318907" y="1358900"/>
                  </a:lnTo>
                  <a:lnTo>
                    <a:pt x="1313002" y="1358900"/>
                  </a:lnTo>
                  <a:lnTo>
                    <a:pt x="1307922" y="1346200"/>
                  </a:lnTo>
                  <a:lnTo>
                    <a:pt x="1310462" y="1358900"/>
                  </a:lnTo>
                  <a:lnTo>
                    <a:pt x="1302854" y="1358900"/>
                  </a:lnTo>
                  <a:lnTo>
                    <a:pt x="1301165" y="1346200"/>
                  </a:lnTo>
                  <a:lnTo>
                    <a:pt x="1293558" y="1346200"/>
                  </a:lnTo>
                  <a:lnTo>
                    <a:pt x="1293558" y="1358900"/>
                  </a:lnTo>
                  <a:lnTo>
                    <a:pt x="1285113" y="1358900"/>
                  </a:lnTo>
                  <a:lnTo>
                    <a:pt x="1286802" y="1346200"/>
                  </a:lnTo>
                  <a:lnTo>
                    <a:pt x="1293558" y="1358900"/>
                  </a:lnTo>
                  <a:lnTo>
                    <a:pt x="1293558" y="1346200"/>
                  </a:lnTo>
                  <a:lnTo>
                    <a:pt x="1291234" y="1346200"/>
                  </a:lnTo>
                  <a:lnTo>
                    <a:pt x="1292504" y="1333500"/>
                  </a:lnTo>
                  <a:lnTo>
                    <a:pt x="1297787" y="1333500"/>
                  </a:lnTo>
                  <a:lnTo>
                    <a:pt x="1297787" y="1320876"/>
                  </a:lnTo>
                  <a:lnTo>
                    <a:pt x="1321498" y="1320876"/>
                  </a:lnTo>
                  <a:lnTo>
                    <a:pt x="1316799" y="1308100"/>
                  </a:lnTo>
                  <a:lnTo>
                    <a:pt x="1301750" y="1308100"/>
                  </a:lnTo>
                  <a:lnTo>
                    <a:pt x="1293977" y="1295400"/>
                  </a:lnTo>
                  <a:lnTo>
                    <a:pt x="1316710" y="1295400"/>
                  </a:lnTo>
                  <a:lnTo>
                    <a:pt x="1308874" y="1282700"/>
                  </a:lnTo>
                  <a:lnTo>
                    <a:pt x="1305928" y="1282700"/>
                  </a:lnTo>
                  <a:lnTo>
                    <a:pt x="1298740" y="1270000"/>
                  </a:lnTo>
                  <a:lnTo>
                    <a:pt x="1307350" y="1270000"/>
                  </a:lnTo>
                  <a:lnTo>
                    <a:pt x="1312786" y="1257300"/>
                  </a:lnTo>
                  <a:lnTo>
                    <a:pt x="1326324" y="1257300"/>
                  </a:lnTo>
                  <a:lnTo>
                    <a:pt x="1329372" y="1244600"/>
                  </a:lnTo>
                  <a:lnTo>
                    <a:pt x="1317053" y="1244600"/>
                  </a:lnTo>
                  <a:lnTo>
                    <a:pt x="1302004" y="1231900"/>
                  </a:lnTo>
                  <a:lnTo>
                    <a:pt x="1347533" y="1231900"/>
                  </a:lnTo>
                  <a:lnTo>
                    <a:pt x="1344269" y="1219200"/>
                  </a:lnTo>
                  <a:lnTo>
                    <a:pt x="1343418" y="1219200"/>
                  </a:lnTo>
                  <a:lnTo>
                    <a:pt x="1341107" y="1206512"/>
                  </a:lnTo>
                  <a:lnTo>
                    <a:pt x="1327607" y="1206512"/>
                  </a:lnTo>
                  <a:lnTo>
                    <a:pt x="1332433" y="1193800"/>
                  </a:lnTo>
                  <a:lnTo>
                    <a:pt x="1343698" y="1193800"/>
                  </a:lnTo>
                  <a:lnTo>
                    <a:pt x="1335074" y="1181100"/>
                  </a:lnTo>
                  <a:lnTo>
                    <a:pt x="1341310" y="1181100"/>
                  </a:lnTo>
                  <a:lnTo>
                    <a:pt x="1347851" y="1168400"/>
                  </a:lnTo>
                  <a:lnTo>
                    <a:pt x="1345641" y="1168400"/>
                  </a:lnTo>
                  <a:lnTo>
                    <a:pt x="1335405" y="1155700"/>
                  </a:lnTo>
                  <a:lnTo>
                    <a:pt x="1339646" y="1155700"/>
                  </a:lnTo>
                  <a:lnTo>
                    <a:pt x="1344053" y="1143000"/>
                  </a:lnTo>
                  <a:lnTo>
                    <a:pt x="1348486" y="1143000"/>
                  </a:lnTo>
                  <a:lnTo>
                    <a:pt x="1334122" y="1130300"/>
                  </a:lnTo>
                  <a:lnTo>
                    <a:pt x="1324825" y="1130300"/>
                  </a:lnTo>
                  <a:lnTo>
                    <a:pt x="1340866" y="1117600"/>
                  </a:lnTo>
                  <a:lnTo>
                    <a:pt x="1333982" y="1117600"/>
                  </a:lnTo>
                  <a:lnTo>
                    <a:pt x="1347647" y="1104900"/>
                  </a:lnTo>
                  <a:lnTo>
                    <a:pt x="1348486" y="1104900"/>
                  </a:lnTo>
                  <a:lnTo>
                    <a:pt x="1354404" y="1092200"/>
                  </a:lnTo>
                  <a:lnTo>
                    <a:pt x="1339189" y="1092200"/>
                  </a:lnTo>
                  <a:lnTo>
                    <a:pt x="1342034" y="1079500"/>
                  </a:lnTo>
                  <a:lnTo>
                    <a:pt x="1347393" y="1079500"/>
                  </a:lnTo>
                  <a:lnTo>
                    <a:pt x="1338351" y="1066800"/>
                  </a:lnTo>
                  <a:lnTo>
                    <a:pt x="1340993" y="1066800"/>
                  </a:lnTo>
                  <a:lnTo>
                    <a:pt x="1334109" y="1054100"/>
                  </a:lnTo>
                  <a:lnTo>
                    <a:pt x="1287640" y="1054100"/>
                  </a:lnTo>
                  <a:lnTo>
                    <a:pt x="1290675" y="1041400"/>
                  </a:lnTo>
                  <a:lnTo>
                    <a:pt x="1318907" y="1041400"/>
                  </a:lnTo>
                  <a:lnTo>
                    <a:pt x="1320660" y="1028700"/>
                  </a:lnTo>
                  <a:lnTo>
                    <a:pt x="1336662" y="1028700"/>
                  </a:lnTo>
                  <a:lnTo>
                    <a:pt x="1339189" y="1016000"/>
                  </a:lnTo>
                  <a:lnTo>
                    <a:pt x="1341729" y="1016000"/>
                  </a:lnTo>
                  <a:lnTo>
                    <a:pt x="1337144" y="1003338"/>
                  </a:lnTo>
                  <a:lnTo>
                    <a:pt x="1319745" y="1003338"/>
                  </a:lnTo>
                  <a:lnTo>
                    <a:pt x="1322298" y="990600"/>
                  </a:lnTo>
                  <a:lnTo>
                    <a:pt x="1335811" y="990600"/>
                  </a:lnTo>
                  <a:lnTo>
                    <a:pt x="1323136" y="977900"/>
                  </a:lnTo>
                  <a:lnTo>
                    <a:pt x="1319758" y="977900"/>
                  </a:lnTo>
                  <a:lnTo>
                    <a:pt x="1316380" y="965200"/>
                  </a:lnTo>
                  <a:lnTo>
                    <a:pt x="1314691" y="965200"/>
                  </a:lnTo>
                  <a:lnTo>
                    <a:pt x="1315110" y="971550"/>
                  </a:lnTo>
                  <a:lnTo>
                    <a:pt x="1314399" y="969429"/>
                  </a:lnTo>
                  <a:lnTo>
                    <a:pt x="1313840" y="965200"/>
                  </a:lnTo>
                  <a:lnTo>
                    <a:pt x="1313002" y="965200"/>
                  </a:lnTo>
                  <a:lnTo>
                    <a:pt x="1312151" y="965200"/>
                  </a:lnTo>
                  <a:lnTo>
                    <a:pt x="1314691" y="971550"/>
                  </a:lnTo>
                  <a:lnTo>
                    <a:pt x="1314856" y="972820"/>
                  </a:lnTo>
                  <a:lnTo>
                    <a:pt x="1315250" y="973658"/>
                  </a:lnTo>
                  <a:lnTo>
                    <a:pt x="1315199" y="972820"/>
                  </a:lnTo>
                  <a:lnTo>
                    <a:pt x="1317218" y="977900"/>
                  </a:lnTo>
                  <a:lnTo>
                    <a:pt x="1315250" y="973658"/>
                  </a:lnTo>
                  <a:lnTo>
                    <a:pt x="1315529" y="977900"/>
                  </a:lnTo>
                  <a:lnTo>
                    <a:pt x="1314970" y="973658"/>
                  </a:lnTo>
                  <a:lnTo>
                    <a:pt x="1314856" y="972820"/>
                  </a:lnTo>
                  <a:lnTo>
                    <a:pt x="1312786" y="968375"/>
                  </a:lnTo>
                  <a:lnTo>
                    <a:pt x="1314691" y="977900"/>
                  </a:lnTo>
                  <a:lnTo>
                    <a:pt x="1313002" y="977900"/>
                  </a:lnTo>
                  <a:lnTo>
                    <a:pt x="1312151" y="974725"/>
                  </a:lnTo>
                  <a:lnTo>
                    <a:pt x="1312151" y="1003338"/>
                  </a:lnTo>
                  <a:lnTo>
                    <a:pt x="1309611" y="1003338"/>
                  </a:lnTo>
                  <a:lnTo>
                    <a:pt x="1309611" y="990600"/>
                  </a:lnTo>
                  <a:lnTo>
                    <a:pt x="1311300" y="990600"/>
                  </a:lnTo>
                  <a:lnTo>
                    <a:pt x="1312151" y="1003338"/>
                  </a:lnTo>
                  <a:lnTo>
                    <a:pt x="1312151" y="974725"/>
                  </a:lnTo>
                  <a:lnTo>
                    <a:pt x="1309611" y="965200"/>
                  </a:lnTo>
                  <a:lnTo>
                    <a:pt x="1311300" y="965200"/>
                  </a:lnTo>
                  <a:lnTo>
                    <a:pt x="1307084" y="952500"/>
                  </a:lnTo>
                  <a:lnTo>
                    <a:pt x="1305394" y="952500"/>
                  </a:lnTo>
                  <a:lnTo>
                    <a:pt x="1307071" y="944054"/>
                  </a:lnTo>
                  <a:lnTo>
                    <a:pt x="1307922" y="939800"/>
                  </a:lnTo>
                  <a:lnTo>
                    <a:pt x="1295247" y="939800"/>
                  </a:lnTo>
                  <a:lnTo>
                    <a:pt x="1294409" y="927100"/>
                  </a:lnTo>
                  <a:lnTo>
                    <a:pt x="1299476" y="927100"/>
                  </a:lnTo>
                  <a:lnTo>
                    <a:pt x="1300314" y="914400"/>
                  </a:lnTo>
                  <a:lnTo>
                    <a:pt x="1302854" y="914400"/>
                  </a:lnTo>
                  <a:lnTo>
                    <a:pt x="1299476" y="927100"/>
                  </a:lnTo>
                  <a:lnTo>
                    <a:pt x="1312151" y="927100"/>
                  </a:lnTo>
                  <a:lnTo>
                    <a:pt x="1309611" y="914400"/>
                  </a:lnTo>
                  <a:lnTo>
                    <a:pt x="1319758" y="927100"/>
                  </a:lnTo>
                  <a:lnTo>
                    <a:pt x="1320431" y="927100"/>
                  </a:lnTo>
                  <a:lnTo>
                    <a:pt x="1317790" y="916660"/>
                  </a:lnTo>
                  <a:lnTo>
                    <a:pt x="1315529" y="914400"/>
                  </a:lnTo>
                  <a:lnTo>
                    <a:pt x="1317218" y="914400"/>
                  </a:lnTo>
                  <a:lnTo>
                    <a:pt x="1323136" y="914400"/>
                  </a:lnTo>
                  <a:lnTo>
                    <a:pt x="1328204" y="927100"/>
                  </a:lnTo>
                  <a:lnTo>
                    <a:pt x="1334122" y="927100"/>
                  </a:lnTo>
                  <a:lnTo>
                    <a:pt x="1329893" y="914400"/>
                  </a:lnTo>
                  <a:lnTo>
                    <a:pt x="1329055" y="914400"/>
                  </a:lnTo>
                  <a:lnTo>
                    <a:pt x="1325676" y="901712"/>
                  </a:lnTo>
                  <a:lnTo>
                    <a:pt x="1330744" y="914400"/>
                  </a:lnTo>
                  <a:lnTo>
                    <a:pt x="1333068" y="914400"/>
                  </a:lnTo>
                  <a:lnTo>
                    <a:pt x="1332344" y="903516"/>
                  </a:lnTo>
                  <a:lnTo>
                    <a:pt x="1332217" y="901712"/>
                  </a:lnTo>
                  <a:lnTo>
                    <a:pt x="1340218" y="901712"/>
                  </a:lnTo>
                  <a:lnTo>
                    <a:pt x="1348486" y="914400"/>
                  </a:lnTo>
                  <a:lnTo>
                    <a:pt x="1345107" y="901712"/>
                  </a:lnTo>
                  <a:lnTo>
                    <a:pt x="1338351" y="889000"/>
                  </a:lnTo>
                  <a:lnTo>
                    <a:pt x="1340040" y="889000"/>
                  </a:lnTo>
                  <a:lnTo>
                    <a:pt x="1348689" y="901712"/>
                  </a:lnTo>
                  <a:lnTo>
                    <a:pt x="1350048" y="901712"/>
                  </a:lnTo>
                  <a:lnTo>
                    <a:pt x="1350175" y="901839"/>
                  </a:lnTo>
                  <a:lnTo>
                    <a:pt x="1350060" y="901712"/>
                  </a:lnTo>
                  <a:lnTo>
                    <a:pt x="1357401" y="901712"/>
                  </a:lnTo>
                  <a:lnTo>
                    <a:pt x="1367929" y="914400"/>
                  </a:lnTo>
                  <a:lnTo>
                    <a:pt x="1361554" y="901712"/>
                  </a:lnTo>
                  <a:lnTo>
                    <a:pt x="1361909" y="889000"/>
                  </a:lnTo>
                  <a:lnTo>
                    <a:pt x="1364005" y="889000"/>
                  </a:lnTo>
                  <a:lnTo>
                    <a:pt x="1362862" y="876325"/>
                  </a:lnTo>
                  <a:lnTo>
                    <a:pt x="1369631" y="876325"/>
                  </a:lnTo>
                  <a:lnTo>
                    <a:pt x="1375537" y="889000"/>
                  </a:lnTo>
                  <a:lnTo>
                    <a:pt x="1379753" y="889000"/>
                  </a:lnTo>
                  <a:lnTo>
                    <a:pt x="1371498" y="876325"/>
                  </a:lnTo>
                  <a:lnTo>
                    <a:pt x="1366837" y="863790"/>
                  </a:lnTo>
                  <a:lnTo>
                    <a:pt x="1366774" y="863625"/>
                  </a:lnTo>
                  <a:lnTo>
                    <a:pt x="1363484" y="863625"/>
                  </a:lnTo>
                  <a:lnTo>
                    <a:pt x="1359471" y="850900"/>
                  </a:lnTo>
                  <a:lnTo>
                    <a:pt x="1369225" y="863625"/>
                  </a:lnTo>
                  <a:lnTo>
                    <a:pt x="1375232" y="863625"/>
                  </a:lnTo>
                  <a:lnTo>
                    <a:pt x="1379296" y="872959"/>
                  </a:lnTo>
                  <a:lnTo>
                    <a:pt x="1377454" y="863790"/>
                  </a:lnTo>
                  <a:lnTo>
                    <a:pt x="1377416" y="863625"/>
                  </a:lnTo>
                  <a:lnTo>
                    <a:pt x="1383842" y="863625"/>
                  </a:lnTo>
                  <a:lnTo>
                    <a:pt x="1391615" y="876325"/>
                  </a:lnTo>
                  <a:lnTo>
                    <a:pt x="1384503" y="863790"/>
                  </a:lnTo>
                  <a:lnTo>
                    <a:pt x="1381442" y="850900"/>
                  </a:lnTo>
                  <a:lnTo>
                    <a:pt x="1389202" y="863625"/>
                  </a:lnTo>
                  <a:lnTo>
                    <a:pt x="1395425" y="863625"/>
                  </a:lnTo>
                  <a:lnTo>
                    <a:pt x="1389049" y="850900"/>
                  </a:lnTo>
                  <a:lnTo>
                    <a:pt x="1396339" y="850900"/>
                  </a:lnTo>
                  <a:lnTo>
                    <a:pt x="1402740" y="863625"/>
                  </a:lnTo>
                  <a:lnTo>
                    <a:pt x="1402486" y="863625"/>
                  </a:lnTo>
                  <a:lnTo>
                    <a:pt x="1407490" y="876325"/>
                  </a:lnTo>
                  <a:lnTo>
                    <a:pt x="1407655" y="876325"/>
                  </a:lnTo>
                  <a:lnTo>
                    <a:pt x="1405280" y="864425"/>
                  </a:lnTo>
                  <a:lnTo>
                    <a:pt x="1405153" y="863790"/>
                  </a:lnTo>
                  <a:lnTo>
                    <a:pt x="1405115" y="863625"/>
                  </a:lnTo>
                  <a:lnTo>
                    <a:pt x="1407312" y="863625"/>
                  </a:lnTo>
                  <a:lnTo>
                    <a:pt x="1403845" y="850900"/>
                  </a:lnTo>
                  <a:lnTo>
                    <a:pt x="1404759" y="850900"/>
                  </a:lnTo>
                  <a:lnTo>
                    <a:pt x="1406906" y="838200"/>
                  </a:lnTo>
                  <a:lnTo>
                    <a:pt x="1408582" y="838200"/>
                  </a:lnTo>
                  <a:lnTo>
                    <a:pt x="1405191" y="825792"/>
                  </a:lnTo>
                  <a:lnTo>
                    <a:pt x="1405115" y="825500"/>
                  </a:lnTo>
                  <a:lnTo>
                    <a:pt x="1406321" y="825500"/>
                  </a:lnTo>
                  <a:lnTo>
                    <a:pt x="1404683" y="812800"/>
                  </a:lnTo>
                  <a:lnTo>
                    <a:pt x="1404315" y="812800"/>
                  </a:lnTo>
                  <a:lnTo>
                    <a:pt x="1406804" y="800100"/>
                  </a:lnTo>
                  <a:lnTo>
                    <a:pt x="1412100" y="812800"/>
                  </a:lnTo>
                  <a:lnTo>
                    <a:pt x="1412405" y="812800"/>
                  </a:lnTo>
                  <a:lnTo>
                    <a:pt x="1412824" y="824344"/>
                  </a:lnTo>
                  <a:lnTo>
                    <a:pt x="1412862" y="825500"/>
                  </a:lnTo>
                  <a:lnTo>
                    <a:pt x="1410182" y="825500"/>
                  </a:lnTo>
                  <a:lnTo>
                    <a:pt x="1419275" y="838200"/>
                  </a:lnTo>
                  <a:lnTo>
                    <a:pt x="1420050" y="838200"/>
                  </a:lnTo>
                  <a:lnTo>
                    <a:pt x="1429613" y="850900"/>
                  </a:lnTo>
                  <a:lnTo>
                    <a:pt x="1433322" y="838200"/>
                  </a:lnTo>
                  <a:lnTo>
                    <a:pt x="1438071" y="838200"/>
                  </a:lnTo>
                  <a:lnTo>
                    <a:pt x="1434338" y="825792"/>
                  </a:lnTo>
                  <a:lnTo>
                    <a:pt x="1434249" y="825500"/>
                  </a:lnTo>
                  <a:lnTo>
                    <a:pt x="1430362" y="825500"/>
                  </a:lnTo>
                  <a:lnTo>
                    <a:pt x="1426298" y="812800"/>
                  </a:lnTo>
                  <a:lnTo>
                    <a:pt x="1437335" y="812800"/>
                  </a:lnTo>
                  <a:lnTo>
                    <a:pt x="1447800" y="825500"/>
                  </a:lnTo>
                  <a:lnTo>
                    <a:pt x="1448206" y="825500"/>
                  </a:lnTo>
                  <a:lnTo>
                    <a:pt x="1442250" y="812800"/>
                  </a:lnTo>
                  <a:lnTo>
                    <a:pt x="1436700" y="800100"/>
                  </a:lnTo>
                  <a:lnTo>
                    <a:pt x="1439760" y="800100"/>
                  </a:lnTo>
                  <a:lnTo>
                    <a:pt x="1451597" y="812800"/>
                  </a:lnTo>
                  <a:lnTo>
                    <a:pt x="1452156" y="812800"/>
                  </a:lnTo>
                  <a:lnTo>
                    <a:pt x="1447888" y="800100"/>
                  </a:lnTo>
                  <a:lnTo>
                    <a:pt x="1450746" y="800100"/>
                  </a:lnTo>
                  <a:lnTo>
                    <a:pt x="1451102" y="798753"/>
                  </a:lnTo>
                  <a:lnTo>
                    <a:pt x="1449895" y="787400"/>
                  </a:lnTo>
                  <a:lnTo>
                    <a:pt x="1452587" y="793165"/>
                  </a:lnTo>
                  <a:lnTo>
                    <a:pt x="1454124" y="787400"/>
                  </a:lnTo>
                  <a:lnTo>
                    <a:pt x="1465110" y="787400"/>
                  </a:lnTo>
                  <a:lnTo>
                    <a:pt x="1465110" y="774738"/>
                  </a:lnTo>
                  <a:lnTo>
                    <a:pt x="1467662" y="774738"/>
                  </a:lnTo>
                  <a:lnTo>
                    <a:pt x="1471028" y="787400"/>
                  </a:lnTo>
                  <a:lnTo>
                    <a:pt x="1478635" y="787400"/>
                  </a:lnTo>
                  <a:lnTo>
                    <a:pt x="1483690" y="774738"/>
                  </a:lnTo>
                  <a:lnTo>
                    <a:pt x="1495577" y="774738"/>
                  </a:lnTo>
                  <a:lnTo>
                    <a:pt x="1510741" y="787400"/>
                  </a:lnTo>
                  <a:lnTo>
                    <a:pt x="1503984" y="762000"/>
                  </a:lnTo>
                  <a:lnTo>
                    <a:pt x="1504835" y="762000"/>
                  </a:lnTo>
                  <a:lnTo>
                    <a:pt x="1509915" y="774738"/>
                  </a:lnTo>
                  <a:lnTo>
                    <a:pt x="1505635" y="762000"/>
                  </a:lnTo>
                  <a:lnTo>
                    <a:pt x="1509903" y="762000"/>
                  </a:lnTo>
                  <a:lnTo>
                    <a:pt x="1511592" y="774738"/>
                  </a:lnTo>
                  <a:lnTo>
                    <a:pt x="1510512" y="762000"/>
                  </a:lnTo>
                  <a:lnTo>
                    <a:pt x="1511808" y="749300"/>
                  </a:lnTo>
                  <a:lnTo>
                    <a:pt x="1516583" y="736600"/>
                  </a:lnTo>
                  <a:lnTo>
                    <a:pt x="1525955" y="749300"/>
                  </a:lnTo>
                  <a:lnTo>
                    <a:pt x="1529168" y="749300"/>
                  </a:lnTo>
                  <a:lnTo>
                    <a:pt x="1525219" y="736600"/>
                  </a:lnTo>
                  <a:lnTo>
                    <a:pt x="1522069" y="723900"/>
                  </a:lnTo>
                  <a:lnTo>
                    <a:pt x="1525955" y="723900"/>
                  </a:lnTo>
                  <a:lnTo>
                    <a:pt x="1526806" y="736600"/>
                  </a:lnTo>
                  <a:lnTo>
                    <a:pt x="1535341" y="723900"/>
                  </a:lnTo>
                  <a:lnTo>
                    <a:pt x="1563916" y="723900"/>
                  </a:lnTo>
                  <a:lnTo>
                    <a:pt x="1561185" y="711200"/>
                  </a:lnTo>
                  <a:lnTo>
                    <a:pt x="1568348" y="711200"/>
                  </a:lnTo>
                  <a:lnTo>
                    <a:pt x="1562303" y="698500"/>
                  </a:lnTo>
                  <a:lnTo>
                    <a:pt x="1571053" y="711200"/>
                  </a:lnTo>
                  <a:lnTo>
                    <a:pt x="1583855" y="711200"/>
                  </a:lnTo>
                  <a:lnTo>
                    <a:pt x="1592656" y="723900"/>
                  </a:lnTo>
                  <a:lnTo>
                    <a:pt x="1592541" y="711200"/>
                  </a:lnTo>
                  <a:lnTo>
                    <a:pt x="1589900" y="711200"/>
                  </a:lnTo>
                  <a:lnTo>
                    <a:pt x="1587461" y="700709"/>
                  </a:lnTo>
                  <a:lnTo>
                    <a:pt x="1585887" y="698500"/>
                  </a:lnTo>
                  <a:lnTo>
                    <a:pt x="1587512" y="700709"/>
                  </a:lnTo>
                  <a:lnTo>
                    <a:pt x="1595183" y="711200"/>
                  </a:lnTo>
                  <a:lnTo>
                    <a:pt x="1589265" y="698500"/>
                  </a:lnTo>
                  <a:lnTo>
                    <a:pt x="1601952" y="711200"/>
                  </a:lnTo>
                  <a:lnTo>
                    <a:pt x="1601952" y="698500"/>
                  </a:lnTo>
                  <a:lnTo>
                    <a:pt x="1593494" y="698500"/>
                  </a:lnTo>
                  <a:lnTo>
                    <a:pt x="1596072" y="685800"/>
                  </a:lnTo>
                  <a:lnTo>
                    <a:pt x="1601952" y="698271"/>
                  </a:lnTo>
                  <a:lnTo>
                    <a:pt x="1602054" y="698500"/>
                  </a:lnTo>
                  <a:lnTo>
                    <a:pt x="1608823" y="698500"/>
                  </a:lnTo>
                  <a:lnTo>
                    <a:pt x="1613776" y="711200"/>
                  </a:lnTo>
                  <a:lnTo>
                    <a:pt x="1615465" y="685800"/>
                  </a:lnTo>
                  <a:lnTo>
                    <a:pt x="1618005" y="685800"/>
                  </a:lnTo>
                  <a:lnTo>
                    <a:pt x="1618830" y="698271"/>
                  </a:lnTo>
                  <a:lnTo>
                    <a:pt x="1618843" y="698500"/>
                  </a:lnTo>
                  <a:lnTo>
                    <a:pt x="1623072" y="698500"/>
                  </a:lnTo>
                  <a:lnTo>
                    <a:pt x="1621383" y="690029"/>
                  </a:lnTo>
                  <a:lnTo>
                    <a:pt x="1626450" y="698500"/>
                  </a:lnTo>
                  <a:lnTo>
                    <a:pt x="1631530" y="685800"/>
                  </a:lnTo>
                  <a:lnTo>
                    <a:pt x="1633220" y="685800"/>
                  </a:lnTo>
                  <a:lnTo>
                    <a:pt x="1638198" y="698271"/>
                  </a:lnTo>
                  <a:lnTo>
                    <a:pt x="1638287" y="698500"/>
                  </a:lnTo>
                  <a:lnTo>
                    <a:pt x="1643824" y="698500"/>
                  </a:lnTo>
                  <a:lnTo>
                    <a:pt x="1648320" y="685800"/>
                  </a:lnTo>
                  <a:lnTo>
                    <a:pt x="1652663" y="685800"/>
                  </a:lnTo>
                  <a:lnTo>
                    <a:pt x="1657718" y="673100"/>
                  </a:lnTo>
                  <a:lnTo>
                    <a:pt x="1656880" y="673100"/>
                  </a:lnTo>
                  <a:lnTo>
                    <a:pt x="1656880" y="660400"/>
                  </a:lnTo>
                  <a:lnTo>
                    <a:pt x="1659407" y="673100"/>
                  </a:lnTo>
                  <a:lnTo>
                    <a:pt x="1668703" y="673100"/>
                  </a:lnTo>
                  <a:lnTo>
                    <a:pt x="1672666" y="685800"/>
                  </a:lnTo>
                  <a:lnTo>
                    <a:pt x="1671243" y="673100"/>
                  </a:lnTo>
                  <a:lnTo>
                    <a:pt x="1681391" y="673100"/>
                  </a:lnTo>
                  <a:lnTo>
                    <a:pt x="1682229" y="660400"/>
                  </a:lnTo>
                  <a:lnTo>
                    <a:pt x="1688147" y="660400"/>
                  </a:lnTo>
                  <a:lnTo>
                    <a:pt x="1684337" y="647700"/>
                  </a:lnTo>
                  <a:lnTo>
                    <a:pt x="1682445" y="647700"/>
                  </a:lnTo>
                  <a:lnTo>
                    <a:pt x="1680565" y="635190"/>
                  </a:lnTo>
                  <a:lnTo>
                    <a:pt x="1680540" y="635000"/>
                  </a:lnTo>
                  <a:lnTo>
                    <a:pt x="1686737" y="635000"/>
                  </a:lnTo>
                  <a:lnTo>
                    <a:pt x="1693316" y="647700"/>
                  </a:lnTo>
                  <a:lnTo>
                    <a:pt x="1704200" y="647700"/>
                  </a:lnTo>
                  <a:lnTo>
                    <a:pt x="1704200" y="635000"/>
                  </a:lnTo>
                  <a:lnTo>
                    <a:pt x="1699133" y="635000"/>
                  </a:lnTo>
                  <a:lnTo>
                    <a:pt x="1696593" y="622300"/>
                  </a:lnTo>
                  <a:lnTo>
                    <a:pt x="1701457" y="622300"/>
                  </a:lnTo>
                  <a:lnTo>
                    <a:pt x="1705622" y="634796"/>
                  </a:lnTo>
                  <a:lnTo>
                    <a:pt x="1705686" y="635000"/>
                  </a:lnTo>
                  <a:lnTo>
                    <a:pt x="1718564" y="635000"/>
                  </a:lnTo>
                  <a:lnTo>
                    <a:pt x="1721954" y="622300"/>
                  </a:lnTo>
                  <a:lnTo>
                    <a:pt x="1718564" y="609600"/>
                  </a:lnTo>
                  <a:lnTo>
                    <a:pt x="1721104" y="609600"/>
                  </a:lnTo>
                  <a:lnTo>
                    <a:pt x="1723644" y="622300"/>
                  </a:lnTo>
                  <a:lnTo>
                    <a:pt x="1729917" y="609600"/>
                  </a:lnTo>
                  <a:lnTo>
                    <a:pt x="1743392" y="622300"/>
                  </a:lnTo>
                  <a:lnTo>
                    <a:pt x="1756079" y="622300"/>
                  </a:lnTo>
                  <a:lnTo>
                    <a:pt x="1759978" y="609600"/>
                  </a:lnTo>
                  <a:lnTo>
                    <a:pt x="1761667" y="596900"/>
                  </a:lnTo>
                  <a:lnTo>
                    <a:pt x="1766735" y="596900"/>
                  </a:lnTo>
                  <a:lnTo>
                    <a:pt x="1764207" y="609600"/>
                  </a:lnTo>
                  <a:lnTo>
                    <a:pt x="1770964" y="609600"/>
                  </a:lnTo>
                  <a:lnTo>
                    <a:pt x="1772754" y="596900"/>
                  </a:lnTo>
                  <a:lnTo>
                    <a:pt x="1787017" y="596900"/>
                  </a:lnTo>
                  <a:lnTo>
                    <a:pt x="1800326" y="609600"/>
                  </a:lnTo>
                  <a:lnTo>
                    <a:pt x="1807933" y="596900"/>
                  </a:lnTo>
                  <a:lnTo>
                    <a:pt x="1825053" y="596900"/>
                  </a:lnTo>
                  <a:lnTo>
                    <a:pt x="1820849" y="584200"/>
                  </a:lnTo>
                  <a:lnTo>
                    <a:pt x="1821256" y="583349"/>
                  </a:lnTo>
                  <a:lnTo>
                    <a:pt x="1826133" y="571500"/>
                  </a:lnTo>
                  <a:lnTo>
                    <a:pt x="1866353" y="571500"/>
                  </a:lnTo>
                  <a:lnTo>
                    <a:pt x="1874977" y="584200"/>
                  </a:lnTo>
                  <a:lnTo>
                    <a:pt x="1883359" y="584200"/>
                  </a:lnTo>
                  <a:lnTo>
                    <a:pt x="1884324" y="571500"/>
                  </a:lnTo>
                  <a:lnTo>
                    <a:pt x="1880298" y="558800"/>
                  </a:lnTo>
                  <a:lnTo>
                    <a:pt x="1878012" y="546100"/>
                  </a:lnTo>
                  <a:lnTo>
                    <a:pt x="1884210" y="546100"/>
                  </a:lnTo>
                  <a:lnTo>
                    <a:pt x="1889277" y="571500"/>
                  </a:lnTo>
                  <a:lnTo>
                    <a:pt x="1891817" y="558800"/>
                  </a:lnTo>
                  <a:lnTo>
                    <a:pt x="1905330" y="546100"/>
                  </a:lnTo>
                  <a:lnTo>
                    <a:pt x="1919630" y="546100"/>
                  </a:lnTo>
                  <a:lnTo>
                    <a:pt x="1922170" y="533400"/>
                  </a:lnTo>
                  <a:lnTo>
                    <a:pt x="1923008" y="533400"/>
                  </a:lnTo>
                  <a:lnTo>
                    <a:pt x="1924697" y="546100"/>
                  </a:lnTo>
                  <a:lnTo>
                    <a:pt x="1931352" y="546100"/>
                  </a:lnTo>
                  <a:lnTo>
                    <a:pt x="1932051" y="533400"/>
                  </a:lnTo>
                  <a:lnTo>
                    <a:pt x="1933155" y="533400"/>
                  </a:lnTo>
                  <a:lnTo>
                    <a:pt x="1934845" y="546100"/>
                  </a:lnTo>
                  <a:lnTo>
                    <a:pt x="1940941" y="546100"/>
                  </a:lnTo>
                  <a:lnTo>
                    <a:pt x="1941601" y="533400"/>
                  </a:lnTo>
                  <a:lnTo>
                    <a:pt x="1945830" y="533400"/>
                  </a:lnTo>
                  <a:lnTo>
                    <a:pt x="1945830" y="546100"/>
                  </a:lnTo>
                  <a:lnTo>
                    <a:pt x="1946808" y="533400"/>
                  </a:lnTo>
                  <a:lnTo>
                    <a:pt x="1951901" y="533400"/>
                  </a:lnTo>
                  <a:lnTo>
                    <a:pt x="1954707" y="520700"/>
                  </a:lnTo>
                  <a:lnTo>
                    <a:pt x="1967471" y="520700"/>
                  </a:lnTo>
                  <a:lnTo>
                    <a:pt x="1967407" y="520395"/>
                  </a:lnTo>
                  <a:lnTo>
                    <a:pt x="1971179" y="523608"/>
                  </a:lnTo>
                  <a:lnTo>
                    <a:pt x="1968639" y="518541"/>
                  </a:lnTo>
                  <a:lnTo>
                    <a:pt x="1966760" y="516674"/>
                  </a:lnTo>
                  <a:lnTo>
                    <a:pt x="1965274" y="508038"/>
                  </a:lnTo>
                  <a:lnTo>
                    <a:pt x="1971192" y="520700"/>
                  </a:lnTo>
                  <a:lnTo>
                    <a:pt x="1978926" y="520700"/>
                  </a:lnTo>
                  <a:lnTo>
                    <a:pt x="1979625" y="508038"/>
                  </a:lnTo>
                  <a:lnTo>
                    <a:pt x="1981327" y="520700"/>
                  </a:lnTo>
                  <a:lnTo>
                    <a:pt x="1992312" y="520700"/>
                  </a:lnTo>
                  <a:lnTo>
                    <a:pt x="1987257" y="508038"/>
                  </a:lnTo>
                  <a:lnTo>
                    <a:pt x="1995182" y="520700"/>
                  </a:lnTo>
                  <a:lnTo>
                    <a:pt x="1998218" y="508038"/>
                  </a:lnTo>
                  <a:lnTo>
                    <a:pt x="2001291" y="508038"/>
                  </a:lnTo>
                  <a:lnTo>
                    <a:pt x="2009216" y="520700"/>
                  </a:lnTo>
                  <a:lnTo>
                    <a:pt x="2014283" y="508038"/>
                  </a:lnTo>
                  <a:lnTo>
                    <a:pt x="2019452" y="495300"/>
                  </a:lnTo>
                  <a:lnTo>
                    <a:pt x="2024773" y="482600"/>
                  </a:lnTo>
                  <a:lnTo>
                    <a:pt x="2030336" y="482600"/>
                  </a:lnTo>
                  <a:lnTo>
                    <a:pt x="2031733" y="495300"/>
                  </a:lnTo>
                  <a:lnTo>
                    <a:pt x="2026297" y="495300"/>
                  </a:lnTo>
                  <a:lnTo>
                    <a:pt x="2028659" y="508038"/>
                  </a:lnTo>
                  <a:lnTo>
                    <a:pt x="2030336" y="508038"/>
                  </a:lnTo>
                  <a:lnTo>
                    <a:pt x="2032025" y="495300"/>
                  </a:lnTo>
                  <a:lnTo>
                    <a:pt x="2032876" y="495300"/>
                  </a:lnTo>
                  <a:lnTo>
                    <a:pt x="2034565" y="482600"/>
                  </a:lnTo>
                  <a:lnTo>
                    <a:pt x="2040305" y="482600"/>
                  </a:lnTo>
                  <a:lnTo>
                    <a:pt x="2043125" y="495300"/>
                  </a:lnTo>
                  <a:lnTo>
                    <a:pt x="2049780" y="495300"/>
                  </a:lnTo>
                  <a:lnTo>
                    <a:pt x="2054009" y="508038"/>
                  </a:lnTo>
                  <a:lnTo>
                    <a:pt x="2044712" y="508038"/>
                  </a:lnTo>
                  <a:lnTo>
                    <a:pt x="2041321" y="495300"/>
                  </a:lnTo>
                  <a:lnTo>
                    <a:pt x="2038781" y="495300"/>
                  </a:lnTo>
                  <a:lnTo>
                    <a:pt x="2041359" y="508038"/>
                  </a:lnTo>
                  <a:lnTo>
                    <a:pt x="2037651" y="508038"/>
                  </a:lnTo>
                  <a:lnTo>
                    <a:pt x="2052548" y="520700"/>
                  </a:lnTo>
                  <a:lnTo>
                    <a:pt x="2053996" y="533400"/>
                  </a:lnTo>
                  <a:lnTo>
                    <a:pt x="2047963" y="520700"/>
                  </a:lnTo>
                  <a:lnTo>
                    <a:pt x="2042490" y="520700"/>
                  </a:lnTo>
                  <a:lnTo>
                    <a:pt x="2037575" y="508038"/>
                  </a:lnTo>
                  <a:lnTo>
                    <a:pt x="2034235" y="508038"/>
                  </a:lnTo>
                  <a:lnTo>
                    <a:pt x="2036775" y="520700"/>
                  </a:lnTo>
                  <a:lnTo>
                    <a:pt x="2039632" y="520700"/>
                  </a:lnTo>
                  <a:lnTo>
                    <a:pt x="2048078" y="533400"/>
                  </a:lnTo>
                  <a:lnTo>
                    <a:pt x="2047240" y="533400"/>
                  </a:lnTo>
                  <a:lnTo>
                    <a:pt x="2057374" y="546100"/>
                  </a:lnTo>
                  <a:lnTo>
                    <a:pt x="2044217" y="533400"/>
                  </a:lnTo>
                  <a:lnTo>
                    <a:pt x="2040509" y="533400"/>
                  </a:lnTo>
                  <a:lnTo>
                    <a:pt x="2040509" y="558800"/>
                  </a:lnTo>
                  <a:lnTo>
                    <a:pt x="2032203" y="558800"/>
                  </a:lnTo>
                  <a:lnTo>
                    <a:pt x="2030882" y="550329"/>
                  </a:lnTo>
                  <a:lnTo>
                    <a:pt x="2040509" y="558800"/>
                  </a:lnTo>
                  <a:lnTo>
                    <a:pt x="2040509" y="533400"/>
                  </a:lnTo>
                  <a:lnTo>
                    <a:pt x="2030336" y="533400"/>
                  </a:lnTo>
                  <a:lnTo>
                    <a:pt x="2031187" y="546100"/>
                  </a:lnTo>
                  <a:lnTo>
                    <a:pt x="2030234" y="546100"/>
                  </a:lnTo>
                  <a:lnTo>
                    <a:pt x="2027796" y="546100"/>
                  </a:lnTo>
                  <a:lnTo>
                    <a:pt x="2015896" y="533400"/>
                  </a:lnTo>
                  <a:lnTo>
                    <a:pt x="2015553" y="546100"/>
                  </a:lnTo>
                  <a:lnTo>
                    <a:pt x="2012657" y="546100"/>
                  </a:lnTo>
                  <a:lnTo>
                    <a:pt x="2012911" y="550329"/>
                  </a:lnTo>
                  <a:lnTo>
                    <a:pt x="2013038" y="552361"/>
                  </a:lnTo>
                  <a:lnTo>
                    <a:pt x="2016975" y="558800"/>
                  </a:lnTo>
                  <a:lnTo>
                    <a:pt x="2021890" y="558800"/>
                  </a:lnTo>
                  <a:lnTo>
                    <a:pt x="2024900" y="571500"/>
                  </a:lnTo>
                  <a:lnTo>
                    <a:pt x="2021890" y="571500"/>
                  </a:lnTo>
                  <a:lnTo>
                    <a:pt x="2018322" y="567029"/>
                  </a:lnTo>
                  <a:lnTo>
                    <a:pt x="2019249" y="571500"/>
                  </a:lnTo>
                  <a:lnTo>
                    <a:pt x="2015121" y="571500"/>
                  </a:lnTo>
                  <a:lnTo>
                    <a:pt x="2005825" y="558800"/>
                  </a:lnTo>
                  <a:lnTo>
                    <a:pt x="1997430" y="558800"/>
                  </a:lnTo>
                  <a:lnTo>
                    <a:pt x="2002866" y="571500"/>
                  </a:lnTo>
                  <a:lnTo>
                    <a:pt x="2008365" y="571500"/>
                  </a:lnTo>
                  <a:lnTo>
                    <a:pt x="2013102" y="583349"/>
                  </a:lnTo>
                  <a:lnTo>
                    <a:pt x="2001367" y="574954"/>
                  </a:lnTo>
                  <a:lnTo>
                    <a:pt x="2004771" y="584200"/>
                  </a:lnTo>
                  <a:lnTo>
                    <a:pt x="2004136" y="584200"/>
                  </a:lnTo>
                  <a:lnTo>
                    <a:pt x="2007514" y="589838"/>
                  </a:lnTo>
                  <a:lnTo>
                    <a:pt x="2006460" y="584200"/>
                  </a:lnTo>
                  <a:lnTo>
                    <a:pt x="2009127" y="584200"/>
                  </a:lnTo>
                  <a:lnTo>
                    <a:pt x="2011743" y="596900"/>
                  </a:lnTo>
                  <a:lnTo>
                    <a:pt x="2007514" y="589838"/>
                  </a:lnTo>
                  <a:lnTo>
                    <a:pt x="2008835" y="596900"/>
                  </a:lnTo>
                  <a:lnTo>
                    <a:pt x="2008365" y="596900"/>
                  </a:lnTo>
                  <a:lnTo>
                    <a:pt x="1992058" y="584200"/>
                  </a:lnTo>
                  <a:lnTo>
                    <a:pt x="1981631" y="584200"/>
                  </a:lnTo>
                  <a:lnTo>
                    <a:pt x="1968639" y="571500"/>
                  </a:lnTo>
                  <a:lnTo>
                    <a:pt x="1970824" y="584200"/>
                  </a:lnTo>
                  <a:lnTo>
                    <a:pt x="1955965" y="584200"/>
                  </a:lnTo>
                  <a:lnTo>
                    <a:pt x="1967788" y="596900"/>
                  </a:lnTo>
                  <a:lnTo>
                    <a:pt x="1970824" y="596900"/>
                  </a:lnTo>
                  <a:lnTo>
                    <a:pt x="1982165" y="609600"/>
                  </a:lnTo>
                  <a:lnTo>
                    <a:pt x="1979637" y="609600"/>
                  </a:lnTo>
                  <a:lnTo>
                    <a:pt x="1961045" y="596900"/>
                  </a:lnTo>
                  <a:lnTo>
                    <a:pt x="1951748" y="596900"/>
                  </a:lnTo>
                  <a:lnTo>
                    <a:pt x="1939353" y="585254"/>
                  </a:lnTo>
                  <a:lnTo>
                    <a:pt x="1939061" y="584200"/>
                  </a:lnTo>
                  <a:lnTo>
                    <a:pt x="1938223" y="584200"/>
                  </a:lnTo>
                  <a:lnTo>
                    <a:pt x="1942452" y="596900"/>
                  </a:lnTo>
                  <a:lnTo>
                    <a:pt x="1939747" y="586740"/>
                  </a:lnTo>
                  <a:lnTo>
                    <a:pt x="1945830" y="596900"/>
                  </a:lnTo>
                  <a:lnTo>
                    <a:pt x="1942452" y="596900"/>
                  </a:lnTo>
                  <a:lnTo>
                    <a:pt x="1939061" y="596900"/>
                  </a:lnTo>
                  <a:lnTo>
                    <a:pt x="1931466" y="584200"/>
                  </a:lnTo>
                  <a:lnTo>
                    <a:pt x="1932406" y="596900"/>
                  </a:lnTo>
                  <a:lnTo>
                    <a:pt x="1936216" y="596900"/>
                  </a:lnTo>
                  <a:lnTo>
                    <a:pt x="1946668" y="609600"/>
                  </a:lnTo>
                  <a:lnTo>
                    <a:pt x="1934489" y="609600"/>
                  </a:lnTo>
                  <a:lnTo>
                    <a:pt x="1938324" y="622300"/>
                  </a:lnTo>
                  <a:lnTo>
                    <a:pt x="1933155" y="622300"/>
                  </a:lnTo>
                  <a:lnTo>
                    <a:pt x="1930615" y="622300"/>
                  </a:lnTo>
                  <a:lnTo>
                    <a:pt x="1928075" y="622300"/>
                  </a:lnTo>
                  <a:lnTo>
                    <a:pt x="1936534" y="635000"/>
                  </a:lnTo>
                  <a:lnTo>
                    <a:pt x="1934806" y="635000"/>
                  </a:lnTo>
                  <a:lnTo>
                    <a:pt x="1939912" y="647700"/>
                  </a:lnTo>
                  <a:lnTo>
                    <a:pt x="1927656" y="635000"/>
                  </a:lnTo>
                  <a:lnTo>
                    <a:pt x="1931466" y="635000"/>
                  </a:lnTo>
                  <a:lnTo>
                    <a:pt x="1924697" y="622300"/>
                  </a:lnTo>
                  <a:lnTo>
                    <a:pt x="1921764" y="622300"/>
                  </a:lnTo>
                  <a:lnTo>
                    <a:pt x="1926869" y="634796"/>
                  </a:lnTo>
                  <a:lnTo>
                    <a:pt x="1926945" y="635000"/>
                  </a:lnTo>
                  <a:lnTo>
                    <a:pt x="1908289" y="635000"/>
                  </a:lnTo>
                  <a:lnTo>
                    <a:pt x="1914093" y="647700"/>
                  </a:lnTo>
                  <a:lnTo>
                    <a:pt x="1918779" y="660400"/>
                  </a:lnTo>
                  <a:lnTo>
                    <a:pt x="1906587" y="647700"/>
                  </a:lnTo>
                  <a:lnTo>
                    <a:pt x="1900783" y="647700"/>
                  </a:lnTo>
                  <a:lnTo>
                    <a:pt x="1896389" y="660400"/>
                  </a:lnTo>
                  <a:lnTo>
                    <a:pt x="1892655" y="660400"/>
                  </a:lnTo>
                  <a:lnTo>
                    <a:pt x="1902802" y="673100"/>
                  </a:lnTo>
                  <a:lnTo>
                    <a:pt x="1899424" y="673100"/>
                  </a:lnTo>
                  <a:lnTo>
                    <a:pt x="1889658" y="660400"/>
                  </a:lnTo>
                  <a:lnTo>
                    <a:pt x="1883359" y="660400"/>
                  </a:lnTo>
                  <a:lnTo>
                    <a:pt x="1906181" y="685800"/>
                  </a:lnTo>
                  <a:lnTo>
                    <a:pt x="1890890" y="673100"/>
                  </a:lnTo>
                  <a:lnTo>
                    <a:pt x="1890331" y="685800"/>
                  </a:lnTo>
                  <a:lnTo>
                    <a:pt x="1862937" y="685800"/>
                  </a:lnTo>
                  <a:lnTo>
                    <a:pt x="1874380" y="698500"/>
                  </a:lnTo>
                  <a:lnTo>
                    <a:pt x="1876463" y="700709"/>
                  </a:lnTo>
                  <a:lnTo>
                    <a:pt x="1873224" y="698500"/>
                  </a:lnTo>
                  <a:lnTo>
                    <a:pt x="1861096" y="698500"/>
                  </a:lnTo>
                  <a:lnTo>
                    <a:pt x="1866455" y="711200"/>
                  </a:lnTo>
                  <a:lnTo>
                    <a:pt x="1863928" y="711200"/>
                  </a:lnTo>
                  <a:lnTo>
                    <a:pt x="1858848" y="698500"/>
                  </a:lnTo>
                  <a:lnTo>
                    <a:pt x="1852091" y="698500"/>
                  </a:lnTo>
                  <a:lnTo>
                    <a:pt x="1854200" y="711200"/>
                  </a:lnTo>
                  <a:lnTo>
                    <a:pt x="1861477" y="718731"/>
                  </a:lnTo>
                  <a:lnTo>
                    <a:pt x="1863128" y="723900"/>
                  </a:lnTo>
                  <a:lnTo>
                    <a:pt x="1865325" y="723900"/>
                  </a:lnTo>
                  <a:lnTo>
                    <a:pt x="1862175" y="719455"/>
                  </a:lnTo>
                  <a:lnTo>
                    <a:pt x="1861794" y="719061"/>
                  </a:lnTo>
                  <a:lnTo>
                    <a:pt x="1861667" y="718756"/>
                  </a:lnTo>
                  <a:lnTo>
                    <a:pt x="1862175" y="719455"/>
                  </a:lnTo>
                  <a:lnTo>
                    <a:pt x="1863864" y="719455"/>
                  </a:lnTo>
                  <a:lnTo>
                    <a:pt x="1866455" y="723900"/>
                  </a:lnTo>
                  <a:lnTo>
                    <a:pt x="1863877" y="719455"/>
                  </a:lnTo>
                  <a:lnTo>
                    <a:pt x="1864004" y="719455"/>
                  </a:lnTo>
                  <a:lnTo>
                    <a:pt x="2149792" y="719455"/>
                  </a:lnTo>
                  <a:lnTo>
                    <a:pt x="2150338" y="711200"/>
                  </a:lnTo>
                  <a:lnTo>
                    <a:pt x="2163013" y="723900"/>
                  </a:lnTo>
                  <a:lnTo>
                    <a:pt x="2164702" y="723900"/>
                  </a:lnTo>
                  <a:lnTo>
                    <a:pt x="2164702" y="105308"/>
                  </a:lnTo>
                  <a:lnTo>
                    <a:pt x="2160168" y="114300"/>
                  </a:lnTo>
                  <a:lnTo>
                    <a:pt x="2152878" y="114300"/>
                  </a:lnTo>
                  <a:lnTo>
                    <a:pt x="2152878" y="431800"/>
                  </a:lnTo>
                  <a:lnTo>
                    <a:pt x="2146960" y="431800"/>
                  </a:lnTo>
                  <a:lnTo>
                    <a:pt x="2146109" y="419100"/>
                  </a:lnTo>
                  <a:lnTo>
                    <a:pt x="2146109" y="431800"/>
                  </a:lnTo>
                  <a:lnTo>
                    <a:pt x="2137664" y="419100"/>
                  </a:lnTo>
                  <a:lnTo>
                    <a:pt x="2139353" y="431800"/>
                  </a:lnTo>
                  <a:lnTo>
                    <a:pt x="2137664" y="431800"/>
                  </a:lnTo>
                  <a:lnTo>
                    <a:pt x="2135987" y="419100"/>
                  </a:lnTo>
                  <a:lnTo>
                    <a:pt x="2134387" y="419100"/>
                  </a:lnTo>
                  <a:lnTo>
                    <a:pt x="2134222" y="406400"/>
                  </a:lnTo>
                  <a:lnTo>
                    <a:pt x="2137664" y="406400"/>
                  </a:lnTo>
                  <a:lnTo>
                    <a:pt x="2141042" y="419100"/>
                  </a:lnTo>
                  <a:lnTo>
                    <a:pt x="2146109" y="419100"/>
                  </a:lnTo>
                  <a:lnTo>
                    <a:pt x="2147798" y="419100"/>
                  </a:lnTo>
                  <a:lnTo>
                    <a:pt x="2152878" y="431800"/>
                  </a:lnTo>
                  <a:lnTo>
                    <a:pt x="2152878" y="114300"/>
                  </a:lnTo>
                  <a:lnTo>
                    <a:pt x="2146960" y="114300"/>
                  </a:lnTo>
                  <a:lnTo>
                    <a:pt x="2144699" y="101600"/>
                  </a:lnTo>
                  <a:lnTo>
                    <a:pt x="2148738" y="101600"/>
                  </a:lnTo>
                  <a:lnTo>
                    <a:pt x="2147036" y="89446"/>
                  </a:lnTo>
                  <a:lnTo>
                    <a:pt x="2146960" y="88900"/>
                  </a:lnTo>
                  <a:lnTo>
                    <a:pt x="2138464" y="101600"/>
                  </a:lnTo>
                  <a:lnTo>
                    <a:pt x="2130374" y="114300"/>
                  </a:lnTo>
                  <a:lnTo>
                    <a:pt x="2122119" y="114300"/>
                  </a:lnTo>
                  <a:lnTo>
                    <a:pt x="2119071" y="118618"/>
                  </a:lnTo>
                  <a:lnTo>
                    <a:pt x="2119071" y="469900"/>
                  </a:lnTo>
                  <a:lnTo>
                    <a:pt x="2118220" y="469900"/>
                  </a:lnTo>
                  <a:lnTo>
                    <a:pt x="2108936" y="457200"/>
                  </a:lnTo>
                  <a:lnTo>
                    <a:pt x="2110625" y="457200"/>
                  </a:lnTo>
                  <a:lnTo>
                    <a:pt x="2119071" y="469900"/>
                  </a:lnTo>
                  <a:lnTo>
                    <a:pt x="2119071" y="118618"/>
                  </a:lnTo>
                  <a:lnTo>
                    <a:pt x="2113153" y="127000"/>
                  </a:lnTo>
                  <a:lnTo>
                    <a:pt x="2115693" y="127000"/>
                  </a:lnTo>
                  <a:lnTo>
                    <a:pt x="2116163" y="139700"/>
                  </a:lnTo>
                  <a:lnTo>
                    <a:pt x="2111260" y="127000"/>
                  </a:lnTo>
                  <a:lnTo>
                    <a:pt x="2102167" y="127000"/>
                  </a:lnTo>
                  <a:lnTo>
                    <a:pt x="2102167" y="647700"/>
                  </a:lnTo>
                  <a:lnTo>
                    <a:pt x="2101329" y="660400"/>
                  </a:lnTo>
                  <a:lnTo>
                    <a:pt x="2094191" y="660400"/>
                  </a:lnTo>
                  <a:lnTo>
                    <a:pt x="2093722" y="647700"/>
                  </a:lnTo>
                  <a:lnTo>
                    <a:pt x="2102167" y="647700"/>
                  </a:lnTo>
                  <a:lnTo>
                    <a:pt x="2102167" y="127000"/>
                  </a:lnTo>
                  <a:lnTo>
                    <a:pt x="2101329" y="127000"/>
                  </a:lnTo>
                  <a:lnTo>
                    <a:pt x="2100478" y="123825"/>
                  </a:lnTo>
                  <a:lnTo>
                    <a:pt x="2100478" y="457200"/>
                  </a:lnTo>
                  <a:lnTo>
                    <a:pt x="2097100" y="457200"/>
                  </a:lnTo>
                  <a:lnTo>
                    <a:pt x="2097862" y="445770"/>
                  </a:lnTo>
                  <a:lnTo>
                    <a:pt x="2097938" y="444500"/>
                  </a:lnTo>
                  <a:lnTo>
                    <a:pt x="2098789" y="444500"/>
                  </a:lnTo>
                  <a:lnTo>
                    <a:pt x="2100478" y="457200"/>
                  </a:lnTo>
                  <a:lnTo>
                    <a:pt x="2100478" y="123825"/>
                  </a:lnTo>
                  <a:lnTo>
                    <a:pt x="2097938" y="114300"/>
                  </a:lnTo>
                  <a:lnTo>
                    <a:pt x="2093722" y="114300"/>
                  </a:lnTo>
                  <a:lnTo>
                    <a:pt x="2093722" y="469900"/>
                  </a:lnTo>
                  <a:lnTo>
                    <a:pt x="2091182" y="469900"/>
                  </a:lnTo>
                  <a:lnTo>
                    <a:pt x="2091182" y="457200"/>
                  </a:lnTo>
                  <a:lnTo>
                    <a:pt x="2092032" y="457200"/>
                  </a:lnTo>
                  <a:lnTo>
                    <a:pt x="2093722" y="469900"/>
                  </a:lnTo>
                  <a:lnTo>
                    <a:pt x="2093722" y="114300"/>
                  </a:lnTo>
                  <a:lnTo>
                    <a:pt x="2086432" y="114300"/>
                  </a:lnTo>
                  <a:lnTo>
                    <a:pt x="2080374" y="127000"/>
                  </a:lnTo>
                  <a:lnTo>
                    <a:pt x="2080196" y="127330"/>
                  </a:lnTo>
                  <a:lnTo>
                    <a:pt x="2080196" y="495300"/>
                  </a:lnTo>
                  <a:lnTo>
                    <a:pt x="2077694" y="489940"/>
                  </a:lnTo>
                  <a:lnTo>
                    <a:pt x="2077694" y="508038"/>
                  </a:lnTo>
                  <a:lnTo>
                    <a:pt x="2074316" y="508038"/>
                  </a:lnTo>
                  <a:lnTo>
                    <a:pt x="2069211" y="502145"/>
                  </a:lnTo>
                  <a:lnTo>
                    <a:pt x="2069211" y="685800"/>
                  </a:lnTo>
                  <a:lnTo>
                    <a:pt x="2063483" y="698271"/>
                  </a:lnTo>
                  <a:lnTo>
                    <a:pt x="2063369" y="698500"/>
                  </a:lnTo>
                  <a:lnTo>
                    <a:pt x="2048535" y="698500"/>
                  </a:lnTo>
                  <a:lnTo>
                    <a:pt x="2045550" y="685800"/>
                  </a:lnTo>
                  <a:lnTo>
                    <a:pt x="2069211" y="685800"/>
                  </a:lnTo>
                  <a:lnTo>
                    <a:pt x="2069211" y="502145"/>
                  </a:lnTo>
                  <a:lnTo>
                    <a:pt x="2052307" y="482600"/>
                  </a:lnTo>
                  <a:lnTo>
                    <a:pt x="2056536" y="482600"/>
                  </a:lnTo>
                  <a:lnTo>
                    <a:pt x="2067521" y="495300"/>
                  </a:lnTo>
                  <a:lnTo>
                    <a:pt x="2068360" y="495300"/>
                  </a:lnTo>
                  <a:lnTo>
                    <a:pt x="2062454" y="482600"/>
                  </a:lnTo>
                  <a:lnTo>
                    <a:pt x="2064981" y="482600"/>
                  </a:lnTo>
                  <a:lnTo>
                    <a:pt x="2072589" y="495300"/>
                  </a:lnTo>
                  <a:lnTo>
                    <a:pt x="2074913" y="495300"/>
                  </a:lnTo>
                  <a:lnTo>
                    <a:pt x="2077694" y="508038"/>
                  </a:lnTo>
                  <a:lnTo>
                    <a:pt x="2077694" y="489940"/>
                  </a:lnTo>
                  <a:lnTo>
                    <a:pt x="2074278" y="482600"/>
                  </a:lnTo>
                  <a:lnTo>
                    <a:pt x="2079358" y="482600"/>
                  </a:lnTo>
                  <a:lnTo>
                    <a:pt x="2080196" y="495300"/>
                  </a:lnTo>
                  <a:lnTo>
                    <a:pt x="2080196" y="127330"/>
                  </a:lnTo>
                  <a:lnTo>
                    <a:pt x="2079904" y="127863"/>
                  </a:lnTo>
                  <a:lnTo>
                    <a:pt x="2079904" y="457200"/>
                  </a:lnTo>
                  <a:lnTo>
                    <a:pt x="2070900" y="457200"/>
                  </a:lnTo>
                  <a:lnTo>
                    <a:pt x="2074278" y="469900"/>
                  </a:lnTo>
                  <a:lnTo>
                    <a:pt x="2070900" y="469900"/>
                  </a:lnTo>
                  <a:lnTo>
                    <a:pt x="2070900" y="457200"/>
                  </a:lnTo>
                  <a:lnTo>
                    <a:pt x="2070061" y="457200"/>
                  </a:lnTo>
                  <a:lnTo>
                    <a:pt x="2070061" y="434721"/>
                  </a:lnTo>
                  <a:lnTo>
                    <a:pt x="2072881" y="444500"/>
                  </a:lnTo>
                  <a:lnTo>
                    <a:pt x="2076399" y="444500"/>
                  </a:lnTo>
                  <a:lnTo>
                    <a:pt x="2079904" y="457200"/>
                  </a:lnTo>
                  <a:lnTo>
                    <a:pt x="2079904" y="127863"/>
                  </a:lnTo>
                  <a:lnTo>
                    <a:pt x="2074684" y="137426"/>
                  </a:lnTo>
                  <a:lnTo>
                    <a:pt x="2074684" y="355625"/>
                  </a:lnTo>
                  <a:lnTo>
                    <a:pt x="2069211" y="355625"/>
                  </a:lnTo>
                  <a:lnTo>
                    <a:pt x="2071344" y="342900"/>
                  </a:lnTo>
                  <a:lnTo>
                    <a:pt x="2074278" y="342900"/>
                  </a:lnTo>
                  <a:lnTo>
                    <a:pt x="2074633" y="354304"/>
                  </a:lnTo>
                  <a:lnTo>
                    <a:pt x="2074684" y="355625"/>
                  </a:lnTo>
                  <a:lnTo>
                    <a:pt x="2074684" y="137426"/>
                  </a:lnTo>
                  <a:lnTo>
                    <a:pt x="2073440" y="139700"/>
                  </a:lnTo>
                  <a:lnTo>
                    <a:pt x="2072589" y="127000"/>
                  </a:lnTo>
                  <a:lnTo>
                    <a:pt x="2052307" y="127000"/>
                  </a:lnTo>
                  <a:lnTo>
                    <a:pt x="2053158" y="139700"/>
                  </a:lnTo>
                  <a:lnTo>
                    <a:pt x="2032025" y="139700"/>
                  </a:lnTo>
                  <a:lnTo>
                    <a:pt x="2032025" y="177800"/>
                  </a:lnTo>
                  <a:lnTo>
                    <a:pt x="2027796" y="177800"/>
                  </a:lnTo>
                  <a:lnTo>
                    <a:pt x="2026107" y="165100"/>
                  </a:lnTo>
                  <a:lnTo>
                    <a:pt x="2030336" y="165100"/>
                  </a:lnTo>
                  <a:lnTo>
                    <a:pt x="2032025" y="177800"/>
                  </a:lnTo>
                  <a:lnTo>
                    <a:pt x="2032025" y="139700"/>
                  </a:lnTo>
                  <a:lnTo>
                    <a:pt x="2027910" y="139700"/>
                  </a:lnTo>
                  <a:lnTo>
                    <a:pt x="2018944" y="152400"/>
                  </a:lnTo>
                  <a:lnTo>
                    <a:pt x="2015972" y="152400"/>
                  </a:lnTo>
                  <a:lnTo>
                    <a:pt x="2015972" y="444500"/>
                  </a:lnTo>
                  <a:lnTo>
                    <a:pt x="2011146" y="444500"/>
                  </a:lnTo>
                  <a:lnTo>
                    <a:pt x="2004669" y="457200"/>
                  </a:lnTo>
                  <a:lnTo>
                    <a:pt x="1988921" y="457200"/>
                  </a:lnTo>
                  <a:lnTo>
                    <a:pt x="1991245" y="444500"/>
                  </a:lnTo>
                  <a:lnTo>
                    <a:pt x="1999919" y="431800"/>
                  </a:lnTo>
                  <a:lnTo>
                    <a:pt x="2009838" y="431800"/>
                  </a:lnTo>
                  <a:lnTo>
                    <a:pt x="2015972" y="444500"/>
                  </a:lnTo>
                  <a:lnTo>
                    <a:pt x="2015972" y="152400"/>
                  </a:lnTo>
                  <a:lnTo>
                    <a:pt x="2004987" y="152400"/>
                  </a:lnTo>
                  <a:lnTo>
                    <a:pt x="2006676" y="139700"/>
                  </a:lnTo>
                  <a:lnTo>
                    <a:pt x="2005825" y="139700"/>
                  </a:lnTo>
                  <a:lnTo>
                    <a:pt x="1995690" y="152400"/>
                  </a:lnTo>
                  <a:lnTo>
                    <a:pt x="1998560" y="152400"/>
                  </a:lnTo>
                  <a:lnTo>
                    <a:pt x="2000338" y="165100"/>
                  </a:lnTo>
                  <a:lnTo>
                    <a:pt x="2004987" y="165100"/>
                  </a:lnTo>
                  <a:lnTo>
                    <a:pt x="2005825" y="177800"/>
                  </a:lnTo>
                  <a:lnTo>
                    <a:pt x="2000821" y="177800"/>
                  </a:lnTo>
                  <a:lnTo>
                    <a:pt x="1998116" y="165100"/>
                  </a:lnTo>
                  <a:lnTo>
                    <a:pt x="1993988" y="165100"/>
                  </a:lnTo>
                  <a:lnTo>
                    <a:pt x="1992591" y="160909"/>
                  </a:lnTo>
                  <a:lnTo>
                    <a:pt x="1993150" y="165100"/>
                  </a:lnTo>
                  <a:lnTo>
                    <a:pt x="1989772" y="165100"/>
                  </a:lnTo>
                  <a:lnTo>
                    <a:pt x="1991245" y="177800"/>
                  </a:lnTo>
                  <a:lnTo>
                    <a:pt x="1982165" y="177800"/>
                  </a:lnTo>
                  <a:lnTo>
                    <a:pt x="1982165" y="190500"/>
                  </a:lnTo>
                  <a:lnTo>
                    <a:pt x="1977936" y="190500"/>
                  </a:lnTo>
                  <a:lnTo>
                    <a:pt x="1975523" y="177800"/>
                  </a:lnTo>
                  <a:lnTo>
                    <a:pt x="1976399" y="177800"/>
                  </a:lnTo>
                  <a:lnTo>
                    <a:pt x="1975408" y="165100"/>
                  </a:lnTo>
                  <a:lnTo>
                    <a:pt x="1972995" y="177800"/>
                  </a:lnTo>
                  <a:lnTo>
                    <a:pt x="1971916" y="177800"/>
                  </a:lnTo>
                  <a:lnTo>
                    <a:pt x="1970062" y="190500"/>
                  </a:lnTo>
                  <a:lnTo>
                    <a:pt x="1965261" y="177800"/>
                  </a:lnTo>
                  <a:lnTo>
                    <a:pt x="1969490" y="177800"/>
                  </a:lnTo>
                  <a:lnTo>
                    <a:pt x="1963686" y="165100"/>
                  </a:lnTo>
                  <a:lnTo>
                    <a:pt x="1955965" y="165100"/>
                  </a:lnTo>
                  <a:lnTo>
                    <a:pt x="1944979" y="152400"/>
                  </a:lnTo>
                  <a:lnTo>
                    <a:pt x="1948357" y="165100"/>
                  </a:lnTo>
                  <a:lnTo>
                    <a:pt x="1949627" y="177800"/>
                  </a:lnTo>
                  <a:lnTo>
                    <a:pt x="1945830" y="177800"/>
                  </a:lnTo>
                  <a:lnTo>
                    <a:pt x="1940763" y="190500"/>
                  </a:lnTo>
                  <a:lnTo>
                    <a:pt x="1938223" y="203200"/>
                  </a:lnTo>
                  <a:lnTo>
                    <a:pt x="1937613" y="190500"/>
                  </a:lnTo>
                  <a:lnTo>
                    <a:pt x="1935899" y="177800"/>
                  </a:lnTo>
                  <a:lnTo>
                    <a:pt x="1933232" y="177800"/>
                  </a:lnTo>
                  <a:lnTo>
                    <a:pt x="1929765" y="165100"/>
                  </a:lnTo>
                  <a:lnTo>
                    <a:pt x="1921319" y="165100"/>
                  </a:lnTo>
                  <a:lnTo>
                    <a:pt x="1920481" y="152400"/>
                  </a:lnTo>
                  <a:lnTo>
                    <a:pt x="1919274" y="165100"/>
                  </a:lnTo>
                  <a:lnTo>
                    <a:pt x="1917941" y="165100"/>
                  </a:lnTo>
                  <a:lnTo>
                    <a:pt x="1917941" y="279400"/>
                  </a:lnTo>
                  <a:lnTo>
                    <a:pt x="1904492" y="279400"/>
                  </a:lnTo>
                  <a:lnTo>
                    <a:pt x="1906181" y="266700"/>
                  </a:lnTo>
                  <a:lnTo>
                    <a:pt x="1913788" y="266700"/>
                  </a:lnTo>
                  <a:lnTo>
                    <a:pt x="1917941" y="279400"/>
                  </a:lnTo>
                  <a:lnTo>
                    <a:pt x="1917941" y="165100"/>
                  </a:lnTo>
                  <a:lnTo>
                    <a:pt x="1908708" y="165100"/>
                  </a:lnTo>
                  <a:lnTo>
                    <a:pt x="1903869" y="177800"/>
                  </a:lnTo>
                  <a:lnTo>
                    <a:pt x="1901952" y="177800"/>
                  </a:lnTo>
                  <a:lnTo>
                    <a:pt x="1901952" y="215900"/>
                  </a:lnTo>
                  <a:lnTo>
                    <a:pt x="1895195" y="215900"/>
                  </a:lnTo>
                  <a:lnTo>
                    <a:pt x="1895995" y="203796"/>
                  </a:lnTo>
                  <a:lnTo>
                    <a:pt x="1896033" y="203200"/>
                  </a:lnTo>
                  <a:lnTo>
                    <a:pt x="1901952" y="215900"/>
                  </a:lnTo>
                  <a:lnTo>
                    <a:pt x="1901952" y="177800"/>
                  </a:lnTo>
                  <a:lnTo>
                    <a:pt x="1890128" y="177800"/>
                  </a:lnTo>
                  <a:lnTo>
                    <a:pt x="1890128" y="330200"/>
                  </a:lnTo>
                  <a:lnTo>
                    <a:pt x="1885899" y="330200"/>
                  </a:lnTo>
                  <a:lnTo>
                    <a:pt x="1886737" y="342900"/>
                  </a:lnTo>
                  <a:lnTo>
                    <a:pt x="1879130" y="342900"/>
                  </a:lnTo>
                  <a:lnTo>
                    <a:pt x="1879892" y="354304"/>
                  </a:lnTo>
                  <a:lnTo>
                    <a:pt x="1879968" y="355600"/>
                  </a:lnTo>
                  <a:lnTo>
                    <a:pt x="1859965" y="342900"/>
                  </a:lnTo>
                  <a:lnTo>
                    <a:pt x="1852307" y="317500"/>
                  </a:lnTo>
                  <a:lnTo>
                    <a:pt x="1857641" y="292100"/>
                  </a:lnTo>
                  <a:lnTo>
                    <a:pt x="1876602" y="292100"/>
                  </a:lnTo>
                  <a:lnTo>
                    <a:pt x="1875205" y="304800"/>
                  </a:lnTo>
                  <a:lnTo>
                    <a:pt x="1874278" y="304800"/>
                  </a:lnTo>
                  <a:lnTo>
                    <a:pt x="1873034" y="317500"/>
                  </a:lnTo>
                  <a:lnTo>
                    <a:pt x="1870684" y="317500"/>
                  </a:lnTo>
                  <a:lnTo>
                    <a:pt x="1871535" y="330200"/>
                  </a:lnTo>
                  <a:lnTo>
                    <a:pt x="1884845" y="330200"/>
                  </a:lnTo>
                  <a:lnTo>
                    <a:pt x="1880793" y="317500"/>
                  </a:lnTo>
                  <a:lnTo>
                    <a:pt x="1887588" y="317500"/>
                  </a:lnTo>
                  <a:lnTo>
                    <a:pt x="1890128" y="330200"/>
                  </a:lnTo>
                  <a:lnTo>
                    <a:pt x="1890128" y="177800"/>
                  </a:lnTo>
                  <a:lnTo>
                    <a:pt x="1889277" y="177800"/>
                  </a:lnTo>
                  <a:lnTo>
                    <a:pt x="1889277" y="304800"/>
                  </a:lnTo>
                  <a:lnTo>
                    <a:pt x="1888426" y="317500"/>
                  </a:lnTo>
                  <a:lnTo>
                    <a:pt x="1884210" y="304800"/>
                  </a:lnTo>
                  <a:lnTo>
                    <a:pt x="1889277" y="304800"/>
                  </a:lnTo>
                  <a:lnTo>
                    <a:pt x="1889277" y="177800"/>
                  </a:lnTo>
                  <a:lnTo>
                    <a:pt x="1885302" y="177800"/>
                  </a:lnTo>
                  <a:lnTo>
                    <a:pt x="1879981" y="190500"/>
                  </a:lnTo>
                  <a:lnTo>
                    <a:pt x="1877161" y="190500"/>
                  </a:lnTo>
                  <a:lnTo>
                    <a:pt x="1876386" y="203200"/>
                  </a:lnTo>
                  <a:lnTo>
                    <a:pt x="1875942" y="215900"/>
                  </a:lnTo>
                  <a:lnTo>
                    <a:pt x="1874062" y="228600"/>
                  </a:lnTo>
                  <a:lnTo>
                    <a:pt x="1871535" y="228600"/>
                  </a:lnTo>
                  <a:lnTo>
                    <a:pt x="1867306" y="215900"/>
                  </a:lnTo>
                  <a:lnTo>
                    <a:pt x="1868106" y="203796"/>
                  </a:lnTo>
                  <a:lnTo>
                    <a:pt x="1868144" y="203200"/>
                  </a:lnTo>
                  <a:lnTo>
                    <a:pt x="1865617" y="203200"/>
                  </a:lnTo>
                  <a:lnTo>
                    <a:pt x="1865617" y="228600"/>
                  </a:lnTo>
                  <a:lnTo>
                    <a:pt x="1861388" y="228600"/>
                  </a:lnTo>
                  <a:lnTo>
                    <a:pt x="1861388" y="215900"/>
                  </a:lnTo>
                  <a:lnTo>
                    <a:pt x="1863077" y="215900"/>
                  </a:lnTo>
                  <a:lnTo>
                    <a:pt x="1865617" y="228600"/>
                  </a:lnTo>
                  <a:lnTo>
                    <a:pt x="1865617" y="203200"/>
                  </a:lnTo>
                  <a:lnTo>
                    <a:pt x="1857159" y="203200"/>
                  </a:lnTo>
                  <a:lnTo>
                    <a:pt x="1855470" y="215900"/>
                  </a:lnTo>
                  <a:lnTo>
                    <a:pt x="1854669" y="203796"/>
                  </a:lnTo>
                  <a:lnTo>
                    <a:pt x="1854631" y="203200"/>
                  </a:lnTo>
                  <a:lnTo>
                    <a:pt x="1847964" y="203200"/>
                  </a:lnTo>
                  <a:lnTo>
                    <a:pt x="1849031" y="215900"/>
                  </a:lnTo>
                  <a:lnTo>
                    <a:pt x="1846173" y="215900"/>
                  </a:lnTo>
                  <a:lnTo>
                    <a:pt x="1844560" y="203796"/>
                  </a:lnTo>
                  <a:lnTo>
                    <a:pt x="1844484" y="203200"/>
                  </a:lnTo>
                  <a:lnTo>
                    <a:pt x="1841957" y="203200"/>
                  </a:lnTo>
                  <a:lnTo>
                    <a:pt x="1841957" y="190500"/>
                  </a:lnTo>
                  <a:lnTo>
                    <a:pt x="1839417" y="203200"/>
                  </a:lnTo>
                  <a:lnTo>
                    <a:pt x="1838566" y="215900"/>
                  </a:lnTo>
                  <a:lnTo>
                    <a:pt x="1836877" y="215900"/>
                  </a:lnTo>
                  <a:lnTo>
                    <a:pt x="1835188" y="228600"/>
                  </a:lnTo>
                  <a:lnTo>
                    <a:pt x="1847240" y="228600"/>
                  </a:lnTo>
                  <a:lnTo>
                    <a:pt x="1849450" y="215900"/>
                  </a:lnTo>
                  <a:lnTo>
                    <a:pt x="1852942" y="215900"/>
                  </a:lnTo>
                  <a:lnTo>
                    <a:pt x="1858010" y="228600"/>
                  </a:lnTo>
                  <a:lnTo>
                    <a:pt x="1844065" y="241300"/>
                  </a:lnTo>
                  <a:lnTo>
                    <a:pt x="1830120" y="241300"/>
                  </a:lnTo>
                  <a:lnTo>
                    <a:pt x="1816176" y="254000"/>
                  </a:lnTo>
                  <a:lnTo>
                    <a:pt x="1802231" y="254000"/>
                  </a:lnTo>
                  <a:lnTo>
                    <a:pt x="1795907" y="241300"/>
                  </a:lnTo>
                  <a:lnTo>
                    <a:pt x="1792465" y="228600"/>
                  </a:lnTo>
                  <a:lnTo>
                    <a:pt x="1789023" y="215900"/>
                  </a:lnTo>
                  <a:lnTo>
                    <a:pt x="1780832" y="203365"/>
                  </a:lnTo>
                  <a:lnTo>
                    <a:pt x="1780717" y="203200"/>
                  </a:lnTo>
                  <a:lnTo>
                    <a:pt x="1777720" y="203200"/>
                  </a:lnTo>
                  <a:lnTo>
                    <a:pt x="1777720" y="495300"/>
                  </a:lnTo>
                  <a:lnTo>
                    <a:pt x="1772640" y="508038"/>
                  </a:lnTo>
                  <a:lnTo>
                    <a:pt x="1763356" y="508038"/>
                  </a:lnTo>
                  <a:lnTo>
                    <a:pt x="1762518" y="495300"/>
                  </a:lnTo>
                  <a:lnTo>
                    <a:pt x="1777720" y="495300"/>
                  </a:lnTo>
                  <a:lnTo>
                    <a:pt x="1777720" y="203200"/>
                  </a:lnTo>
                  <a:lnTo>
                    <a:pt x="1776031" y="203200"/>
                  </a:lnTo>
                  <a:lnTo>
                    <a:pt x="1776031" y="406400"/>
                  </a:lnTo>
                  <a:lnTo>
                    <a:pt x="1776031" y="419100"/>
                  </a:lnTo>
                  <a:lnTo>
                    <a:pt x="1769275" y="419100"/>
                  </a:lnTo>
                  <a:lnTo>
                    <a:pt x="1766735" y="406400"/>
                  </a:lnTo>
                  <a:lnTo>
                    <a:pt x="1776031" y="406400"/>
                  </a:lnTo>
                  <a:lnTo>
                    <a:pt x="1776031" y="203200"/>
                  </a:lnTo>
                  <a:lnTo>
                    <a:pt x="1770126" y="203200"/>
                  </a:lnTo>
                  <a:lnTo>
                    <a:pt x="1770126" y="215900"/>
                  </a:lnTo>
                  <a:lnTo>
                    <a:pt x="1763445" y="203365"/>
                  </a:lnTo>
                  <a:lnTo>
                    <a:pt x="1763356" y="203200"/>
                  </a:lnTo>
                  <a:lnTo>
                    <a:pt x="1754911" y="203200"/>
                  </a:lnTo>
                  <a:lnTo>
                    <a:pt x="1758289" y="228600"/>
                  </a:lnTo>
                  <a:lnTo>
                    <a:pt x="1755254" y="215900"/>
                  </a:lnTo>
                  <a:lnTo>
                    <a:pt x="1753006" y="215900"/>
                  </a:lnTo>
                  <a:lnTo>
                    <a:pt x="1750568" y="203796"/>
                  </a:lnTo>
                  <a:lnTo>
                    <a:pt x="1750441" y="203200"/>
                  </a:lnTo>
                  <a:lnTo>
                    <a:pt x="1748993" y="203200"/>
                  </a:lnTo>
                  <a:lnTo>
                    <a:pt x="1752790" y="215900"/>
                  </a:lnTo>
                  <a:lnTo>
                    <a:pt x="1754809" y="223977"/>
                  </a:lnTo>
                  <a:lnTo>
                    <a:pt x="1751685" y="215900"/>
                  </a:lnTo>
                  <a:lnTo>
                    <a:pt x="1742236" y="215900"/>
                  </a:lnTo>
                  <a:lnTo>
                    <a:pt x="1742236" y="203796"/>
                  </a:lnTo>
                  <a:lnTo>
                    <a:pt x="1741106" y="215900"/>
                  </a:lnTo>
                  <a:lnTo>
                    <a:pt x="1737601" y="215900"/>
                  </a:lnTo>
                  <a:lnTo>
                    <a:pt x="1738845" y="228600"/>
                  </a:lnTo>
                  <a:lnTo>
                    <a:pt x="1725422" y="228600"/>
                  </a:lnTo>
                  <a:lnTo>
                    <a:pt x="1721383" y="220052"/>
                  </a:lnTo>
                  <a:lnTo>
                    <a:pt x="1721954" y="228600"/>
                  </a:lnTo>
                  <a:lnTo>
                    <a:pt x="1719414" y="241300"/>
                  </a:lnTo>
                  <a:lnTo>
                    <a:pt x="1714525" y="228600"/>
                  </a:lnTo>
                  <a:lnTo>
                    <a:pt x="1703489" y="228600"/>
                  </a:lnTo>
                  <a:lnTo>
                    <a:pt x="1695754" y="215900"/>
                  </a:lnTo>
                  <a:lnTo>
                    <a:pt x="1697012" y="228600"/>
                  </a:lnTo>
                  <a:lnTo>
                    <a:pt x="1693113" y="228600"/>
                  </a:lnTo>
                  <a:lnTo>
                    <a:pt x="1687791" y="241300"/>
                  </a:lnTo>
                  <a:lnTo>
                    <a:pt x="1678851" y="241300"/>
                  </a:lnTo>
                  <a:lnTo>
                    <a:pt x="1674622" y="228600"/>
                  </a:lnTo>
                  <a:lnTo>
                    <a:pt x="1669554" y="228600"/>
                  </a:lnTo>
                  <a:lnTo>
                    <a:pt x="1674304" y="241300"/>
                  </a:lnTo>
                  <a:lnTo>
                    <a:pt x="1675892" y="254000"/>
                  </a:lnTo>
                  <a:lnTo>
                    <a:pt x="1676171" y="265023"/>
                  </a:lnTo>
                  <a:lnTo>
                    <a:pt x="1669618" y="254000"/>
                  </a:lnTo>
                  <a:lnTo>
                    <a:pt x="1666278" y="254000"/>
                  </a:lnTo>
                  <a:lnTo>
                    <a:pt x="1663725" y="241300"/>
                  </a:lnTo>
                  <a:lnTo>
                    <a:pt x="1658569" y="228600"/>
                  </a:lnTo>
                  <a:lnTo>
                    <a:pt x="1661782" y="241300"/>
                  </a:lnTo>
                  <a:lnTo>
                    <a:pt x="1662049" y="241300"/>
                  </a:lnTo>
                  <a:lnTo>
                    <a:pt x="1662493" y="254000"/>
                  </a:lnTo>
                  <a:lnTo>
                    <a:pt x="1666176" y="266700"/>
                  </a:lnTo>
                  <a:lnTo>
                    <a:pt x="1658467" y="254000"/>
                  </a:lnTo>
                  <a:lnTo>
                    <a:pt x="1655597" y="254000"/>
                  </a:lnTo>
                  <a:lnTo>
                    <a:pt x="1655000" y="252628"/>
                  </a:lnTo>
                  <a:lnTo>
                    <a:pt x="1655000" y="673100"/>
                  </a:lnTo>
                  <a:lnTo>
                    <a:pt x="1653501" y="673100"/>
                  </a:lnTo>
                  <a:lnTo>
                    <a:pt x="1652866" y="673100"/>
                  </a:lnTo>
                  <a:lnTo>
                    <a:pt x="1652282" y="671576"/>
                  </a:lnTo>
                  <a:lnTo>
                    <a:pt x="1653501" y="673100"/>
                  </a:lnTo>
                  <a:lnTo>
                    <a:pt x="1650720" y="660400"/>
                  </a:lnTo>
                  <a:lnTo>
                    <a:pt x="1651381" y="660400"/>
                  </a:lnTo>
                  <a:lnTo>
                    <a:pt x="1655000" y="673100"/>
                  </a:lnTo>
                  <a:lnTo>
                    <a:pt x="1655000" y="252628"/>
                  </a:lnTo>
                  <a:lnTo>
                    <a:pt x="1650111" y="241300"/>
                  </a:lnTo>
                  <a:lnTo>
                    <a:pt x="1654911" y="254000"/>
                  </a:lnTo>
                  <a:lnTo>
                    <a:pt x="1652143" y="254000"/>
                  </a:lnTo>
                  <a:lnTo>
                    <a:pt x="1652587" y="265023"/>
                  </a:lnTo>
                  <a:lnTo>
                    <a:pt x="1652651" y="266700"/>
                  </a:lnTo>
                  <a:lnTo>
                    <a:pt x="1647126" y="256692"/>
                  </a:lnTo>
                  <a:lnTo>
                    <a:pt x="1647126" y="660400"/>
                  </a:lnTo>
                  <a:lnTo>
                    <a:pt x="1646123" y="660400"/>
                  </a:lnTo>
                  <a:lnTo>
                    <a:pt x="1643354" y="647700"/>
                  </a:lnTo>
                  <a:lnTo>
                    <a:pt x="1647126" y="660400"/>
                  </a:lnTo>
                  <a:lnTo>
                    <a:pt x="1647126" y="256692"/>
                  </a:lnTo>
                  <a:lnTo>
                    <a:pt x="1645640" y="254000"/>
                  </a:lnTo>
                  <a:lnTo>
                    <a:pt x="1642516" y="254000"/>
                  </a:lnTo>
                  <a:lnTo>
                    <a:pt x="1642516" y="609600"/>
                  </a:lnTo>
                  <a:lnTo>
                    <a:pt x="1642516" y="622300"/>
                  </a:lnTo>
                  <a:lnTo>
                    <a:pt x="1636598" y="622300"/>
                  </a:lnTo>
                  <a:lnTo>
                    <a:pt x="1636598" y="609600"/>
                  </a:lnTo>
                  <a:lnTo>
                    <a:pt x="1642516" y="609600"/>
                  </a:lnTo>
                  <a:lnTo>
                    <a:pt x="1642516" y="254000"/>
                  </a:lnTo>
                  <a:lnTo>
                    <a:pt x="1637461" y="254000"/>
                  </a:lnTo>
                  <a:lnTo>
                    <a:pt x="1641665" y="266700"/>
                  </a:lnTo>
                  <a:lnTo>
                    <a:pt x="1634058" y="266700"/>
                  </a:lnTo>
                  <a:lnTo>
                    <a:pt x="1629308" y="254000"/>
                  </a:lnTo>
                  <a:lnTo>
                    <a:pt x="1623669" y="254000"/>
                  </a:lnTo>
                  <a:lnTo>
                    <a:pt x="1624342" y="265023"/>
                  </a:lnTo>
                  <a:lnTo>
                    <a:pt x="1624444" y="266700"/>
                  </a:lnTo>
                  <a:lnTo>
                    <a:pt x="1624749" y="266700"/>
                  </a:lnTo>
                  <a:lnTo>
                    <a:pt x="1623072" y="279400"/>
                  </a:lnTo>
                  <a:lnTo>
                    <a:pt x="1621383" y="266700"/>
                  </a:lnTo>
                  <a:lnTo>
                    <a:pt x="1618843" y="266700"/>
                  </a:lnTo>
                  <a:lnTo>
                    <a:pt x="1617853" y="279400"/>
                  </a:lnTo>
                  <a:lnTo>
                    <a:pt x="1609217" y="279400"/>
                  </a:lnTo>
                  <a:lnTo>
                    <a:pt x="1608709" y="292100"/>
                  </a:lnTo>
                  <a:lnTo>
                    <a:pt x="1609598" y="292100"/>
                  </a:lnTo>
                  <a:lnTo>
                    <a:pt x="1613458" y="304800"/>
                  </a:lnTo>
                  <a:lnTo>
                    <a:pt x="1616849" y="304800"/>
                  </a:lnTo>
                  <a:lnTo>
                    <a:pt x="1619694" y="317500"/>
                  </a:lnTo>
                  <a:lnTo>
                    <a:pt x="1612938" y="317500"/>
                  </a:lnTo>
                  <a:lnTo>
                    <a:pt x="1612087" y="304800"/>
                  </a:lnTo>
                  <a:lnTo>
                    <a:pt x="1612087" y="317500"/>
                  </a:lnTo>
                  <a:lnTo>
                    <a:pt x="1607223" y="304800"/>
                  </a:lnTo>
                  <a:lnTo>
                    <a:pt x="1608289" y="304800"/>
                  </a:lnTo>
                  <a:lnTo>
                    <a:pt x="1606169" y="292100"/>
                  </a:lnTo>
                  <a:lnTo>
                    <a:pt x="1604733" y="304800"/>
                  </a:lnTo>
                  <a:lnTo>
                    <a:pt x="1603527" y="304800"/>
                  </a:lnTo>
                  <a:lnTo>
                    <a:pt x="1601533" y="317500"/>
                  </a:lnTo>
                  <a:lnTo>
                    <a:pt x="1597723" y="317500"/>
                  </a:lnTo>
                  <a:lnTo>
                    <a:pt x="1594281" y="304800"/>
                  </a:lnTo>
                  <a:lnTo>
                    <a:pt x="1596301" y="304800"/>
                  </a:lnTo>
                  <a:lnTo>
                    <a:pt x="1590954" y="292100"/>
                  </a:lnTo>
                  <a:lnTo>
                    <a:pt x="1601101" y="304800"/>
                  </a:lnTo>
                  <a:lnTo>
                    <a:pt x="1593748" y="292100"/>
                  </a:lnTo>
                  <a:lnTo>
                    <a:pt x="1594231" y="292100"/>
                  </a:lnTo>
                  <a:lnTo>
                    <a:pt x="1594561" y="279400"/>
                  </a:lnTo>
                  <a:lnTo>
                    <a:pt x="1576273" y="279400"/>
                  </a:lnTo>
                  <a:lnTo>
                    <a:pt x="1570672" y="292100"/>
                  </a:lnTo>
                  <a:lnTo>
                    <a:pt x="1574063" y="292100"/>
                  </a:lnTo>
                  <a:lnTo>
                    <a:pt x="1579130" y="304800"/>
                  </a:lnTo>
                  <a:lnTo>
                    <a:pt x="1581670" y="304800"/>
                  </a:lnTo>
                  <a:lnTo>
                    <a:pt x="1575638" y="317500"/>
                  </a:lnTo>
                  <a:lnTo>
                    <a:pt x="1565109" y="304800"/>
                  </a:lnTo>
                  <a:lnTo>
                    <a:pt x="1555699" y="292100"/>
                  </a:lnTo>
                  <a:lnTo>
                    <a:pt x="1553006" y="304800"/>
                  </a:lnTo>
                  <a:lnTo>
                    <a:pt x="1559953" y="317500"/>
                  </a:lnTo>
                  <a:lnTo>
                    <a:pt x="1560576" y="330200"/>
                  </a:lnTo>
                  <a:lnTo>
                    <a:pt x="1555534" y="330200"/>
                  </a:lnTo>
                  <a:lnTo>
                    <a:pt x="1547088" y="304800"/>
                  </a:lnTo>
                  <a:lnTo>
                    <a:pt x="1544510" y="317500"/>
                  </a:lnTo>
                  <a:lnTo>
                    <a:pt x="1546771" y="317500"/>
                  </a:lnTo>
                  <a:lnTo>
                    <a:pt x="1547914" y="330200"/>
                  </a:lnTo>
                  <a:lnTo>
                    <a:pt x="1542021" y="330200"/>
                  </a:lnTo>
                  <a:lnTo>
                    <a:pt x="1539481" y="317500"/>
                  </a:lnTo>
                  <a:lnTo>
                    <a:pt x="1538109" y="317500"/>
                  </a:lnTo>
                  <a:lnTo>
                    <a:pt x="1540598" y="330200"/>
                  </a:lnTo>
                  <a:lnTo>
                    <a:pt x="1540319" y="330200"/>
                  </a:lnTo>
                  <a:lnTo>
                    <a:pt x="1530184" y="317500"/>
                  </a:lnTo>
                  <a:lnTo>
                    <a:pt x="1525270" y="330200"/>
                  </a:lnTo>
                  <a:lnTo>
                    <a:pt x="1521307" y="330200"/>
                  </a:lnTo>
                  <a:lnTo>
                    <a:pt x="1517345" y="342900"/>
                  </a:lnTo>
                  <a:lnTo>
                    <a:pt x="1517142" y="343433"/>
                  </a:lnTo>
                  <a:lnTo>
                    <a:pt x="1517142" y="381000"/>
                  </a:lnTo>
                  <a:lnTo>
                    <a:pt x="1509903" y="393700"/>
                  </a:lnTo>
                  <a:lnTo>
                    <a:pt x="1493850" y="393700"/>
                  </a:lnTo>
                  <a:lnTo>
                    <a:pt x="1497711" y="381000"/>
                  </a:lnTo>
                  <a:lnTo>
                    <a:pt x="1517142" y="381000"/>
                  </a:lnTo>
                  <a:lnTo>
                    <a:pt x="1517142" y="343433"/>
                  </a:lnTo>
                  <a:lnTo>
                    <a:pt x="1512430" y="355612"/>
                  </a:lnTo>
                  <a:lnTo>
                    <a:pt x="1509903" y="342900"/>
                  </a:lnTo>
                  <a:lnTo>
                    <a:pt x="1465110" y="342900"/>
                  </a:lnTo>
                  <a:lnTo>
                    <a:pt x="1465110" y="762000"/>
                  </a:lnTo>
                  <a:lnTo>
                    <a:pt x="1462582" y="762000"/>
                  </a:lnTo>
                  <a:lnTo>
                    <a:pt x="1463421" y="749300"/>
                  </a:lnTo>
                  <a:lnTo>
                    <a:pt x="1465110" y="762000"/>
                  </a:lnTo>
                  <a:lnTo>
                    <a:pt x="1465110" y="342900"/>
                  </a:lnTo>
                  <a:lnTo>
                    <a:pt x="1460042" y="342900"/>
                  </a:lnTo>
                  <a:lnTo>
                    <a:pt x="1464271" y="368300"/>
                  </a:lnTo>
                  <a:lnTo>
                    <a:pt x="1463421" y="368300"/>
                  </a:lnTo>
                  <a:lnTo>
                    <a:pt x="1458366" y="355625"/>
                  </a:lnTo>
                  <a:lnTo>
                    <a:pt x="1462278" y="368300"/>
                  </a:lnTo>
                  <a:lnTo>
                    <a:pt x="1456664" y="368300"/>
                  </a:lnTo>
                  <a:lnTo>
                    <a:pt x="1455813" y="355625"/>
                  </a:lnTo>
                  <a:lnTo>
                    <a:pt x="1454124" y="368300"/>
                  </a:lnTo>
                  <a:lnTo>
                    <a:pt x="1449895" y="381000"/>
                  </a:lnTo>
                  <a:lnTo>
                    <a:pt x="1442504" y="393700"/>
                  </a:lnTo>
                  <a:lnTo>
                    <a:pt x="1431302" y="393700"/>
                  </a:lnTo>
                  <a:lnTo>
                    <a:pt x="1430464" y="381000"/>
                  </a:lnTo>
                  <a:lnTo>
                    <a:pt x="1427683" y="393700"/>
                  </a:lnTo>
                  <a:lnTo>
                    <a:pt x="1430362" y="393700"/>
                  </a:lnTo>
                  <a:lnTo>
                    <a:pt x="1432242" y="406400"/>
                  </a:lnTo>
                  <a:lnTo>
                    <a:pt x="1414538" y="406400"/>
                  </a:lnTo>
                  <a:lnTo>
                    <a:pt x="1411871" y="409702"/>
                  </a:lnTo>
                  <a:lnTo>
                    <a:pt x="1411871" y="558800"/>
                  </a:lnTo>
                  <a:lnTo>
                    <a:pt x="1403743" y="551624"/>
                  </a:lnTo>
                  <a:lnTo>
                    <a:pt x="1403743" y="825500"/>
                  </a:lnTo>
                  <a:lnTo>
                    <a:pt x="1403324" y="825500"/>
                  </a:lnTo>
                  <a:lnTo>
                    <a:pt x="1393634" y="812800"/>
                  </a:lnTo>
                  <a:lnTo>
                    <a:pt x="1389900" y="812800"/>
                  </a:lnTo>
                  <a:lnTo>
                    <a:pt x="1389900" y="800100"/>
                  </a:lnTo>
                  <a:lnTo>
                    <a:pt x="1391589" y="800100"/>
                  </a:lnTo>
                  <a:lnTo>
                    <a:pt x="1394129" y="812800"/>
                  </a:lnTo>
                  <a:lnTo>
                    <a:pt x="1402778" y="812800"/>
                  </a:lnTo>
                  <a:lnTo>
                    <a:pt x="1403654" y="824344"/>
                  </a:lnTo>
                  <a:lnTo>
                    <a:pt x="1403743" y="825500"/>
                  </a:lnTo>
                  <a:lnTo>
                    <a:pt x="1403743" y="551624"/>
                  </a:lnTo>
                  <a:lnTo>
                    <a:pt x="1397508" y="546100"/>
                  </a:lnTo>
                  <a:lnTo>
                    <a:pt x="1411020" y="546100"/>
                  </a:lnTo>
                  <a:lnTo>
                    <a:pt x="1411871" y="558800"/>
                  </a:lnTo>
                  <a:lnTo>
                    <a:pt x="1411871" y="409702"/>
                  </a:lnTo>
                  <a:lnTo>
                    <a:pt x="1404264" y="419100"/>
                  </a:lnTo>
                  <a:lnTo>
                    <a:pt x="1377226" y="419100"/>
                  </a:lnTo>
                  <a:lnTo>
                    <a:pt x="1379093" y="431800"/>
                  </a:lnTo>
                  <a:lnTo>
                    <a:pt x="1369860" y="431800"/>
                  </a:lnTo>
                  <a:lnTo>
                    <a:pt x="1375537" y="444500"/>
                  </a:lnTo>
                  <a:lnTo>
                    <a:pt x="1375537" y="762000"/>
                  </a:lnTo>
                  <a:lnTo>
                    <a:pt x="1375537" y="774738"/>
                  </a:lnTo>
                  <a:lnTo>
                    <a:pt x="1366240" y="774738"/>
                  </a:lnTo>
                  <a:lnTo>
                    <a:pt x="1366240" y="762000"/>
                  </a:lnTo>
                  <a:lnTo>
                    <a:pt x="1375537" y="762000"/>
                  </a:lnTo>
                  <a:lnTo>
                    <a:pt x="1375537" y="444500"/>
                  </a:lnTo>
                  <a:lnTo>
                    <a:pt x="1365351" y="444500"/>
                  </a:lnTo>
                  <a:lnTo>
                    <a:pt x="1363700" y="441617"/>
                  </a:lnTo>
                  <a:lnTo>
                    <a:pt x="1363700" y="812800"/>
                  </a:lnTo>
                  <a:lnTo>
                    <a:pt x="1359865" y="825500"/>
                  </a:lnTo>
                  <a:lnTo>
                    <a:pt x="1352613" y="838200"/>
                  </a:lnTo>
                  <a:lnTo>
                    <a:pt x="1330744" y="838200"/>
                  </a:lnTo>
                  <a:lnTo>
                    <a:pt x="1327873" y="825792"/>
                  </a:lnTo>
                  <a:lnTo>
                    <a:pt x="1327810" y="825500"/>
                  </a:lnTo>
                  <a:lnTo>
                    <a:pt x="1335811" y="812800"/>
                  </a:lnTo>
                  <a:lnTo>
                    <a:pt x="1363700" y="812800"/>
                  </a:lnTo>
                  <a:lnTo>
                    <a:pt x="1363700" y="441617"/>
                  </a:lnTo>
                  <a:lnTo>
                    <a:pt x="1358099" y="431800"/>
                  </a:lnTo>
                  <a:lnTo>
                    <a:pt x="1339773" y="431800"/>
                  </a:lnTo>
                  <a:lnTo>
                    <a:pt x="1345272" y="444500"/>
                  </a:lnTo>
                  <a:lnTo>
                    <a:pt x="1345958" y="457200"/>
                  </a:lnTo>
                  <a:lnTo>
                    <a:pt x="1335811" y="444500"/>
                  </a:lnTo>
                  <a:lnTo>
                    <a:pt x="1341729" y="457200"/>
                  </a:lnTo>
                  <a:lnTo>
                    <a:pt x="1328801" y="445770"/>
                  </a:lnTo>
                  <a:lnTo>
                    <a:pt x="1334122" y="457200"/>
                  </a:lnTo>
                  <a:lnTo>
                    <a:pt x="1332433" y="457200"/>
                  </a:lnTo>
                  <a:lnTo>
                    <a:pt x="1332433" y="571500"/>
                  </a:lnTo>
                  <a:lnTo>
                    <a:pt x="1327365" y="571500"/>
                  </a:lnTo>
                  <a:lnTo>
                    <a:pt x="1328204" y="558800"/>
                  </a:lnTo>
                  <a:lnTo>
                    <a:pt x="1332433" y="571500"/>
                  </a:lnTo>
                  <a:lnTo>
                    <a:pt x="1332433" y="457200"/>
                  </a:lnTo>
                  <a:lnTo>
                    <a:pt x="1318006" y="457200"/>
                  </a:lnTo>
                  <a:lnTo>
                    <a:pt x="1312151" y="444500"/>
                  </a:lnTo>
                  <a:lnTo>
                    <a:pt x="1307922" y="469900"/>
                  </a:lnTo>
                  <a:lnTo>
                    <a:pt x="1305394" y="469900"/>
                  </a:lnTo>
                  <a:lnTo>
                    <a:pt x="1304544" y="457200"/>
                  </a:lnTo>
                  <a:lnTo>
                    <a:pt x="1295247" y="457200"/>
                  </a:lnTo>
                  <a:lnTo>
                    <a:pt x="1298625" y="469900"/>
                  </a:lnTo>
                  <a:lnTo>
                    <a:pt x="1286929" y="469900"/>
                  </a:lnTo>
                  <a:lnTo>
                    <a:pt x="1286268" y="473075"/>
                  </a:lnTo>
                  <a:lnTo>
                    <a:pt x="1284211" y="482269"/>
                  </a:lnTo>
                  <a:lnTo>
                    <a:pt x="1279829" y="473075"/>
                  </a:lnTo>
                  <a:lnTo>
                    <a:pt x="1278343" y="469900"/>
                  </a:lnTo>
                  <a:lnTo>
                    <a:pt x="1271041" y="469900"/>
                  </a:lnTo>
                  <a:lnTo>
                    <a:pt x="1265021" y="482422"/>
                  </a:lnTo>
                  <a:lnTo>
                    <a:pt x="1264932" y="482600"/>
                  </a:lnTo>
                  <a:lnTo>
                    <a:pt x="1258976" y="482600"/>
                  </a:lnTo>
                  <a:lnTo>
                    <a:pt x="1252143" y="495300"/>
                  </a:lnTo>
                  <a:lnTo>
                    <a:pt x="1252994" y="495300"/>
                  </a:lnTo>
                  <a:lnTo>
                    <a:pt x="1257884" y="495300"/>
                  </a:lnTo>
                  <a:lnTo>
                    <a:pt x="1263789" y="508038"/>
                  </a:lnTo>
                  <a:lnTo>
                    <a:pt x="1259459" y="508038"/>
                  </a:lnTo>
                  <a:lnTo>
                    <a:pt x="1261110" y="512165"/>
                  </a:lnTo>
                  <a:lnTo>
                    <a:pt x="1269047" y="520700"/>
                  </a:lnTo>
                  <a:lnTo>
                    <a:pt x="1266139" y="508038"/>
                  </a:lnTo>
                  <a:lnTo>
                    <a:pt x="1268082" y="508038"/>
                  </a:lnTo>
                  <a:lnTo>
                    <a:pt x="1269047" y="520700"/>
                  </a:lnTo>
                  <a:lnTo>
                    <a:pt x="1264526" y="520700"/>
                  </a:lnTo>
                  <a:lnTo>
                    <a:pt x="1261110" y="512165"/>
                  </a:lnTo>
                  <a:lnTo>
                    <a:pt x="1257261" y="508038"/>
                  </a:lnTo>
                  <a:lnTo>
                    <a:pt x="1255153" y="508038"/>
                  </a:lnTo>
                  <a:lnTo>
                    <a:pt x="1252994" y="495300"/>
                  </a:lnTo>
                  <a:lnTo>
                    <a:pt x="1252143" y="508038"/>
                  </a:lnTo>
                  <a:lnTo>
                    <a:pt x="1247940" y="508038"/>
                  </a:lnTo>
                  <a:lnTo>
                    <a:pt x="1243698" y="495300"/>
                  </a:lnTo>
                  <a:lnTo>
                    <a:pt x="1232293" y="495300"/>
                  </a:lnTo>
                  <a:lnTo>
                    <a:pt x="1233563" y="508038"/>
                  </a:lnTo>
                  <a:lnTo>
                    <a:pt x="1230172" y="495300"/>
                  </a:lnTo>
                  <a:lnTo>
                    <a:pt x="1224038" y="508038"/>
                  </a:lnTo>
                  <a:lnTo>
                    <a:pt x="1219923" y="508038"/>
                  </a:lnTo>
                  <a:lnTo>
                    <a:pt x="1216279" y="520700"/>
                  </a:lnTo>
                  <a:lnTo>
                    <a:pt x="1211580" y="520700"/>
                  </a:lnTo>
                  <a:lnTo>
                    <a:pt x="1216253" y="533400"/>
                  </a:lnTo>
                  <a:lnTo>
                    <a:pt x="1217917" y="533400"/>
                  </a:lnTo>
                  <a:lnTo>
                    <a:pt x="1218958" y="546100"/>
                  </a:lnTo>
                  <a:lnTo>
                    <a:pt x="1198372" y="546100"/>
                  </a:lnTo>
                  <a:lnTo>
                    <a:pt x="1192212" y="558800"/>
                  </a:lnTo>
                  <a:lnTo>
                    <a:pt x="1198981" y="558800"/>
                  </a:lnTo>
                  <a:lnTo>
                    <a:pt x="1203210" y="571500"/>
                  </a:lnTo>
                  <a:lnTo>
                    <a:pt x="1202016" y="571500"/>
                  </a:lnTo>
                  <a:lnTo>
                    <a:pt x="1202016" y="1282700"/>
                  </a:lnTo>
                  <a:lnTo>
                    <a:pt x="1197292" y="1295400"/>
                  </a:lnTo>
                  <a:lnTo>
                    <a:pt x="1187996" y="1295400"/>
                  </a:lnTo>
                  <a:lnTo>
                    <a:pt x="1187996" y="1282700"/>
                  </a:lnTo>
                  <a:lnTo>
                    <a:pt x="1202016" y="1282700"/>
                  </a:lnTo>
                  <a:lnTo>
                    <a:pt x="1202016" y="571500"/>
                  </a:lnTo>
                  <a:lnTo>
                    <a:pt x="1191691" y="571500"/>
                  </a:lnTo>
                  <a:lnTo>
                    <a:pt x="1187640" y="558800"/>
                  </a:lnTo>
                  <a:lnTo>
                    <a:pt x="1180274" y="558800"/>
                  </a:lnTo>
                  <a:lnTo>
                    <a:pt x="1177112" y="571500"/>
                  </a:lnTo>
                  <a:lnTo>
                    <a:pt x="1174750" y="571500"/>
                  </a:lnTo>
                  <a:lnTo>
                    <a:pt x="1172781" y="584200"/>
                  </a:lnTo>
                  <a:lnTo>
                    <a:pt x="1177848" y="596900"/>
                  </a:lnTo>
                  <a:lnTo>
                    <a:pt x="1174470" y="596900"/>
                  </a:lnTo>
                  <a:lnTo>
                    <a:pt x="1170241" y="584200"/>
                  </a:lnTo>
                  <a:lnTo>
                    <a:pt x="1169403" y="584200"/>
                  </a:lnTo>
                  <a:lnTo>
                    <a:pt x="1162177" y="596900"/>
                  </a:lnTo>
                  <a:lnTo>
                    <a:pt x="1138135" y="596900"/>
                  </a:lnTo>
                  <a:lnTo>
                    <a:pt x="1138135" y="1485938"/>
                  </a:lnTo>
                  <a:lnTo>
                    <a:pt x="1137894" y="1498600"/>
                  </a:lnTo>
                  <a:lnTo>
                    <a:pt x="1134960" y="1498600"/>
                  </a:lnTo>
                  <a:lnTo>
                    <a:pt x="1129817" y="1511300"/>
                  </a:lnTo>
                  <a:lnTo>
                    <a:pt x="1122921" y="1498600"/>
                  </a:lnTo>
                  <a:lnTo>
                    <a:pt x="1120381" y="1498600"/>
                  </a:lnTo>
                  <a:lnTo>
                    <a:pt x="1126210" y="1486090"/>
                  </a:lnTo>
                  <a:lnTo>
                    <a:pt x="1126286" y="1485938"/>
                  </a:lnTo>
                  <a:lnTo>
                    <a:pt x="1138135" y="1485938"/>
                  </a:lnTo>
                  <a:lnTo>
                    <a:pt x="1138135" y="596900"/>
                  </a:lnTo>
                  <a:lnTo>
                    <a:pt x="1128395" y="596900"/>
                  </a:lnTo>
                  <a:lnTo>
                    <a:pt x="1127328" y="601522"/>
                  </a:lnTo>
                  <a:lnTo>
                    <a:pt x="1127328" y="1079500"/>
                  </a:lnTo>
                  <a:lnTo>
                    <a:pt x="1118692" y="1079500"/>
                  </a:lnTo>
                  <a:lnTo>
                    <a:pt x="1117003" y="1092200"/>
                  </a:lnTo>
                  <a:lnTo>
                    <a:pt x="1108036" y="1092200"/>
                  </a:lnTo>
                  <a:lnTo>
                    <a:pt x="1108036" y="1460538"/>
                  </a:lnTo>
                  <a:lnTo>
                    <a:pt x="1105179" y="1447800"/>
                  </a:lnTo>
                  <a:lnTo>
                    <a:pt x="1105814" y="1447800"/>
                  </a:lnTo>
                  <a:lnTo>
                    <a:pt x="1108036" y="1460538"/>
                  </a:lnTo>
                  <a:lnTo>
                    <a:pt x="1108036" y="1092200"/>
                  </a:lnTo>
                  <a:lnTo>
                    <a:pt x="1102258" y="1092200"/>
                  </a:lnTo>
                  <a:lnTo>
                    <a:pt x="1099159" y="1079500"/>
                  </a:lnTo>
                  <a:lnTo>
                    <a:pt x="1102233" y="1079500"/>
                  </a:lnTo>
                  <a:lnTo>
                    <a:pt x="1108557" y="1066800"/>
                  </a:lnTo>
                  <a:lnTo>
                    <a:pt x="1122286" y="1066800"/>
                  </a:lnTo>
                  <a:lnTo>
                    <a:pt x="1127328" y="1079500"/>
                  </a:lnTo>
                  <a:lnTo>
                    <a:pt x="1127328" y="601522"/>
                  </a:lnTo>
                  <a:lnTo>
                    <a:pt x="1125461" y="609600"/>
                  </a:lnTo>
                  <a:lnTo>
                    <a:pt x="1124610" y="609600"/>
                  </a:lnTo>
                  <a:lnTo>
                    <a:pt x="1125448" y="634796"/>
                  </a:lnTo>
                  <a:lnTo>
                    <a:pt x="1125461" y="635000"/>
                  </a:lnTo>
                  <a:lnTo>
                    <a:pt x="1120025" y="635000"/>
                  </a:lnTo>
                  <a:lnTo>
                    <a:pt x="1120025" y="825500"/>
                  </a:lnTo>
                  <a:lnTo>
                    <a:pt x="1117003" y="838200"/>
                  </a:lnTo>
                  <a:lnTo>
                    <a:pt x="1111935" y="838200"/>
                  </a:lnTo>
                  <a:lnTo>
                    <a:pt x="1111211" y="827316"/>
                  </a:lnTo>
                  <a:lnTo>
                    <a:pt x="1111084" y="825500"/>
                  </a:lnTo>
                  <a:lnTo>
                    <a:pt x="1120025" y="825500"/>
                  </a:lnTo>
                  <a:lnTo>
                    <a:pt x="1120025" y="635000"/>
                  </a:lnTo>
                  <a:lnTo>
                    <a:pt x="1119543" y="635000"/>
                  </a:lnTo>
                  <a:lnTo>
                    <a:pt x="1121232" y="622300"/>
                  </a:lnTo>
                  <a:lnTo>
                    <a:pt x="1111935" y="622300"/>
                  </a:lnTo>
                  <a:lnTo>
                    <a:pt x="1114437" y="634796"/>
                  </a:lnTo>
                  <a:lnTo>
                    <a:pt x="1114475" y="635000"/>
                  </a:lnTo>
                  <a:lnTo>
                    <a:pt x="1100099" y="635000"/>
                  </a:lnTo>
                  <a:lnTo>
                    <a:pt x="1101788" y="647700"/>
                  </a:lnTo>
                  <a:lnTo>
                    <a:pt x="1089113" y="625284"/>
                  </a:lnTo>
                  <a:lnTo>
                    <a:pt x="1089113" y="635000"/>
                  </a:lnTo>
                  <a:lnTo>
                    <a:pt x="1087437" y="635000"/>
                  </a:lnTo>
                  <a:lnTo>
                    <a:pt x="1088186" y="646417"/>
                  </a:lnTo>
                  <a:lnTo>
                    <a:pt x="1088275" y="647700"/>
                  </a:lnTo>
                  <a:lnTo>
                    <a:pt x="1084287" y="647700"/>
                  </a:lnTo>
                  <a:lnTo>
                    <a:pt x="1084287" y="1409700"/>
                  </a:lnTo>
                  <a:lnTo>
                    <a:pt x="1081303" y="1409700"/>
                  </a:lnTo>
                  <a:lnTo>
                    <a:pt x="1077366" y="1422400"/>
                  </a:lnTo>
                  <a:lnTo>
                    <a:pt x="1058697" y="1422400"/>
                  </a:lnTo>
                  <a:lnTo>
                    <a:pt x="1056157" y="1409700"/>
                  </a:lnTo>
                  <a:lnTo>
                    <a:pt x="1061224" y="1409700"/>
                  </a:lnTo>
                  <a:lnTo>
                    <a:pt x="1061224" y="1397000"/>
                  </a:lnTo>
                  <a:lnTo>
                    <a:pt x="1082357" y="1397000"/>
                  </a:lnTo>
                  <a:lnTo>
                    <a:pt x="1084249" y="1409446"/>
                  </a:lnTo>
                  <a:lnTo>
                    <a:pt x="1084287" y="1409700"/>
                  </a:lnTo>
                  <a:lnTo>
                    <a:pt x="1084287" y="647700"/>
                  </a:lnTo>
                  <a:lnTo>
                    <a:pt x="1080668" y="647700"/>
                  </a:lnTo>
                  <a:lnTo>
                    <a:pt x="1080668" y="622300"/>
                  </a:lnTo>
                  <a:lnTo>
                    <a:pt x="1069467" y="622300"/>
                  </a:lnTo>
                  <a:lnTo>
                    <a:pt x="1060386" y="635000"/>
                  </a:lnTo>
                  <a:lnTo>
                    <a:pt x="1048550" y="635000"/>
                  </a:lnTo>
                  <a:lnTo>
                    <a:pt x="1059535" y="622300"/>
                  </a:lnTo>
                  <a:lnTo>
                    <a:pt x="1046022" y="622300"/>
                  </a:lnTo>
                  <a:lnTo>
                    <a:pt x="1046022" y="965200"/>
                  </a:lnTo>
                  <a:lnTo>
                    <a:pt x="1036726" y="965200"/>
                  </a:lnTo>
                  <a:lnTo>
                    <a:pt x="1036726" y="952500"/>
                  </a:lnTo>
                  <a:lnTo>
                    <a:pt x="1045425" y="952500"/>
                  </a:lnTo>
                  <a:lnTo>
                    <a:pt x="1046022" y="965200"/>
                  </a:lnTo>
                  <a:lnTo>
                    <a:pt x="1046022" y="622300"/>
                  </a:lnTo>
                  <a:lnTo>
                    <a:pt x="1040218" y="622300"/>
                  </a:lnTo>
                  <a:lnTo>
                    <a:pt x="1022883" y="609600"/>
                  </a:lnTo>
                  <a:lnTo>
                    <a:pt x="998689" y="609600"/>
                  </a:lnTo>
                  <a:lnTo>
                    <a:pt x="998689" y="965200"/>
                  </a:lnTo>
                  <a:lnTo>
                    <a:pt x="995260" y="977900"/>
                  </a:lnTo>
                  <a:lnTo>
                    <a:pt x="987069" y="990600"/>
                  </a:lnTo>
                  <a:lnTo>
                    <a:pt x="984326" y="990600"/>
                  </a:lnTo>
                  <a:lnTo>
                    <a:pt x="984326" y="1295400"/>
                  </a:lnTo>
                  <a:lnTo>
                    <a:pt x="983576" y="1296644"/>
                  </a:lnTo>
                  <a:lnTo>
                    <a:pt x="982078" y="1298752"/>
                  </a:lnTo>
                  <a:lnTo>
                    <a:pt x="984326" y="1295400"/>
                  </a:lnTo>
                  <a:lnTo>
                    <a:pt x="984326" y="990600"/>
                  </a:lnTo>
                  <a:lnTo>
                    <a:pt x="979855" y="990600"/>
                  </a:lnTo>
                  <a:lnTo>
                    <a:pt x="979855" y="1257300"/>
                  </a:lnTo>
                  <a:lnTo>
                    <a:pt x="972489" y="1282700"/>
                  </a:lnTo>
                  <a:lnTo>
                    <a:pt x="964044" y="1295400"/>
                  </a:lnTo>
                  <a:lnTo>
                    <a:pt x="963320" y="1296644"/>
                  </a:lnTo>
                  <a:lnTo>
                    <a:pt x="961783" y="1298803"/>
                  </a:lnTo>
                  <a:lnTo>
                    <a:pt x="964044" y="1295400"/>
                  </a:lnTo>
                  <a:lnTo>
                    <a:pt x="973328" y="1270000"/>
                  </a:lnTo>
                  <a:lnTo>
                    <a:pt x="979360" y="1257300"/>
                  </a:lnTo>
                  <a:lnTo>
                    <a:pt x="979855" y="1257300"/>
                  </a:lnTo>
                  <a:lnTo>
                    <a:pt x="979855" y="990600"/>
                  </a:lnTo>
                  <a:lnTo>
                    <a:pt x="977303" y="990600"/>
                  </a:lnTo>
                  <a:lnTo>
                    <a:pt x="969111" y="977900"/>
                  </a:lnTo>
                  <a:lnTo>
                    <a:pt x="969111" y="1257300"/>
                  </a:lnTo>
                  <a:lnTo>
                    <a:pt x="968032" y="1270000"/>
                  </a:lnTo>
                  <a:lnTo>
                    <a:pt x="966152" y="1270000"/>
                  </a:lnTo>
                  <a:lnTo>
                    <a:pt x="963650" y="1282700"/>
                  </a:lnTo>
                  <a:lnTo>
                    <a:pt x="960666" y="1282700"/>
                  </a:lnTo>
                  <a:lnTo>
                    <a:pt x="953960" y="1307642"/>
                  </a:lnTo>
                  <a:lnTo>
                    <a:pt x="953833" y="1308100"/>
                  </a:lnTo>
                  <a:lnTo>
                    <a:pt x="948982" y="1316634"/>
                  </a:lnTo>
                  <a:lnTo>
                    <a:pt x="946569" y="1320876"/>
                  </a:lnTo>
                  <a:lnTo>
                    <a:pt x="939863" y="1333500"/>
                  </a:lnTo>
                  <a:lnTo>
                    <a:pt x="934986" y="1344968"/>
                  </a:lnTo>
                  <a:lnTo>
                    <a:pt x="933615" y="1339850"/>
                  </a:lnTo>
                  <a:lnTo>
                    <a:pt x="932776" y="1333500"/>
                  </a:lnTo>
                  <a:lnTo>
                    <a:pt x="933615" y="1333500"/>
                  </a:lnTo>
                  <a:lnTo>
                    <a:pt x="932510" y="1322984"/>
                  </a:lnTo>
                  <a:lnTo>
                    <a:pt x="931087" y="1282700"/>
                  </a:lnTo>
                  <a:lnTo>
                    <a:pt x="931926" y="1295400"/>
                  </a:lnTo>
                  <a:lnTo>
                    <a:pt x="933615" y="1295400"/>
                  </a:lnTo>
                  <a:lnTo>
                    <a:pt x="935164" y="1306995"/>
                  </a:lnTo>
                  <a:lnTo>
                    <a:pt x="935253" y="1307642"/>
                  </a:lnTo>
                  <a:lnTo>
                    <a:pt x="935316" y="1308100"/>
                  </a:lnTo>
                  <a:lnTo>
                    <a:pt x="937006" y="1308100"/>
                  </a:lnTo>
                  <a:lnTo>
                    <a:pt x="937780" y="1296644"/>
                  </a:lnTo>
                  <a:lnTo>
                    <a:pt x="937856" y="1295400"/>
                  </a:lnTo>
                  <a:lnTo>
                    <a:pt x="937996" y="1289621"/>
                  </a:lnTo>
                  <a:lnTo>
                    <a:pt x="938047" y="1287576"/>
                  </a:lnTo>
                  <a:lnTo>
                    <a:pt x="938161" y="1282700"/>
                  </a:lnTo>
                  <a:lnTo>
                    <a:pt x="938314" y="1282700"/>
                  </a:lnTo>
                  <a:lnTo>
                    <a:pt x="938695" y="1270000"/>
                  </a:lnTo>
                  <a:lnTo>
                    <a:pt x="938441" y="1282700"/>
                  </a:lnTo>
                  <a:lnTo>
                    <a:pt x="938580" y="1282700"/>
                  </a:lnTo>
                  <a:lnTo>
                    <a:pt x="938504" y="1296644"/>
                  </a:lnTo>
                  <a:lnTo>
                    <a:pt x="937971" y="1305839"/>
                  </a:lnTo>
                  <a:lnTo>
                    <a:pt x="937907" y="1306995"/>
                  </a:lnTo>
                  <a:lnTo>
                    <a:pt x="937844" y="1308100"/>
                  </a:lnTo>
                  <a:lnTo>
                    <a:pt x="939533" y="1308100"/>
                  </a:lnTo>
                  <a:lnTo>
                    <a:pt x="940295" y="1296644"/>
                  </a:lnTo>
                  <a:lnTo>
                    <a:pt x="940384" y="1295400"/>
                  </a:lnTo>
                  <a:lnTo>
                    <a:pt x="941171" y="1295400"/>
                  </a:lnTo>
                  <a:lnTo>
                    <a:pt x="942289" y="1282700"/>
                  </a:lnTo>
                  <a:lnTo>
                    <a:pt x="943711" y="1282700"/>
                  </a:lnTo>
                  <a:lnTo>
                    <a:pt x="945451" y="1270000"/>
                  </a:lnTo>
                  <a:lnTo>
                    <a:pt x="945972" y="1257300"/>
                  </a:lnTo>
                  <a:lnTo>
                    <a:pt x="946404" y="1257300"/>
                  </a:lnTo>
                  <a:lnTo>
                    <a:pt x="947000" y="1244600"/>
                  </a:lnTo>
                  <a:lnTo>
                    <a:pt x="948410" y="1244600"/>
                  </a:lnTo>
                  <a:lnTo>
                    <a:pt x="947508" y="1257300"/>
                  </a:lnTo>
                  <a:lnTo>
                    <a:pt x="947077" y="1261872"/>
                  </a:lnTo>
                  <a:lnTo>
                    <a:pt x="947991" y="1257300"/>
                  </a:lnTo>
                  <a:lnTo>
                    <a:pt x="949680" y="1257300"/>
                  </a:lnTo>
                  <a:lnTo>
                    <a:pt x="949680" y="1270000"/>
                  </a:lnTo>
                  <a:lnTo>
                    <a:pt x="947991" y="1282700"/>
                  </a:lnTo>
                  <a:lnTo>
                    <a:pt x="945997" y="1295400"/>
                  </a:lnTo>
                  <a:lnTo>
                    <a:pt x="944943" y="1305839"/>
                  </a:lnTo>
                  <a:lnTo>
                    <a:pt x="944829" y="1306995"/>
                  </a:lnTo>
                  <a:lnTo>
                    <a:pt x="944714" y="1308100"/>
                  </a:lnTo>
                  <a:lnTo>
                    <a:pt x="945489" y="1308100"/>
                  </a:lnTo>
                  <a:lnTo>
                    <a:pt x="948931" y="1295400"/>
                  </a:lnTo>
                  <a:lnTo>
                    <a:pt x="947991" y="1295400"/>
                  </a:lnTo>
                  <a:lnTo>
                    <a:pt x="950493" y="1289621"/>
                  </a:lnTo>
                  <a:lnTo>
                    <a:pt x="951953" y="1284185"/>
                  </a:lnTo>
                  <a:lnTo>
                    <a:pt x="951369" y="1287576"/>
                  </a:lnTo>
                  <a:lnTo>
                    <a:pt x="953477" y="1282700"/>
                  </a:lnTo>
                  <a:lnTo>
                    <a:pt x="956437" y="1270000"/>
                  </a:lnTo>
                  <a:lnTo>
                    <a:pt x="955281" y="1270000"/>
                  </a:lnTo>
                  <a:lnTo>
                    <a:pt x="958392" y="1257300"/>
                  </a:lnTo>
                  <a:lnTo>
                    <a:pt x="961504" y="1244600"/>
                  </a:lnTo>
                  <a:lnTo>
                    <a:pt x="956437" y="1270000"/>
                  </a:lnTo>
                  <a:lnTo>
                    <a:pt x="958710" y="1270000"/>
                  </a:lnTo>
                  <a:lnTo>
                    <a:pt x="963193" y="1257300"/>
                  </a:lnTo>
                  <a:lnTo>
                    <a:pt x="954862" y="1282700"/>
                  </a:lnTo>
                  <a:lnTo>
                    <a:pt x="951331" y="1300391"/>
                  </a:lnTo>
                  <a:lnTo>
                    <a:pt x="951255" y="1300734"/>
                  </a:lnTo>
                  <a:lnTo>
                    <a:pt x="951141" y="1301330"/>
                  </a:lnTo>
                  <a:lnTo>
                    <a:pt x="952055" y="1299375"/>
                  </a:lnTo>
                  <a:lnTo>
                    <a:pt x="952322" y="1298803"/>
                  </a:lnTo>
                  <a:lnTo>
                    <a:pt x="953909" y="1295400"/>
                  </a:lnTo>
                  <a:lnTo>
                    <a:pt x="955598" y="1295400"/>
                  </a:lnTo>
                  <a:lnTo>
                    <a:pt x="959612" y="1282700"/>
                  </a:lnTo>
                  <a:lnTo>
                    <a:pt x="956652" y="1295400"/>
                  </a:lnTo>
                  <a:lnTo>
                    <a:pt x="957110" y="1295400"/>
                  </a:lnTo>
                  <a:lnTo>
                    <a:pt x="960158" y="1282700"/>
                  </a:lnTo>
                  <a:lnTo>
                    <a:pt x="963193" y="1270000"/>
                  </a:lnTo>
                  <a:lnTo>
                    <a:pt x="965733" y="1270000"/>
                  </a:lnTo>
                  <a:lnTo>
                    <a:pt x="967422" y="1257300"/>
                  </a:lnTo>
                  <a:lnTo>
                    <a:pt x="969111" y="1257300"/>
                  </a:lnTo>
                  <a:lnTo>
                    <a:pt x="969111" y="977900"/>
                  </a:lnTo>
                  <a:lnTo>
                    <a:pt x="971473" y="977900"/>
                  </a:lnTo>
                  <a:lnTo>
                    <a:pt x="979779" y="965200"/>
                  </a:lnTo>
                  <a:lnTo>
                    <a:pt x="998689" y="965200"/>
                  </a:lnTo>
                  <a:lnTo>
                    <a:pt x="998689" y="609600"/>
                  </a:lnTo>
                  <a:lnTo>
                    <a:pt x="989393" y="609600"/>
                  </a:lnTo>
                  <a:lnTo>
                    <a:pt x="990244" y="596900"/>
                  </a:lnTo>
                  <a:lnTo>
                    <a:pt x="973340" y="596900"/>
                  </a:lnTo>
                  <a:lnTo>
                    <a:pt x="972489" y="609600"/>
                  </a:lnTo>
                  <a:lnTo>
                    <a:pt x="969111" y="609600"/>
                  </a:lnTo>
                  <a:lnTo>
                    <a:pt x="973340" y="596900"/>
                  </a:lnTo>
                  <a:lnTo>
                    <a:pt x="957287" y="596900"/>
                  </a:lnTo>
                  <a:lnTo>
                    <a:pt x="958977" y="584200"/>
                  </a:lnTo>
                  <a:lnTo>
                    <a:pt x="950417" y="584200"/>
                  </a:lnTo>
                  <a:lnTo>
                    <a:pt x="947204" y="596900"/>
                  </a:lnTo>
                  <a:lnTo>
                    <a:pt x="924331" y="596900"/>
                  </a:lnTo>
                  <a:lnTo>
                    <a:pt x="924331" y="698500"/>
                  </a:lnTo>
                  <a:lnTo>
                    <a:pt x="921359" y="711200"/>
                  </a:lnTo>
                  <a:lnTo>
                    <a:pt x="917905" y="711200"/>
                  </a:lnTo>
                  <a:lnTo>
                    <a:pt x="917905" y="1308100"/>
                  </a:lnTo>
                  <a:lnTo>
                    <a:pt x="917714" y="1308100"/>
                  </a:lnTo>
                  <a:lnTo>
                    <a:pt x="917803" y="1307642"/>
                  </a:lnTo>
                  <a:lnTo>
                    <a:pt x="917905" y="1308100"/>
                  </a:lnTo>
                  <a:lnTo>
                    <a:pt x="917905" y="711200"/>
                  </a:lnTo>
                  <a:lnTo>
                    <a:pt x="917206" y="711200"/>
                  </a:lnTo>
                  <a:lnTo>
                    <a:pt x="917206" y="1305712"/>
                  </a:lnTo>
                  <a:lnTo>
                    <a:pt x="915873" y="1299387"/>
                  </a:lnTo>
                  <a:lnTo>
                    <a:pt x="915873" y="1346200"/>
                  </a:lnTo>
                  <a:lnTo>
                    <a:pt x="913333" y="1346200"/>
                  </a:lnTo>
                  <a:lnTo>
                    <a:pt x="910805" y="1333500"/>
                  </a:lnTo>
                  <a:lnTo>
                    <a:pt x="915873" y="1346200"/>
                  </a:lnTo>
                  <a:lnTo>
                    <a:pt x="915873" y="1299387"/>
                  </a:lnTo>
                  <a:lnTo>
                    <a:pt x="915035" y="1295400"/>
                  </a:lnTo>
                  <a:lnTo>
                    <a:pt x="916762" y="1303058"/>
                  </a:lnTo>
                  <a:lnTo>
                    <a:pt x="917206" y="1305712"/>
                  </a:lnTo>
                  <a:lnTo>
                    <a:pt x="917206" y="711200"/>
                  </a:lnTo>
                  <a:lnTo>
                    <a:pt x="911606" y="711200"/>
                  </a:lnTo>
                  <a:lnTo>
                    <a:pt x="909116" y="698500"/>
                  </a:lnTo>
                  <a:lnTo>
                    <a:pt x="924331" y="698500"/>
                  </a:lnTo>
                  <a:lnTo>
                    <a:pt x="924331" y="596900"/>
                  </a:lnTo>
                  <a:lnTo>
                    <a:pt x="923480" y="596900"/>
                  </a:lnTo>
                  <a:lnTo>
                    <a:pt x="920940" y="609600"/>
                  </a:lnTo>
                  <a:lnTo>
                    <a:pt x="917562" y="596900"/>
                  </a:lnTo>
                  <a:lnTo>
                    <a:pt x="908265" y="596900"/>
                  </a:lnTo>
                  <a:lnTo>
                    <a:pt x="907427" y="609600"/>
                  </a:lnTo>
                  <a:lnTo>
                    <a:pt x="905814" y="596900"/>
                  </a:lnTo>
                  <a:lnTo>
                    <a:pt x="882916" y="596900"/>
                  </a:lnTo>
                  <a:lnTo>
                    <a:pt x="884605" y="584200"/>
                  </a:lnTo>
                  <a:lnTo>
                    <a:pt x="872769" y="584200"/>
                  </a:lnTo>
                  <a:lnTo>
                    <a:pt x="874458" y="596900"/>
                  </a:lnTo>
                  <a:lnTo>
                    <a:pt x="851700" y="596900"/>
                  </a:lnTo>
                  <a:lnTo>
                    <a:pt x="851700" y="901712"/>
                  </a:lnTo>
                  <a:lnTo>
                    <a:pt x="841578" y="914400"/>
                  </a:lnTo>
                  <a:lnTo>
                    <a:pt x="843267" y="901712"/>
                  </a:lnTo>
                  <a:lnTo>
                    <a:pt x="838200" y="901712"/>
                  </a:lnTo>
                  <a:lnTo>
                    <a:pt x="837349" y="889000"/>
                  </a:lnTo>
                  <a:lnTo>
                    <a:pt x="843267" y="889000"/>
                  </a:lnTo>
                  <a:lnTo>
                    <a:pt x="845807" y="901712"/>
                  </a:lnTo>
                  <a:lnTo>
                    <a:pt x="851700" y="901712"/>
                  </a:lnTo>
                  <a:lnTo>
                    <a:pt x="851700" y="596900"/>
                  </a:lnTo>
                  <a:lnTo>
                    <a:pt x="848614" y="596900"/>
                  </a:lnTo>
                  <a:lnTo>
                    <a:pt x="844956" y="584200"/>
                  </a:lnTo>
                  <a:lnTo>
                    <a:pt x="838758" y="596900"/>
                  </a:lnTo>
                  <a:lnTo>
                    <a:pt x="832815" y="596900"/>
                  </a:lnTo>
                  <a:lnTo>
                    <a:pt x="830592" y="601764"/>
                  </a:lnTo>
                  <a:lnTo>
                    <a:pt x="830592" y="927100"/>
                  </a:lnTo>
                  <a:lnTo>
                    <a:pt x="826363" y="927100"/>
                  </a:lnTo>
                  <a:lnTo>
                    <a:pt x="826363" y="1092200"/>
                  </a:lnTo>
                  <a:lnTo>
                    <a:pt x="811149" y="1092200"/>
                  </a:lnTo>
                  <a:lnTo>
                    <a:pt x="811999" y="1079500"/>
                  </a:lnTo>
                  <a:lnTo>
                    <a:pt x="819607" y="1079500"/>
                  </a:lnTo>
                  <a:lnTo>
                    <a:pt x="826363" y="1092200"/>
                  </a:lnTo>
                  <a:lnTo>
                    <a:pt x="826363" y="927100"/>
                  </a:lnTo>
                  <a:lnTo>
                    <a:pt x="822985" y="927100"/>
                  </a:lnTo>
                  <a:lnTo>
                    <a:pt x="821296" y="914400"/>
                  </a:lnTo>
                  <a:lnTo>
                    <a:pt x="828573" y="914400"/>
                  </a:lnTo>
                  <a:lnTo>
                    <a:pt x="830592" y="927100"/>
                  </a:lnTo>
                  <a:lnTo>
                    <a:pt x="830592" y="601764"/>
                  </a:lnTo>
                  <a:lnTo>
                    <a:pt x="827011" y="609600"/>
                  </a:lnTo>
                  <a:lnTo>
                    <a:pt x="821296" y="609600"/>
                  </a:lnTo>
                  <a:lnTo>
                    <a:pt x="820724" y="610273"/>
                  </a:lnTo>
                  <a:lnTo>
                    <a:pt x="820724" y="914400"/>
                  </a:lnTo>
                  <a:lnTo>
                    <a:pt x="817918" y="914400"/>
                  </a:lnTo>
                  <a:lnTo>
                    <a:pt x="817918" y="927100"/>
                  </a:lnTo>
                  <a:lnTo>
                    <a:pt x="817918" y="939800"/>
                  </a:lnTo>
                  <a:lnTo>
                    <a:pt x="810729" y="939800"/>
                  </a:lnTo>
                  <a:lnTo>
                    <a:pt x="811517" y="952500"/>
                  </a:lnTo>
                  <a:lnTo>
                    <a:pt x="806932" y="952500"/>
                  </a:lnTo>
                  <a:lnTo>
                    <a:pt x="805345" y="940574"/>
                  </a:lnTo>
                  <a:lnTo>
                    <a:pt x="805345" y="952500"/>
                  </a:lnTo>
                  <a:lnTo>
                    <a:pt x="803541" y="965200"/>
                  </a:lnTo>
                  <a:lnTo>
                    <a:pt x="801014" y="965200"/>
                  </a:lnTo>
                  <a:lnTo>
                    <a:pt x="802703" y="952500"/>
                  </a:lnTo>
                  <a:lnTo>
                    <a:pt x="805345" y="952500"/>
                  </a:lnTo>
                  <a:lnTo>
                    <a:pt x="805345" y="940574"/>
                  </a:lnTo>
                  <a:lnTo>
                    <a:pt x="805243" y="939800"/>
                  </a:lnTo>
                  <a:lnTo>
                    <a:pt x="800163" y="939800"/>
                  </a:lnTo>
                  <a:lnTo>
                    <a:pt x="802703" y="927100"/>
                  </a:lnTo>
                  <a:lnTo>
                    <a:pt x="817918" y="927100"/>
                  </a:lnTo>
                  <a:lnTo>
                    <a:pt x="817918" y="914400"/>
                  </a:lnTo>
                  <a:lnTo>
                    <a:pt x="815378" y="901712"/>
                  </a:lnTo>
                  <a:lnTo>
                    <a:pt x="820724" y="914400"/>
                  </a:lnTo>
                  <a:lnTo>
                    <a:pt x="820724" y="610273"/>
                  </a:lnTo>
                  <a:lnTo>
                    <a:pt x="810412" y="622300"/>
                  </a:lnTo>
                  <a:lnTo>
                    <a:pt x="803973" y="622300"/>
                  </a:lnTo>
                  <a:lnTo>
                    <a:pt x="803973" y="660400"/>
                  </a:lnTo>
                  <a:lnTo>
                    <a:pt x="801649" y="660400"/>
                  </a:lnTo>
                  <a:lnTo>
                    <a:pt x="791718" y="673100"/>
                  </a:lnTo>
                  <a:lnTo>
                    <a:pt x="788339" y="660400"/>
                  </a:lnTo>
                  <a:lnTo>
                    <a:pt x="786650" y="660400"/>
                  </a:lnTo>
                  <a:lnTo>
                    <a:pt x="788339" y="647700"/>
                  </a:lnTo>
                  <a:lnTo>
                    <a:pt x="799325" y="647700"/>
                  </a:lnTo>
                  <a:lnTo>
                    <a:pt x="803973" y="660400"/>
                  </a:lnTo>
                  <a:lnTo>
                    <a:pt x="803973" y="622300"/>
                  </a:lnTo>
                  <a:lnTo>
                    <a:pt x="800163" y="622300"/>
                  </a:lnTo>
                  <a:lnTo>
                    <a:pt x="800442" y="609600"/>
                  </a:lnTo>
                  <a:lnTo>
                    <a:pt x="798309" y="609600"/>
                  </a:lnTo>
                  <a:lnTo>
                    <a:pt x="795096" y="622300"/>
                  </a:lnTo>
                  <a:lnTo>
                    <a:pt x="790867" y="622300"/>
                  </a:lnTo>
                  <a:lnTo>
                    <a:pt x="786714" y="634796"/>
                  </a:lnTo>
                  <a:lnTo>
                    <a:pt x="786650" y="635000"/>
                  </a:lnTo>
                  <a:lnTo>
                    <a:pt x="778192" y="635000"/>
                  </a:lnTo>
                  <a:lnTo>
                    <a:pt x="774458" y="623798"/>
                  </a:lnTo>
                  <a:lnTo>
                    <a:pt x="774458" y="965200"/>
                  </a:lnTo>
                  <a:lnTo>
                    <a:pt x="772274" y="965200"/>
                  </a:lnTo>
                  <a:lnTo>
                    <a:pt x="765200" y="965200"/>
                  </a:lnTo>
                  <a:lnTo>
                    <a:pt x="761352" y="955116"/>
                  </a:lnTo>
                  <a:lnTo>
                    <a:pt x="761250" y="954836"/>
                  </a:lnTo>
                  <a:lnTo>
                    <a:pt x="772274" y="965200"/>
                  </a:lnTo>
                  <a:lnTo>
                    <a:pt x="768629" y="952500"/>
                  </a:lnTo>
                  <a:lnTo>
                    <a:pt x="769429" y="952500"/>
                  </a:lnTo>
                  <a:lnTo>
                    <a:pt x="774458" y="965200"/>
                  </a:lnTo>
                  <a:lnTo>
                    <a:pt x="774458" y="623798"/>
                  </a:lnTo>
                  <a:lnTo>
                    <a:pt x="773963" y="622300"/>
                  </a:lnTo>
                  <a:lnTo>
                    <a:pt x="777354" y="622300"/>
                  </a:lnTo>
                  <a:lnTo>
                    <a:pt x="777354" y="609600"/>
                  </a:lnTo>
                  <a:lnTo>
                    <a:pt x="771436" y="622300"/>
                  </a:lnTo>
                  <a:lnTo>
                    <a:pt x="751154" y="622300"/>
                  </a:lnTo>
                  <a:lnTo>
                    <a:pt x="745324" y="634796"/>
                  </a:lnTo>
                  <a:lnTo>
                    <a:pt x="745236" y="635000"/>
                  </a:lnTo>
                  <a:lnTo>
                    <a:pt x="739317" y="635000"/>
                  </a:lnTo>
                  <a:lnTo>
                    <a:pt x="743826" y="647700"/>
                  </a:lnTo>
                  <a:lnTo>
                    <a:pt x="744918" y="660400"/>
                  </a:lnTo>
                  <a:lnTo>
                    <a:pt x="744905" y="673100"/>
                  </a:lnTo>
                  <a:lnTo>
                    <a:pt x="746086" y="685800"/>
                  </a:lnTo>
                  <a:lnTo>
                    <a:pt x="742911" y="673100"/>
                  </a:lnTo>
                  <a:lnTo>
                    <a:pt x="739749" y="660400"/>
                  </a:lnTo>
                  <a:lnTo>
                    <a:pt x="737628" y="660400"/>
                  </a:lnTo>
                  <a:lnTo>
                    <a:pt x="737628" y="723900"/>
                  </a:lnTo>
                  <a:lnTo>
                    <a:pt x="735139" y="723900"/>
                  </a:lnTo>
                  <a:lnTo>
                    <a:pt x="730973" y="736600"/>
                  </a:lnTo>
                  <a:lnTo>
                    <a:pt x="707212" y="736600"/>
                  </a:lnTo>
                  <a:lnTo>
                    <a:pt x="708279" y="723900"/>
                  </a:lnTo>
                  <a:lnTo>
                    <a:pt x="716394" y="711200"/>
                  </a:lnTo>
                  <a:lnTo>
                    <a:pt x="727532" y="711200"/>
                  </a:lnTo>
                  <a:lnTo>
                    <a:pt x="737628" y="723900"/>
                  </a:lnTo>
                  <a:lnTo>
                    <a:pt x="737628" y="660400"/>
                  </a:lnTo>
                  <a:lnTo>
                    <a:pt x="728014" y="660400"/>
                  </a:lnTo>
                  <a:lnTo>
                    <a:pt x="720788" y="635190"/>
                  </a:lnTo>
                  <a:lnTo>
                    <a:pt x="720725" y="635000"/>
                  </a:lnTo>
                  <a:lnTo>
                    <a:pt x="719886" y="635000"/>
                  </a:lnTo>
                  <a:lnTo>
                    <a:pt x="720648" y="646417"/>
                  </a:lnTo>
                  <a:lnTo>
                    <a:pt x="720725" y="647700"/>
                  </a:lnTo>
                  <a:lnTo>
                    <a:pt x="718197" y="647700"/>
                  </a:lnTo>
                  <a:lnTo>
                    <a:pt x="717359" y="635190"/>
                  </a:lnTo>
                  <a:lnTo>
                    <a:pt x="715124" y="647700"/>
                  </a:lnTo>
                  <a:lnTo>
                    <a:pt x="715441" y="647700"/>
                  </a:lnTo>
                  <a:lnTo>
                    <a:pt x="715441" y="660400"/>
                  </a:lnTo>
                  <a:lnTo>
                    <a:pt x="710590" y="660400"/>
                  </a:lnTo>
                  <a:lnTo>
                    <a:pt x="708050" y="647700"/>
                  </a:lnTo>
                  <a:lnTo>
                    <a:pt x="708558" y="660400"/>
                  </a:lnTo>
                  <a:lnTo>
                    <a:pt x="708266" y="660400"/>
                  </a:lnTo>
                  <a:lnTo>
                    <a:pt x="706386" y="673100"/>
                  </a:lnTo>
                  <a:lnTo>
                    <a:pt x="701294" y="673100"/>
                  </a:lnTo>
                  <a:lnTo>
                    <a:pt x="698931" y="664210"/>
                  </a:lnTo>
                  <a:lnTo>
                    <a:pt x="695388" y="673100"/>
                  </a:lnTo>
                  <a:lnTo>
                    <a:pt x="692950" y="685800"/>
                  </a:lnTo>
                  <a:lnTo>
                    <a:pt x="689394" y="685800"/>
                  </a:lnTo>
                  <a:lnTo>
                    <a:pt x="681012" y="698500"/>
                  </a:lnTo>
                  <a:lnTo>
                    <a:pt x="680593" y="697496"/>
                  </a:lnTo>
                  <a:lnTo>
                    <a:pt x="680593" y="749300"/>
                  </a:lnTo>
                  <a:lnTo>
                    <a:pt x="666445" y="749300"/>
                  </a:lnTo>
                  <a:lnTo>
                    <a:pt x="666597" y="739775"/>
                  </a:lnTo>
                  <a:lnTo>
                    <a:pt x="666648" y="736600"/>
                  </a:lnTo>
                  <a:lnTo>
                    <a:pt x="674408" y="736600"/>
                  </a:lnTo>
                  <a:lnTo>
                    <a:pt x="680593" y="749300"/>
                  </a:lnTo>
                  <a:lnTo>
                    <a:pt x="680593" y="697496"/>
                  </a:lnTo>
                  <a:lnTo>
                    <a:pt x="675716" y="685800"/>
                  </a:lnTo>
                  <a:lnTo>
                    <a:pt x="668299" y="685800"/>
                  </a:lnTo>
                  <a:lnTo>
                    <a:pt x="661581" y="673100"/>
                  </a:lnTo>
                  <a:lnTo>
                    <a:pt x="659041" y="685800"/>
                  </a:lnTo>
                  <a:lnTo>
                    <a:pt x="666648" y="685800"/>
                  </a:lnTo>
                  <a:lnTo>
                    <a:pt x="664171" y="698271"/>
                  </a:lnTo>
                  <a:lnTo>
                    <a:pt x="664121" y="698500"/>
                  </a:lnTo>
                  <a:lnTo>
                    <a:pt x="661301" y="698500"/>
                  </a:lnTo>
                  <a:lnTo>
                    <a:pt x="657352" y="711200"/>
                  </a:lnTo>
                  <a:lnTo>
                    <a:pt x="659892" y="711200"/>
                  </a:lnTo>
                  <a:lnTo>
                    <a:pt x="662470" y="723900"/>
                  </a:lnTo>
                  <a:lnTo>
                    <a:pt x="665797" y="723900"/>
                  </a:lnTo>
                  <a:lnTo>
                    <a:pt x="668909" y="723900"/>
                  </a:lnTo>
                  <a:lnTo>
                    <a:pt x="665797" y="736600"/>
                  </a:lnTo>
                  <a:lnTo>
                    <a:pt x="665797" y="723900"/>
                  </a:lnTo>
                  <a:lnTo>
                    <a:pt x="660730" y="736600"/>
                  </a:lnTo>
                  <a:lnTo>
                    <a:pt x="651433" y="723900"/>
                  </a:lnTo>
                  <a:lnTo>
                    <a:pt x="653122" y="736600"/>
                  </a:lnTo>
                  <a:lnTo>
                    <a:pt x="644613" y="736600"/>
                  </a:lnTo>
                  <a:lnTo>
                    <a:pt x="639927" y="723900"/>
                  </a:lnTo>
                  <a:lnTo>
                    <a:pt x="637070" y="723900"/>
                  </a:lnTo>
                  <a:lnTo>
                    <a:pt x="637070" y="901712"/>
                  </a:lnTo>
                  <a:lnTo>
                    <a:pt x="636231" y="914400"/>
                  </a:lnTo>
                  <a:lnTo>
                    <a:pt x="621868" y="914400"/>
                  </a:lnTo>
                  <a:lnTo>
                    <a:pt x="621868" y="901712"/>
                  </a:lnTo>
                  <a:lnTo>
                    <a:pt x="618477" y="901712"/>
                  </a:lnTo>
                  <a:lnTo>
                    <a:pt x="624408" y="889000"/>
                  </a:lnTo>
                  <a:lnTo>
                    <a:pt x="629475" y="901712"/>
                  </a:lnTo>
                  <a:lnTo>
                    <a:pt x="637070" y="901712"/>
                  </a:lnTo>
                  <a:lnTo>
                    <a:pt x="637070" y="723900"/>
                  </a:lnTo>
                  <a:lnTo>
                    <a:pt x="635711" y="723900"/>
                  </a:lnTo>
                  <a:lnTo>
                    <a:pt x="633857" y="715683"/>
                  </a:lnTo>
                  <a:lnTo>
                    <a:pt x="634238" y="718261"/>
                  </a:lnTo>
                  <a:lnTo>
                    <a:pt x="635355" y="723900"/>
                  </a:lnTo>
                  <a:lnTo>
                    <a:pt x="633272" y="736600"/>
                  </a:lnTo>
                  <a:lnTo>
                    <a:pt x="617956" y="736600"/>
                  </a:lnTo>
                  <a:lnTo>
                    <a:pt x="623138" y="749300"/>
                  </a:lnTo>
                  <a:lnTo>
                    <a:pt x="611301" y="749300"/>
                  </a:lnTo>
                  <a:lnTo>
                    <a:pt x="607707" y="762000"/>
                  </a:lnTo>
                  <a:lnTo>
                    <a:pt x="594995" y="762000"/>
                  </a:lnTo>
                  <a:lnTo>
                    <a:pt x="595109" y="752475"/>
                  </a:lnTo>
                  <a:lnTo>
                    <a:pt x="595147" y="749300"/>
                  </a:lnTo>
                  <a:lnTo>
                    <a:pt x="594829" y="749300"/>
                  </a:lnTo>
                  <a:lnTo>
                    <a:pt x="594829" y="1168400"/>
                  </a:lnTo>
                  <a:lnTo>
                    <a:pt x="588911" y="1168400"/>
                  </a:lnTo>
                  <a:lnTo>
                    <a:pt x="588911" y="1181100"/>
                  </a:lnTo>
                  <a:lnTo>
                    <a:pt x="588911" y="1206512"/>
                  </a:lnTo>
                  <a:lnTo>
                    <a:pt x="585533" y="1219200"/>
                  </a:lnTo>
                  <a:lnTo>
                    <a:pt x="582256" y="1219200"/>
                  </a:lnTo>
                  <a:lnTo>
                    <a:pt x="577761" y="1206512"/>
                  </a:lnTo>
                  <a:lnTo>
                    <a:pt x="588911" y="1206512"/>
                  </a:lnTo>
                  <a:lnTo>
                    <a:pt x="588911" y="1181100"/>
                  </a:lnTo>
                  <a:lnTo>
                    <a:pt x="588073" y="1181100"/>
                  </a:lnTo>
                  <a:lnTo>
                    <a:pt x="588911" y="1168400"/>
                  </a:lnTo>
                  <a:lnTo>
                    <a:pt x="586384" y="1168400"/>
                  </a:lnTo>
                  <a:lnTo>
                    <a:pt x="582155" y="1155700"/>
                  </a:lnTo>
                  <a:lnTo>
                    <a:pt x="583006" y="1155700"/>
                  </a:lnTo>
                  <a:lnTo>
                    <a:pt x="586384" y="1168400"/>
                  </a:lnTo>
                  <a:lnTo>
                    <a:pt x="590600" y="1155700"/>
                  </a:lnTo>
                  <a:lnTo>
                    <a:pt x="594829" y="1168400"/>
                  </a:lnTo>
                  <a:lnTo>
                    <a:pt x="594829" y="749300"/>
                  </a:lnTo>
                  <a:lnTo>
                    <a:pt x="586803" y="749300"/>
                  </a:lnTo>
                  <a:lnTo>
                    <a:pt x="584898" y="762000"/>
                  </a:lnTo>
                  <a:lnTo>
                    <a:pt x="582028" y="774738"/>
                  </a:lnTo>
                  <a:lnTo>
                    <a:pt x="575398" y="787400"/>
                  </a:lnTo>
                  <a:lnTo>
                    <a:pt x="587222" y="800100"/>
                  </a:lnTo>
                  <a:lnTo>
                    <a:pt x="573709" y="800100"/>
                  </a:lnTo>
                  <a:lnTo>
                    <a:pt x="575398" y="787400"/>
                  </a:lnTo>
                  <a:lnTo>
                    <a:pt x="569747" y="787400"/>
                  </a:lnTo>
                  <a:lnTo>
                    <a:pt x="567791" y="800100"/>
                  </a:lnTo>
                  <a:lnTo>
                    <a:pt x="566940" y="787400"/>
                  </a:lnTo>
                  <a:lnTo>
                    <a:pt x="555129" y="787400"/>
                  </a:lnTo>
                  <a:lnTo>
                    <a:pt x="555129" y="1206500"/>
                  </a:lnTo>
                  <a:lnTo>
                    <a:pt x="544982" y="1206500"/>
                  </a:lnTo>
                  <a:lnTo>
                    <a:pt x="544982" y="1193800"/>
                  </a:lnTo>
                  <a:lnTo>
                    <a:pt x="555129" y="1206500"/>
                  </a:lnTo>
                  <a:lnTo>
                    <a:pt x="555129" y="787400"/>
                  </a:lnTo>
                  <a:lnTo>
                    <a:pt x="554202" y="787400"/>
                  </a:lnTo>
                  <a:lnTo>
                    <a:pt x="551840" y="800100"/>
                  </a:lnTo>
                  <a:lnTo>
                    <a:pt x="550900" y="812800"/>
                  </a:lnTo>
                  <a:lnTo>
                    <a:pt x="533996" y="812800"/>
                  </a:lnTo>
                  <a:lnTo>
                    <a:pt x="528078" y="825500"/>
                  </a:lnTo>
                  <a:lnTo>
                    <a:pt x="529767" y="825500"/>
                  </a:lnTo>
                  <a:lnTo>
                    <a:pt x="539064" y="838200"/>
                  </a:lnTo>
                  <a:lnTo>
                    <a:pt x="535686" y="834758"/>
                  </a:lnTo>
                  <a:lnTo>
                    <a:pt x="535686" y="863625"/>
                  </a:lnTo>
                  <a:lnTo>
                    <a:pt x="534835" y="876325"/>
                  </a:lnTo>
                  <a:lnTo>
                    <a:pt x="534009" y="876325"/>
                  </a:lnTo>
                  <a:lnTo>
                    <a:pt x="529831" y="863790"/>
                  </a:lnTo>
                  <a:lnTo>
                    <a:pt x="529780" y="863625"/>
                  </a:lnTo>
                  <a:lnTo>
                    <a:pt x="535686" y="863625"/>
                  </a:lnTo>
                  <a:lnTo>
                    <a:pt x="535686" y="834758"/>
                  </a:lnTo>
                  <a:lnTo>
                    <a:pt x="527227" y="826135"/>
                  </a:lnTo>
                  <a:lnTo>
                    <a:pt x="527227" y="1244600"/>
                  </a:lnTo>
                  <a:lnTo>
                    <a:pt x="526389" y="1257300"/>
                  </a:lnTo>
                  <a:lnTo>
                    <a:pt x="523074" y="1257300"/>
                  </a:lnTo>
                  <a:lnTo>
                    <a:pt x="521423" y="1244600"/>
                  </a:lnTo>
                  <a:lnTo>
                    <a:pt x="527227" y="1244600"/>
                  </a:lnTo>
                  <a:lnTo>
                    <a:pt x="527227" y="826135"/>
                  </a:lnTo>
                  <a:lnTo>
                    <a:pt x="526605" y="825500"/>
                  </a:lnTo>
                  <a:lnTo>
                    <a:pt x="519849" y="838200"/>
                  </a:lnTo>
                  <a:lnTo>
                    <a:pt x="517944" y="838200"/>
                  </a:lnTo>
                  <a:lnTo>
                    <a:pt x="517944" y="889000"/>
                  </a:lnTo>
                  <a:lnTo>
                    <a:pt x="512216" y="889000"/>
                  </a:lnTo>
                  <a:lnTo>
                    <a:pt x="506133" y="876325"/>
                  </a:lnTo>
                  <a:lnTo>
                    <a:pt x="515416" y="876325"/>
                  </a:lnTo>
                  <a:lnTo>
                    <a:pt x="517944" y="889000"/>
                  </a:lnTo>
                  <a:lnTo>
                    <a:pt x="517944" y="838200"/>
                  </a:lnTo>
                  <a:lnTo>
                    <a:pt x="517207" y="838200"/>
                  </a:lnTo>
                  <a:lnTo>
                    <a:pt x="517118" y="846658"/>
                  </a:lnTo>
                  <a:lnTo>
                    <a:pt x="517067" y="850900"/>
                  </a:lnTo>
                  <a:lnTo>
                    <a:pt x="515708" y="862825"/>
                  </a:lnTo>
                  <a:lnTo>
                    <a:pt x="515620" y="863625"/>
                  </a:lnTo>
                  <a:lnTo>
                    <a:pt x="501053" y="863625"/>
                  </a:lnTo>
                  <a:lnTo>
                    <a:pt x="497662" y="850900"/>
                  </a:lnTo>
                  <a:lnTo>
                    <a:pt x="496811" y="850900"/>
                  </a:lnTo>
                  <a:lnTo>
                    <a:pt x="494436" y="862825"/>
                  </a:lnTo>
                  <a:lnTo>
                    <a:pt x="494360" y="863790"/>
                  </a:lnTo>
                  <a:lnTo>
                    <a:pt x="499770" y="876325"/>
                  </a:lnTo>
                  <a:lnTo>
                    <a:pt x="499364" y="876325"/>
                  </a:lnTo>
                  <a:lnTo>
                    <a:pt x="502729" y="889000"/>
                  </a:lnTo>
                  <a:lnTo>
                    <a:pt x="508546" y="889000"/>
                  </a:lnTo>
                  <a:lnTo>
                    <a:pt x="504418" y="901700"/>
                  </a:lnTo>
                  <a:lnTo>
                    <a:pt x="499351" y="889000"/>
                  </a:lnTo>
                  <a:lnTo>
                    <a:pt x="500075" y="899871"/>
                  </a:lnTo>
                  <a:lnTo>
                    <a:pt x="500202" y="901712"/>
                  </a:lnTo>
                  <a:lnTo>
                    <a:pt x="494487" y="901712"/>
                  </a:lnTo>
                  <a:lnTo>
                    <a:pt x="496341" y="914400"/>
                  </a:lnTo>
                  <a:lnTo>
                    <a:pt x="491744" y="914400"/>
                  </a:lnTo>
                  <a:lnTo>
                    <a:pt x="491744" y="1409700"/>
                  </a:lnTo>
                  <a:lnTo>
                    <a:pt x="488721" y="1409700"/>
                  </a:lnTo>
                  <a:lnTo>
                    <a:pt x="485825" y="1397000"/>
                  </a:lnTo>
                  <a:lnTo>
                    <a:pt x="491629" y="1409446"/>
                  </a:lnTo>
                  <a:lnTo>
                    <a:pt x="491744" y="1409700"/>
                  </a:lnTo>
                  <a:lnTo>
                    <a:pt x="491744" y="914400"/>
                  </a:lnTo>
                  <a:lnTo>
                    <a:pt x="489204" y="914400"/>
                  </a:lnTo>
                  <a:lnTo>
                    <a:pt x="490893" y="901712"/>
                  </a:lnTo>
                  <a:lnTo>
                    <a:pt x="493331" y="901712"/>
                  </a:lnTo>
                  <a:lnTo>
                    <a:pt x="489204" y="889000"/>
                  </a:lnTo>
                  <a:lnTo>
                    <a:pt x="490423" y="901712"/>
                  </a:lnTo>
                  <a:lnTo>
                    <a:pt x="465569" y="901712"/>
                  </a:lnTo>
                  <a:lnTo>
                    <a:pt x="476935" y="914400"/>
                  </a:lnTo>
                  <a:lnTo>
                    <a:pt x="476745" y="927100"/>
                  </a:lnTo>
                  <a:lnTo>
                    <a:pt x="474345" y="927100"/>
                  </a:lnTo>
                  <a:lnTo>
                    <a:pt x="479069" y="939800"/>
                  </a:lnTo>
                  <a:lnTo>
                    <a:pt x="471220" y="927100"/>
                  </a:lnTo>
                  <a:lnTo>
                    <a:pt x="462788" y="927100"/>
                  </a:lnTo>
                  <a:lnTo>
                    <a:pt x="458787" y="920216"/>
                  </a:lnTo>
                  <a:lnTo>
                    <a:pt x="458787" y="965200"/>
                  </a:lnTo>
                  <a:lnTo>
                    <a:pt x="457949" y="977900"/>
                  </a:lnTo>
                  <a:lnTo>
                    <a:pt x="456260" y="977900"/>
                  </a:lnTo>
                  <a:lnTo>
                    <a:pt x="450342" y="965200"/>
                  </a:lnTo>
                  <a:lnTo>
                    <a:pt x="458787" y="965200"/>
                  </a:lnTo>
                  <a:lnTo>
                    <a:pt x="458787" y="920216"/>
                  </a:lnTo>
                  <a:lnTo>
                    <a:pt x="455409" y="914400"/>
                  </a:lnTo>
                  <a:lnTo>
                    <a:pt x="439470" y="914400"/>
                  </a:lnTo>
                  <a:lnTo>
                    <a:pt x="436892" y="927100"/>
                  </a:lnTo>
                  <a:lnTo>
                    <a:pt x="441058" y="927100"/>
                  </a:lnTo>
                  <a:lnTo>
                    <a:pt x="442607" y="939800"/>
                  </a:lnTo>
                  <a:lnTo>
                    <a:pt x="426681" y="939800"/>
                  </a:lnTo>
                  <a:lnTo>
                    <a:pt x="425843" y="952500"/>
                  </a:lnTo>
                  <a:lnTo>
                    <a:pt x="424154" y="952500"/>
                  </a:lnTo>
                  <a:lnTo>
                    <a:pt x="426681" y="965200"/>
                  </a:lnTo>
                  <a:lnTo>
                    <a:pt x="430187" y="965200"/>
                  </a:lnTo>
                  <a:lnTo>
                    <a:pt x="435660" y="977900"/>
                  </a:lnTo>
                  <a:lnTo>
                    <a:pt x="441299" y="990600"/>
                  </a:lnTo>
                  <a:lnTo>
                    <a:pt x="441058" y="990600"/>
                  </a:lnTo>
                  <a:lnTo>
                    <a:pt x="441058" y="1257300"/>
                  </a:lnTo>
                  <a:lnTo>
                    <a:pt x="440207" y="1270000"/>
                  </a:lnTo>
                  <a:lnTo>
                    <a:pt x="430911" y="1257300"/>
                  </a:lnTo>
                  <a:lnTo>
                    <a:pt x="441058" y="1257300"/>
                  </a:lnTo>
                  <a:lnTo>
                    <a:pt x="441058" y="990600"/>
                  </a:lnTo>
                  <a:lnTo>
                    <a:pt x="435978" y="990600"/>
                  </a:lnTo>
                  <a:lnTo>
                    <a:pt x="434987" y="988123"/>
                  </a:lnTo>
                  <a:lnTo>
                    <a:pt x="434987" y="1003084"/>
                  </a:lnTo>
                  <a:lnTo>
                    <a:pt x="425843" y="990600"/>
                  </a:lnTo>
                  <a:lnTo>
                    <a:pt x="429221" y="990600"/>
                  </a:lnTo>
                  <a:lnTo>
                    <a:pt x="434174" y="1001217"/>
                  </a:lnTo>
                  <a:lnTo>
                    <a:pt x="434987" y="1003084"/>
                  </a:lnTo>
                  <a:lnTo>
                    <a:pt x="434987" y="988123"/>
                  </a:lnTo>
                  <a:lnTo>
                    <a:pt x="430911" y="977900"/>
                  </a:lnTo>
                  <a:lnTo>
                    <a:pt x="421614" y="977900"/>
                  </a:lnTo>
                  <a:lnTo>
                    <a:pt x="420776" y="990600"/>
                  </a:lnTo>
                  <a:lnTo>
                    <a:pt x="435063" y="1003236"/>
                  </a:lnTo>
                  <a:lnTo>
                    <a:pt x="427050" y="1016000"/>
                  </a:lnTo>
                  <a:lnTo>
                    <a:pt x="419188" y="1028700"/>
                  </a:lnTo>
                  <a:lnTo>
                    <a:pt x="411492" y="1041400"/>
                  </a:lnTo>
                  <a:lnTo>
                    <a:pt x="403872" y="1054100"/>
                  </a:lnTo>
                  <a:lnTo>
                    <a:pt x="391934" y="1054100"/>
                  </a:lnTo>
                  <a:lnTo>
                    <a:pt x="391934" y="1168400"/>
                  </a:lnTo>
                  <a:lnTo>
                    <a:pt x="391299" y="1180414"/>
                  </a:lnTo>
                  <a:lnTo>
                    <a:pt x="391261" y="1181100"/>
                  </a:lnTo>
                  <a:lnTo>
                    <a:pt x="387819" y="1168400"/>
                  </a:lnTo>
                  <a:lnTo>
                    <a:pt x="391934" y="1168400"/>
                  </a:lnTo>
                  <a:lnTo>
                    <a:pt x="391934" y="1054100"/>
                  </a:lnTo>
                  <a:lnTo>
                    <a:pt x="388912" y="1054100"/>
                  </a:lnTo>
                  <a:lnTo>
                    <a:pt x="360781" y="1029957"/>
                  </a:lnTo>
                  <a:lnTo>
                    <a:pt x="360781" y="1498600"/>
                  </a:lnTo>
                  <a:lnTo>
                    <a:pt x="359727" y="1511300"/>
                  </a:lnTo>
                  <a:lnTo>
                    <a:pt x="336448" y="1511300"/>
                  </a:lnTo>
                  <a:lnTo>
                    <a:pt x="336448" y="1803400"/>
                  </a:lnTo>
                  <a:lnTo>
                    <a:pt x="328599" y="1803400"/>
                  </a:lnTo>
                  <a:lnTo>
                    <a:pt x="323608" y="1794992"/>
                  </a:lnTo>
                  <a:lnTo>
                    <a:pt x="323608" y="2137829"/>
                  </a:lnTo>
                  <a:lnTo>
                    <a:pt x="318541" y="2133600"/>
                  </a:lnTo>
                  <a:lnTo>
                    <a:pt x="321068" y="2133600"/>
                  </a:lnTo>
                  <a:lnTo>
                    <a:pt x="323608" y="2137829"/>
                  </a:lnTo>
                  <a:lnTo>
                    <a:pt x="323608" y="1794992"/>
                  </a:lnTo>
                  <a:lnTo>
                    <a:pt x="321068" y="1790700"/>
                  </a:lnTo>
                  <a:lnTo>
                    <a:pt x="336448" y="1803400"/>
                  </a:lnTo>
                  <a:lnTo>
                    <a:pt x="336448" y="1511300"/>
                  </a:lnTo>
                  <a:lnTo>
                    <a:pt x="331216" y="1511300"/>
                  </a:lnTo>
                  <a:lnTo>
                    <a:pt x="333692" y="1498600"/>
                  </a:lnTo>
                  <a:lnTo>
                    <a:pt x="340931" y="1498600"/>
                  </a:lnTo>
                  <a:lnTo>
                    <a:pt x="350545" y="1486090"/>
                  </a:lnTo>
                  <a:lnTo>
                    <a:pt x="350659" y="1485938"/>
                  </a:lnTo>
                  <a:lnTo>
                    <a:pt x="360781" y="1498600"/>
                  </a:lnTo>
                  <a:lnTo>
                    <a:pt x="360781" y="1029957"/>
                  </a:lnTo>
                  <a:lnTo>
                    <a:pt x="359321" y="1028700"/>
                  </a:lnTo>
                  <a:lnTo>
                    <a:pt x="343890" y="1028700"/>
                  </a:lnTo>
                  <a:lnTo>
                    <a:pt x="353174" y="1041400"/>
                  </a:lnTo>
                  <a:lnTo>
                    <a:pt x="331216" y="1041400"/>
                  </a:lnTo>
                  <a:lnTo>
                    <a:pt x="339661" y="1054100"/>
                  </a:lnTo>
                  <a:lnTo>
                    <a:pt x="331863" y="1054100"/>
                  </a:lnTo>
                  <a:lnTo>
                    <a:pt x="339128" y="1066800"/>
                  </a:lnTo>
                  <a:lnTo>
                    <a:pt x="327202" y="1066800"/>
                  </a:lnTo>
                  <a:lnTo>
                    <a:pt x="328028" y="1077899"/>
                  </a:lnTo>
                  <a:lnTo>
                    <a:pt x="328155" y="1079500"/>
                  </a:lnTo>
                  <a:lnTo>
                    <a:pt x="325869" y="1079500"/>
                  </a:lnTo>
                  <a:lnTo>
                    <a:pt x="322872" y="1092200"/>
                  </a:lnTo>
                  <a:lnTo>
                    <a:pt x="321449" y="1092200"/>
                  </a:lnTo>
                  <a:lnTo>
                    <a:pt x="321449" y="1587500"/>
                  </a:lnTo>
                  <a:lnTo>
                    <a:pt x="316001" y="1574800"/>
                  </a:lnTo>
                  <a:lnTo>
                    <a:pt x="321068" y="1574800"/>
                  </a:lnTo>
                  <a:lnTo>
                    <a:pt x="321449" y="1587500"/>
                  </a:lnTo>
                  <a:lnTo>
                    <a:pt x="321449" y="1092200"/>
                  </a:lnTo>
                  <a:lnTo>
                    <a:pt x="318770" y="1092200"/>
                  </a:lnTo>
                  <a:lnTo>
                    <a:pt x="308406" y="1079500"/>
                  </a:lnTo>
                  <a:lnTo>
                    <a:pt x="312623" y="1092200"/>
                  </a:lnTo>
                  <a:lnTo>
                    <a:pt x="321068" y="1104900"/>
                  </a:lnTo>
                  <a:lnTo>
                    <a:pt x="310083" y="1104900"/>
                  </a:lnTo>
                  <a:lnTo>
                    <a:pt x="310083" y="2501900"/>
                  </a:lnTo>
                  <a:lnTo>
                    <a:pt x="304177" y="2510447"/>
                  </a:lnTo>
                  <a:lnTo>
                    <a:pt x="304177" y="2717800"/>
                  </a:lnTo>
                  <a:lnTo>
                    <a:pt x="298932" y="2730500"/>
                  </a:lnTo>
                  <a:lnTo>
                    <a:pt x="285280" y="2730500"/>
                  </a:lnTo>
                  <a:lnTo>
                    <a:pt x="280517" y="2743200"/>
                  </a:lnTo>
                  <a:lnTo>
                    <a:pt x="287274" y="2743200"/>
                  </a:lnTo>
                  <a:lnTo>
                    <a:pt x="292341" y="2755900"/>
                  </a:lnTo>
                  <a:lnTo>
                    <a:pt x="286435" y="2755900"/>
                  </a:lnTo>
                  <a:lnTo>
                    <a:pt x="286435" y="3098800"/>
                  </a:lnTo>
                  <a:lnTo>
                    <a:pt x="282282" y="3111512"/>
                  </a:lnTo>
                  <a:lnTo>
                    <a:pt x="273304" y="3111512"/>
                  </a:lnTo>
                  <a:lnTo>
                    <a:pt x="273304" y="3238500"/>
                  </a:lnTo>
                  <a:lnTo>
                    <a:pt x="262445" y="3238500"/>
                  </a:lnTo>
                  <a:lnTo>
                    <a:pt x="271221" y="3225800"/>
                  </a:lnTo>
                  <a:lnTo>
                    <a:pt x="273304" y="3238500"/>
                  </a:lnTo>
                  <a:lnTo>
                    <a:pt x="273304" y="3111512"/>
                  </a:lnTo>
                  <a:lnTo>
                    <a:pt x="261962" y="3111512"/>
                  </a:lnTo>
                  <a:lnTo>
                    <a:pt x="256857" y="3098800"/>
                  </a:lnTo>
                  <a:lnTo>
                    <a:pt x="286435" y="3098800"/>
                  </a:lnTo>
                  <a:lnTo>
                    <a:pt x="286435" y="2755900"/>
                  </a:lnTo>
                  <a:lnTo>
                    <a:pt x="282206" y="2755900"/>
                  </a:lnTo>
                  <a:lnTo>
                    <a:pt x="280517" y="2768600"/>
                  </a:lnTo>
                  <a:lnTo>
                    <a:pt x="274599" y="2768600"/>
                  </a:lnTo>
                  <a:lnTo>
                    <a:pt x="275450" y="2755900"/>
                  </a:lnTo>
                  <a:lnTo>
                    <a:pt x="265696" y="2755900"/>
                  </a:lnTo>
                  <a:lnTo>
                    <a:pt x="268376" y="2743200"/>
                  </a:lnTo>
                  <a:lnTo>
                    <a:pt x="271843" y="2730500"/>
                  </a:lnTo>
                  <a:lnTo>
                    <a:pt x="274599" y="2717800"/>
                  </a:lnTo>
                  <a:lnTo>
                    <a:pt x="304177" y="2717800"/>
                  </a:lnTo>
                  <a:lnTo>
                    <a:pt x="304177" y="2510447"/>
                  </a:lnTo>
                  <a:lnTo>
                    <a:pt x="301282" y="2514625"/>
                  </a:lnTo>
                  <a:lnTo>
                    <a:pt x="293598" y="2514625"/>
                  </a:lnTo>
                  <a:lnTo>
                    <a:pt x="293598" y="2654300"/>
                  </a:lnTo>
                  <a:lnTo>
                    <a:pt x="289814" y="2667000"/>
                  </a:lnTo>
                  <a:lnTo>
                    <a:pt x="276847" y="2667000"/>
                  </a:lnTo>
                  <a:lnTo>
                    <a:pt x="275107" y="2664980"/>
                  </a:lnTo>
                  <a:lnTo>
                    <a:pt x="275107" y="2705100"/>
                  </a:lnTo>
                  <a:lnTo>
                    <a:pt x="270090" y="2705100"/>
                  </a:lnTo>
                  <a:lnTo>
                    <a:pt x="268693" y="2717800"/>
                  </a:lnTo>
                  <a:lnTo>
                    <a:pt x="262407" y="2705100"/>
                  </a:lnTo>
                  <a:lnTo>
                    <a:pt x="254317" y="2705100"/>
                  </a:lnTo>
                  <a:lnTo>
                    <a:pt x="246062" y="2717800"/>
                  </a:lnTo>
                  <a:lnTo>
                    <a:pt x="239534" y="2730500"/>
                  </a:lnTo>
                  <a:lnTo>
                    <a:pt x="237451" y="2743200"/>
                  </a:lnTo>
                  <a:lnTo>
                    <a:pt x="242493" y="2768600"/>
                  </a:lnTo>
                  <a:lnTo>
                    <a:pt x="224853" y="2768600"/>
                  </a:lnTo>
                  <a:lnTo>
                    <a:pt x="218846" y="2755900"/>
                  </a:lnTo>
                  <a:lnTo>
                    <a:pt x="215455" y="2755900"/>
                  </a:lnTo>
                  <a:lnTo>
                    <a:pt x="215455" y="2781300"/>
                  </a:lnTo>
                  <a:lnTo>
                    <a:pt x="208203" y="2794000"/>
                  </a:lnTo>
                  <a:lnTo>
                    <a:pt x="203708" y="2785046"/>
                  </a:lnTo>
                  <a:lnTo>
                    <a:pt x="203708" y="2806700"/>
                  </a:lnTo>
                  <a:lnTo>
                    <a:pt x="190004" y="2806700"/>
                  </a:lnTo>
                  <a:lnTo>
                    <a:pt x="182168" y="2794000"/>
                  </a:lnTo>
                  <a:lnTo>
                    <a:pt x="197713" y="2794000"/>
                  </a:lnTo>
                  <a:lnTo>
                    <a:pt x="203708" y="2806700"/>
                  </a:lnTo>
                  <a:lnTo>
                    <a:pt x="203708" y="2785046"/>
                  </a:lnTo>
                  <a:lnTo>
                    <a:pt x="201828" y="2781300"/>
                  </a:lnTo>
                  <a:lnTo>
                    <a:pt x="215455" y="2781300"/>
                  </a:lnTo>
                  <a:lnTo>
                    <a:pt x="215455" y="2755900"/>
                  </a:lnTo>
                  <a:lnTo>
                    <a:pt x="206159" y="2755900"/>
                  </a:lnTo>
                  <a:lnTo>
                    <a:pt x="200863" y="2743200"/>
                  </a:lnTo>
                  <a:lnTo>
                    <a:pt x="202463" y="2730500"/>
                  </a:lnTo>
                  <a:lnTo>
                    <a:pt x="206756" y="2717800"/>
                  </a:lnTo>
                  <a:lnTo>
                    <a:pt x="208153" y="2705100"/>
                  </a:lnTo>
                  <a:lnTo>
                    <a:pt x="209537" y="2692400"/>
                  </a:lnTo>
                  <a:lnTo>
                    <a:pt x="274599" y="2692400"/>
                  </a:lnTo>
                  <a:lnTo>
                    <a:pt x="275107" y="2705100"/>
                  </a:lnTo>
                  <a:lnTo>
                    <a:pt x="275107" y="2664980"/>
                  </a:lnTo>
                  <a:lnTo>
                    <a:pt x="265938" y="2654300"/>
                  </a:lnTo>
                  <a:lnTo>
                    <a:pt x="257251" y="2654300"/>
                  </a:lnTo>
                  <a:lnTo>
                    <a:pt x="250939" y="2641600"/>
                  </a:lnTo>
                  <a:lnTo>
                    <a:pt x="284010" y="2641600"/>
                  </a:lnTo>
                  <a:lnTo>
                    <a:pt x="293598" y="2654300"/>
                  </a:lnTo>
                  <a:lnTo>
                    <a:pt x="293598" y="2514625"/>
                  </a:lnTo>
                  <a:lnTo>
                    <a:pt x="292341" y="2514625"/>
                  </a:lnTo>
                  <a:lnTo>
                    <a:pt x="292265" y="2501900"/>
                  </a:lnTo>
                  <a:lnTo>
                    <a:pt x="310083" y="2501900"/>
                  </a:lnTo>
                  <a:lnTo>
                    <a:pt x="310083" y="1104900"/>
                  </a:lnTo>
                  <a:lnTo>
                    <a:pt x="284734" y="1104900"/>
                  </a:lnTo>
                  <a:lnTo>
                    <a:pt x="293560" y="1117600"/>
                  </a:lnTo>
                  <a:lnTo>
                    <a:pt x="293827" y="1117600"/>
                  </a:lnTo>
                  <a:lnTo>
                    <a:pt x="291871" y="1130300"/>
                  </a:lnTo>
                  <a:lnTo>
                    <a:pt x="294030" y="1143000"/>
                  </a:lnTo>
                  <a:lnTo>
                    <a:pt x="292341" y="1143000"/>
                  </a:lnTo>
                  <a:lnTo>
                    <a:pt x="290131" y="1131887"/>
                  </a:lnTo>
                  <a:lnTo>
                    <a:pt x="286435" y="1143000"/>
                  </a:lnTo>
                  <a:lnTo>
                    <a:pt x="283933" y="1143000"/>
                  </a:lnTo>
                  <a:lnTo>
                    <a:pt x="290766" y="1155700"/>
                  </a:lnTo>
                  <a:lnTo>
                    <a:pt x="295846" y="1155700"/>
                  </a:lnTo>
                  <a:lnTo>
                    <a:pt x="301637" y="1168400"/>
                  </a:lnTo>
                  <a:lnTo>
                    <a:pt x="298259" y="1168400"/>
                  </a:lnTo>
                  <a:lnTo>
                    <a:pt x="298259" y="1549425"/>
                  </a:lnTo>
                  <a:lnTo>
                    <a:pt x="298259" y="1562100"/>
                  </a:lnTo>
                  <a:lnTo>
                    <a:pt x="295732" y="1559572"/>
                  </a:lnTo>
                  <a:lnTo>
                    <a:pt x="295732" y="2133600"/>
                  </a:lnTo>
                  <a:lnTo>
                    <a:pt x="292785" y="2146300"/>
                  </a:lnTo>
                  <a:lnTo>
                    <a:pt x="278968" y="2146300"/>
                  </a:lnTo>
                  <a:lnTo>
                    <a:pt x="274599" y="2133600"/>
                  </a:lnTo>
                  <a:lnTo>
                    <a:pt x="295732" y="2133600"/>
                  </a:lnTo>
                  <a:lnTo>
                    <a:pt x="295732" y="1559572"/>
                  </a:lnTo>
                  <a:lnTo>
                    <a:pt x="285610" y="1549425"/>
                  </a:lnTo>
                  <a:lnTo>
                    <a:pt x="298259" y="1549425"/>
                  </a:lnTo>
                  <a:lnTo>
                    <a:pt x="298259" y="1168400"/>
                  </a:lnTo>
                  <a:lnTo>
                    <a:pt x="293192" y="1168400"/>
                  </a:lnTo>
                  <a:lnTo>
                    <a:pt x="293192" y="1485938"/>
                  </a:lnTo>
                  <a:lnTo>
                    <a:pt x="293192" y="1498600"/>
                  </a:lnTo>
                  <a:lnTo>
                    <a:pt x="282206" y="1498600"/>
                  </a:lnTo>
                  <a:lnTo>
                    <a:pt x="283870" y="1486090"/>
                  </a:lnTo>
                  <a:lnTo>
                    <a:pt x="283883" y="1485938"/>
                  </a:lnTo>
                  <a:lnTo>
                    <a:pt x="293192" y="1485938"/>
                  </a:lnTo>
                  <a:lnTo>
                    <a:pt x="293192" y="1168400"/>
                  </a:lnTo>
                  <a:lnTo>
                    <a:pt x="288912" y="1168400"/>
                  </a:lnTo>
                  <a:lnTo>
                    <a:pt x="280936" y="1155700"/>
                  </a:lnTo>
                  <a:lnTo>
                    <a:pt x="275551" y="1155700"/>
                  </a:lnTo>
                  <a:lnTo>
                    <a:pt x="279285" y="1168400"/>
                  </a:lnTo>
                  <a:lnTo>
                    <a:pt x="273329" y="1168400"/>
                  </a:lnTo>
                  <a:lnTo>
                    <a:pt x="272440" y="1180414"/>
                  </a:lnTo>
                  <a:lnTo>
                    <a:pt x="272389" y="1181100"/>
                  </a:lnTo>
                  <a:lnTo>
                    <a:pt x="260210" y="1181100"/>
                  </a:lnTo>
                  <a:lnTo>
                    <a:pt x="268693" y="1193800"/>
                  </a:lnTo>
                  <a:lnTo>
                    <a:pt x="245808" y="1193800"/>
                  </a:lnTo>
                  <a:lnTo>
                    <a:pt x="251167" y="1206296"/>
                  </a:lnTo>
                  <a:lnTo>
                    <a:pt x="251269" y="1206500"/>
                  </a:lnTo>
                  <a:lnTo>
                    <a:pt x="249250" y="1206500"/>
                  </a:lnTo>
                  <a:lnTo>
                    <a:pt x="253288" y="1219200"/>
                  </a:lnTo>
                  <a:lnTo>
                    <a:pt x="251790" y="1219200"/>
                  </a:lnTo>
                  <a:lnTo>
                    <a:pt x="250913" y="1231900"/>
                  </a:lnTo>
                  <a:lnTo>
                    <a:pt x="256857" y="1244600"/>
                  </a:lnTo>
                  <a:lnTo>
                    <a:pt x="252628" y="1244600"/>
                  </a:lnTo>
                  <a:lnTo>
                    <a:pt x="255701" y="1257300"/>
                  </a:lnTo>
                  <a:lnTo>
                    <a:pt x="259181" y="1257300"/>
                  </a:lnTo>
                  <a:lnTo>
                    <a:pt x="258368" y="1244600"/>
                  </a:lnTo>
                  <a:lnTo>
                    <a:pt x="272110" y="1244600"/>
                  </a:lnTo>
                  <a:lnTo>
                    <a:pt x="277139" y="1257300"/>
                  </a:lnTo>
                  <a:lnTo>
                    <a:pt x="276085" y="1257300"/>
                  </a:lnTo>
                  <a:lnTo>
                    <a:pt x="276085" y="1587525"/>
                  </a:lnTo>
                  <a:lnTo>
                    <a:pt x="274599" y="1600200"/>
                  </a:lnTo>
                  <a:lnTo>
                    <a:pt x="267665" y="1587715"/>
                  </a:lnTo>
                  <a:lnTo>
                    <a:pt x="267550" y="1587525"/>
                  </a:lnTo>
                  <a:lnTo>
                    <a:pt x="276085" y="1587525"/>
                  </a:lnTo>
                  <a:lnTo>
                    <a:pt x="276085" y="1257300"/>
                  </a:lnTo>
                  <a:lnTo>
                    <a:pt x="259397" y="1257300"/>
                  </a:lnTo>
                  <a:lnTo>
                    <a:pt x="261188" y="1270000"/>
                  </a:lnTo>
                  <a:lnTo>
                    <a:pt x="256857" y="1270000"/>
                  </a:lnTo>
                  <a:lnTo>
                    <a:pt x="256857" y="2374900"/>
                  </a:lnTo>
                  <a:lnTo>
                    <a:pt x="256857" y="2387600"/>
                  </a:lnTo>
                  <a:lnTo>
                    <a:pt x="245033" y="2387600"/>
                  </a:lnTo>
                  <a:lnTo>
                    <a:pt x="245033" y="2374900"/>
                  </a:lnTo>
                  <a:lnTo>
                    <a:pt x="256857" y="2374900"/>
                  </a:lnTo>
                  <a:lnTo>
                    <a:pt x="256857" y="1270000"/>
                  </a:lnTo>
                  <a:lnTo>
                    <a:pt x="252641" y="1270000"/>
                  </a:lnTo>
                  <a:lnTo>
                    <a:pt x="252641" y="1587525"/>
                  </a:lnTo>
                  <a:lnTo>
                    <a:pt x="245033" y="1587525"/>
                  </a:lnTo>
                  <a:lnTo>
                    <a:pt x="245033" y="2311400"/>
                  </a:lnTo>
                  <a:lnTo>
                    <a:pt x="244284" y="2322601"/>
                  </a:lnTo>
                  <a:lnTo>
                    <a:pt x="244182" y="2324100"/>
                  </a:lnTo>
                  <a:lnTo>
                    <a:pt x="241642" y="2324100"/>
                  </a:lnTo>
                  <a:lnTo>
                    <a:pt x="239115" y="2336800"/>
                  </a:lnTo>
                  <a:lnTo>
                    <a:pt x="227291" y="2336800"/>
                  </a:lnTo>
                  <a:lnTo>
                    <a:pt x="228638" y="2324100"/>
                  </a:lnTo>
                  <a:lnTo>
                    <a:pt x="232359" y="2311400"/>
                  </a:lnTo>
                  <a:lnTo>
                    <a:pt x="245033" y="2311400"/>
                  </a:lnTo>
                  <a:lnTo>
                    <a:pt x="245033" y="1587525"/>
                  </a:lnTo>
                  <a:lnTo>
                    <a:pt x="228511" y="1587525"/>
                  </a:lnTo>
                  <a:lnTo>
                    <a:pt x="231622" y="1574800"/>
                  </a:lnTo>
                  <a:lnTo>
                    <a:pt x="250647" y="1574800"/>
                  </a:lnTo>
                  <a:lnTo>
                    <a:pt x="252641" y="1587525"/>
                  </a:lnTo>
                  <a:lnTo>
                    <a:pt x="252641" y="1270000"/>
                  </a:lnTo>
                  <a:lnTo>
                    <a:pt x="250774" y="1270000"/>
                  </a:lnTo>
                  <a:lnTo>
                    <a:pt x="249567" y="1257300"/>
                  </a:lnTo>
                  <a:lnTo>
                    <a:pt x="250101" y="1257300"/>
                  </a:lnTo>
                  <a:lnTo>
                    <a:pt x="237794" y="1244600"/>
                  </a:lnTo>
                  <a:lnTo>
                    <a:pt x="219151" y="1244600"/>
                  </a:lnTo>
                  <a:lnTo>
                    <a:pt x="220205" y="1257300"/>
                  </a:lnTo>
                  <a:lnTo>
                    <a:pt x="216306" y="1270000"/>
                  </a:lnTo>
                  <a:lnTo>
                    <a:pt x="239115" y="1270000"/>
                  </a:lnTo>
                  <a:lnTo>
                    <a:pt x="236143" y="1282700"/>
                  </a:lnTo>
                  <a:lnTo>
                    <a:pt x="207391" y="1282700"/>
                  </a:lnTo>
                  <a:lnTo>
                    <a:pt x="208699" y="1295400"/>
                  </a:lnTo>
                  <a:lnTo>
                    <a:pt x="217627" y="1295400"/>
                  </a:lnTo>
                  <a:lnTo>
                    <a:pt x="226225" y="1308100"/>
                  </a:lnTo>
                  <a:lnTo>
                    <a:pt x="224751" y="1308100"/>
                  </a:lnTo>
                  <a:lnTo>
                    <a:pt x="224307" y="1307807"/>
                  </a:lnTo>
                  <a:lnTo>
                    <a:pt x="224307" y="2578100"/>
                  </a:lnTo>
                  <a:lnTo>
                    <a:pt x="212394" y="2578100"/>
                  </a:lnTo>
                  <a:lnTo>
                    <a:pt x="212509" y="2565400"/>
                  </a:lnTo>
                  <a:lnTo>
                    <a:pt x="209537" y="2552700"/>
                  </a:lnTo>
                  <a:lnTo>
                    <a:pt x="221183" y="2552700"/>
                  </a:lnTo>
                  <a:lnTo>
                    <a:pt x="223062" y="2565400"/>
                  </a:lnTo>
                  <a:lnTo>
                    <a:pt x="224307" y="2578100"/>
                  </a:lnTo>
                  <a:lnTo>
                    <a:pt x="224307" y="1307807"/>
                  </a:lnTo>
                  <a:lnTo>
                    <a:pt x="221373" y="1305801"/>
                  </a:lnTo>
                  <a:lnTo>
                    <a:pt x="221373" y="1549425"/>
                  </a:lnTo>
                  <a:lnTo>
                    <a:pt x="219227" y="1562100"/>
                  </a:lnTo>
                  <a:lnTo>
                    <a:pt x="217995" y="1562100"/>
                  </a:lnTo>
                  <a:lnTo>
                    <a:pt x="217995" y="2336800"/>
                  </a:lnTo>
                  <a:lnTo>
                    <a:pt x="215582" y="2349500"/>
                  </a:lnTo>
                  <a:lnTo>
                    <a:pt x="213982" y="2349500"/>
                  </a:lnTo>
                  <a:lnTo>
                    <a:pt x="213982" y="2400300"/>
                  </a:lnTo>
                  <a:lnTo>
                    <a:pt x="213347" y="2400300"/>
                  </a:lnTo>
                  <a:lnTo>
                    <a:pt x="209537" y="2387600"/>
                  </a:lnTo>
                  <a:lnTo>
                    <a:pt x="212394" y="2387600"/>
                  </a:lnTo>
                  <a:lnTo>
                    <a:pt x="213982" y="2400300"/>
                  </a:lnTo>
                  <a:lnTo>
                    <a:pt x="213982" y="2349500"/>
                  </a:lnTo>
                  <a:lnTo>
                    <a:pt x="203136" y="2349500"/>
                  </a:lnTo>
                  <a:lnTo>
                    <a:pt x="200253" y="2336800"/>
                  </a:lnTo>
                  <a:lnTo>
                    <a:pt x="217995" y="2336800"/>
                  </a:lnTo>
                  <a:lnTo>
                    <a:pt x="217995" y="1562100"/>
                  </a:lnTo>
                  <a:lnTo>
                    <a:pt x="212102" y="1562100"/>
                  </a:lnTo>
                  <a:lnTo>
                    <a:pt x="206159" y="1574800"/>
                  </a:lnTo>
                  <a:lnTo>
                    <a:pt x="206159" y="1562100"/>
                  </a:lnTo>
                  <a:lnTo>
                    <a:pt x="201091" y="1562100"/>
                  </a:lnTo>
                  <a:lnTo>
                    <a:pt x="202704" y="1549946"/>
                  </a:lnTo>
                  <a:lnTo>
                    <a:pt x="202780" y="1549425"/>
                  </a:lnTo>
                  <a:lnTo>
                    <a:pt x="221373" y="1549425"/>
                  </a:lnTo>
                  <a:lnTo>
                    <a:pt x="221373" y="1305801"/>
                  </a:lnTo>
                  <a:lnTo>
                    <a:pt x="206159" y="1295400"/>
                  </a:lnTo>
                  <a:lnTo>
                    <a:pt x="206844" y="1305839"/>
                  </a:lnTo>
                  <a:lnTo>
                    <a:pt x="206921" y="1306995"/>
                  </a:lnTo>
                  <a:lnTo>
                    <a:pt x="206997" y="1308100"/>
                  </a:lnTo>
                  <a:lnTo>
                    <a:pt x="207848" y="1308100"/>
                  </a:lnTo>
                  <a:lnTo>
                    <a:pt x="201256" y="1320876"/>
                  </a:lnTo>
                  <a:lnTo>
                    <a:pt x="206984" y="1320876"/>
                  </a:lnTo>
                  <a:lnTo>
                    <a:pt x="211226" y="1308100"/>
                  </a:lnTo>
                  <a:lnTo>
                    <a:pt x="214083" y="1308100"/>
                  </a:lnTo>
                  <a:lnTo>
                    <a:pt x="219151" y="1320876"/>
                  </a:lnTo>
                  <a:lnTo>
                    <a:pt x="211670" y="1320876"/>
                  </a:lnTo>
                  <a:lnTo>
                    <a:pt x="214617" y="1333500"/>
                  </a:lnTo>
                  <a:lnTo>
                    <a:pt x="213766" y="1332903"/>
                  </a:lnTo>
                  <a:lnTo>
                    <a:pt x="213766" y="1384300"/>
                  </a:lnTo>
                  <a:lnTo>
                    <a:pt x="212915" y="1384300"/>
                  </a:lnTo>
                  <a:lnTo>
                    <a:pt x="212915" y="1435100"/>
                  </a:lnTo>
                  <a:lnTo>
                    <a:pt x="209537" y="1435100"/>
                  </a:lnTo>
                  <a:lnTo>
                    <a:pt x="209537" y="1511300"/>
                  </a:lnTo>
                  <a:lnTo>
                    <a:pt x="196875" y="1511300"/>
                  </a:lnTo>
                  <a:lnTo>
                    <a:pt x="203200" y="1498600"/>
                  </a:lnTo>
                  <a:lnTo>
                    <a:pt x="209537" y="1511300"/>
                  </a:lnTo>
                  <a:lnTo>
                    <a:pt x="209537" y="1435100"/>
                  </a:lnTo>
                  <a:lnTo>
                    <a:pt x="207848" y="1435100"/>
                  </a:lnTo>
                  <a:lnTo>
                    <a:pt x="203415" y="1447800"/>
                  </a:lnTo>
                  <a:lnTo>
                    <a:pt x="195186" y="1447800"/>
                  </a:lnTo>
                  <a:lnTo>
                    <a:pt x="192011" y="1435100"/>
                  </a:lnTo>
                  <a:lnTo>
                    <a:pt x="195186" y="1435100"/>
                  </a:lnTo>
                  <a:lnTo>
                    <a:pt x="197713" y="1422400"/>
                  </a:lnTo>
                  <a:lnTo>
                    <a:pt x="207010" y="1422400"/>
                  </a:lnTo>
                  <a:lnTo>
                    <a:pt x="212915" y="1435100"/>
                  </a:lnTo>
                  <a:lnTo>
                    <a:pt x="212915" y="1384300"/>
                  </a:lnTo>
                  <a:lnTo>
                    <a:pt x="201942" y="1384300"/>
                  </a:lnTo>
                  <a:lnTo>
                    <a:pt x="202666" y="1373416"/>
                  </a:lnTo>
                  <a:lnTo>
                    <a:pt x="202780" y="1371600"/>
                  </a:lnTo>
                  <a:lnTo>
                    <a:pt x="206159" y="1371600"/>
                  </a:lnTo>
                  <a:lnTo>
                    <a:pt x="208699" y="1371600"/>
                  </a:lnTo>
                  <a:lnTo>
                    <a:pt x="213766" y="1384300"/>
                  </a:lnTo>
                  <a:lnTo>
                    <a:pt x="213766" y="1332903"/>
                  </a:lnTo>
                  <a:lnTo>
                    <a:pt x="196989" y="1320876"/>
                  </a:lnTo>
                  <a:lnTo>
                    <a:pt x="197053" y="1333500"/>
                  </a:lnTo>
                  <a:lnTo>
                    <a:pt x="200799" y="1358188"/>
                  </a:lnTo>
                  <a:lnTo>
                    <a:pt x="200914" y="1358900"/>
                  </a:lnTo>
                  <a:lnTo>
                    <a:pt x="201015" y="1365669"/>
                  </a:lnTo>
                  <a:lnTo>
                    <a:pt x="201091" y="1371600"/>
                  </a:lnTo>
                  <a:lnTo>
                    <a:pt x="196024" y="1358900"/>
                  </a:lnTo>
                  <a:lnTo>
                    <a:pt x="189268" y="1358900"/>
                  </a:lnTo>
                  <a:lnTo>
                    <a:pt x="189268" y="2717800"/>
                  </a:lnTo>
                  <a:lnTo>
                    <a:pt x="189268" y="2743200"/>
                  </a:lnTo>
                  <a:lnTo>
                    <a:pt x="181546" y="2743200"/>
                  </a:lnTo>
                  <a:lnTo>
                    <a:pt x="176911" y="2730500"/>
                  </a:lnTo>
                  <a:lnTo>
                    <a:pt x="174650" y="2730500"/>
                  </a:lnTo>
                  <a:lnTo>
                    <a:pt x="174053" y="2717800"/>
                  </a:lnTo>
                  <a:lnTo>
                    <a:pt x="189268" y="2717800"/>
                  </a:lnTo>
                  <a:lnTo>
                    <a:pt x="189268" y="1358900"/>
                  </a:lnTo>
                  <a:lnTo>
                    <a:pt x="185039" y="1358900"/>
                  </a:lnTo>
                  <a:lnTo>
                    <a:pt x="183591" y="1370736"/>
                  </a:lnTo>
                  <a:lnTo>
                    <a:pt x="183476" y="1371600"/>
                  </a:lnTo>
                  <a:lnTo>
                    <a:pt x="179120" y="1379397"/>
                  </a:lnTo>
                  <a:lnTo>
                    <a:pt x="179120" y="2197100"/>
                  </a:lnTo>
                  <a:lnTo>
                    <a:pt x="177457" y="2209647"/>
                  </a:lnTo>
                  <a:lnTo>
                    <a:pt x="177431" y="2209800"/>
                  </a:lnTo>
                  <a:lnTo>
                    <a:pt x="168986" y="2209800"/>
                  </a:lnTo>
                  <a:lnTo>
                    <a:pt x="166458" y="2197100"/>
                  </a:lnTo>
                  <a:lnTo>
                    <a:pt x="179120" y="2197100"/>
                  </a:lnTo>
                  <a:lnTo>
                    <a:pt x="179120" y="1379397"/>
                  </a:lnTo>
                  <a:lnTo>
                    <a:pt x="176377" y="1384300"/>
                  </a:lnTo>
                  <a:lnTo>
                    <a:pt x="166458" y="1396199"/>
                  </a:lnTo>
                  <a:lnTo>
                    <a:pt x="166458" y="1422400"/>
                  </a:lnTo>
                  <a:lnTo>
                    <a:pt x="158851" y="1422400"/>
                  </a:lnTo>
                  <a:lnTo>
                    <a:pt x="156946" y="1412875"/>
                  </a:lnTo>
                  <a:lnTo>
                    <a:pt x="166458" y="1422400"/>
                  </a:lnTo>
                  <a:lnTo>
                    <a:pt x="166458" y="1396199"/>
                  </a:lnTo>
                  <a:lnTo>
                    <a:pt x="165785" y="1397000"/>
                  </a:lnTo>
                  <a:lnTo>
                    <a:pt x="153784" y="1409700"/>
                  </a:lnTo>
                  <a:lnTo>
                    <a:pt x="156019" y="1411935"/>
                  </a:lnTo>
                  <a:lnTo>
                    <a:pt x="154762" y="1421460"/>
                  </a:lnTo>
                  <a:lnTo>
                    <a:pt x="154635" y="1422400"/>
                  </a:lnTo>
                  <a:lnTo>
                    <a:pt x="156311" y="1422400"/>
                  </a:lnTo>
                  <a:lnTo>
                    <a:pt x="162572" y="1435100"/>
                  </a:lnTo>
                  <a:lnTo>
                    <a:pt x="165823" y="1447800"/>
                  </a:lnTo>
                  <a:lnTo>
                    <a:pt x="163677" y="1460538"/>
                  </a:lnTo>
                  <a:lnTo>
                    <a:pt x="150393" y="1460538"/>
                  </a:lnTo>
                  <a:lnTo>
                    <a:pt x="150571" y="1473200"/>
                  </a:lnTo>
                  <a:lnTo>
                    <a:pt x="158737" y="1473200"/>
                  </a:lnTo>
                  <a:lnTo>
                    <a:pt x="165506" y="1485938"/>
                  </a:lnTo>
                  <a:lnTo>
                    <a:pt x="159689" y="1485938"/>
                  </a:lnTo>
                  <a:lnTo>
                    <a:pt x="159689" y="2247900"/>
                  </a:lnTo>
                  <a:lnTo>
                    <a:pt x="152095" y="2247900"/>
                  </a:lnTo>
                  <a:lnTo>
                    <a:pt x="152933" y="2235200"/>
                  </a:lnTo>
                  <a:lnTo>
                    <a:pt x="144487" y="2235200"/>
                  </a:lnTo>
                  <a:lnTo>
                    <a:pt x="144094" y="2223249"/>
                  </a:lnTo>
                  <a:lnTo>
                    <a:pt x="144068" y="2222500"/>
                  </a:lnTo>
                  <a:lnTo>
                    <a:pt x="145643" y="2222500"/>
                  </a:lnTo>
                  <a:lnTo>
                    <a:pt x="149593" y="2209800"/>
                  </a:lnTo>
                  <a:lnTo>
                    <a:pt x="156311" y="2209800"/>
                  </a:lnTo>
                  <a:lnTo>
                    <a:pt x="159461" y="2222500"/>
                  </a:lnTo>
                  <a:lnTo>
                    <a:pt x="159270" y="2222500"/>
                  </a:lnTo>
                  <a:lnTo>
                    <a:pt x="158457" y="2235200"/>
                  </a:lnTo>
                  <a:lnTo>
                    <a:pt x="159689" y="2247900"/>
                  </a:lnTo>
                  <a:lnTo>
                    <a:pt x="159689" y="1485938"/>
                  </a:lnTo>
                  <a:lnTo>
                    <a:pt x="158826" y="1485938"/>
                  </a:lnTo>
                  <a:lnTo>
                    <a:pt x="157708" y="1488109"/>
                  </a:lnTo>
                  <a:lnTo>
                    <a:pt x="157708" y="1600200"/>
                  </a:lnTo>
                  <a:lnTo>
                    <a:pt x="148158" y="1600200"/>
                  </a:lnTo>
                  <a:lnTo>
                    <a:pt x="152844" y="1587715"/>
                  </a:lnTo>
                  <a:lnTo>
                    <a:pt x="152920" y="1587525"/>
                  </a:lnTo>
                  <a:lnTo>
                    <a:pt x="157708" y="1600200"/>
                  </a:lnTo>
                  <a:lnTo>
                    <a:pt x="157708" y="1488109"/>
                  </a:lnTo>
                  <a:lnTo>
                    <a:pt x="152273" y="1498600"/>
                  </a:lnTo>
                  <a:lnTo>
                    <a:pt x="148602" y="1509699"/>
                  </a:lnTo>
                  <a:lnTo>
                    <a:pt x="148602" y="1574800"/>
                  </a:lnTo>
                  <a:lnTo>
                    <a:pt x="147218" y="1587525"/>
                  </a:lnTo>
                  <a:lnTo>
                    <a:pt x="144487" y="1574800"/>
                  </a:lnTo>
                  <a:lnTo>
                    <a:pt x="148602" y="1574800"/>
                  </a:lnTo>
                  <a:lnTo>
                    <a:pt x="148602" y="1509699"/>
                  </a:lnTo>
                  <a:lnTo>
                    <a:pt x="148069" y="1511300"/>
                  </a:lnTo>
                  <a:lnTo>
                    <a:pt x="141020" y="1524000"/>
                  </a:lnTo>
                  <a:lnTo>
                    <a:pt x="125895" y="1536700"/>
                  </a:lnTo>
                  <a:lnTo>
                    <a:pt x="132905" y="1536700"/>
                  </a:lnTo>
                  <a:lnTo>
                    <a:pt x="130009" y="1549425"/>
                  </a:lnTo>
                  <a:lnTo>
                    <a:pt x="128892" y="1549425"/>
                  </a:lnTo>
                  <a:lnTo>
                    <a:pt x="141097" y="1562100"/>
                  </a:lnTo>
                  <a:lnTo>
                    <a:pt x="137718" y="1562100"/>
                  </a:lnTo>
                  <a:lnTo>
                    <a:pt x="137718" y="2209800"/>
                  </a:lnTo>
                  <a:lnTo>
                    <a:pt x="132651" y="2222500"/>
                  </a:lnTo>
                  <a:lnTo>
                    <a:pt x="131813" y="2222500"/>
                  </a:lnTo>
                  <a:lnTo>
                    <a:pt x="132651" y="2209800"/>
                  </a:lnTo>
                  <a:lnTo>
                    <a:pt x="137718" y="2209800"/>
                  </a:lnTo>
                  <a:lnTo>
                    <a:pt x="137718" y="1562100"/>
                  </a:lnTo>
                  <a:lnTo>
                    <a:pt x="112826" y="1562100"/>
                  </a:lnTo>
                  <a:lnTo>
                    <a:pt x="103085" y="1574800"/>
                  </a:lnTo>
                  <a:lnTo>
                    <a:pt x="104813" y="1574800"/>
                  </a:lnTo>
                  <a:lnTo>
                    <a:pt x="111226" y="1587525"/>
                  </a:lnTo>
                  <a:lnTo>
                    <a:pt x="106489" y="1587525"/>
                  </a:lnTo>
                  <a:lnTo>
                    <a:pt x="121678" y="1600200"/>
                  </a:lnTo>
                  <a:lnTo>
                    <a:pt x="116598" y="1600200"/>
                  </a:lnTo>
                  <a:lnTo>
                    <a:pt x="116103" y="1612925"/>
                  </a:lnTo>
                  <a:lnTo>
                    <a:pt x="92113" y="1612925"/>
                  </a:lnTo>
                  <a:lnTo>
                    <a:pt x="101384" y="1638300"/>
                  </a:lnTo>
                  <a:lnTo>
                    <a:pt x="99695" y="1638300"/>
                  </a:lnTo>
                  <a:lnTo>
                    <a:pt x="99695" y="1714500"/>
                  </a:lnTo>
                  <a:lnTo>
                    <a:pt x="87668" y="1714500"/>
                  </a:lnTo>
                  <a:lnTo>
                    <a:pt x="85344" y="1710664"/>
                  </a:lnTo>
                  <a:lnTo>
                    <a:pt x="85344" y="2451100"/>
                  </a:lnTo>
                  <a:lnTo>
                    <a:pt x="84493" y="2463800"/>
                  </a:lnTo>
                  <a:lnTo>
                    <a:pt x="70129" y="2463800"/>
                  </a:lnTo>
                  <a:lnTo>
                    <a:pt x="75196" y="2451100"/>
                  </a:lnTo>
                  <a:lnTo>
                    <a:pt x="85344" y="2451100"/>
                  </a:lnTo>
                  <a:lnTo>
                    <a:pt x="85344" y="1710664"/>
                  </a:lnTo>
                  <a:lnTo>
                    <a:pt x="79984" y="1701800"/>
                  </a:lnTo>
                  <a:lnTo>
                    <a:pt x="93103" y="1701800"/>
                  </a:lnTo>
                  <a:lnTo>
                    <a:pt x="99695" y="1714500"/>
                  </a:lnTo>
                  <a:lnTo>
                    <a:pt x="99695" y="1638300"/>
                  </a:lnTo>
                  <a:lnTo>
                    <a:pt x="98005" y="1638300"/>
                  </a:lnTo>
                  <a:lnTo>
                    <a:pt x="91300" y="1651000"/>
                  </a:lnTo>
                  <a:lnTo>
                    <a:pt x="86131" y="1651000"/>
                  </a:lnTo>
                  <a:lnTo>
                    <a:pt x="87033" y="1663700"/>
                  </a:lnTo>
                  <a:lnTo>
                    <a:pt x="76047" y="1651000"/>
                  </a:lnTo>
                  <a:lnTo>
                    <a:pt x="73228" y="1663700"/>
                  </a:lnTo>
                  <a:lnTo>
                    <a:pt x="72555" y="1676400"/>
                  </a:lnTo>
                  <a:lnTo>
                    <a:pt x="72364" y="1689100"/>
                  </a:lnTo>
                  <a:lnTo>
                    <a:pt x="70980" y="1701800"/>
                  </a:lnTo>
                  <a:lnTo>
                    <a:pt x="74358" y="1701800"/>
                  </a:lnTo>
                  <a:lnTo>
                    <a:pt x="78574" y="1714500"/>
                  </a:lnTo>
                  <a:lnTo>
                    <a:pt x="70980" y="1714500"/>
                  </a:lnTo>
                  <a:lnTo>
                    <a:pt x="64211" y="1701800"/>
                  </a:lnTo>
                  <a:lnTo>
                    <a:pt x="65608" y="1714500"/>
                  </a:lnTo>
                  <a:lnTo>
                    <a:pt x="56375" y="1714500"/>
                  </a:lnTo>
                  <a:lnTo>
                    <a:pt x="62522" y="1727200"/>
                  </a:lnTo>
                  <a:lnTo>
                    <a:pt x="56146" y="1727200"/>
                  </a:lnTo>
                  <a:lnTo>
                    <a:pt x="56502" y="1739900"/>
                  </a:lnTo>
                  <a:lnTo>
                    <a:pt x="57378" y="1751622"/>
                  </a:lnTo>
                  <a:lnTo>
                    <a:pt x="57454" y="1752600"/>
                  </a:lnTo>
                  <a:lnTo>
                    <a:pt x="65760" y="1765300"/>
                  </a:lnTo>
                  <a:lnTo>
                    <a:pt x="73494" y="1765300"/>
                  </a:lnTo>
                  <a:lnTo>
                    <a:pt x="79425" y="1778000"/>
                  </a:lnTo>
                  <a:lnTo>
                    <a:pt x="66649" y="1778000"/>
                  </a:lnTo>
                  <a:lnTo>
                    <a:pt x="61010" y="1790700"/>
                  </a:lnTo>
                  <a:lnTo>
                    <a:pt x="58305" y="1803400"/>
                  </a:lnTo>
                  <a:lnTo>
                    <a:pt x="71335" y="1803400"/>
                  </a:lnTo>
                  <a:lnTo>
                    <a:pt x="66014" y="1816100"/>
                  </a:lnTo>
                  <a:lnTo>
                    <a:pt x="55905" y="1816100"/>
                  </a:lnTo>
                  <a:lnTo>
                    <a:pt x="56781" y="1828241"/>
                  </a:lnTo>
                  <a:lnTo>
                    <a:pt x="56819" y="1828800"/>
                  </a:lnTo>
                  <a:lnTo>
                    <a:pt x="59334" y="1828800"/>
                  </a:lnTo>
                  <a:lnTo>
                    <a:pt x="64135" y="1841296"/>
                  </a:lnTo>
                  <a:lnTo>
                    <a:pt x="64236" y="1841550"/>
                  </a:lnTo>
                  <a:lnTo>
                    <a:pt x="79387" y="1841550"/>
                  </a:lnTo>
                  <a:lnTo>
                    <a:pt x="70942" y="1854250"/>
                  </a:lnTo>
                  <a:lnTo>
                    <a:pt x="65392" y="1854250"/>
                  </a:lnTo>
                  <a:lnTo>
                    <a:pt x="62738" y="1866900"/>
                  </a:lnTo>
                  <a:lnTo>
                    <a:pt x="56591" y="1866900"/>
                  </a:lnTo>
                  <a:lnTo>
                    <a:pt x="49009" y="1879600"/>
                  </a:lnTo>
                  <a:lnTo>
                    <a:pt x="41884" y="1879600"/>
                  </a:lnTo>
                  <a:lnTo>
                    <a:pt x="36944" y="1892363"/>
                  </a:lnTo>
                  <a:lnTo>
                    <a:pt x="36207" y="1892363"/>
                  </a:lnTo>
                  <a:lnTo>
                    <a:pt x="41173" y="1904428"/>
                  </a:lnTo>
                  <a:lnTo>
                    <a:pt x="41440" y="1905025"/>
                  </a:lnTo>
                  <a:lnTo>
                    <a:pt x="54076" y="1917700"/>
                  </a:lnTo>
                  <a:lnTo>
                    <a:pt x="50927" y="1930400"/>
                  </a:lnTo>
                  <a:lnTo>
                    <a:pt x="41122" y="1917700"/>
                  </a:lnTo>
                  <a:lnTo>
                    <a:pt x="34645" y="1917700"/>
                  </a:lnTo>
                  <a:lnTo>
                    <a:pt x="42722" y="1930400"/>
                  </a:lnTo>
                  <a:lnTo>
                    <a:pt x="40982" y="1943100"/>
                  </a:lnTo>
                  <a:lnTo>
                    <a:pt x="37973" y="1955800"/>
                  </a:lnTo>
                  <a:lnTo>
                    <a:pt x="42252" y="1955800"/>
                  </a:lnTo>
                  <a:lnTo>
                    <a:pt x="23495" y="1968512"/>
                  </a:lnTo>
                  <a:lnTo>
                    <a:pt x="22186" y="1981200"/>
                  </a:lnTo>
                  <a:lnTo>
                    <a:pt x="23596" y="1992985"/>
                  </a:lnTo>
                  <a:lnTo>
                    <a:pt x="23710" y="1993900"/>
                  </a:lnTo>
                  <a:lnTo>
                    <a:pt x="13487" y="2006650"/>
                  </a:lnTo>
                  <a:lnTo>
                    <a:pt x="23672" y="2006650"/>
                  </a:lnTo>
                  <a:lnTo>
                    <a:pt x="26619" y="2019300"/>
                  </a:lnTo>
                  <a:lnTo>
                    <a:pt x="29578" y="2019300"/>
                  </a:lnTo>
                  <a:lnTo>
                    <a:pt x="31242" y="2032000"/>
                  </a:lnTo>
                  <a:lnTo>
                    <a:pt x="30213" y="2044700"/>
                  </a:lnTo>
                  <a:lnTo>
                    <a:pt x="26962" y="2057400"/>
                  </a:lnTo>
                  <a:lnTo>
                    <a:pt x="21971" y="2070100"/>
                  </a:lnTo>
                  <a:lnTo>
                    <a:pt x="16040" y="2082800"/>
                  </a:lnTo>
                  <a:lnTo>
                    <a:pt x="10033" y="2095500"/>
                  </a:lnTo>
                  <a:lnTo>
                    <a:pt x="4508" y="2095500"/>
                  </a:lnTo>
                  <a:lnTo>
                    <a:pt x="0" y="2108200"/>
                  </a:lnTo>
                  <a:lnTo>
                    <a:pt x="5994" y="2120900"/>
                  </a:lnTo>
                  <a:lnTo>
                    <a:pt x="20701" y="2120900"/>
                  </a:lnTo>
                  <a:lnTo>
                    <a:pt x="31610" y="2133600"/>
                  </a:lnTo>
                  <a:lnTo>
                    <a:pt x="7607" y="2133600"/>
                  </a:lnTo>
                  <a:lnTo>
                    <a:pt x="16535" y="2146300"/>
                  </a:lnTo>
                  <a:lnTo>
                    <a:pt x="16903" y="2171700"/>
                  </a:lnTo>
                  <a:lnTo>
                    <a:pt x="16637" y="2184400"/>
                  </a:lnTo>
                  <a:lnTo>
                    <a:pt x="23622" y="2209647"/>
                  </a:lnTo>
                  <a:lnTo>
                    <a:pt x="23660" y="2209800"/>
                  </a:lnTo>
                  <a:lnTo>
                    <a:pt x="14363" y="2209800"/>
                  </a:lnTo>
                  <a:lnTo>
                    <a:pt x="14363" y="2197100"/>
                  </a:lnTo>
                  <a:lnTo>
                    <a:pt x="8763" y="2209647"/>
                  </a:lnTo>
                  <a:lnTo>
                    <a:pt x="8699" y="2209800"/>
                  </a:lnTo>
                  <a:lnTo>
                    <a:pt x="10248" y="2209800"/>
                  </a:lnTo>
                  <a:lnTo>
                    <a:pt x="16383" y="2222500"/>
                  </a:lnTo>
                  <a:lnTo>
                    <a:pt x="8521" y="2222500"/>
                  </a:lnTo>
                  <a:lnTo>
                    <a:pt x="13208" y="2235200"/>
                  </a:lnTo>
                  <a:lnTo>
                    <a:pt x="8445" y="2235200"/>
                  </a:lnTo>
                  <a:lnTo>
                    <a:pt x="9842" y="2247900"/>
                  </a:lnTo>
                  <a:lnTo>
                    <a:pt x="21120" y="2247900"/>
                  </a:lnTo>
                  <a:lnTo>
                    <a:pt x="18846" y="2260600"/>
                  </a:lnTo>
                  <a:lnTo>
                    <a:pt x="22199" y="2273300"/>
                  </a:lnTo>
                  <a:lnTo>
                    <a:pt x="25742" y="2273300"/>
                  </a:lnTo>
                  <a:lnTo>
                    <a:pt x="24968" y="2285314"/>
                  </a:lnTo>
                  <a:lnTo>
                    <a:pt x="24930" y="2286000"/>
                  </a:lnTo>
                  <a:lnTo>
                    <a:pt x="22301" y="2286000"/>
                  </a:lnTo>
                  <a:lnTo>
                    <a:pt x="18059" y="2298700"/>
                  </a:lnTo>
                  <a:lnTo>
                    <a:pt x="20637" y="2298700"/>
                  </a:lnTo>
                  <a:lnTo>
                    <a:pt x="27889" y="2311400"/>
                  </a:lnTo>
                  <a:lnTo>
                    <a:pt x="10147" y="2311400"/>
                  </a:lnTo>
                  <a:lnTo>
                    <a:pt x="10883" y="2322601"/>
                  </a:lnTo>
                  <a:lnTo>
                    <a:pt x="10985" y="2324100"/>
                  </a:lnTo>
                  <a:lnTo>
                    <a:pt x="28727" y="2324100"/>
                  </a:lnTo>
                  <a:lnTo>
                    <a:pt x="19977" y="2336800"/>
                  </a:lnTo>
                  <a:lnTo>
                    <a:pt x="25882" y="2336800"/>
                  </a:lnTo>
                  <a:lnTo>
                    <a:pt x="30035" y="2349500"/>
                  </a:lnTo>
                  <a:lnTo>
                    <a:pt x="16052" y="2349500"/>
                  </a:lnTo>
                  <a:lnTo>
                    <a:pt x="26060" y="2374900"/>
                  </a:lnTo>
                  <a:lnTo>
                    <a:pt x="34645" y="2387600"/>
                  </a:lnTo>
                  <a:lnTo>
                    <a:pt x="41960" y="2400300"/>
                  </a:lnTo>
                  <a:lnTo>
                    <a:pt x="48158" y="2413000"/>
                  </a:lnTo>
                  <a:lnTo>
                    <a:pt x="36766" y="2400300"/>
                  </a:lnTo>
                  <a:lnTo>
                    <a:pt x="33693" y="2400300"/>
                  </a:lnTo>
                  <a:lnTo>
                    <a:pt x="30454" y="2387600"/>
                  </a:lnTo>
                  <a:lnTo>
                    <a:pt x="18592" y="2387600"/>
                  </a:lnTo>
                  <a:lnTo>
                    <a:pt x="28663" y="2400300"/>
                  </a:lnTo>
                  <a:lnTo>
                    <a:pt x="38976" y="2413000"/>
                  </a:lnTo>
                  <a:lnTo>
                    <a:pt x="46278" y="2413000"/>
                  </a:lnTo>
                  <a:lnTo>
                    <a:pt x="47320" y="2425700"/>
                  </a:lnTo>
                  <a:lnTo>
                    <a:pt x="44818" y="2438222"/>
                  </a:lnTo>
                  <a:lnTo>
                    <a:pt x="44780" y="2438400"/>
                  </a:lnTo>
                  <a:lnTo>
                    <a:pt x="36334" y="2425700"/>
                  </a:lnTo>
                  <a:lnTo>
                    <a:pt x="32105" y="2425700"/>
                  </a:lnTo>
                  <a:lnTo>
                    <a:pt x="37401" y="2438222"/>
                  </a:lnTo>
                  <a:lnTo>
                    <a:pt x="37477" y="2438412"/>
                  </a:lnTo>
                  <a:lnTo>
                    <a:pt x="38874" y="2451100"/>
                  </a:lnTo>
                  <a:lnTo>
                    <a:pt x="40906" y="2463800"/>
                  </a:lnTo>
                  <a:lnTo>
                    <a:pt x="41465" y="2464790"/>
                  </a:lnTo>
                  <a:lnTo>
                    <a:pt x="42176" y="2475407"/>
                  </a:lnTo>
                  <a:lnTo>
                    <a:pt x="42252" y="2476500"/>
                  </a:lnTo>
                  <a:lnTo>
                    <a:pt x="45631" y="2476500"/>
                  </a:lnTo>
                  <a:lnTo>
                    <a:pt x="44272" y="2469680"/>
                  </a:lnTo>
                  <a:lnTo>
                    <a:pt x="47536" y="2475407"/>
                  </a:lnTo>
                  <a:lnTo>
                    <a:pt x="58915" y="2463800"/>
                  </a:lnTo>
                  <a:lnTo>
                    <a:pt x="71297" y="2476500"/>
                  </a:lnTo>
                  <a:lnTo>
                    <a:pt x="74942" y="2476500"/>
                  </a:lnTo>
                  <a:lnTo>
                    <a:pt x="69926" y="2489200"/>
                  </a:lnTo>
                  <a:lnTo>
                    <a:pt x="43091" y="2489200"/>
                  </a:lnTo>
                  <a:lnTo>
                    <a:pt x="49212" y="2501900"/>
                  </a:lnTo>
                  <a:lnTo>
                    <a:pt x="48158" y="2501900"/>
                  </a:lnTo>
                  <a:lnTo>
                    <a:pt x="56197" y="2514625"/>
                  </a:lnTo>
                  <a:lnTo>
                    <a:pt x="59169" y="2514625"/>
                  </a:lnTo>
                  <a:lnTo>
                    <a:pt x="63360" y="2514625"/>
                  </a:lnTo>
                  <a:lnTo>
                    <a:pt x="61658" y="2519756"/>
                  </a:lnTo>
                  <a:lnTo>
                    <a:pt x="65328" y="2527300"/>
                  </a:lnTo>
                  <a:lnTo>
                    <a:pt x="74993" y="2540000"/>
                  </a:lnTo>
                  <a:lnTo>
                    <a:pt x="82435" y="2540000"/>
                  </a:lnTo>
                  <a:lnTo>
                    <a:pt x="81991" y="2551785"/>
                  </a:lnTo>
                  <a:lnTo>
                    <a:pt x="81965" y="2552700"/>
                  </a:lnTo>
                  <a:lnTo>
                    <a:pt x="67170" y="2552700"/>
                  </a:lnTo>
                  <a:lnTo>
                    <a:pt x="64376" y="2565400"/>
                  </a:lnTo>
                  <a:lnTo>
                    <a:pt x="74599" y="2565400"/>
                  </a:lnTo>
                  <a:lnTo>
                    <a:pt x="79527" y="2578100"/>
                  </a:lnTo>
                  <a:lnTo>
                    <a:pt x="73507" y="2578100"/>
                  </a:lnTo>
                  <a:lnTo>
                    <a:pt x="79438" y="2590812"/>
                  </a:lnTo>
                  <a:lnTo>
                    <a:pt x="86182" y="2578100"/>
                  </a:lnTo>
                  <a:lnTo>
                    <a:pt x="95084" y="2590812"/>
                  </a:lnTo>
                  <a:lnTo>
                    <a:pt x="102768" y="2578100"/>
                  </a:lnTo>
                  <a:lnTo>
                    <a:pt x="107454" y="2578100"/>
                  </a:lnTo>
                  <a:lnTo>
                    <a:pt x="107302" y="2590812"/>
                  </a:lnTo>
                  <a:lnTo>
                    <a:pt x="108127" y="2590812"/>
                  </a:lnTo>
                  <a:lnTo>
                    <a:pt x="97167" y="2603500"/>
                  </a:lnTo>
                  <a:lnTo>
                    <a:pt x="111531" y="2603500"/>
                  </a:lnTo>
                  <a:lnTo>
                    <a:pt x="107302" y="2616200"/>
                  </a:lnTo>
                  <a:lnTo>
                    <a:pt x="93052" y="2616200"/>
                  </a:lnTo>
                  <a:lnTo>
                    <a:pt x="97028" y="2628900"/>
                  </a:lnTo>
                  <a:lnTo>
                    <a:pt x="101396" y="2628900"/>
                  </a:lnTo>
                  <a:lnTo>
                    <a:pt x="101396" y="2641600"/>
                  </a:lnTo>
                  <a:lnTo>
                    <a:pt x="98856" y="2641600"/>
                  </a:lnTo>
                  <a:lnTo>
                    <a:pt x="99352" y="2654300"/>
                  </a:lnTo>
                  <a:lnTo>
                    <a:pt x="103403" y="2654300"/>
                  </a:lnTo>
                  <a:lnTo>
                    <a:pt x="107302" y="2667000"/>
                  </a:lnTo>
                  <a:lnTo>
                    <a:pt x="97802" y="2679700"/>
                  </a:lnTo>
                  <a:lnTo>
                    <a:pt x="94627" y="2667000"/>
                  </a:lnTo>
                  <a:lnTo>
                    <a:pt x="84493" y="2667000"/>
                  </a:lnTo>
                  <a:lnTo>
                    <a:pt x="92075" y="2679700"/>
                  </a:lnTo>
                  <a:lnTo>
                    <a:pt x="102031" y="2692400"/>
                  </a:lnTo>
                  <a:lnTo>
                    <a:pt x="110401" y="2705100"/>
                  </a:lnTo>
                  <a:lnTo>
                    <a:pt x="113220" y="2717800"/>
                  </a:lnTo>
                  <a:lnTo>
                    <a:pt x="114909" y="2705100"/>
                  </a:lnTo>
                  <a:lnTo>
                    <a:pt x="125425" y="2705100"/>
                  </a:lnTo>
                  <a:lnTo>
                    <a:pt x="121666" y="2717800"/>
                  </a:lnTo>
                  <a:lnTo>
                    <a:pt x="115392" y="2717800"/>
                  </a:lnTo>
                  <a:lnTo>
                    <a:pt x="118287" y="2730500"/>
                  </a:lnTo>
                  <a:lnTo>
                    <a:pt x="106578" y="2730500"/>
                  </a:lnTo>
                  <a:lnTo>
                    <a:pt x="112064" y="2743200"/>
                  </a:lnTo>
                  <a:lnTo>
                    <a:pt x="120230" y="2755900"/>
                  </a:lnTo>
                  <a:lnTo>
                    <a:pt x="121678" y="2755900"/>
                  </a:lnTo>
                  <a:lnTo>
                    <a:pt x="119557" y="2768600"/>
                  </a:lnTo>
                  <a:lnTo>
                    <a:pt x="120243" y="2781300"/>
                  </a:lnTo>
                  <a:lnTo>
                    <a:pt x="137718" y="2781300"/>
                  </a:lnTo>
                  <a:lnTo>
                    <a:pt x="128790" y="2794000"/>
                  </a:lnTo>
                  <a:lnTo>
                    <a:pt x="127063" y="2794000"/>
                  </a:lnTo>
                  <a:lnTo>
                    <a:pt x="130238" y="2806700"/>
                  </a:lnTo>
                  <a:lnTo>
                    <a:pt x="136029" y="2806700"/>
                  </a:lnTo>
                  <a:lnTo>
                    <a:pt x="142265" y="2819400"/>
                  </a:lnTo>
                  <a:lnTo>
                    <a:pt x="146596" y="2819400"/>
                  </a:lnTo>
                  <a:lnTo>
                    <a:pt x="146494" y="2832100"/>
                  </a:lnTo>
                  <a:lnTo>
                    <a:pt x="131813" y="2832100"/>
                  </a:lnTo>
                  <a:lnTo>
                    <a:pt x="142798" y="2844800"/>
                  </a:lnTo>
                  <a:lnTo>
                    <a:pt x="151244" y="2844800"/>
                  </a:lnTo>
                  <a:lnTo>
                    <a:pt x="147866" y="2857500"/>
                  </a:lnTo>
                  <a:lnTo>
                    <a:pt x="152895" y="2844800"/>
                  </a:lnTo>
                  <a:lnTo>
                    <a:pt x="153720" y="2844800"/>
                  </a:lnTo>
                  <a:lnTo>
                    <a:pt x="158000" y="2832100"/>
                  </a:lnTo>
                  <a:lnTo>
                    <a:pt x="172364" y="2832100"/>
                  </a:lnTo>
                  <a:lnTo>
                    <a:pt x="173215" y="2844800"/>
                  </a:lnTo>
                  <a:lnTo>
                    <a:pt x="159689" y="2844800"/>
                  </a:lnTo>
                  <a:lnTo>
                    <a:pt x="154571" y="2857500"/>
                  </a:lnTo>
                  <a:lnTo>
                    <a:pt x="179971" y="2857500"/>
                  </a:lnTo>
                  <a:lnTo>
                    <a:pt x="179971" y="2870200"/>
                  </a:lnTo>
                  <a:lnTo>
                    <a:pt x="155575" y="2870200"/>
                  </a:lnTo>
                  <a:lnTo>
                    <a:pt x="161378" y="2882900"/>
                  </a:lnTo>
                  <a:lnTo>
                    <a:pt x="155473" y="2882900"/>
                  </a:lnTo>
                  <a:lnTo>
                    <a:pt x="152095" y="2895600"/>
                  </a:lnTo>
                  <a:lnTo>
                    <a:pt x="137718" y="2895600"/>
                  </a:lnTo>
                  <a:lnTo>
                    <a:pt x="134340" y="2908300"/>
                  </a:lnTo>
                  <a:lnTo>
                    <a:pt x="156311" y="2908300"/>
                  </a:lnTo>
                  <a:lnTo>
                    <a:pt x="147866" y="2921000"/>
                  </a:lnTo>
                  <a:lnTo>
                    <a:pt x="158775" y="2921000"/>
                  </a:lnTo>
                  <a:lnTo>
                    <a:pt x="158216" y="2933700"/>
                  </a:lnTo>
                  <a:lnTo>
                    <a:pt x="161378" y="2933700"/>
                  </a:lnTo>
                  <a:lnTo>
                    <a:pt x="165328" y="2942158"/>
                  </a:lnTo>
                  <a:lnTo>
                    <a:pt x="169824" y="2933700"/>
                  </a:lnTo>
                  <a:lnTo>
                    <a:pt x="172364" y="2933700"/>
                  </a:lnTo>
                  <a:lnTo>
                    <a:pt x="174053" y="2946400"/>
                  </a:lnTo>
                  <a:lnTo>
                    <a:pt x="174904" y="2946400"/>
                  </a:lnTo>
                  <a:lnTo>
                    <a:pt x="179971" y="2933700"/>
                  </a:lnTo>
                  <a:lnTo>
                    <a:pt x="186728" y="2933700"/>
                  </a:lnTo>
                  <a:lnTo>
                    <a:pt x="194335" y="2946400"/>
                  </a:lnTo>
                  <a:lnTo>
                    <a:pt x="193763" y="2946400"/>
                  </a:lnTo>
                  <a:lnTo>
                    <a:pt x="191058" y="2959100"/>
                  </a:lnTo>
                  <a:lnTo>
                    <a:pt x="188518" y="2959100"/>
                  </a:lnTo>
                  <a:lnTo>
                    <a:pt x="188417" y="2971800"/>
                  </a:lnTo>
                  <a:lnTo>
                    <a:pt x="158851" y="2971800"/>
                  </a:lnTo>
                  <a:lnTo>
                    <a:pt x="164731" y="2984500"/>
                  </a:lnTo>
                  <a:lnTo>
                    <a:pt x="158851" y="2984500"/>
                  </a:lnTo>
                  <a:lnTo>
                    <a:pt x="162255" y="2997200"/>
                  </a:lnTo>
                  <a:lnTo>
                    <a:pt x="166420" y="2997200"/>
                  </a:lnTo>
                  <a:lnTo>
                    <a:pt x="162229" y="3009900"/>
                  </a:lnTo>
                  <a:lnTo>
                    <a:pt x="155994" y="3009900"/>
                  </a:lnTo>
                  <a:lnTo>
                    <a:pt x="149694" y="3022600"/>
                  </a:lnTo>
                  <a:lnTo>
                    <a:pt x="155257" y="3022600"/>
                  </a:lnTo>
                  <a:lnTo>
                    <a:pt x="153352" y="3035300"/>
                  </a:lnTo>
                  <a:lnTo>
                    <a:pt x="159842" y="3035300"/>
                  </a:lnTo>
                  <a:lnTo>
                    <a:pt x="163182" y="3048000"/>
                  </a:lnTo>
                  <a:lnTo>
                    <a:pt x="185889" y="3048000"/>
                  </a:lnTo>
                  <a:lnTo>
                    <a:pt x="163080" y="3060700"/>
                  </a:lnTo>
                  <a:lnTo>
                    <a:pt x="177431" y="3060700"/>
                  </a:lnTo>
                  <a:lnTo>
                    <a:pt x="162229" y="3073400"/>
                  </a:lnTo>
                  <a:lnTo>
                    <a:pt x="179933" y="3073400"/>
                  </a:lnTo>
                  <a:lnTo>
                    <a:pt x="184937" y="3086100"/>
                  </a:lnTo>
                  <a:lnTo>
                    <a:pt x="169684" y="3086100"/>
                  </a:lnTo>
                  <a:lnTo>
                    <a:pt x="159689" y="3098800"/>
                  </a:lnTo>
                  <a:lnTo>
                    <a:pt x="175006" y="3098800"/>
                  </a:lnTo>
                  <a:lnTo>
                    <a:pt x="186702" y="3111512"/>
                  </a:lnTo>
                  <a:lnTo>
                    <a:pt x="192963" y="3111512"/>
                  </a:lnTo>
                  <a:lnTo>
                    <a:pt x="194691" y="3124200"/>
                  </a:lnTo>
                  <a:lnTo>
                    <a:pt x="183680" y="3124200"/>
                  </a:lnTo>
                  <a:lnTo>
                    <a:pt x="190957" y="3136900"/>
                  </a:lnTo>
                  <a:lnTo>
                    <a:pt x="201942" y="3124200"/>
                  </a:lnTo>
                  <a:lnTo>
                    <a:pt x="200253" y="3136900"/>
                  </a:lnTo>
                  <a:lnTo>
                    <a:pt x="226441" y="3136900"/>
                  </a:lnTo>
                  <a:lnTo>
                    <a:pt x="231508" y="3149600"/>
                  </a:lnTo>
                  <a:lnTo>
                    <a:pt x="226364" y="3149600"/>
                  </a:lnTo>
                  <a:lnTo>
                    <a:pt x="226021" y="3162300"/>
                  </a:lnTo>
                  <a:lnTo>
                    <a:pt x="225679" y="3162300"/>
                  </a:lnTo>
                  <a:lnTo>
                    <a:pt x="213766" y="3175000"/>
                  </a:lnTo>
                  <a:lnTo>
                    <a:pt x="234251" y="3175000"/>
                  </a:lnTo>
                  <a:lnTo>
                    <a:pt x="239433" y="3187700"/>
                  </a:lnTo>
                  <a:lnTo>
                    <a:pt x="243332" y="3187700"/>
                  </a:lnTo>
                  <a:lnTo>
                    <a:pt x="237426" y="3200400"/>
                  </a:lnTo>
                  <a:lnTo>
                    <a:pt x="254635" y="3200400"/>
                  </a:lnTo>
                  <a:lnTo>
                    <a:pt x="245249" y="3213100"/>
                  </a:lnTo>
                  <a:lnTo>
                    <a:pt x="255574" y="3213100"/>
                  </a:lnTo>
                  <a:lnTo>
                    <a:pt x="247561" y="3225800"/>
                  </a:lnTo>
                  <a:lnTo>
                    <a:pt x="259080" y="3213100"/>
                  </a:lnTo>
                  <a:lnTo>
                    <a:pt x="258279" y="3213100"/>
                  </a:lnTo>
                  <a:lnTo>
                    <a:pt x="266153" y="3200400"/>
                  </a:lnTo>
                  <a:lnTo>
                    <a:pt x="259080" y="3213100"/>
                  </a:lnTo>
                  <a:lnTo>
                    <a:pt x="261721" y="3213100"/>
                  </a:lnTo>
                  <a:lnTo>
                    <a:pt x="262775" y="3225800"/>
                  </a:lnTo>
                  <a:lnTo>
                    <a:pt x="269532" y="3213100"/>
                  </a:lnTo>
                  <a:lnTo>
                    <a:pt x="262826" y="3225800"/>
                  </a:lnTo>
                  <a:lnTo>
                    <a:pt x="257073" y="3225800"/>
                  </a:lnTo>
                  <a:lnTo>
                    <a:pt x="254800" y="3238500"/>
                  </a:lnTo>
                  <a:lnTo>
                    <a:pt x="260057" y="3238500"/>
                  </a:lnTo>
                  <a:lnTo>
                    <a:pt x="252628" y="3251200"/>
                  </a:lnTo>
                  <a:lnTo>
                    <a:pt x="285584" y="3251200"/>
                  </a:lnTo>
                  <a:lnTo>
                    <a:pt x="290855" y="3263925"/>
                  </a:lnTo>
                  <a:lnTo>
                    <a:pt x="303707" y="3263925"/>
                  </a:lnTo>
                  <a:lnTo>
                    <a:pt x="309803" y="3251352"/>
                  </a:lnTo>
                  <a:lnTo>
                    <a:pt x="309880" y="3251200"/>
                  </a:lnTo>
                  <a:lnTo>
                    <a:pt x="319379" y="3251200"/>
                  </a:lnTo>
                  <a:lnTo>
                    <a:pt x="315328" y="3263392"/>
                  </a:lnTo>
                  <a:lnTo>
                    <a:pt x="315252" y="3263595"/>
                  </a:lnTo>
                  <a:lnTo>
                    <a:pt x="315150" y="3263925"/>
                  </a:lnTo>
                  <a:lnTo>
                    <a:pt x="323507" y="3263925"/>
                  </a:lnTo>
                  <a:lnTo>
                    <a:pt x="325297" y="3276600"/>
                  </a:lnTo>
                  <a:lnTo>
                    <a:pt x="303326" y="3276600"/>
                  </a:lnTo>
                  <a:lnTo>
                    <a:pt x="305816" y="3264154"/>
                  </a:lnTo>
                  <a:lnTo>
                    <a:pt x="305866" y="3263925"/>
                  </a:lnTo>
                  <a:lnTo>
                    <a:pt x="305663" y="3264154"/>
                  </a:lnTo>
                  <a:lnTo>
                    <a:pt x="296100" y="3276600"/>
                  </a:lnTo>
                  <a:lnTo>
                    <a:pt x="292087" y="3276600"/>
                  </a:lnTo>
                  <a:lnTo>
                    <a:pt x="281355" y="3289300"/>
                  </a:lnTo>
                  <a:lnTo>
                    <a:pt x="293954" y="3289300"/>
                  </a:lnTo>
                  <a:lnTo>
                    <a:pt x="296570" y="3302000"/>
                  </a:lnTo>
                  <a:lnTo>
                    <a:pt x="302983" y="3302000"/>
                  </a:lnTo>
                  <a:lnTo>
                    <a:pt x="307975" y="3289300"/>
                  </a:lnTo>
                  <a:lnTo>
                    <a:pt x="324269" y="3289300"/>
                  </a:lnTo>
                  <a:lnTo>
                    <a:pt x="314731" y="3302000"/>
                  </a:lnTo>
                  <a:lnTo>
                    <a:pt x="305841" y="3314700"/>
                  </a:lnTo>
                  <a:lnTo>
                    <a:pt x="338823" y="3314700"/>
                  </a:lnTo>
                  <a:lnTo>
                    <a:pt x="320230" y="3327400"/>
                  </a:lnTo>
                  <a:lnTo>
                    <a:pt x="346417" y="3327400"/>
                  </a:lnTo>
                  <a:lnTo>
                    <a:pt x="332054" y="3340100"/>
                  </a:lnTo>
                  <a:lnTo>
                    <a:pt x="339864" y="3340100"/>
                  </a:lnTo>
                  <a:lnTo>
                    <a:pt x="349592" y="3352939"/>
                  </a:lnTo>
                  <a:lnTo>
                    <a:pt x="362407" y="3352939"/>
                  </a:lnTo>
                  <a:lnTo>
                    <a:pt x="356552" y="3365500"/>
                  </a:lnTo>
                  <a:lnTo>
                    <a:pt x="354025" y="3365500"/>
                  </a:lnTo>
                  <a:lnTo>
                    <a:pt x="363474" y="3378212"/>
                  </a:lnTo>
                  <a:lnTo>
                    <a:pt x="368706" y="3378212"/>
                  </a:lnTo>
                  <a:lnTo>
                    <a:pt x="371259" y="3390900"/>
                  </a:lnTo>
                  <a:lnTo>
                    <a:pt x="372618" y="3403600"/>
                  </a:lnTo>
                  <a:lnTo>
                    <a:pt x="389509" y="3403600"/>
                  </a:lnTo>
                  <a:lnTo>
                    <a:pt x="384441" y="3416300"/>
                  </a:lnTo>
                  <a:lnTo>
                    <a:pt x="385394" y="3416300"/>
                  </a:lnTo>
                  <a:lnTo>
                    <a:pt x="390207" y="3403600"/>
                  </a:lnTo>
                  <a:lnTo>
                    <a:pt x="397967" y="3403600"/>
                  </a:lnTo>
                  <a:lnTo>
                    <a:pt x="391198" y="3416300"/>
                  </a:lnTo>
                  <a:lnTo>
                    <a:pt x="412013" y="3416300"/>
                  </a:lnTo>
                  <a:lnTo>
                    <a:pt x="420230" y="3429000"/>
                  </a:lnTo>
                  <a:lnTo>
                    <a:pt x="420776" y="3429000"/>
                  </a:lnTo>
                  <a:lnTo>
                    <a:pt x="415696" y="3441700"/>
                  </a:lnTo>
                  <a:lnTo>
                    <a:pt x="420712" y="3441700"/>
                  </a:lnTo>
                  <a:lnTo>
                    <a:pt x="430491" y="3429000"/>
                  </a:lnTo>
                  <a:lnTo>
                    <a:pt x="440207" y="3429000"/>
                  </a:lnTo>
                  <a:lnTo>
                    <a:pt x="436829" y="3441700"/>
                  </a:lnTo>
                  <a:lnTo>
                    <a:pt x="444754" y="3441700"/>
                  </a:lnTo>
                  <a:lnTo>
                    <a:pt x="449783" y="3454400"/>
                  </a:lnTo>
                  <a:lnTo>
                    <a:pt x="458597" y="3454400"/>
                  </a:lnTo>
                  <a:lnTo>
                    <a:pt x="461429" y="3467100"/>
                  </a:lnTo>
                  <a:lnTo>
                    <a:pt x="462534" y="3467100"/>
                  </a:lnTo>
                  <a:lnTo>
                    <a:pt x="461352" y="3479584"/>
                  </a:lnTo>
                  <a:lnTo>
                    <a:pt x="461327" y="3479800"/>
                  </a:lnTo>
                  <a:lnTo>
                    <a:pt x="474103" y="3479800"/>
                  </a:lnTo>
                  <a:lnTo>
                    <a:pt x="478790" y="3492500"/>
                  </a:lnTo>
                  <a:lnTo>
                    <a:pt x="490054" y="3479800"/>
                  </a:lnTo>
                  <a:lnTo>
                    <a:pt x="487718" y="3492500"/>
                  </a:lnTo>
                  <a:lnTo>
                    <a:pt x="485305" y="3492500"/>
                  </a:lnTo>
                  <a:lnTo>
                    <a:pt x="484009" y="3505238"/>
                  </a:lnTo>
                  <a:lnTo>
                    <a:pt x="484987" y="3517900"/>
                  </a:lnTo>
                  <a:lnTo>
                    <a:pt x="494804" y="3517900"/>
                  </a:lnTo>
                  <a:lnTo>
                    <a:pt x="501954" y="3505238"/>
                  </a:lnTo>
                  <a:lnTo>
                    <a:pt x="507758" y="3505238"/>
                  </a:lnTo>
                  <a:lnTo>
                    <a:pt x="497649" y="3517900"/>
                  </a:lnTo>
                  <a:lnTo>
                    <a:pt x="513664" y="3505238"/>
                  </a:lnTo>
                  <a:lnTo>
                    <a:pt x="504418" y="3530600"/>
                  </a:lnTo>
                  <a:lnTo>
                    <a:pt x="510336" y="3530600"/>
                  </a:lnTo>
                  <a:lnTo>
                    <a:pt x="509549" y="3518827"/>
                  </a:lnTo>
                  <a:lnTo>
                    <a:pt x="509498" y="3517900"/>
                  </a:lnTo>
                  <a:lnTo>
                    <a:pt x="521639" y="3517900"/>
                  </a:lnTo>
                  <a:lnTo>
                    <a:pt x="520039" y="3530600"/>
                  </a:lnTo>
                  <a:lnTo>
                    <a:pt x="517093" y="3543300"/>
                  </a:lnTo>
                  <a:lnTo>
                    <a:pt x="532561" y="3543300"/>
                  </a:lnTo>
                  <a:lnTo>
                    <a:pt x="529983" y="3556000"/>
                  </a:lnTo>
                  <a:lnTo>
                    <a:pt x="534835" y="3556000"/>
                  </a:lnTo>
                  <a:lnTo>
                    <a:pt x="539902" y="3543300"/>
                  </a:lnTo>
                  <a:lnTo>
                    <a:pt x="542442" y="3543300"/>
                  </a:lnTo>
                  <a:lnTo>
                    <a:pt x="539902" y="3556000"/>
                  </a:lnTo>
                  <a:lnTo>
                    <a:pt x="555967" y="3556000"/>
                  </a:lnTo>
                  <a:lnTo>
                    <a:pt x="548360" y="3568700"/>
                  </a:lnTo>
                  <a:lnTo>
                    <a:pt x="556069" y="3568700"/>
                  </a:lnTo>
                  <a:lnTo>
                    <a:pt x="565683" y="3581400"/>
                  </a:lnTo>
                  <a:lnTo>
                    <a:pt x="586346" y="3581400"/>
                  </a:lnTo>
                  <a:lnTo>
                    <a:pt x="590080" y="3568700"/>
                  </a:lnTo>
                  <a:lnTo>
                    <a:pt x="594918" y="3556000"/>
                  </a:lnTo>
                  <a:lnTo>
                    <a:pt x="599046" y="3556000"/>
                  </a:lnTo>
                  <a:lnTo>
                    <a:pt x="595249" y="3568700"/>
                  </a:lnTo>
                  <a:lnTo>
                    <a:pt x="597154" y="3568700"/>
                  </a:lnTo>
                  <a:lnTo>
                    <a:pt x="602424" y="3556000"/>
                  </a:lnTo>
                  <a:lnTo>
                    <a:pt x="602716" y="3568700"/>
                  </a:lnTo>
                  <a:lnTo>
                    <a:pt x="599681" y="3568700"/>
                  </a:lnTo>
                  <a:lnTo>
                    <a:pt x="595071" y="3581400"/>
                  </a:lnTo>
                  <a:lnTo>
                    <a:pt x="593979" y="3581400"/>
                  </a:lnTo>
                  <a:lnTo>
                    <a:pt x="590600" y="3594100"/>
                  </a:lnTo>
                  <a:lnTo>
                    <a:pt x="595464" y="3594100"/>
                  </a:lnTo>
                  <a:lnTo>
                    <a:pt x="597725" y="3606800"/>
                  </a:lnTo>
                  <a:lnTo>
                    <a:pt x="604126" y="3594100"/>
                  </a:lnTo>
                  <a:lnTo>
                    <a:pt x="602424" y="3606800"/>
                  </a:lnTo>
                  <a:lnTo>
                    <a:pt x="638111" y="3606800"/>
                  </a:lnTo>
                  <a:lnTo>
                    <a:pt x="641819" y="3594100"/>
                  </a:lnTo>
                  <a:lnTo>
                    <a:pt x="654329" y="3594100"/>
                  </a:lnTo>
                  <a:lnTo>
                    <a:pt x="658304" y="3606800"/>
                  </a:lnTo>
                  <a:lnTo>
                    <a:pt x="663067" y="3606800"/>
                  </a:lnTo>
                  <a:lnTo>
                    <a:pt x="669175" y="3619500"/>
                  </a:lnTo>
                  <a:lnTo>
                    <a:pt x="674243" y="3606800"/>
                  </a:lnTo>
                  <a:lnTo>
                    <a:pt x="678688" y="3606800"/>
                  </a:lnTo>
                  <a:lnTo>
                    <a:pt x="681850" y="3594100"/>
                  </a:lnTo>
                  <a:lnTo>
                    <a:pt x="680732" y="3606800"/>
                  </a:lnTo>
                  <a:lnTo>
                    <a:pt x="681748" y="3606800"/>
                  </a:lnTo>
                  <a:lnTo>
                    <a:pt x="681977" y="3619500"/>
                  </a:lnTo>
                  <a:lnTo>
                    <a:pt x="711428" y="3619500"/>
                  </a:lnTo>
                  <a:lnTo>
                    <a:pt x="711428" y="3606800"/>
                  </a:lnTo>
                  <a:lnTo>
                    <a:pt x="717346" y="3606800"/>
                  </a:lnTo>
                  <a:lnTo>
                    <a:pt x="714819" y="3619500"/>
                  </a:lnTo>
                  <a:lnTo>
                    <a:pt x="727379" y="3619500"/>
                  </a:lnTo>
                  <a:lnTo>
                    <a:pt x="732624" y="3632200"/>
                  </a:lnTo>
                  <a:lnTo>
                    <a:pt x="737628" y="3632200"/>
                  </a:lnTo>
                  <a:lnTo>
                    <a:pt x="742759" y="3644900"/>
                  </a:lnTo>
                  <a:lnTo>
                    <a:pt x="766368" y="3644900"/>
                  </a:lnTo>
                  <a:lnTo>
                    <a:pt x="771436" y="3632200"/>
                  </a:lnTo>
                  <a:lnTo>
                    <a:pt x="778979" y="3632200"/>
                  </a:lnTo>
                  <a:lnTo>
                    <a:pt x="777036" y="3644900"/>
                  </a:lnTo>
                  <a:lnTo>
                    <a:pt x="801014" y="3644900"/>
                  </a:lnTo>
                  <a:lnTo>
                    <a:pt x="806094" y="3657612"/>
                  </a:lnTo>
                  <a:lnTo>
                    <a:pt x="806348" y="3657155"/>
                  </a:lnTo>
                  <a:lnTo>
                    <a:pt x="813689" y="3644900"/>
                  </a:lnTo>
                  <a:lnTo>
                    <a:pt x="814463" y="3656609"/>
                  </a:lnTo>
                  <a:lnTo>
                    <a:pt x="814539" y="3657612"/>
                  </a:lnTo>
                  <a:lnTo>
                    <a:pt x="821296" y="3657612"/>
                  </a:lnTo>
                  <a:lnTo>
                    <a:pt x="822985" y="3670300"/>
                  </a:lnTo>
                  <a:lnTo>
                    <a:pt x="828903" y="3670300"/>
                  </a:lnTo>
                  <a:lnTo>
                    <a:pt x="830491" y="3658374"/>
                  </a:lnTo>
                  <a:lnTo>
                    <a:pt x="830592" y="3657612"/>
                  </a:lnTo>
                  <a:lnTo>
                    <a:pt x="833970" y="3657612"/>
                  </a:lnTo>
                  <a:lnTo>
                    <a:pt x="829741" y="3670300"/>
                  </a:lnTo>
                  <a:lnTo>
                    <a:pt x="834605" y="3658374"/>
                  </a:lnTo>
                  <a:lnTo>
                    <a:pt x="834986" y="3657155"/>
                  </a:lnTo>
                  <a:lnTo>
                    <a:pt x="834923" y="3657612"/>
                  </a:lnTo>
                  <a:lnTo>
                    <a:pt x="844956" y="3657612"/>
                  </a:lnTo>
                  <a:lnTo>
                    <a:pt x="842416" y="3670300"/>
                  </a:lnTo>
                  <a:lnTo>
                    <a:pt x="839038" y="3683000"/>
                  </a:lnTo>
                  <a:lnTo>
                    <a:pt x="836510" y="3683000"/>
                  </a:lnTo>
                  <a:lnTo>
                    <a:pt x="836510" y="3695700"/>
                  </a:lnTo>
                  <a:lnTo>
                    <a:pt x="860132" y="3695700"/>
                  </a:lnTo>
                  <a:lnTo>
                    <a:pt x="871283" y="3683000"/>
                  </a:lnTo>
                  <a:lnTo>
                    <a:pt x="870242" y="3695700"/>
                  </a:lnTo>
                  <a:lnTo>
                    <a:pt x="853414" y="3708400"/>
                  </a:lnTo>
                  <a:lnTo>
                    <a:pt x="869823" y="3708400"/>
                  </a:lnTo>
                  <a:lnTo>
                    <a:pt x="874725" y="3721100"/>
                  </a:lnTo>
                  <a:lnTo>
                    <a:pt x="878687" y="3721100"/>
                  </a:lnTo>
                  <a:lnTo>
                    <a:pt x="882992" y="3733457"/>
                  </a:lnTo>
                  <a:lnTo>
                    <a:pt x="883119" y="3733800"/>
                  </a:lnTo>
                  <a:lnTo>
                    <a:pt x="888098" y="3733800"/>
                  </a:lnTo>
                  <a:lnTo>
                    <a:pt x="894499" y="3746500"/>
                  </a:lnTo>
                  <a:lnTo>
                    <a:pt x="893902" y="3746500"/>
                  </a:lnTo>
                  <a:lnTo>
                    <a:pt x="891806" y="3759200"/>
                  </a:lnTo>
                  <a:lnTo>
                    <a:pt x="904049" y="3759200"/>
                  </a:lnTo>
                  <a:lnTo>
                    <a:pt x="900658" y="3771900"/>
                  </a:lnTo>
                  <a:lnTo>
                    <a:pt x="913333" y="3771900"/>
                  </a:lnTo>
                  <a:lnTo>
                    <a:pt x="914184" y="3784600"/>
                  </a:lnTo>
                  <a:lnTo>
                    <a:pt x="923480" y="3771900"/>
                  </a:lnTo>
                  <a:lnTo>
                    <a:pt x="925322" y="3784600"/>
                  </a:lnTo>
                  <a:lnTo>
                    <a:pt x="934059" y="3784600"/>
                  </a:lnTo>
                  <a:lnTo>
                    <a:pt x="934466" y="3797300"/>
                  </a:lnTo>
                  <a:lnTo>
                    <a:pt x="955598" y="3797300"/>
                  </a:lnTo>
                  <a:lnTo>
                    <a:pt x="946505" y="3810000"/>
                  </a:lnTo>
                  <a:lnTo>
                    <a:pt x="961504" y="3810000"/>
                  </a:lnTo>
                  <a:lnTo>
                    <a:pt x="954747" y="3822700"/>
                  </a:lnTo>
                  <a:lnTo>
                    <a:pt x="949680" y="3822700"/>
                  </a:lnTo>
                  <a:lnTo>
                    <a:pt x="953909" y="3835400"/>
                  </a:lnTo>
                  <a:lnTo>
                    <a:pt x="960666" y="3835400"/>
                  </a:lnTo>
                  <a:lnTo>
                    <a:pt x="969111" y="3822700"/>
                  </a:lnTo>
                  <a:lnTo>
                    <a:pt x="967206" y="3835400"/>
                  </a:lnTo>
                  <a:lnTo>
                    <a:pt x="983018" y="3835400"/>
                  </a:lnTo>
                  <a:lnTo>
                    <a:pt x="975880" y="3848100"/>
                  </a:lnTo>
                  <a:lnTo>
                    <a:pt x="990955" y="3848100"/>
                  </a:lnTo>
                  <a:lnTo>
                    <a:pt x="1004608" y="3860800"/>
                  </a:lnTo>
                  <a:lnTo>
                    <a:pt x="1028268" y="3860800"/>
                  </a:lnTo>
                  <a:lnTo>
                    <a:pt x="1018514" y="3873500"/>
                  </a:lnTo>
                  <a:lnTo>
                    <a:pt x="1033246" y="3873500"/>
                  </a:lnTo>
                  <a:lnTo>
                    <a:pt x="1040104" y="3886200"/>
                  </a:lnTo>
                  <a:lnTo>
                    <a:pt x="1037742" y="3886200"/>
                  </a:lnTo>
                  <a:lnTo>
                    <a:pt x="1045273" y="3898900"/>
                  </a:lnTo>
                  <a:lnTo>
                    <a:pt x="1052982" y="3898900"/>
                  </a:lnTo>
                  <a:lnTo>
                    <a:pt x="1063764" y="3911600"/>
                  </a:lnTo>
                  <a:lnTo>
                    <a:pt x="1071689" y="3898900"/>
                  </a:lnTo>
                  <a:lnTo>
                    <a:pt x="1082141" y="3886200"/>
                  </a:lnTo>
                  <a:lnTo>
                    <a:pt x="1099261" y="3886200"/>
                  </a:lnTo>
                  <a:lnTo>
                    <a:pt x="1089444" y="3898900"/>
                  </a:lnTo>
                  <a:lnTo>
                    <a:pt x="1088593" y="3898900"/>
                  </a:lnTo>
                  <a:lnTo>
                    <a:pt x="1086307" y="3911600"/>
                  </a:lnTo>
                  <a:lnTo>
                    <a:pt x="1083741" y="3913911"/>
                  </a:lnTo>
                  <a:lnTo>
                    <a:pt x="1082357" y="3924300"/>
                  </a:lnTo>
                  <a:lnTo>
                    <a:pt x="1102639" y="3924300"/>
                  </a:lnTo>
                  <a:lnTo>
                    <a:pt x="1107706" y="3937000"/>
                  </a:lnTo>
                  <a:lnTo>
                    <a:pt x="1115314" y="3924300"/>
                  </a:lnTo>
                  <a:lnTo>
                    <a:pt x="1135595" y="3924300"/>
                  </a:lnTo>
                  <a:lnTo>
                    <a:pt x="1137285" y="3937000"/>
                  </a:lnTo>
                  <a:lnTo>
                    <a:pt x="1129728" y="3937000"/>
                  </a:lnTo>
                  <a:lnTo>
                    <a:pt x="1128852" y="3949700"/>
                  </a:lnTo>
                  <a:lnTo>
                    <a:pt x="1124572" y="3962527"/>
                  </a:lnTo>
                  <a:lnTo>
                    <a:pt x="1133868" y="3962527"/>
                  </a:lnTo>
                  <a:lnTo>
                    <a:pt x="1137285" y="3949700"/>
                  </a:lnTo>
                  <a:lnTo>
                    <a:pt x="1146581" y="3949700"/>
                  </a:lnTo>
                  <a:lnTo>
                    <a:pt x="1157681" y="3962527"/>
                  </a:lnTo>
                  <a:lnTo>
                    <a:pt x="1156728" y="3949700"/>
                  </a:lnTo>
                  <a:lnTo>
                    <a:pt x="1163650" y="3949700"/>
                  </a:lnTo>
                  <a:lnTo>
                    <a:pt x="1168349" y="3937000"/>
                  </a:lnTo>
                  <a:lnTo>
                    <a:pt x="1177848" y="3937000"/>
                  </a:lnTo>
                  <a:lnTo>
                    <a:pt x="1173632" y="3949700"/>
                  </a:lnTo>
                  <a:lnTo>
                    <a:pt x="1183093" y="3949700"/>
                  </a:lnTo>
                  <a:lnTo>
                    <a:pt x="1178356" y="3962527"/>
                  </a:lnTo>
                  <a:lnTo>
                    <a:pt x="1194689" y="3962527"/>
                  </a:lnTo>
                  <a:lnTo>
                    <a:pt x="1190320" y="3971925"/>
                  </a:lnTo>
                  <a:lnTo>
                    <a:pt x="1197190" y="3962527"/>
                  </a:lnTo>
                  <a:lnTo>
                    <a:pt x="1197292" y="3975100"/>
                  </a:lnTo>
                  <a:lnTo>
                    <a:pt x="1199400" y="3975100"/>
                  </a:lnTo>
                  <a:lnTo>
                    <a:pt x="1202753" y="3962527"/>
                  </a:lnTo>
                  <a:lnTo>
                    <a:pt x="1204899" y="3975100"/>
                  </a:lnTo>
                  <a:lnTo>
                    <a:pt x="1206017" y="3975100"/>
                  </a:lnTo>
                  <a:lnTo>
                    <a:pt x="1213104" y="3987800"/>
                  </a:lnTo>
                  <a:lnTo>
                    <a:pt x="1224267" y="3987800"/>
                  </a:lnTo>
                  <a:lnTo>
                    <a:pt x="1219136" y="4000500"/>
                  </a:lnTo>
                  <a:lnTo>
                    <a:pt x="1243152" y="4000500"/>
                  </a:lnTo>
                  <a:lnTo>
                    <a:pt x="1251305" y="4013200"/>
                  </a:lnTo>
                  <a:lnTo>
                    <a:pt x="1250454" y="4000500"/>
                  </a:lnTo>
                  <a:lnTo>
                    <a:pt x="1258379" y="4000500"/>
                  </a:lnTo>
                  <a:lnTo>
                    <a:pt x="1258417" y="4013200"/>
                  </a:lnTo>
                  <a:lnTo>
                    <a:pt x="1260602" y="4013200"/>
                  </a:lnTo>
                  <a:lnTo>
                    <a:pt x="1253845" y="4025900"/>
                  </a:lnTo>
                  <a:lnTo>
                    <a:pt x="1284262" y="4025900"/>
                  </a:lnTo>
                  <a:lnTo>
                    <a:pt x="1285951" y="4038600"/>
                  </a:lnTo>
                  <a:lnTo>
                    <a:pt x="1303705" y="4038600"/>
                  </a:lnTo>
                  <a:lnTo>
                    <a:pt x="1307084" y="4025900"/>
                  </a:lnTo>
                  <a:lnTo>
                    <a:pt x="1307350" y="4038600"/>
                  </a:lnTo>
                  <a:lnTo>
                    <a:pt x="1311097" y="4051300"/>
                  </a:lnTo>
                  <a:lnTo>
                    <a:pt x="1323987" y="4051300"/>
                  </a:lnTo>
                  <a:lnTo>
                    <a:pt x="1330934" y="4038600"/>
                  </a:lnTo>
                  <a:lnTo>
                    <a:pt x="1329893" y="4038600"/>
                  </a:lnTo>
                  <a:lnTo>
                    <a:pt x="1331595" y="4025900"/>
                  </a:lnTo>
                  <a:lnTo>
                    <a:pt x="1335811" y="4025900"/>
                  </a:lnTo>
                  <a:lnTo>
                    <a:pt x="1333284" y="4038600"/>
                  </a:lnTo>
                  <a:lnTo>
                    <a:pt x="1337081" y="4038600"/>
                  </a:lnTo>
                  <a:lnTo>
                    <a:pt x="1341335" y="4051300"/>
                  </a:lnTo>
                  <a:lnTo>
                    <a:pt x="1342580" y="4064000"/>
                  </a:lnTo>
                  <a:lnTo>
                    <a:pt x="1351876" y="4064000"/>
                  </a:lnTo>
                  <a:lnTo>
                    <a:pt x="1353947" y="4051300"/>
                  </a:lnTo>
                  <a:lnTo>
                    <a:pt x="1354607" y="4051300"/>
                  </a:lnTo>
                  <a:lnTo>
                    <a:pt x="1355255" y="4038600"/>
                  </a:lnTo>
                  <a:lnTo>
                    <a:pt x="1363040" y="4038600"/>
                  </a:lnTo>
                  <a:lnTo>
                    <a:pt x="1360538" y="4051300"/>
                  </a:lnTo>
                  <a:lnTo>
                    <a:pt x="1359611" y="4051300"/>
                  </a:lnTo>
                  <a:lnTo>
                    <a:pt x="1359471" y="4064000"/>
                  </a:lnTo>
                  <a:lnTo>
                    <a:pt x="1360322" y="4064000"/>
                  </a:lnTo>
                  <a:lnTo>
                    <a:pt x="1362862" y="4051300"/>
                  </a:lnTo>
                  <a:lnTo>
                    <a:pt x="1368983" y="4051300"/>
                  </a:lnTo>
                  <a:lnTo>
                    <a:pt x="1374051" y="4038600"/>
                  </a:lnTo>
                  <a:lnTo>
                    <a:pt x="1377226" y="4038600"/>
                  </a:lnTo>
                  <a:lnTo>
                    <a:pt x="1373847" y="4051300"/>
                  </a:lnTo>
                  <a:lnTo>
                    <a:pt x="1378064" y="4051300"/>
                  </a:lnTo>
                  <a:lnTo>
                    <a:pt x="1383982" y="4038600"/>
                  </a:lnTo>
                  <a:lnTo>
                    <a:pt x="1386522" y="4038600"/>
                  </a:lnTo>
                  <a:lnTo>
                    <a:pt x="1383728" y="4051300"/>
                  </a:lnTo>
                  <a:lnTo>
                    <a:pt x="1378800" y="4051300"/>
                  </a:lnTo>
                  <a:lnTo>
                    <a:pt x="1375537" y="4064000"/>
                  </a:lnTo>
                  <a:lnTo>
                    <a:pt x="1380680" y="4064000"/>
                  </a:lnTo>
                  <a:lnTo>
                    <a:pt x="1386941" y="4051300"/>
                  </a:lnTo>
                  <a:lnTo>
                    <a:pt x="1387360" y="4051300"/>
                  </a:lnTo>
                  <a:lnTo>
                    <a:pt x="1383982" y="4064000"/>
                  </a:lnTo>
                  <a:lnTo>
                    <a:pt x="1382293" y="4076700"/>
                  </a:lnTo>
                  <a:lnTo>
                    <a:pt x="1386522" y="4076700"/>
                  </a:lnTo>
                  <a:lnTo>
                    <a:pt x="1391589" y="4089400"/>
                  </a:lnTo>
                  <a:lnTo>
                    <a:pt x="1391589" y="4076700"/>
                  </a:lnTo>
                  <a:lnTo>
                    <a:pt x="1402295" y="4064000"/>
                  </a:lnTo>
                  <a:lnTo>
                    <a:pt x="1415059" y="4064000"/>
                  </a:lnTo>
                  <a:lnTo>
                    <a:pt x="1413040" y="4076700"/>
                  </a:lnTo>
                  <a:lnTo>
                    <a:pt x="1412760" y="4076700"/>
                  </a:lnTo>
                  <a:lnTo>
                    <a:pt x="1410182" y="4089400"/>
                  </a:lnTo>
                  <a:lnTo>
                    <a:pt x="1411871" y="4102100"/>
                  </a:lnTo>
                  <a:lnTo>
                    <a:pt x="1423708" y="4102100"/>
                  </a:lnTo>
                  <a:lnTo>
                    <a:pt x="1425460" y="4107383"/>
                  </a:lnTo>
                  <a:lnTo>
                    <a:pt x="1427924" y="4102100"/>
                  </a:lnTo>
                  <a:lnTo>
                    <a:pt x="1426235" y="4102100"/>
                  </a:lnTo>
                  <a:lnTo>
                    <a:pt x="1433004" y="4089400"/>
                  </a:lnTo>
                  <a:lnTo>
                    <a:pt x="1435531" y="4102100"/>
                  </a:lnTo>
                  <a:lnTo>
                    <a:pt x="1463852" y="4102100"/>
                  </a:lnTo>
                  <a:lnTo>
                    <a:pt x="1470710" y="4089400"/>
                  </a:lnTo>
                  <a:lnTo>
                    <a:pt x="1477086" y="4076700"/>
                  </a:lnTo>
                  <a:lnTo>
                    <a:pt x="1486242" y="4076700"/>
                  </a:lnTo>
                  <a:lnTo>
                    <a:pt x="1485392" y="4089400"/>
                  </a:lnTo>
                  <a:lnTo>
                    <a:pt x="1487081" y="4089400"/>
                  </a:lnTo>
                  <a:lnTo>
                    <a:pt x="1488770" y="4076700"/>
                  </a:lnTo>
                  <a:lnTo>
                    <a:pt x="1490472" y="4089400"/>
                  </a:lnTo>
                  <a:lnTo>
                    <a:pt x="1491310" y="4089400"/>
                  </a:lnTo>
                  <a:lnTo>
                    <a:pt x="1494688" y="4089400"/>
                  </a:lnTo>
                  <a:lnTo>
                    <a:pt x="1490040" y="4095750"/>
                  </a:lnTo>
                  <a:lnTo>
                    <a:pt x="1488770" y="4102100"/>
                  </a:lnTo>
                  <a:lnTo>
                    <a:pt x="1488770" y="4114812"/>
                  </a:lnTo>
                  <a:lnTo>
                    <a:pt x="1491780" y="4102100"/>
                  </a:lnTo>
                  <a:lnTo>
                    <a:pt x="1492999" y="4102100"/>
                  </a:lnTo>
                  <a:lnTo>
                    <a:pt x="1500606" y="4076700"/>
                  </a:lnTo>
                  <a:lnTo>
                    <a:pt x="1514551" y="4089400"/>
                  </a:lnTo>
                  <a:lnTo>
                    <a:pt x="1556385" y="4089400"/>
                  </a:lnTo>
                  <a:lnTo>
                    <a:pt x="1551254" y="4114812"/>
                  </a:lnTo>
                  <a:lnTo>
                    <a:pt x="1547088" y="4127500"/>
                  </a:lnTo>
                  <a:lnTo>
                    <a:pt x="1545450" y="4140200"/>
                  </a:lnTo>
                  <a:lnTo>
                    <a:pt x="1547926" y="4165600"/>
                  </a:lnTo>
                  <a:lnTo>
                    <a:pt x="1552892" y="4159859"/>
                  </a:lnTo>
                  <a:lnTo>
                    <a:pt x="1553502" y="4165600"/>
                  </a:lnTo>
                  <a:lnTo>
                    <a:pt x="1558912" y="4165600"/>
                  </a:lnTo>
                  <a:lnTo>
                    <a:pt x="1554734" y="4157738"/>
                  </a:lnTo>
                  <a:lnTo>
                    <a:pt x="1558912" y="4152900"/>
                  </a:lnTo>
                  <a:lnTo>
                    <a:pt x="1558912" y="4165600"/>
                  </a:lnTo>
                  <a:lnTo>
                    <a:pt x="1559052" y="4165600"/>
                  </a:lnTo>
                  <a:lnTo>
                    <a:pt x="1562303" y="4152900"/>
                  </a:lnTo>
                  <a:lnTo>
                    <a:pt x="1561452" y="4165600"/>
                  </a:lnTo>
                  <a:lnTo>
                    <a:pt x="1562303" y="4165600"/>
                  </a:lnTo>
                  <a:lnTo>
                    <a:pt x="1573123" y="4154690"/>
                  </a:lnTo>
                  <a:lnTo>
                    <a:pt x="1571307" y="4165600"/>
                  </a:lnTo>
                  <a:lnTo>
                    <a:pt x="1570151" y="4165600"/>
                  </a:lnTo>
                  <a:lnTo>
                    <a:pt x="1571523" y="4178300"/>
                  </a:lnTo>
                  <a:lnTo>
                    <a:pt x="1574393" y="4165600"/>
                  </a:lnTo>
                  <a:lnTo>
                    <a:pt x="1575435" y="4152900"/>
                  </a:lnTo>
                  <a:lnTo>
                    <a:pt x="1576628" y="4152900"/>
                  </a:lnTo>
                  <a:lnTo>
                    <a:pt x="1579968" y="4140200"/>
                  </a:lnTo>
                  <a:lnTo>
                    <a:pt x="1580184" y="4152900"/>
                  </a:lnTo>
                  <a:lnTo>
                    <a:pt x="1581162" y="4165600"/>
                  </a:lnTo>
                  <a:lnTo>
                    <a:pt x="1584198" y="4152900"/>
                  </a:lnTo>
                  <a:lnTo>
                    <a:pt x="1583359" y="4165600"/>
                  </a:lnTo>
                  <a:lnTo>
                    <a:pt x="1590890" y="4165600"/>
                  </a:lnTo>
                  <a:lnTo>
                    <a:pt x="1594345" y="4152900"/>
                  </a:lnTo>
                  <a:lnTo>
                    <a:pt x="1596732" y="4165600"/>
                  </a:lnTo>
                  <a:lnTo>
                    <a:pt x="1603730" y="4165600"/>
                  </a:lnTo>
                  <a:lnTo>
                    <a:pt x="1602790" y="4178300"/>
                  </a:lnTo>
                  <a:lnTo>
                    <a:pt x="1605330" y="4178300"/>
                  </a:lnTo>
                  <a:lnTo>
                    <a:pt x="1612938" y="4165600"/>
                  </a:lnTo>
                  <a:lnTo>
                    <a:pt x="1617154" y="4165600"/>
                  </a:lnTo>
                  <a:lnTo>
                    <a:pt x="1614043" y="4178300"/>
                  </a:lnTo>
                  <a:lnTo>
                    <a:pt x="1623339" y="4178300"/>
                  </a:lnTo>
                  <a:lnTo>
                    <a:pt x="1623072" y="4191000"/>
                  </a:lnTo>
                  <a:lnTo>
                    <a:pt x="1630210" y="4178300"/>
                  </a:lnTo>
                  <a:lnTo>
                    <a:pt x="1655191" y="4178300"/>
                  </a:lnTo>
                  <a:lnTo>
                    <a:pt x="1655191" y="4191000"/>
                  </a:lnTo>
                  <a:lnTo>
                    <a:pt x="1657718" y="4191000"/>
                  </a:lnTo>
                  <a:lnTo>
                    <a:pt x="1661096" y="4178300"/>
                  </a:lnTo>
                  <a:lnTo>
                    <a:pt x="1665643" y="4178300"/>
                  </a:lnTo>
                  <a:lnTo>
                    <a:pt x="1670672" y="4165600"/>
                  </a:lnTo>
                  <a:lnTo>
                    <a:pt x="1675472" y="4152900"/>
                  </a:lnTo>
                  <a:lnTo>
                    <a:pt x="1675828" y="4165600"/>
                  </a:lnTo>
                  <a:lnTo>
                    <a:pt x="1673250" y="4178300"/>
                  </a:lnTo>
                  <a:lnTo>
                    <a:pt x="1669884" y="4191000"/>
                  </a:lnTo>
                  <a:lnTo>
                    <a:pt x="1667865" y="4203700"/>
                  </a:lnTo>
                  <a:lnTo>
                    <a:pt x="1670913" y="4191000"/>
                  </a:lnTo>
                  <a:lnTo>
                    <a:pt x="1675155" y="4191000"/>
                  </a:lnTo>
                  <a:lnTo>
                    <a:pt x="1678914" y="4178300"/>
                  </a:lnTo>
                  <a:lnTo>
                    <a:pt x="1680540" y="4165600"/>
                  </a:lnTo>
                  <a:lnTo>
                    <a:pt x="1682140" y="4178300"/>
                  </a:lnTo>
                  <a:lnTo>
                    <a:pt x="1683181" y="4178300"/>
                  </a:lnTo>
                  <a:lnTo>
                    <a:pt x="1683753" y="4191000"/>
                  </a:lnTo>
                  <a:lnTo>
                    <a:pt x="1683918" y="4191000"/>
                  </a:lnTo>
                  <a:lnTo>
                    <a:pt x="1686585" y="4178300"/>
                  </a:lnTo>
                  <a:lnTo>
                    <a:pt x="1694903" y="4178300"/>
                  </a:lnTo>
                  <a:lnTo>
                    <a:pt x="1697024" y="4191000"/>
                  </a:lnTo>
                  <a:lnTo>
                    <a:pt x="1701673" y="4191000"/>
                  </a:lnTo>
                  <a:lnTo>
                    <a:pt x="1703146" y="4198391"/>
                  </a:lnTo>
                  <a:lnTo>
                    <a:pt x="1703730" y="4191000"/>
                  </a:lnTo>
                  <a:lnTo>
                    <a:pt x="1705051" y="4178300"/>
                  </a:lnTo>
                  <a:lnTo>
                    <a:pt x="1709394" y="4178300"/>
                  </a:lnTo>
                  <a:lnTo>
                    <a:pt x="1710016" y="4191000"/>
                  </a:lnTo>
                  <a:lnTo>
                    <a:pt x="1709204" y="4191000"/>
                  </a:lnTo>
                  <a:lnTo>
                    <a:pt x="1709267" y="4203700"/>
                  </a:lnTo>
                  <a:lnTo>
                    <a:pt x="1713687" y="4203700"/>
                  </a:lnTo>
                  <a:lnTo>
                    <a:pt x="1717941" y="4191000"/>
                  </a:lnTo>
                  <a:lnTo>
                    <a:pt x="1721866" y="4191000"/>
                  </a:lnTo>
                  <a:lnTo>
                    <a:pt x="1725333" y="4178300"/>
                  </a:lnTo>
                  <a:lnTo>
                    <a:pt x="1725333" y="4191000"/>
                  </a:lnTo>
                  <a:lnTo>
                    <a:pt x="1730590" y="4191000"/>
                  </a:lnTo>
                  <a:lnTo>
                    <a:pt x="1737156" y="4178300"/>
                  </a:lnTo>
                  <a:lnTo>
                    <a:pt x="1750682" y="4178300"/>
                  </a:lnTo>
                  <a:lnTo>
                    <a:pt x="1750783" y="4165600"/>
                  </a:lnTo>
                  <a:lnTo>
                    <a:pt x="1750898" y="4159859"/>
                  </a:lnTo>
                  <a:lnTo>
                    <a:pt x="1750999" y="4154690"/>
                  </a:lnTo>
                  <a:lnTo>
                    <a:pt x="1751037" y="4152900"/>
                  </a:lnTo>
                  <a:lnTo>
                    <a:pt x="1754009" y="4152900"/>
                  </a:lnTo>
                  <a:lnTo>
                    <a:pt x="1756181" y="4140200"/>
                  </a:lnTo>
                  <a:lnTo>
                    <a:pt x="1757705" y="4140200"/>
                  </a:lnTo>
                  <a:lnTo>
                    <a:pt x="1758289" y="4152900"/>
                  </a:lnTo>
                  <a:lnTo>
                    <a:pt x="1758200" y="4165600"/>
                  </a:lnTo>
                  <a:lnTo>
                    <a:pt x="1770761" y="4165600"/>
                  </a:lnTo>
                  <a:lnTo>
                    <a:pt x="1767052" y="4178300"/>
                  </a:lnTo>
                  <a:lnTo>
                    <a:pt x="1758289" y="4178300"/>
                  </a:lnTo>
                  <a:lnTo>
                    <a:pt x="1759331" y="4191000"/>
                  </a:lnTo>
                  <a:lnTo>
                    <a:pt x="1756029" y="4191000"/>
                  </a:lnTo>
                  <a:lnTo>
                    <a:pt x="1756600" y="4203700"/>
                  </a:lnTo>
                  <a:lnTo>
                    <a:pt x="1779422" y="4203700"/>
                  </a:lnTo>
                  <a:lnTo>
                    <a:pt x="1780527" y="4191000"/>
                  </a:lnTo>
                  <a:lnTo>
                    <a:pt x="1780844" y="4178300"/>
                  </a:lnTo>
                  <a:lnTo>
                    <a:pt x="1790141" y="4178300"/>
                  </a:lnTo>
                  <a:lnTo>
                    <a:pt x="1794205" y="4191000"/>
                  </a:lnTo>
                  <a:lnTo>
                    <a:pt x="1797634" y="4203700"/>
                  </a:lnTo>
                  <a:lnTo>
                    <a:pt x="1803920" y="4203700"/>
                  </a:lnTo>
                  <a:lnTo>
                    <a:pt x="1806257" y="4191000"/>
                  </a:lnTo>
                  <a:lnTo>
                    <a:pt x="1808683" y="4178300"/>
                  </a:lnTo>
                  <a:lnTo>
                    <a:pt x="1816595" y="4178300"/>
                  </a:lnTo>
                  <a:lnTo>
                    <a:pt x="1813217" y="4203700"/>
                  </a:lnTo>
                  <a:lnTo>
                    <a:pt x="1818716" y="4191000"/>
                  </a:lnTo>
                  <a:lnTo>
                    <a:pt x="1821675" y="4191000"/>
                  </a:lnTo>
                  <a:lnTo>
                    <a:pt x="1824634" y="4178300"/>
                  </a:lnTo>
                  <a:lnTo>
                    <a:pt x="1830120" y="4178300"/>
                  </a:lnTo>
                  <a:lnTo>
                    <a:pt x="1828431" y="4191000"/>
                  </a:lnTo>
                  <a:lnTo>
                    <a:pt x="1829066" y="4191000"/>
                  </a:lnTo>
                  <a:lnTo>
                    <a:pt x="1830730" y="4178300"/>
                  </a:lnTo>
                  <a:lnTo>
                    <a:pt x="1833499" y="4178300"/>
                  </a:lnTo>
                  <a:lnTo>
                    <a:pt x="1834349" y="4203700"/>
                  </a:lnTo>
                  <a:lnTo>
                    <a:pt x="1842731" y="4191000"/>
                  </a:lnTo>
                  <a:lnTo>
                    <a:pt x="1851355" y="4191000"/>
                  </a:lnTo>
                  <a:lnTo>
                    <a:pt x="1860130" y="4178300"/>
                  </a:lnTo>
                  <a:lnTo>
                    <a:pt x="1868144" y="4178300"/>
                  </a:lnTo>
                  <a:lnTo>
                    <a:pt x="1866455" y="4191000"/>
                  </a:lnTo>
                  <a:lnTo>
                    <a:pt x="1892757" y="4191000"/>
                  </a:lnTo>
                  <a:lnTo>
                    <a:pt x="1904974" y="4203700"/>
                  </a:lnTo>
                  <a:lnTo>
                    <a:pt x="1917090" y="4203700"/>
                  </a:lnTo>
                  <a:lnTo>
                    <a:pt x="1922170" y="4191000"/>
                  </a:lnTo>
                  <a:lnTo>
                    <a:pt x="1924697" y="4191000"/>
                  </a:lnTo>
                  <a:lnTo>
                    <a:pt x="1923859" y="4203700"/>
                  </a:lnTo>
                  <a:lnTo>
                    <a:pt x="1926374" y="4203700"/>
                  </a:lnTo>
                  <a:lnTo>
                    <a:pt x="1926285" y="4191000"/>
                  </a:lnTo>
                  <a:lnTo>
                    <a:pt x="1925396" y="4191000"/>
                  </a:lnTo>
                  <a:lnTo>
                    <a:pt x="1925548" y="4178300"/>
                  </a:lnTo>
                  <a:lnTo>
                    <a:pt x="1928926" y="4178300"/>
                  </a:lnTo>
                  <a:lnTo>
                    <a:pt x="1930615" y="4191000"/>
                  </a:lnTo>
                  <a:lnTo>
                    <a:pt x="1937131" y="4191000"/>
                  </a:lnTo>
                  <a:lnTo>
                    <a:pt x="1946986" y="4178300"/>
                  </a:lnTo>
                  <a:lnTo>
                    <a:pt x="1966950" y="4178300"/>
                  </a:lnTo>
                  <a:lnTo>
                    <a:pt x="1965261" y="4191000"/>
                  </a:lnTo>
                  <a:lnTo>
                    <a:pt x="1970252" y="4178300"/>
                  </a:lnTo>
                  <a:lnTo>
                    <a:pt x="1972868" y="4178300"/>
                  </a:lnTo>
                  <a:lnTo>
                    <a:pt x="1975485" y="4165600"/>
                  </a:lnTo>
                  <a:lnTo>
                    <a:pt x="2019350" y="4165600"/>
                  </a:lnTo>
                  <a:lnTo>
                    <a:pt x="2025688" y="4178300"/>
                  </a:lnTo>
                  <a:lnTo>
                    <a:pt x="2032025" y="4178300"/>
                  </a:lnTo>
                  <a:lnTo>
                    <a:pt x="2034527" y="4165600"/>
                  </a:lnTo>
                  <a:lnTo>
                    <a:pt x="2046173" y="4165600"/>
                  </a:lnTo>
                  <a:lnTo>
                    <a:pt x="2047240" y="4152900"/>
                  </a:lnTo>
                  <a:lnTo>
                    <a:pt x="2054428" y="4165600"/>
                  </a:lnTo>
                  <a:lnTo>
                    <a:pt x="2059076" y="4178300"/>
                  </a:lnTo>
                  <a:lnTo>
                    <a:pt x="2064346" y="4178300"/>
                  </a:lnTo>
                  <a:lnTo>
                    <a:pt x="2073440" y="4191000"/>
                  </a:lnTo>
                  <a:lnTo>
                    <a:pt x="2075688" y="4178300"/>
                  </a:lnTo>
                  <a:lnTo>
                    <a:pt x="2076818" y="4178300"/>
                  </a:lnTo>
                  <a:lnTo>
                    <a:pt x="2077948" y="4165600"/>
                  </a:lnTo>
                  <a:lnTo>
                    <a:pt x="2080196" y="4165600"/>
                  </a:lnTo>
                  <a:lnTo>
                    <a:pt x="2083574" y="4178300"/>
                  </a:lnTo>
                  <a:lnTo>
                    <a:pt x="2085263" y="4165600"/>
                  </a:lnTo>
                  <a:lnTo>
                    <a:pt x="2086952" y="4152900"/>
                  </a:lnTo>
                  <a:lnTo>
                    <a:pt x="2093722" y="4178300"/>
                  </a:lnTo>
                  <a:lnTo>
                    <a:pt x="2095411" y="4178300"/>
                  </a:lnTo>
                  <a:lnTo>
                    <a:pt x="2092032" y="4165600"/>
                  </a:lnTo>
                  <a:lnTo>
                    <a:pt x="2091182" y="4165600"/>
                  </a:lnTo>
                  <a:lnTo>
                    <a:pt x="2096249" y="4152900"/>
                  </a:lnTo>
                  <a:lnTo>
                    <a:pt x="2102599" y="4165600"/>
                  </a:lnTo>
                  <a:lnTo>
                    <a:pt x="2108301" y="4165600"/>
                  </a:lnTo>
                  <a:lnTo>
                    <a:pt x="2111464" y="4178300"/>
                  </a:lnTo>
                  <a:lnTo>
                    <a:pt x="2124989" y="4165600"/>
                  </a:lnTo>
                  <a:lnTo>
                    <a:pt x="2125802" y="4165600"/>
                  </a:lnTo>
                  <a:lnTo>
                    <a:pt x="2127529" y="4178300"/>
                  </a:lnTo>
                  <a:lnTo>
                    <a:pt x="2131745" y="4178300"/>
                  </a:lnTo>
                  <a:lnTo>
                    <a:pt x="2130056" y="4165600"/>
                  </a:lnTo>
                  <a:lnTo>
                    <a:pt x="2151189" y="4165600"/>
                  </a:lnTo>
                  <a:lnTo>
                    <a:pt x="2152027" y="4178300"/>
                  </a:lnTo>
                  <a:lnTo>
                    <a:pt x="2164702" y="4178300"/>
                  </a:lnTo>
                  <a:lnTo>
                    <a:pt x="2182457" y="4165600"/>
                  </a:lnTo>
                  <a:lnTo>
                    <a:pt x="2189213" y="4165600"/>
                  </a:lnTo>
                  <a:lnTo>
                    <a:pt x="2185187" y="4152900"/>
                  </a:lnTo>
                  <a:lnTo>
                    <a:pt x="2182342" y="4140200"/>
                  </a:lnTo>
                  <a:lnTo>
                    <a:pt x="2181250" y="4140200"/>
                  </a:lnTo>
                  <a:lnTo>
                    <a:pt x="2182457" y="4127500"/>
                  </a:lnTo>
                  <a:lnTo>
                    <a:pt x="2184120" y="4134624"/>
                  </a:lnTo>
                  <a:lnTo>
                    <a:pt x="2184146" y="4127500"/>
                  </a:lnTo>
                  <a:lnTo>
                    <a:pt x="2187575" y="4127500"/>
                  </a:lnTo>
                  <a:lnTo>
                    <a:pt x="2190064" y="4140200"/>
                  </a:lnTo>
                  <a:lnTo>
                    <a:pt x="2191270" y="4152900"/>
                  </a:lnTo>
                  <a:lnTo>
                    <a:pt x="2195969" y="4152900"/>
                  </a:lnTo>
                  <a:lnTo>
                    <a:pt x="2197671" y="4165600"/>
                  </a:lnTo>
                  <a:lnTo>
                    <a:pt x="2209787" y="4165600"/>
                  </a:lnTo>
                  <a:lnTo>
                    <a:pt x="2211184" y="4152900"/>
                  </a:lnTo>
                  <a:lnTo>
                    <a:pt x="2212873" y="4165600"/>
                  </a:lnTo>
                  <a:lnTo>
                    <a:pt x="2221522" y="4165600"/>
                  </a:lnTo>
                  <a:lnTo>
                    <a:pt x="2228189" y="4152900"/>
                  </a:lnTo>
                  <a:lnTo>
                    <a:pt x="2241613" y="4152900"/>
                  </a:lnTo>
                  <a:lnTo>
                    <a:pt x="2239962" y="4140200"/>
                  </a:lnTo>
                  <a:lnTo>
                    <a:pt x="2240445" y="4140200"/>
                  </a:lnTo>
                  <a:lnTo>
                    <a:pt x="2241727" y="4127500"/>
                  </a:lnTo>
                  <a:lnTo>
                    <a:pt x="2272804" y="4127500"/>
                  </a:lnTo>
                  <a:lnTo>
                    <a:pt x="2277033" y="4114812"/>
                  </a:lnTo>
                  <a:lnTo>
                    <a:pt x="2279256" y="4114812"/>
                  </a:lnTo>
                  <a:lnTo>
                    <a:pt x="2282406" y="4127500"/>
                  </a:lnTo>
                  <a:lnTo>
                    <a:pt x="2289518" y="4127500"/>
                  </a:lnTo>
                  <a:lnTo>
                    <a:pt x="2294877" y="4114812"/>
                  </a:lnTo>
                  <a:lnTo>
                    <a:pt x="2300414" y="4114812"/>
                  </a:lnTo>
                  <a:lnTo>
                    <a:pt x="2307463" y="4102100"/>
                  </a:lnTo>
                  <a:lnTo>
                    <a:pt x="2301544" y="4102100"/>
                  </a:lnTo>
                  <a:lnTo>
                    <a:pt x="2300694" y="4089400"/>
                  </a:lnTo>
                  <a:lnTo>
                    <a:pt x="2302383" y="4089400"/>
                  </a:lnTo>
                  <a:lnTo>
                    <a:pt x="2308301" y="4102100"/>
                  </a:lnTo>
                  <a:lnTo>
                    <a:pt x="2346820" y="4102100"/>
                  </a:lnTo>
                  <a:lnTo>
                    <a:pt x="2354046" y="4114812"/>
                  </a:lnTo>
                  <a:lnTo>
                    <a:pt x="2359520" y="4102100"/>
                  </a:lnTo>
                  <a:lnTo>
                    <a:pt x="2362390" y="4102100"/>
                  </a:lnTo>
                  <a:lnTo>
                    <a:pt x="2369997" y="4076700"/>
                  </a:lnTo>
                  <a:lnTo>
                    <a:pt x="2372969" y="4076700"/>
                  </a:lnTo>
                  <a:lnTo>
                    <a:pt x="2374150" y="4089400"/>
                  </a:lnTo>
                  <a:lnTo>
                    <a:pt x="2377605" y="4102100"/>
                  </a:lnTo>
                  <a:lnTo>
                    <a:pt x="2383866" y="4089400"/>
                  </a:lnTo>
                  <a:lnTo>
                    <a:pt x="2392286" y="4089400"/>
                  </a:lnTo>
                  <a:lnTo>
                    <a:pt x="2400541" y="4076700"/>
                  </a:lnTo>
                  <a:lnTo>
                    <a:pt x="2406332" y="4076700"/>
                  </a:lnTo>
                  <a:lnTo>
                    <a:pt x="2421636" y="4089400"/>
                  </a:lnTo>
                  <a:lnTo>
                    <a:pt x="2433053" y="4076700"/>
                  </a:lnTo>
                  <a:lnTo>
                    <a:pt x="2457881" y="4076700"/>
                  </a:lnTo>
                  <a:lnTo>
                    <a:pt x="2453652" y="4064000"/>
                  </a:lnTo>
                  <a:lnTo>
                    <a:pt x="2456192" y="4064000"/>
                  </a:lnTo>
                  <a:lnTo>
                    <a:pt x="2464676" y="4051300"/>
                  </a:lnTo>
                  <a:lnTo>
                    <a:pt x="2544076" y="4051300"/>
                  </a:lnTo>
                  <a:lnTo>
                    <a:pt x="2546413" y="4038600"/>
                  </a:lnTo>
                  <a:lnTo>
                    <a:pt x="2542502" y="4025900"/>
                  </a:lnTo>
                  <a:lnTo>
                    <a:pt x="2540635" y="4013200"/>
                  </a:lnTo>
                  <a:lnTo>
                    <a:pt x="2549156" y="4013200"/>
                  </a:lnTo>
                  <a:lnTo>
                    <a:pt x="2554224" y="4025900"/>
                  </a:lnTo>
                  <a:lnTo>
                    <a:pt x="2556764" y="4025900"/>
                  </a:lnTo>
                  <a:lnTo>
                    <a:pt x="2560142" y="4013200"/>
                  </a:lnTo>
                  <a:lnTo>
                    <a:pt x="2577884" y="4013200"/>
                  </a:lnTo>
                  <a:lnTo>
                    <a:pt x="2585275" y="4000500"/>
                  </a:lnTo>
                  <a:lnTo>
                    <a:pt x="2592044" y="4000500"/>
                  </a:lnTo>
                  <a:lnTo>
                    <a:pt x="2597848" y="3987800"/>
                  </a:lnTo>
                  <a:lnTo>
                    <a:pt x="2603233" y="3987800"/>
                  </a:lnTo>
                  <a:lnTo>
                    <a:pt x="2605773" y="4000500"/>
                  </a:lnTo>
                  <a:lnTo>
                    <a:pt x="2614434" y="4000500"/>
                  </a:lnTo>
                  <a:lnTo>
                    <a:pt x="2615488" y="3987800"/>
                  </a:lnTo>
                  <a:lnTo>
                    <a:pt x="2613380" y="3975100"/>
                  </a:lnTo>
                  <a:lnTo>
                    <a:pt x="2616758" y="3975100"/>
                  </a:lnTo>
                  <a:lnTo>
                    <a:pt x="2618448" y="3987800"/>
                  </a:lnTo>
                  <a:lnTo>
                    <a:pt x="2627363" y="3987800"/>
                  </a:lnTo>
                  <a:lnTo>
                    <a:pt x="2628671" y="3975100"/>
                  </a:lnTo>
                  <a:lnTo>
                    <a:pt x="2632748" y="3975100"/>
                  </a:lnTo>
                  <a:lnTo>
                    <a:pt x="2633586" y="3987800"/>
                  </a:lnTo>
                  <a:lnTo>
                    <a:pt x="2636012" y="3987800"/>
                  </a:lnTo>
                  <a:lnTo>
                    <a:pt x="2638983" y="3975100"/>
                  </a:lnTo>
                  <a:lnTo>
                    <a:pt x="2642019" y="3975100"/>
                  </a:lnTo>
                  <a:lnTo>
                    <a:pt x="2645803" y="3962527"/>
                  </a:lnTo>
                  <a:lnTo>
                    <a:pt x="2655557" y="3962527"/>
                  </a:lnTo>
                  <a:lnTo>
                    <a:pt x="2655633" y="3949700"/>
                  </a:lnTo>
                  <a:lnTo>
                    <a:pt x="2663050" y="3949700"/>
                  </a:lnTo>
                  <a:lnTo>
                    <a:pt x="2659786" y="3937000"/>
                  </a:lnTo>
                  <a:lnTo>
                    <a:pt x="2668181" y="3949700"/>
                  </a:lnTo>
                  <a:lnTo>
                    <a:pt x="2679281" y="3949700"/>
                  </a:lnTo>
                  <a:lnTo>
                    <a:pt x="2680068" y="3937000"/>
                  </a:lnTo>
                  <a:lnTo>
                    <a:pt x="2682608" y="3949700"/>
                  </a:lnTo>
                  <a:lnTo>
                    <a:pt x="2687675" y="3937000"/>
                  </a:lnTo>
                  <a:lnTo>
                    <a:pt x="2691053" y="3949700"/>
                  </a:lnTo>
                  <a:lnTo>
                    <a:pt x="2697823" y="3949700"/>
                  </a:lnTo>
                  <a:lnTo>
                    <a:pt x="2690215" y="3937000"/>
                  </a:lnTo>
                  <a:lnTo>
                    <a:pt x="2703995" y="3937000"/>
                  </a:lnTo>
                  <a:lnTo>
                    <a:pt x="2706725" y="3924300"/>
                  </a:lnTo>
                  <a:lnTo>
                    <a:pt x="2713151" y="3924300"/>
                  </a:lnTo>
                  <a:lnTo>
                    <a:pt x="2720632" y="3937000"/>
                  </a:lnTo>
                  <a:lnTo>
                    <a:pt x="2726004" y="3911600"/>
                  </a:lnTo>
                  <a:lnTo>
                    <a:pt x="2731935" y="3898900"/>
                  </a:lnTo>
                  <a:lnTo>
                    <a:pt x="2738348" y="3898900"/>
                  </a:lnTo>
                  <a:lnTo>
                    <a:pt x="2745143" y="3886200"/>
                  </a:lnTo>
                  <a:lnTo>
                    <a:pt x="2748737" y="3898900"/>
                  </a:lnTo>
                  <a:lnTo>
                    <a:pt x="2742285" y="3898900"/>
                  </a:lnTo>
                  <a:lnTo>
                    <a:pt x="2746832" y="3911600"/>
                  </a:lnTo>
                  <a:lnTo>
                    <a:pt x="2750185" y="3898900"/>
                  </a:lnTo>
                  <a:lnTo>
                    <a:pt x="2752115" y="3886200"/>
                  </a:lnTo>
                  <a:lnTo>
                    <a:pt x="2755633" y="3873500"/>
                  </a:lnTo>
                  <a:lnTo>
                    <a:pt x="2768803" y="3873500"/>
                  </a:lnTo>
                  <a:lnTo>
                    <a:pt x="2767965" y="3886200"/>
                  </a:lnTo>
                  <a:lnTo>
                    <a:pt x="2768803" y="3886200"/>
                  </a:lnTo>
                  <a:lnTo>
                    <a:pt x="2775051" y="3873500"/>
                  </a:lnTo>
                  <a:lnTo>
                    <a:pt x="2791028" y="3873500"/>
                  </a:lnTo>
                  <a:lnTo>
                    <a:pt x="2795854" y="3860800"/>
                  </a:lnTo>
                  <a:lnTo>
                    <a:pt x="2797543" y="3860800"/>
                  </a:lnTo>
                  <a:lnTo>
                    <a:pt x="2790393" y="3848100"/>
                  </a:lnTo>
                  <a:lnTo>
                    <a:pt x="2786659" y="3835400"/>
                  </a:lnTo>
                  <a:lnTo>
                    <a:pt x="2785351" y="3828186"/>
                  </a:lnTo>
                  <a:lnTo>
                    <a:pt x="2790418" y="3835400"/>
                  </a:lnTo>
                  <a:lnTo>
                    <a:pt x="2803233" y="3835400"/>
                  </a:lnTo>
                  <a:lnTo>
                    <a:pt x="2813596" y="3860800"/>
                  </a:lnTo>
                  <a:lnTo>
                    <a:pt x="2813596" y="3848100"/>
                  </a:lnTo>
                  <a:lnTo>
                    <a:pt x="2812745" y="3848100"/>
                  </a:lnTo>
                  <a:lnTo>
                    <a:pt x="2807678" y="3835400"/>
                  </a:lnTo>
                  <a:lnTo>
                    <a:pt x="2811056" y="3835400"/>
                  </a:lnTo>
                  <a:lnTo>
                    <a:pt x="2814447" y="3848100"/>
                  </a:lnTo>
                  <a:lnTo>
                    <a:pt x="2817939" y="3848100"/>
                  </a:lnTo>
                  <a:lnTo>
                    <a:pt x="2816453" y="3835400"/>
                  </a:lnTo>
                  <a:lnTo>
                    <a:pt x="2821203" y="3835400"/>
                  </a:lnTo>
                  <a:lnTo>
                    <a:pt x="2823730" y="3848100"/>
                  </a:lnTo>
                  <a:lnTo>
                    <a:pt x="2821876" y="3835400"/>
                  </a:lnTo>
                  <a:lnTo>
                    <a:pt x="2820886" y="3822700"/>
                  </a:lnTo>
                  <a:lnTo>
                    <a:pt x="2832976" y="3822700"/>
                  </a:lnTo>
                  <a:lnTo>
                    <a:pt x="2834094" y="3810000"/>
                  </a:lnTo>
                  <a:lnTo>
                    <a:pt x="2836786" y="3797300"/>
                  </a:lnTo>
                  <a:lnTo>
                    <a:pt x="2844863" y="3797300"/>
                  </a:lnTo>
                  <a:lnTo>
                    <a:pt x="2851010" y="3810000"/>
                  </a:lnTo>
                  <a:lnTo>
                    <a:pt x="2866834" y="3810000"/>
                  </a:lnTo>
                  <a:lnTo>
                    <a:pt x="2858389" y="3797300"/>
                  </a:lnTo>
                  <a:lnTo>
                    <a:pt x="2860662" y="3797300"/>
                  </a:lnTo>
                  <a:lnTo>
                    <a:pt x="2861348" y="3784600"/>
                  </a:lnTo>
                  <a:lnTo>
                    <a:pt x="2865996" y="3784600"/>
                  </a:lnTo>
                  <a:lnTo>
                    <a:pt x="2862923" y="3771900"/>
                  </a:lnTo>
                  <a:lnTo>
                    <a:pt x="2858592" y="3759200"/>
                  </a:lnTo>
                  <a:lnTo>
                    <a:pt x="2872752" y="3759200"/>
                  </a:lnTo>
                  <a:lnTo>
                    <a:pt x="2871063" y="3746500"/>
                  </a:lnTo>
                  <a:lnTo>
                    <a:pt x="2877820" y="3746500"/>
                  </a:lnTo>
                  <a:lnTo>
                    <a:pt x="2881998" y="3759200"/>
                  </a:lnTo>
                  <a:lnTo>
                    <a:pt x="2886481" y="3759200"/>
                  </a:lnTo>
                  <a:lnTo>
                    <a:pt x="2890659" y="3771900"/>
                  </a:lnTo>
                  <a:lnTo>
                    <a:pt x="2893885" y="3771900"/>
                  </a:lnTo>
                  <a:lnTo>
                    <a:pt x="2891853" y="3759200"/>
                  </a:lnTo>
                  <a:lnTo>
                    <a:pt x="2896374" y="3759200"/>
                  </a:lnTo>
                  <a:lnTo>
                    <a:pt x="2893885" y="3746500"/>
                  </a:lnTo>
                  <a:lnTo>
                    <a:pt x="2895574" y="3746500"/>
                  </a:lnTo>
                  <a:lnTo>
                    <a:pt x="2902331" y="3759200"/>
                  </a:lnTo>
                  <a:lnTo>
                    <a:pt x="2904020" y="3759200"/>
                  </a:lnTo>
                  <a:lnTo>
                    <a:pt x="2897263" y="3746500"/>
                  </a:lnTo>
                  <a:lnTo>
                    <a:pt x="2900515" y="3746500"/>
                  </a:lnTo>
                  <a:lnTo>
                    <a:pt x="2904871" y="3733800"/>
                  </a:lnTo>
                  <a:lnTo>
                    <a:pt x="2904871" y="3746500"/>
                  </a:lnTo>
                  <a:lnTo>
                    <a:pt x="2904020" y="3746500"/>
                  </a:lnTo>
                  <a:lnTo>
                    <a:pt x="2908249" y="3759200"/>
                  </a:lnTo>
                  <a:lnTo>
                    <a:pt x="2909265" y="3746500"/>
                  </a:lnTo>
                  <a:lnTo>
                    <a:pt x="2912834" y="3746500"/>
                  </a:lnTo>
                  <a:lnTo>
                    <a:pt x="2916796" y="3733800"/>
                  </a:lnTo>
                  <a:lnTo>
                    <a:pt x="2920936" y="3733800"/>
                  </a:lnTo>
                  <a:lnTo>
                    <a:pt x="2927680" y="3721100"/>
                  </a:lnTo>
                  <a:lnTo>
                    <a:pt x="2933789" y="3733800"/>
                  </a:lnTo>
                  <a:lnTo>
                    <a:pt x="2933382" y="3733800"/>
                  </a:lnTo>
                  <a:lnTo>
                    <a:pt x="2932671" y="3746500"/>
                  </a:lnTo>
                  <a:lnTo>
                    <a:pt x="2937827" y="3746500"/>
                  </a:lnTo>
                  <a:lnTo>
                    <a:pt x="2942513" y="3733800"/>
                  </a:lnTo>
                  <a:lnTo>
                    <a:pt x="2945536" y="3721100"/>
                  </a:lnTo>
                  <a:lnTo>
                    <a:pt x="2949346" y="3708400"/>
                  </a:lnTo>
                  <a:lnTo>
                    <a:pt x="2953029" y="3708400"/>
                  </a:lnTo>
                  <a:lnTo>
                    <a:pt x="2948355" y="3695700"/>
                  </a:lnTo>
                  <a:lnTo>
                    <a:pt x="2965716" y="3695700"/>
                  </a:lnTo>
                  <a:lnTo>
                    <a:pt x="2974162" y="3708400"/>
                  </a:lnTo>
                  <a:lnTo>
                    <a:pt x="2977870" y="3708400"/>
                  </a:lnTo>
                  <a:lnTo>
                    <a:pt x="2981071" y="3695700"/>
                  </a:lnTo>
                  <a:lnTo>
                    <a:pt x="2983331" y="3683000"/>
                  </a:lnTo>
                  <a:lnTo>
                    <a:pt x="2985922" y="3670300"/>
                  </a:lnTo>
                  <a:lnTo>
                    <a:pt x="2989300" y="3683000"/>
                  </a:lnTo>
                  <a:lnTo>
                    <a:pt x="3001975" y="3683000"/>
                  </a:lnTo>
                  <a:lnTo>
                    <a:pt x="3008744" y="3670300"/>
                  </a:lnTo>
                  <a:lnTo>
                    <a:pt x="3000298" y="3657612"/>
                  </a:lnTo>
                  <a:lnTo>
                    <a:pt x="3019399" y="3670300"/>
                  </a:lnTo>
                  <a:lnTo>
                    <a:pt x="3024479" y="3657612"/>
                  </a:lnTo>
                  <a:lnTo>
                    <a:pt x="3028454" y="3644900"/>
                  </a:lnTo>
                  <a:lnTo>
                    <a:pt x="3046768" y="3644900"/>
                  </a:lnTo>
                  <a:lnTo>
                    <a:pt x="3051835" y="3632200"/>
                  </a:lnTo>
                  <a:lnTo>
                    <a:pt x="3044240" y="3632200"/>
                  </a:lnTo>
                  <a:lnTo>
                    <a:pt x="3041624" y="3619500"/>
                  </a:lnTo>
                  <a:lnTo>
                    <a:pt x="3048470" y="3619500"/>
                  </a:lnTo>
                  <a:lnTo>
                    <a:pt x="3054375" y="3632200"/>
                  </a:lnTo>
                  <a:lnTo>
                    <a:pt x="3051835" y="3619500"/>
                  </a:lnTo>
                  <a:lnTo>
                    <a:pt x="3053080" y="3619500"/>
                  </a:lnTo>
                  <a:lnTo>
                    <a:pt x="3048457" y="3606800"/>
                  </a:lnTo>
                  <a:lnTo>
                    <a:pt x="3051835" y="3606800"/>
                  </a:lnTo>
                  <a:lnTo>
                    <a:pt x="3048457" y="3594100"/>
                  </a:lnTo>
                  <a:lnTo>
                    <a:pt x="3057702" y="3594100"/>
                  </a:lnTo>
                  <a:lnTo>
                    <a:pt x="3058604" y="3606800"/>
                  </a:lnTo>
                  <a:lnTo>
                    <a:pt x="3061906" y="3606800"/>
                  </a:lnTo>
                  <a:lnTo>
                    <a:pt x="3059442" y="3594100"/>
                  </a:lnTo>
                  <a:lnTo>
                    <a:pt x="3063671" y="3594100"/>
                  </a:lnTo>
                  <a:lnTo>
                    <a:pt x="3064522" y="3606800"/>
                  </a:lnTo>
                  <a:lnTo>
                    <a:pt x="3088182" y="3606800"/>
                  </a:lnTo>
                  <a:lnTo>
                    <a:pt x="3079902" y="3594100"/>
                  </a:lnTo>
                  <a:lnTo>
                    <a:pt x="3081528" y="3581400"/>
                  </a:lnTo>
                  <a:lnTo>
                    <a:pt x="3085211" y="3581400"/>
                  </a:lnTo>
                  <a:lnTo>
                    <a:pt x="3083102" y="3568700"/>
                  </a:lnTo>
                  <a:lnTo>
                    <a:pt x="3088868" y="3581400"/>
                  </a:lnTo>
                  <a:lnTo>
                    <a:pt x="3095942" y="3581400"/>
                  </a:lnTo>
                  <a:lnTo>
                    <a:pt x="3101695" y="3594100"/>
                  </a:lnTo>
                  <a:lnTo>
                    <a:pt x="3121164" y="3594100"/>
                  </a:lnTo>
                  <a:lnTo>
                    <a:pt x="3118599" y="3581400"/>
                  </a:lnTo>
                  <a:lnTo>
                    <a:pt x="3120237" y="3568700"/>
                  </a:lnTo>
                  <a:lnTo>
                    <a:pt x="3139046" y="3568700"/>
                  </a:lnTo>
                  <a:lnTo>
                    <a:pt x="3139732" y="3556000"/>
                  </a:lnTo>
                  <a:lnTo>
                    <a:pt x="3138259" y="3543300"/>
                  </a:lnTo>
                  <a:lnTo>
                    <a:pt x="3134982" y="3530600"/>
                  </a:lnTo>
                  <a:lnTo>
                    <a:pt x="3131528" y="3530600"/>
                  </a:lnTo>
                  <a:lnTo>
                    <a:pt x="3129584" y="3517900"/>
                  </a:lnTo>
                  <a:lnTo>
                    <a:pt x="3138043" y="3517900"/>
                  </a:lnTo>
                  <a:lnTo>
                    <a:pt x="3141332" y="3505543"/>
                  </a:lnTo>
                  <a:lnTo>
                    <a:pt x="3141408" y="3505238"/>
                  </a:lnTo>
                  <a:lnTo>
                    <a:pt x="3142208" y="3505238"/>
                  </a:lnTo>
                  <a:lnTo>
                    <a:pt x="3154299" y="3494557"/>
                  </a:lnTo>
                  <a:lnTo>
                    <a:pt x="3152940" y="3505238"/>
                  </a:lnTo>
                  <a:lnTo>
                    <a:pt x="3154642" y="3517900"/>
                  </a:lnTo>
                  <a:lnTo>
                    <a:pt x="3153257" y="3517900"/>
                  </a:lnTo>
                  <a:lnTo>
                    <a:pt x="3144101" y="3507308"/>
                  </a:lnTo>
                  <a:lnTo>
                    <a:pt x="3149028" y="3517900"/>
                  </a:lnTo>
                  <a:lnTo>
                    <a:pt x="3138043" y="3517900"/>
                  </a:lnTo>
                  <a:lnTo>
                    <a:pt x="3140570" y="3530600"/>
                  </a:lnTo>
                  <a:lnTo>
                    <a:pt x="3151555" y="3530600"/>
                  </a:lnTo>
                  <a:lnTo>
                    <a:pt x="3150781" y="3518827"/>
                  </a:lnTo>
                  <a:lnTo>
                    <a:pt x="3150717" y="3517900"/>
                  </a:lnTo>
                  <a:lnTo>
                    <a:pt x="3153257" y="3530600"/>
                  </a:lnTo>
                  <a:lnTo>
                    <a:pt x="3160712" y="3530600"/>
                  </a:lnTo>
                  <a:lnTo>
                    <a:pt x="3157588" y="3517900"/>
                  </a:lnTo>
                  <a:lnTo>
                    <a:pt x="3162554" y="3517900"/>
                  </a:lnTo>
                  <a:lnTo>
                    <a:pt x="3168459" y="3530600"/>
                  </a:lnTo>
                  <a:lnTo>
                    <a:pt x="3170999" y="3530600"/>
                  </a:lnTo>
                  <a:lnTo>
                    <a:pt x="3166770" y="3517900"/>
                  </a:lnTo>
                  <a:lnTo>
                    <a:pt x="3167303" y="3509949"/>
                  </a:lnTo>
                  <a:lnTo>
                    <a:pt x="3167354" y="3509226"/>
                  </a:lnTo>
                  <a:lnTo>
                    <a:pt x="3166046" y="3505543"/>
                  </a:lnTo>
                  <a:lnTo>
                    <a:pt x="3165945" y="3505238"/>
                  </a:lnTo>
                  <a:lnTo>
                    <a:pt x="3155480" y="3493516"/>
                  </a:lnTo>
                  <a:lnTo>
                    <a:pt x="3170999" y="3479800"/>
                  </a:lnTo>
                  <a:lnTo>
                    <a:pt x="3185363" y="3467100"/>
                  </a:lnTo>
                  <a:lnTo>
                    <a:pt x="3197441" y="3479800"/>
                  </a:lnTo>
                  <a:lnTo>
                    <a:pt x="3209772" y="3492500"/>
                  </a:lnTo>
                  <a:lnTo>
                    <a:pt x="3222561" y="3492500"/>
                  </a:lnTo>
                  <a:lnTo>
                    <a:pt x="3236125" y="3505238"/>
                  </a:lnTo>
                  <a:lnTo>
                    <a:pt x="3233597" y="3494557"/>
                  </a:lnTo>
                  <a:lnTo>
                    <a:pt x="3230156" y="3479800"/>
                  </a:lnTo>
                  <a:lnTo>
                    <a:pt x="3240290" y="3492500"/>
                  </a:lnTo>
                  <a:lnTo>
                    <a:pt x="3236074" y="3492500"/>
                  </a:lnTo>
                  <a:lnTo>
                    <a:pt x="3241459" y="3505238"/>
                  </a:lnTo>
                  <a:lnTo>
                    <a:pt x="3242157" y="3494557"/>
                  </a:lnTo>
                  <a:lnTo>
                    <a:pt x="3242233" y="3493516"/>
                  </a:lnTo>
                  <a:lnTo>
                    <a:pt x="3242297" y="3492500"/>
                  </a:lnTo>
                  <a:lnTo>
                    <a:pt x="3249587" y="3492500"/>
                  </a:lnTo>
                  <a:lnTo>
                    <a:pt x="3243249" y="3479800"/>
                  </a:lnTo>
                  <a:lnTo>
                    <a:pt x="3236912" y="3467100"/>
                  </a:lnTo>
                  <a:lnTo>
                    <a:pt x="3243148" y="3479584"/>
                  </a:lnTo>
                  <a:lnTo>
                    <a:pt x="3243249" y="3479800"/>
                  </a:lnTo>
                  <a:lnTo>
                    <a:pt x="3244735" y="3479800"/>
                  </a:lnTo>
                  <a:lnTo>
                    <a:pt x="3239478" y="3467100"/>
                  </a:lnTo>
                  <a:lnTo>
                    <a:pt x="3254667" y="3467100"/>
                  </a:lnTo>
                  <a:lnTo>
                    <a:pt x="3257156" y="3479584"/>
                  </a:lnTo>
                  <a:lnTo>
                    <a:pt x="3257829" y="3467100"/>
                  </a:lnTo>
                  <a:lnTo>
                    <a:pt x="3257562" y="3467100"/>
                  </a:lnTo>
                  <a:lnTo>
                    <a:pt x="3253816" y="3454400"/>
                  </a:lnTo>
                  <a:lnTo>
                    <a:pt x="3260369" y="3467100"/>
                  </a:lnTo>
                  <a:lnTo>
                    <a:pt x="3263747" y="3454400"/>
                  </a:lnTo>
                  <a:lnTo>
                    <a:pt x="3268078" y="3454400"/>
                  </a:lnTo>
                  <a:lnTo>
                    <a:pt x="3277476" y="3467100"/>
                  </a:lnTo>
                  <a:lnTo>
                    <a:pt x="3274098" y="3454400"/>
                  </a:lnTo>
                  <a:lnTo>
                    <a:pt x="3268180" y="3441700"/>
                  </a:lnTo>
                  <a:lnTo>
                    <a:pt x="3269869" y="3441700"/>
                  </a:lnTo>
                  <a:lnTo>
                    <a:pt x="3278936" y="3454400"/>
                  </a:lnTo>
                  <a:lnTo>
                    <a:pt x="3301987" y="3454400"/>
                  </a:lnTo>
                  <a:lnTo>
                    <a:pt x="3295662" y="3441700"/>
                  </a:lnTo>
                  <a:lnTo>
                    <a:pt x="3297021" y="3441700"/>
                  </a:lnTo>
                  <a:lnTo>
                    <a:pt x="3300438" y="3429000"/>
                  </a:lnTo>
                  <a:lnTo>
                    <a:pt x="3300298" y="3416300"/>
                  </a:lnTo>
                  <a:lnTo>
                    <a:pt x="3301136" y="3429000"/>
                  </a:lnTo>
                  <a:lnTo>
                    <a:pt x="3319729" y="3429000"/>
                  </a:lnTo>
                  <a:lnTo>
                    <a:pt x="3310966" y="3416300"/>
                  </a:lnTo>
                  <a:lnTo>
                    <a:pt x="3306000" y="3416300"/>
                  </a:lnTo>
                  <a:lnTo>
                    <a:pt x="3302622" y="3403600"/>
                  </a:lnTo>
                  <a:lnTo>
                    <a:pt x="3298609" y="3390900"/>
                  </a:lnTo>
                  <a:lnTo>
                    <a:pt x="3309569" y="3403600"/>
                  </a:lnTo>
                  <a:lnTo>
                    <a:pt x="3315919" y="3403600"/>
                  </a:lnTo>
                  <a:lnTo>
                    <a:pt x="3321202" y="3415347"/>
                  </a:lnTo>
                  <a:lnTo>
                    <a:pt x="3318599" y="3403600"/>
                  </a:lnTo>
                  <a:lnTo>
                    <a:pt x="3325190" y="3403600"/>
                  </a:lnTo>
                  <a:lnTo>
                    <a:pt x="3326701" y="3390900"/>
                  </a:lnTo>
                  <a:lnTo>
                    <a:pt x="3333000" y="3390900"/>
                  </a:lnTo>
                  <a:lnTo>
                    <a:pt x="3338893" y="3403600"/>
                  </a:lnTo>
                  <a:lnTo>
                    <a:pt x="3341954" y="3403600"/>
                  </a:lnTo>
                  <a:lnTo>
                    <a:pt x="3342348" y="3394252"/>
                  </a:lnTo>
                  <a:lnTo>
                    <a:pt x="3340277" y="3390900"/>
                  </a:lnTo>
                  <a:lnTo>
                    <a:pt x="3333191" y="3390900"/>
                  </a:lnTo>
                  <a:lnTo>
                    <a:pt x="3336163" y="3378212"/>
                  </a:lnTo>
                  <a:lnTo>
                    <a:pt x="3341852" y="3390900"/>
                  </a:lnTo>
                  <a:lnTo>
                    <a:pt x="3342475" y="3390900"/>
                  </a:lnTo>
                  <a:lnTo>
                    <a:pt x="3354692" y="3390900"/>
                  </a:lnTo>
                  <a:lnTo>
                    <a:pt x="3351047" y="3378212"/>
                  </a:lnTo>
                  <a:lnTo>
                    <a:pt x="3348177" y="3378212"/>
                  </a:lnTo>
                  <a:lnTo>
                    <a:pt x="3348393" y="3365500"/>
                  </a:lnTo>
                  <a:lnTo>
                    <a:pt x="3350691" y="3377006"/>
                  </a:lnTo>
                  <a:lnTo>
                    <a:pt x="3351047" y="3378212"/>
                  </a:lnTo>
                  <a:lnTo>
                    <a:pt x="3355162" y="3378212"/>
                  </a:lnTo>
                  <a:lnTo>
                    <a:pt x="3353143" y="3365500"/>
                  </a:lnTo>
                  <a:lnTo>
                    <a:pt x="3356102" y="3365500"/>
                  </a:lnTo>
                  <a:lnTo>
                    <a:pt x="3358578" y="3352939"/>
                  </a:lnTo>
                  <a:lnTo>
                    <a:pt x="3357613" y="3349155"/>
                  </a:lnTo>
                  <a:lnTo>
                    <a:pt x="3357549" y="3348939"/>
                  </a:lnTo>
                  <a:lnTo>
                    <a:pt x="3353219" y="3340100"/>
                  </a:lnTo>
                  <a:lnTo>
                    <a:pt x="3356622" y="3340100"/>
                  </a:lnTo>
                  <a:lnTo>
                    <a:pt x="3354844" y="3327400"/>
                  </a:lnTo>
                  <a:lnTo>
                    <a:pt x="3354489" y="3327400"/>
                  </a:lnTo>
                  <a:lnTo>
                    <a:pt x="3357689" y="3314700"/>
                  </a:lnTo>
                  <a:lnTo>
                    <a:pt x="3363925" y="3327400"/>
                  </a:lnTo>
                  <a:lnTo>
                    <a:pt x="3364471" y="3340100"/>
                  </a:lnTo>
                  <a:lnTo>
                    <a:pt x="3361918" y="3340100"/>
                  </a:lnTo>
                  <a:lnTo>
                    <a:pt x="3372815" y="3352939"/>
                  </a:lnTo>
                  <a:lnTo>
                    <a:pt x="3390531" y="3352939"/>
                  </a:lnTo>
                  <a:lnTo>
                    <a:pt x="3391268" y="3340100"/>
                  </a:lnTo>
                  <a:lnTo>
                    <a:pt x="3395726" y="3340100"/>
                  </a:lnTo>
                  <a:lnTo>
                    <a:pt x="3390912" y="3327400"/>
                  </a:lnTo>
                  <a:lnTo>
                    <a:pt x="3381933" y="3327400"/>
                  </a:lnTo>
                  <a:lnTo>
                    <a:pt x="3377133" y="3314700"/>
                  </a:lnTo>
                  <a:lnTo>
                    <a:pt x="3395294" y="3314700"/>
                  </a:lnTo>
                  <a:lnTo>
                    <a:pt x="3407791" y="3327400"/>
                  </a:lnTo>
                  <a:lnTo>
                    <a:pt x="3408400" y="3314700"/>
                  </a:lnTo>
                  <a:lnTo>
                    <a:pt x="3401453" y="3314700"/>
                  </a:lnTo>
                  <a:lnTo>
                    <a:pt x="3394659" y="3302000"/>
                  </a:lnTo>
                  <a:lnTo>
                    <a:pt x="3391992" y="3302000"/>
                  </a:lnTo>
                  <a:lnTo>
                    <a:pt x="3397415" y="3289300"/>
                  </a:lnTo>
                  <a:lnTo>
                    <a:pt x="3411778" y="3314700"/>
                  </a:lnTo>
                  <a:lnTo>
                    <a:pt x="3412210" y="3302000"/>
                  </a:lnTo>
                  <a:lnTo>
                    <a:pt x="3418878" y="3302000"/>
                  </a:lnTo>
                  <a:lnTo>
                    <a:pt x="3416427" y="3289300"/>
                  </a:lnTo>
                  <a:lnTo>
                    <a:pt x="3427412" y="3289300"/>
                  </a:lnTo>
                  <a:lnTo>
                    <a:pt x="3429089" y="3264154"/>
                  </a:lnTo>
                  <a:lnTo>
                    <a:pt x="3429101" y="3263925"/>
                  </a:lnTo>
                  <a:lnTo>
                    <a:pt x="3428682" y="3263925"/>
                  </a:lnTo>
                  <a:lnTo>
                    <a:pt x="3429317" y="3254375"/>
                  </a:lnTo>
                  <a:lnTo>
                    <a:pt x="3429355" y="3253740"/>
                  </a:lnTo>
                  <a:lnTo>
                    <a:pt x="3429482" y="3251936"/>
                  </a:lnTo>
                  <a:lnTo>
                    <a:pt x="3429520" y="3251200"/>
                  </a:lnTo>
                  <a:lnTo>
                    <a:pt x="3429520" y="3260928"/>
                  </a:lnTo>
                  <a:lnTo>
                    <a:pt x="3429685" y="3260420"/>
                  </a:lnTo>
                  <a:lnTo>
                    <a:pt x="3431095" y="3251936"/>
                  </a:lnTo>
                  <a:lnTo>
                    <a:pt x="3431209" y="3251200"/>
                  </a:lnTo>
                  <a:lnTo>
                    <a:pt x="3435273" y="3263392"/>
                  </a:lnTo>
                  <a:lnTo>
                    <a:pt x="3435337" y="3263595"/>
                  </a:lnTo>
                  <a:lnTo>
                    <a:pt x="3435451" y="3263925"/>
                  </a:lnTo>
                  <a:lnTo>
                    <a:pt x="3445560" y="3263925"/>
                  </a:lnTo>
                  <a:lnTo>
                    <a:pt x="3451428" y="3251352"/>
                  </a:lnTo>
                  <a:lnTo>
                    <a:pt x="3451491" y="3251200"/>
                  </a:lnTo>
                  <a:lnTo>
                    <a:pt x="3458260" y="3251200"/>
                  </a:lnTo>
                  <a:lnTo>
                    <a:pt x="3464115" y="3238500"/>
                  </a:lnTo>
                  <a:lnTo>
                    <a:pt x="3483610" y="3238500"/>
                  </a:lnTo>
                  <a:lnTo>
                    <a:pt x="3474313" y="3225800"/>
                  </a:lnTo>
                  <a:lnTo>
                    <a:pt x="3476117" y="3225800"/>
                  </a:lnTo>
                  <a:lnTo>
                    <a:pt x="3471786" y="3213100"/>
                  </a:lnTo>
                  <a:lnTo>
                    <a:pt x="3472624" y="3213100"/>
                  </a:lnTo>
                  <a:lnTo>
                    <a:pt x="3481921" y="3225800"/>
                  </a:lnTo>
                  <a:lnTo>
                    <a:pt x="3484461" y="3225800"/>
                  </a:lnTo>
                  <a:lnTo>
                    <a:pt x="3481578" y="3213100"/>
                  </a:lnTo>
                  <a:lnTo>
                    <a:pt x="3481705" y="3200400"/>
                  </a:lnTo>
                  <a:lnTo>
                    <a:pt x="3486594" y="3187700"/>
                  </a:lnTo>
                  <a:lnTo>
                    <a:pt x="3501758" y="3187700"/>
                  </a:lnTo>
                  <a:lnTo>
                    <a:pt x="3495865" y="3175000"/>
                  </a:lnTo>
                  <a:lnTo>
                    <a:pt x="3491242" y="3162300"/>
                  </a:lnTo>
                  <a:lnTo>
                    <a:pt x="3496284" y="3162300"/>
                  </a:lnTo>
                  <a:lnTo>
                    <a:pt x="3497973" y="3175000"/>
                  </a:lnTo>
                  <a:lnTo>
                    <a:pt x="3507689" y="3162300"/>
                  </a:lnTo>
                  <a:lnTo>
                    <a:pt x="3515410" y="3149600"/>
                  </a:lnTo>
                  <a:lnTo>
                    <a:pt x="3525189" y="3136900"/>
                  </a:lnTo>
                  <a:lnTo>
                    <a:pt x="3541077" y="3136900"/>
                  </a:lnTo>
                  <a:lnTo>
                    <a:pt x="3536442" y="3124200"/>
                  </a:lnTo>
                  <a:lnTo>
                    <a:pt x="3543338" y="3124200"/>
                  </a:lnTo>
                  <a:lnTo>
                    <a:pt x="3533483" y="3111512"/>
                  </a:lnTo>
                  <a:lnTo>
                    <a:pt x="3571659" y="3111512"/>
                  </a:lnTo>
                  <a:lnTo>
                    <a:pt x="3566858" y="3098800"/>
                  </a:lnTo>
                  <a:lnTo>
                    <a:pt x="3561410" y="3098800"/>
                  </a:lnTo>
                  <a:lnTo>
                    <a:pt x="3558819" y="3086100"/>
                  </a:lnTo>
                  <a:lnTo>
                    <a:pt x="3572345" y="3098800"/>
                  </a:lnTo>
                  <a:lnTo>
                    <a:pt x="3561359" y="3086100"/>
                  </a:lnTo>
                  <a:lnTo>
                    <a:pt x="3579952" y="3098800"/>
                  </a:lnTo>
                  <a:lnTo>
                    <a:pt x="3579101" y="3086100"/>
                  </a:lnTo>
                  <a:lnTo>
                    <a:pt x="3567277" y="3086100"/>
                  </a:lnTo>
                  <a:lnTo>
                    <a:pt x="3569347" y="3073400"/>
                  </a:lnTo>
                  <a:lnTo>
                    <a:pt x="3586175" y="3073400"/>
                  </a:lnTo>
                  <a:lnTo>
                    <a:pt x="3593477" y="3086100"/>
                  </a:lnTo>
                  <a:lnTo>
                    <a:pt x="3590937" y="3060700"/>
                  </a:lnTo>
                  <a:lnTo>
                    <a:pt x="3596005" y="3060700"/>
                  </a:lnTo>
                  <a:lnTo>
                    <a:pt x="3597694" y="3073400"/>
                  </a:lnTo>
                  <a:lnTo>
                    <a:pt x="3607447" y="3073400"/>
                  </a:lnTo>
                  <a:lnTo>
                    <a:pt x="3606152" y="3060700"/>
                  </a:lnTo>
                  <a:lnTo>
                    <a:pt x="3610368" y="3048000"/>
                  </a:lnTo>
                  <a:lnTo>
                    <a:pt x="3626015" y="3048000"/>
                  </a:lnTo>
                  <a:lnTo>
                    <a:pt x="3629596" y="3035300"/>
                  </a:lnTo>
                  <a:lnTo>
                    <a:pt x="3632873" y="3022600"/>
                  </a:lnTo>
                  <a:lnTo>
                    <a:pt x="3630523" y="3022600"/>
                  </a:lnTo>
                  <a:lnTo>
                    <a:pt x="3622840" y="3009900"/>
                  </a:lnTo>
                  <a:lnTo>
                    <a:pt x="3630663" y="3009900"/>
                  </a:lnTo>
                  <a:lnTo>
                    <a:pt x="3614597" y="2997200"/>
                  </a:lnTo>
                  <a:lnTo>
                    <a:pt x="3619601" y="3009900"/>
                  </a:lnTo>
                  <a:lnTo>
                    <a:pt x="3616744" y="3009900"/>
                  </a:lnTo>
                  <a:lnTo>
                    <a:pt x="3614597" y="2997200"/>
                  </a:lnTo>
                  <a:lnTo>
                    <a:pt x="3625900" y="2997200"/>
                  </a:lnTo>
                  <a:lnTo>
                    <a:pt x="3632301" y="3009900"/>
                  </a:lnTo>
                  <a:lnTo>
                    <a:pt x="3657409" y="3009900"/>
                  </a:lnTo>
                  <a:lnTo>
                    <a:pt x="3653472" y="2997200"/>
                  </a:lnTo>
                  <a:lnTo>
                    <a:pt x="3658539" y="3009900"/>
                  </a:lnTo>
                  <a:lnTo>
                    <a:pt x="3662756" y="2997200"/>
                  </a:lnTo>
                  <a:lnTo>
                    <a:pt x="3664991" y="2984500"/>
                  </a:lnTo>
                  <a:lnTo>
                    <a:pt x="3666744" y="2984500"/>
                  </a:lnTo>
                  <a:lnTo>
                    <a:pt x="3669525" y="2971800"/>
                  </a:lnTo>
                  <a:lnTo>
                    <a:pt x="3659924" y="2971800"/>
                  </a:lnTo>
                  <a:lnTo>
                    <a:pt x="3657765" y="2959100"/>
                  </a:lnTo>
                  <a:lnTo>
                    <a:pt x="3660673" y="2959100"/>
                  </a:lnTo>
                  <a:lnTo>
                    <a:pt x="3668585" y="2946400"/>
                  </a:lnTo>
                  <a:lnTo>
                    <a:pt x="3680523" y="2946400"/>
                  </a:lnTo>
                  <a:lnTo>
                    <a:pt x="3677132" y="2933700"/>
                  </a:lnTo>
                  <a:lnTo>
                    <a:pt x="3686365" y="2933700"/>
                  </a:lnTo>
                  <a:lnTo>
                    <a:pt x="3688905" y="2921000"/>
                  </a:lnTo>
                  <a:lnTo>
                    <a:pt x="3690277" y="2921000"/>
                  </a:lnTo>
                  <a:lnTo>
                    <a:pt x="3690518" y="2908300"/>
                  </a:lnTo>
                  <a:lnTo>
                    <a:pt x="3689743" y="2895600"/>
                  </a:lnTo>
                  <a:lnTo>
                    <a:pt x="3691432" y="2895600"/>
                  </a:lnTo>
                  <a:lnTo>
                    <a:pt x="3695839" y="2882900"/>
                  </a:lnTo>
                  <a:lnTo>
                    <a:pt x="3713111" y="2882900"/>
                  </a:lnTo>
                  <a:lnTo>
                    <a:pt x="3728643" y="2870200"/>
                  </a:lnTo>
                  <a:lnTo>
                    <a:pt x="3727767" y="2857500"/>
                  </a:lnTo>
                  <a:lnTo>
                    <a:pt x="3728618" y="2857500"/>
                  </a:lnTo>
                  <a:lnTo>
                    <a:pt x="3721862" y="2844800"/>
                  </a:lnTo>
                  <a:lnTo>
                    <a:pt x="3726929" y="2844800"/>
                  </a:lnTo>
                  <a:lnTo>
                    <a:pt x="3729456" y="2857500"/>
                  </a:lnTo>
                  <a:lnTo>
                    <a:pt x="3738753" y="2857500"/>
                  </a:lnTo>
                  <a:lnTo>
                    <a:pt x="3735184" y="2844800"/>
                  </a:lnTo>
                  <a:lnTo>
                    <a:pt x="3739921" y="2832100"/>
                  </a:lnTo>
                  <a:lnTo>
                    <a:pt x="3745763" y="2832100"/>
                  </a:lnTo>
                  <a:lnTo>
                    <a:pt x="3745522" y="2819400"/>
                  </a:lnTo>
                  <a:lnTo>
                    <a:pt x="3765207" y="2819400"/>
                  </a:lnTo>
                  <a:lnTo>
                    <a:pt x="3771188" y="2806700"/>
                  </a:lnTo>
                  <a:lnTo>
                    <a:pt x="3775113" y="2794000"/>
                  </a:lnTo>
                  <a:lnTo>
                    <a:pt x="3788613" y="2794000"/>
                  </a:lnTo>
                  <a:lnTo>
                    <a:pt x="3779316" y="2781300"/>
                  </a:lnTo>
                  <a:lnTo>
                    <a:pt x="3775938" y="2781300"/>
                  </a:lnTo>
                  <a:lnTo>
                    <a:pt x="3778567" y="2768600"/>
                  </a:lnTo>
                  <a:lnTo>
                    <a:pt x="3783647" y="2755900"/>
                  </a:lnTo>
                  <a:lnTo>
                    <a:pt x="3790797" y="2755900"/>
                  </a:lnTo>
                  <a:lnTo>
                    <a:pt x="3799598" y="2743200"/>
                  </a:lnTo>
                  <a:lnTo>
                    <a:pt x="3808857" y="2730500"/>
                  </a:lnTo>
                  <a:lnTo>
                    <a:pt x="3811435" y="2730500"/>
                  </a:lnTo>
                  <a:lnTo>
                    <a:pt x="3808895" y="2717800"/>
                  </a:lnTo>
                  <a:lnTo>
                    <a:pt x="3813975" y="2717800"/>
                  </a:lnTo>
                  <a:lnTo>
                    <a:pt x="3814737" y="2729344"/>
                  </a:lnTo>
                  <a:lnTo>
                    <a:pt x="3814813" y="2730500"/>
                  </a:lnTo>
                  <a:lnTo>
                    <a:pt x="3818509" y="2730500"/>
                  </a:lnTo>
                  <a:lnTo>
                    <a:pt x="3828008" y="2717800"/>
                  </a:lnTo>
                  <a:lnTo>
                    <a:pt x="3836784" y="2717800"/>
                  </a:lnTo>
                  <a:lnTo>
                    <a:pt x="3833457" y="2705100"/>
                  </a:lnTo>
                  <a:lnTo>
                    <a:pt x="3821582" y="2692400"/>
                  </a:lnTo>
                  <a:lnTo>
                    <a:pt x="3813492" y="2692400"/>
                  </a:lnTo>
                  <a:lnTo>
                    <a:pt x="3821582" y="2679700"/>
                  </a:lnTo>
                  <a:lnTo>
                    <a:pt x="3835946" y="2692400"/>
                  </a:lnTo>
                  <a:lnTo>
                    <a:pt x="3833901" y="2679700"/>
                  </a:lnTo>
                  <a:lnTo>
                    <a:pt x="3834777" y="2679700"/>
                  </a:lnTo>
                  <a:lnTo>
                    <a:pt x="3837724" y="2667000"/>
                  </a:lnTo>
                  <a:lnTo>
                    <a:pt x="3841864" y="2667000"/>
                  </a:lnTo>
                  <a:lnTo>
                    <a:pt x="3845534" y="2654300"/>
                  </a:lnTo>
                  <a:lnTo>
                    <a:pt x="3848404" y="2641600"/>
                  </a:lnTo>
                  <a:lnTo>
                    <a:pt x="3849700" y="2641600"/>
                  </a:lnTo>
                  <a:lnTo>
                    <a:pt x="3848620" y="2628900"/>
                  </a:lnTo>
                  <a:lnTo>
                    <a:pt x="3857066" y="2628900"/>
                  </a:lnTo>
                  <a:lnTo>
                    <a:pt x="3856228" y="2641600"/>
                  </a:lnTo>
                  <a:lnTo>
                    <a:pt x="3862959" y="2628900"/>
                  </a:lnTo>
                  <a:lnTo>
                    <a:pt x="3860266" y="2628900"/>
                  </a:lnTo>
                  <a:lnTo>
                    <a:pt x="3853688" y="2616200"/>
                  </a:lnTo>
                  <a:lnTo>
                    <a:pt x="3868902" y="2616200"/>
                  </a:lnTo>
                  <a:lnTo>
                    <a:pt x="3866997" y="2603500"/>
                  </a:lnTo>
                  <a:lnTo>
                    <a:pt x="3868051" y="2603500"/>
                  </a:lnTo>
                  <a:lnTo>
                    <a:pt x="3872496" y="2590812"/>
                  </a:lnTo>
                  <a:lnTo>
                    <a:pt x="3873233" y="2590812"/>
                  </a:lnTo>
                  <a:lnTo>
                    <a:pt x="3874122" y="2578100"/>
                  </a:lnTo>
                  <a:lnTo>
                    <a:pt x="3874986" y="2578100"/>
                  </a:lnTo>
                  <a:lnTo>
                    <a:pt x="3877665" y="2565400"/>
                  </a:lnTo>
                  <a:lnTo>
                    <a:pt x="3889921" y="2565400"/>
                  </a:lnTo>
                  <a:lnTo>
                    <a:pt x="3890441" y="2552700"/>
                  </a:lnTo>
                  <a:lnTo>
                    <a:pt x="3891724" y="2552700"/>
                  </a:lnTo>
                  <a:lnTo>
                    <a:pt x="3894251" y="2540000"/>
                  </a:lnTo>
                  <a:lnTo>
                    <a:pt x="3890873" y="2540000"/>
                  </a:lnTo>
                  <a:lnTo>
                    <a:pt x="3902532" y="2527300"/>
                  </a:lnTo>
                  <a:lnTo>
                    <a:pt x="3900487" y="2527300"/>
                  </a:lnTo>
                  <a:lnTo>
                    <a:pt x="3899585" y="2515019"/>
                  </a:lnTo>
                  <a:lnTo>
                    <a:pt x="3899547" y="2514625"/>
                  </a:lnTo>
                  <a:lnTo>
                    <a:pt x="3914546" y="2514625"/>
                  </a:lnTo>
                  <a:lnTo>
                    <a:pt x="3910736" y="2501900"/>
                  </a:lnTo>
                  <a:lnTo>
                    <a:pt x="3908196" y="2489200"/>
                  </a:lnTo>
                  <a:lnTo>
                    <a:pt x="3906926" y="2476500"/>
                  </a:lnTo>
                  <a:lnTo>
                    <a:pt x="3906926" y="2463800"/>
                  </a:lnTo>
                  <a:lnTo>
                    <a:pt x="3916273" y="2476500"/>
                  </a:lnTo>
                  <a:lnTo>
                    <a:pt x="3916908" y="2476500"/>
                  </a:lnTo>
                  <a:lnTo>
                    <a:pt x="3927208" y="2489200"/>
                  </a:lnTo>
                  <a:lnTo>
                    <a:pt x="3922433" y="2476500"/>
                  </a:lnTo>
                  <a:lnTo>
                    <a:pt x="3916857" y="2463800"/>
                  </a:lnTo>
                  <a:lnTo>
                    <a:pt x="3914140" y="2451100"/>
                  </a:lnTo>
                  <a:lnTo>
                    <a:pt x="3917912" y="2451100"/>
                  </a:lnTo>
                  <a:lnTo>
                    <a:pt x="3922141" y="2438412"/>
                  </a:lnTo>
                  <a:lnTo>
                    <a:pt x="3927208" y="2451100"/>
                  </a:lnTo>
                  <a:lnTo>
                    <a:pt x="3930599" y="2451100"/>
                  </a:lnTo>
                  <a:lnTo>
                    <a:pt x="3930535" y="2438412"/>
                  </a:lnTo>
                  <a:lnTo>
                    <a:pt x="3933964" y="2438412"/>
                  </a:lnTo>
                  <a:lnTo>
                    <a:pt x="3936771" y="2425700"/>
                  </a:lnTo>
                  <a:lnTo>
                    <a:pt x="3934815" y="2413000"/>
                  </a:lnTo>
                  <a:lnTo>
                    <a:pt x="3924046" y="2413000"/>
                  </a:lnTo>
                  <a:lnTo>
                    <a:pt x="3914330" y="2400300"/>
                  </a:lnTo>
                  <a:lnTo>
                    <a:pt x="3944950" y="2400300"/>
                  </a:lnTo>
                  <a:lnTo>
                    <a:pt x="3940200" y="2387600"/>
                  </a:lnTo>
                  <a:lnTo>
                    <a:pt x="3942245" y="2387600"/>
                  </a:lnTo>
                  <a:lnTo>
                    <a:pt x="3937571" y="2374900"/>
                  </a:lnTo>
                  <a:lnTo>
                    <a:pt x="3944963" y="2374900"/>
                  </a:lnTo>
                  <a:lnTo>
                    <a:pt x="3942854" y="2362200"/>
                  </a:lnTo>
                  <a:lnTo>
                    <a:pt x="3937673" y="2349500"/>
                  </a:lnTo>
                  <a:lnTo>
                    <a:pt x="3934853" y="2349500"/>
                  </a:lnTo>
                  <a:lnTo>
                    <a:pt x="3939895" y="2336800"/>
                  </a:lnTo>
                  <a:lnTo>
                    <a:pt x="3955097" y="2336800"/>
                  </a:lnTo>
                  <a:lnTo>
                    <a:pt x="3954716" y="2324100"/>
                  </a:lnTo>
                  <a:lnTo>
                    <a:pt x="3950462" y="2324100"/>
                  </a:lnTo>
                  <a:lnTo>
                    <a:pt x="3953408" y="2311400"/>
                  </a:lnTo>
                  <a:lnTo>
                    <a:pt x="3936720" y="2311400"/>
                  </a:lnTo>
                  <a:lnTo>
                    <a:pt x="3932339" y="2298700"/>
                  </a:lnTo>
                  <a:lnTo>
                    <a:pt x="3948341" y="2298700"/>
                  </a:lnTo>
                  <a:lnTo>
                    <a:pt x="3943273" y="2286000"/>
                  </a:lnTo>
                  <a:lnTo>
                    <a:pt x="3961752" y="2286000"/>
                  </a:lnTo>
                  <a:lnTo>
                    <a:pt x="3960558" y="2273300"/>
                  </a:lnTo>
                  <a:lnTo>
                    <a:pt x="3972001" y="2273300"/>
                  </a:lnTo>
                  <a:lnTo>
                    <a:pt x="3970388" y="2260600"/>
                  </a:lnTo>
                  <a:lnTo>
                    <a:pt x="3967721" y="2260600"/>
                  </a:lnTo>
                  <a:lnTo>
                    <a:pt x="3967569" y="2247900"/>
                  </a:lnTo>
                  <a:lnTo>
                    <a:pt x="3967721" y="2235200"/>
                  </a:lnTo>
                  <a:lnTo>
                    <a:pt x="3981221" y="2235200"/>
                  </a:lnTo>
                  <a:lnTo>
                    <a:pt x="3982986" y="2247900"/>
                  </a:lnTo>
                  <a:lnTo>
                    <a:pt x="3991445" y="2247900"/>
                  </a:lnTo>
                  <a:lnTo>
                    <a:pt x="3991445" y="2235200"/>
                  </a:lnTo>
                  <a:lnTo>
                    <a:pt x="3988054" y="2235200"/>
                  </a:lnTo>
                  <a:lnTo>
                    <a:pt x="3980459" y="2209800"/>
                  </a:lnTo>
                  <a:lnTo>
                    <a:pt x="3980992" y="2208187"/>
                  </a:lnTo>
                  <a:lnTo>
                    <a:pt x="3973068" y="2197100"/>
                  </a:lnTo>
                  <a:lnTo>
                    <a:pt x="3984675" y="2197100"/>
                  </a:lnTo>
                  <a:lnTo>
                    <a:pt x="3987254" y="2197100"/>
                  </a:lnTo>
                  <a:lnTo>
                    <a:pt x="3987215" y="2184400"/>
                  </a:lnTo>
                  <a:lnTo>
                    <a:pt x="3988905" y="2197100"/>
                  </a:lnTo>
                  <a:lnTo>
                    <a:pt x="3999039" y="2197100"/>
                  </a:lnTo>
                  <a:lnTo>
                    <a:pt x="4001554" y="2184400"/>
                  </a:lnTo>
                  <a:lnTo>
                    <a:pt x="4000106" y="2184400"/>
                  </a:lnTo>
                  <a:lnTo>
                    <a:pt x="3992283" y="2159000"/>
                  </a:lnTo>
                  <a:lnTo>
                    <a:pt x="4006646" y="2159000"/>
                  </a:lnTo>
                  <a:lnTo>
                    <a:pt x="4006646" y="2146300"/>
                  </a:lnTo>
                  <a:lnTo>
                    <a:pt x="3996512" y="2146300"/>
                  </a:lnTo>
                  <a:lnTo>
                    <a:pt x="4014470" y="2133600"/>
                  </a:lnTo>
                  <a:lnTo>
                    <a:pt x="4012323" y="2120900"/>
                  </a:lnTo>
                  <a:lnTo>
                    <a:pt x="4008628" y="2108200"/>
                  </a:lnTo>
                  <a:lnTo>
                    <a:pt x="4021861" y="2095500"/>
                  </a:lnTo>
                  <a:lnTo>
                    <a:pt x="4026928" y="2108200"/>
                  </a:lnTo>
                  <a:lnTo>
                    <a:pt x="4027779" y="2108200"/>
                  </a:lnTo>
                  <a:lnTo>
                    <a:pt x="4024401" y="2082800"/>
                  </a:lnTo>
                  <a:lnTo>
                    <a:pt x="3993972" y="2082800"/>
                  </a:lnTo>
                  <a:lnTo>
                    <a:pt x="3997350" y="2070100"/>
                  </a:lnTo>
                  <a:lnTo>
                    <a:pt x="4010037" y="2070100"/>
                  </a:lnTo>
                  <a:lnTo>
                    <a:pt x="4007497" y="2057400"/>
                  </a:lnTo>
                  <a:lnTo>
                    <a:pt x="4010139" y="2057400"/>
                  </a:lnTo>
                  <a:lnTo>
                    <a:pt x="4006037" y="2044700"/>
                  </a:lnTo>
                  <a:lnTo>
                    <a:pt x="4014254" y="2044700"/>
                  </a:lnTo>
                  <a:lnTo>
                    <a:pt x="4013416" y="2057400"/>
                  </a:lnTo>
                  <a:lnTo>
                    <a:pt x="4032478" y="2057400"/>
                  </a:lnTo>
                  <a:lnTo>
                    <a:pt x="4034536" y="2044700"/>
                  </a:lnTo>
                  <a:lnTo>
                    <a:pt x="4038689" y="2044700"/>
                  </a:lnTo>
                  <a:lnTo>
                    <a:pt x="4022890" y="2032000"/>
                  </a:lnTo>
                  <a:lnTo>
                    <a:pt x="4021010" y="2032000"/>
                  </a:lnTo>
                  <a:lnTo>
                    <a:pt x="4021099" y="2030107"/>
                  </a:lnTo>
                  <a:lnTo>
                    <a:pt x="4021226" y="2027758"/>
                  </a:lnTo>
                  <a:lnTo>
                    <a:pt x="4021251" y="2027275"/>
                  </a:lnTo>
                  <a:lnTo>
                    <a:pt x="4021353" y="2025218"/>
                  </a:lnTo>
                  <a:lnTo>
                    <a:pt x="4021480" y="2022716"/>
                  </a:lnTo>
                  <a:lnTo>
                    <a:pt x="4021569" y="2020862"/>
                  </a:lnTo>
                  <a:lnTo>
                    <a:pt x="4021645" y="2019300"/>
                  </a:lnTo>
                  <a:lnTo>
                    <a:pt x="4058120" y="2019300"/>
                  </a:lnTo>
                  <a:lnTo>
                    <a:pt x="4051465" y="2006777"/>
                  </a:lnTo>
                  <a:lnTo>
                    <a:pt x="4051401" y="2006650"/>
                  </a:lnTo>
                  <a:lnTo>
                    <a:pt x="4049687" y="2006650"/>
                  </a:lnTo>
                  <a:lnTo>
                    <a:pt x="4047045" y="1993900"/>
                  </a:lnTo>
                  <a:lnTo>
                    <a:pt x="4054360" y="1993900"/>
                  </a:lnTo>
                  <a:lnTo>
                    <a:pt x="4060380" y="1981200"/>
                  </a:lnTo>
                  <a:lnTo>
                    <a:pt x="4053916" y="1968512"/>
                  </a:lnTo>
                  <a:lnTo>
                    <a:pt x="4038701" y="1968512"/>
                  </a:lnTo>
                  <a:lnTo>
                    <a:pt x="4036161" y="1955800"/>
                  </a:lnTo>
                  <a:lnTo>
                    <a:pt x="4032008" y="1955800"/>
                  </a:lnTo>
                  <a:lnTo>
                    <a:pt x="4032008" y="1981200"/>
                  </a:lnTo>
                  <a:lnTo>
                    <a:pt x="4019334" y="1981200"/>
                  </a:lnTo>
                  <a:lnTo>
                    <a:pt x="4019334" y="1968512"/>
                  </a:lnTo>
                  <a:lnTo>
                    <a:pt x="4027779" y="1968512"/>
                  </a:lnTo>
                  <a:lnTo>
                    <a:pt x="4032008" y="1981200"/>
                  </a:lnTo>
                  <a:lnTo>
                    <a:pt x="4032008" y="1955800"/>
                  </a:lnTo>
                  <a:lnTo>
                    <a:pt x="4027779" y="1955800"/>
                  </a:lnTo>
                  <a:lnTo>
                    <a:pt x="4024401" y="1943100"/>
                  </a:lnTo>
                  <a:lnTo>
                    <a:pt x="4026928" y="1943100"/>
                  </a:lnTo>
                  <a:lnTo>
                    <a:pt x="4028617" y="1930400"/>
                  </a:lnTo>
                  <a:lnTo>
                    <a:pt x="4031780" y="1917700"/>
                  </a:lnTo>
                  <a:lnTo>
                    <a:pt x="4038066" y="1879600"/>
                  </a:lnTo>
                  <a:lnTo>
                    <a:pt x="4041229" y="1866900"/>
                  </a:lnTo>
                  <a:lnTo>
                    <a:pt x="4058450" y="1866900"/>
                  </a:lnTo>
                  <a:lnTo>
                    <a:pt x="4066781" y="1879600"/>
                  </a:lnTo>
                  <a:lnTo>
                    <a:pt x="4075036" y="1879600"/>
                  </a:lnTo>
                  <a:lnTo>
                    <a:pt x="4091114" y="1905025"/>
                  </a:lnTo>
                  <a:lnTo>
                    <a:pt x="4086021" y="1879600"/>
                  </a:lnTo>
                  <a:lnTo>
                    <a:pt x="4107142" y="1879600"/>
                  </a:lnTo>
                  <a:lnTo>
                    <a:pt x="4093629" y="1866900"/>
                  </a:lnTo>
                  <a:lnTo>
                    <a:pt x="4115600" y="1866900"/>
                  </a:lnTo>
                  <a:lnTo>
                    <a:pt x="4092867" y="1854250"/>
                  </a:lnTo>
                  <a:lnTo>
                    <a:pt x="4094975" y="1854250"/>
                  </a:lnTo>
                  <a:lnTo>
                    <a:pt x="4089616" y="1841982"/>
                  </a:lnTo>
                  <a:lnTo>
                    <a:pt x="4089552" y="1841830"/>
                  </a:lnTo>
                  <a:lnTo>
                    <a:pt x="4089425" y="1841550"/>
                  </a:lnTo>
                  <a:lnTo>
                    <a:pt x="4108958" y="1841550"/>
                  </a:lnTo>
                  <a:lnTo>
                    <a:pt x="4106303" y="1829333"/>
                  </a:lnTo>
                  <a:lnTo>
                    <a:pt x="4106176" y="1828800"/>
                  </a:lnTo>
                  <a:lnTo>
                    <a:pt x="4107459" y="1828800"/>
                  </a:lnTo>
                  <a:lnTo>
                    <a:pt x="4110596" y="1816100"/>
                  </a:lnTo>
                  <a:lnTo>
                    <a:pt x="4104614" y="1816100"/>
                  </a:lnTo>
                  <a:lnTo>
                    <a:pt x="4104614" y="1803400"/>
                  </a:lnTo>
                  <a:lnTo>
                    <a:pt x="4117162" y="1816100"/>
                  </a:lnTo>
                  <a:lnTo>
                    <a:pt x="4120667" y="1803400"/>
                  </a:lnTo>
                  <a:lnTo>
                    <a:pt x="4139260" y="1803400"/>
                  </a:lnTo>
                  <a:lnTo>
                    <a:pt x="4127398" y="1790700"/>
                  </a:lnTo>
                  <a:lnTo>
                    <a:pt x="4124261" y="1790700"/>
                  </a:lnTo>
                  <a:lnTo>
                    <a:pt x="4123334" y="1778000"/>
                  </a:lnTo>
                  <a:lnTo>
                    <a:pt x="4123309" y="1777619"/>
                  </a:lnTo>
                  <a:lnTo>
                    <a:pt x="4126585" y="1765300"/>
                  </a:lnTo>
                  <a:lnTo>
                    <a:pt x="4117505" y="1765300"/>
                  </a:lnTo>
                  <a:lnTo>
                    <a:pt x="4110266" y="1752600"/>
                  </a:lnTo>
                  <a:lnTo>
                    <a:pt x="4102925" y="1752600"/>
                  </a:lnTo>
                  <a:lnTo>
                    <a:pt x="4102925" y="1739900"/>
                  </a:lnTo>
                  <a:lnTo>
                    <a:pt x="4127284" y="1739900"/>
                  </a:lnTo>
                  <a:lnTo>
                    <a:pt x="4121518" y="1727200"/>
                  </a:lnTo>
                  <a:lnTo>
                    <a:pt x="4125734" y="1727200"/>
                  </a:lnTo>
                  <a:lnTo>
                    <a:pt x="4126509" y="1714500"/>
                  </a:lnTo>
                  <a:lnTo>
                    <a:pt x="4139476" y="1714500"/>
                  </a:lnTo>
                  <a:lnTo>
                    <a:pt x="4133164" y="1701800"/>
                  </a:lnTo>
                  <a:lnTo>
                    <a:pt x="4132808" y="1701800"/>
                  </a:lnTo>
                  <a:lnTo>
                    <a:pt x="4131970" y="1689100"/>
                  </a:lnTo>
                  <a:lnTo>
                    <a:pt x="4130357" y="1689100"/>
                  </a:lnTo>
                  <a:lnTo>
                    <a:pt x="4121518" y="1676400"/>
                  </a:lnTo>
                  <a:lnTo>
                    <a:pt x="4118838" y="1676400"/>
                  </a:lnTo>
                  <a:lnTo>
                    <a:pt x="4113403" y="1665084"/>
                  </a:lnTo>
                  <a:lnTo>
                    <a:pt x="4115803" y="1676400"/>
                  </a:lnTo>
                  <a:lnTo>
                    <a:pt x="4108831" y="1676400"/>
                  </a:lnTo>
                  <a:lnTo>
                    <a:pt x="4103763" y="1663700"/>
                  </a:lnTo>
                  <a:lnTo>
                    <a:pt x="4108716" y="1663700"/>
                  </a:lnTo>
                  <a:lnTo>
                    <a:pt x="4109682" y="1651000"/>
                  </a:lnTo>
                  <a:lnTo>
                    <a:pt x="4118584" y="1663700"/>
                  </a:lnTo>
                  <a:lnTo>
                    <a:pt x="4136009" y="1663700"/>
                  </a:lnTo>
                  <a:lnTo>
                    <a:pt x="4138066" y="1676400"/>
                  </a:lnTo>
                  <a:lnTo>
                    <a:pt x="4144327" y="1676400"/>
                  </a:lnTo>
                  <a:lnTo>
                    <a:pt x="4189120" y="1701800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 descr=""/>
            <p:cNvSpPr/>
            <p:nvPr/>
          </p:nvSpPr>
          <p:spPr>
            <a:xfrm>
              <a:off x="13461188" y="2681249"/>
              <a:ext cx="71120" cy="450215"/>
            </a:xfrm>
            <a:custGeom>
              <a:avLst/>
              <a:gdLst/>
              <a:ahLst/>
              <a:cxnLst/>
              <a:rect l="l" t="t" r="r" b="b"/>
              <a:pathLst>
                <a:path w="71119" h="450214">
                  <a:moveTo>
                    <a:pt x="4229" y="63334"/>
                  </a:moveTo>
                  <a:lnTo>
                    <a:pt x="1689" y="63334"/>
                  </a:lnTo>
                  <a:lnTo>
                    <a:pt x="0" y="64173"/>
                  </a:lnTo>
                  <a:lnTo>
                    <a:pt x="2540" y="64173"/>
                  </a:lnTo>
                  <a:lnTo>
                    <a:pt x="4229" y="63334"/>
                  </a:lnTo>
                  <a:close/>
                </a:path>
                <a:path w="71119" h="450214">
                  <a:moveTo>
                    <a:pt x="14363" y="24485"/>
                  </a:moveTo>
                  <a:lnTo>
                    <a:pt x="9296" y="27025"/>
                  </a:lnTo>
                  <a:lnTo>
                    <a:pt x="8445" y="28714"/>
                  </a:lnTo>
                  <a:lnTo>
                    <a:pt x="14363" y="24485"/>
                  </a:lnTo>
                  <a:close/>
                </a:path>
                <a:path w="71119" h="450214">
                  <a:moveTo>
                    <a:pt x="16929" y="850"/>
                  </a:moveTo>
                  <a:lnTo>
                    <a:pt x="13525" y="0"/>
                  </a:lnTo>
                  <a:lnTo>
                    <a:pt x="16052" y="850"/>
                  </a:lnTo>
                  <a:lnTo>
                    <a:pt x="16929" y="850"/>
                  </a:lnTo>
                  <a:close/>
                </a:path>
                <a:path w="71119" h="450214">
                  <a:moveTo>
                    <a:pt x="27889" y="309829"/>
                  </a:moveTo>
                  <a:lnTo>
                    <a:pt x="19431" y="310680"/>
                  </a:lnTo>
                  <a:lnTo>
                    <a:pt x="22821" y="311518"/>
                  </a:lnTo>
                  <a:lnTo>
                    <a:pt x="25349" y="313207"/>
                  </a:lnTo>
                  <a:lnTo>
                    <a:pt x="27038" y="314058"/>
                  </a:lnTo>
                  <a:lnTo>
                    <a:pt x="27889" y="311518"/>
                  </a:lnTo>
                  <a:lnTo>
                    <a:pt x="27889" y="309829"/>
                  </a:lnTo>
                  <a:close/>
                </a:path>
                <a:path w="71119" h="450214">
                  <a:moveTo>
                    <a:pt x="30416" y="318274"/>
                  </a:moveTo>
                  <a:lnTo>
                    <a:pt x="29578" y="315747"/>
                  </a:lnTo>
                  <a:lnTo>
                    <a:pt x="27038" y="314058"/>
                  </a:lnTo>
                  <a:lnTo>
                    <a:pt x="25349" y="319125"/>
                  </a:lnTo>
                  <a:lnTo>
                    <a:pt x="27889" y="320814"/>
                  </a:lnTo>
                  <a:lnTo>
                    <a:pt x="30416" y="318274"/>
                  </a:lnTo>
                  <a:close/>
                </a:path>
                <a:path w="71119" h="450214">
                  <a:moveTo>
                    <a:pt x="68453" y="446620"/>
                  </a:moveTo>
                  <a:lnTo>
                    <a:pt x="67602" y="445782"/>
                  </a:lnTo>
                  <a:lnTo>
                    <a:pt x="67602" y="446620"/>
                  </a:lnTo>
                  <a:lnTo>
                    <a:pt x="68453" y="446620"/>
                  </a:lnTo>
                  <a:close/>
                </a:path>
                <a:path w="71119" h="450214">
                  <a:moveTo>
                    <a:pt x="70980" y="449935"/>
                  </a:moveTo>
                  <a:lnTo>
                    <a:pt x="70142" y="448310"/>
                  </a:lnTo>
                  <a:lnTo>
                    <a:pt x="68453" y="446620"/>
                  </a:lnTo>
                  <a:lnTo>
                    <a:pt x="70980" y="449935"/>
                  </a:lnTo>
                  <a:close/>
                </a:path>
              </a:pathLst>
            </a:custGeom>
            <a:solidFill>
              <a:srgbClr val="89B7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 descr=""/>
            <p:cNvSpPr/>
            <p:nvPr/>
          </p:nvSpPr>
          <p:spPr>
            <a:xfrm>
              <a:off x="10877307" y="1953107"/>
              <a:ext cx="5919470" cy="6438900"/>
            </a:xfrm>
            <a:custGeom>
              <a:avLst/>
              <a:gdLst/>
              <a:ahLst/>
              <a:cxnLst/>
              <a:rect l="l" t="t" r="r" b="b"/>
              <a:pathLst>
                <a:path w="5919469" h="6438900">
                  <a:moveTo>
                    <a:pt x="2441419" y="5168900"/>
                  </a:moveTo>
                  <a:lnTo>
                    <a:pt x="646220" y="5168900"/>
                  </a:lnTo>
                  <a:lnTo>
                    <a:pt x="643745" y="5181600"/>
                  </a:lnTo>
                  <a:lnTo>
                    <a:pt x="632130" y="5219700"/>
                  </a:lnTo>
                  <a:lnTo>
                    <a:pt x="620735" y="5270500"/>
                  </a:lnTo>
                  <a:lnTo>
                    <a:pt x="609558" y="5308600"/>
                  </a:lnTo>
                  <a:lnTo>
                    <a:pt x="598597" y="5359400"/>
                  </a:lnTo>
                  <a:lnTo>
                    <a:pt x="587852" y="5410200"/>
                  </a:lnTo>
                  <a:lnTo>
                    <a:pt x="577320" y="5461000"/>
                  </a:lnTo>
                  <a:lnTo>
                    <a:pt x="566999" y="5499100"/>
                  </a:lnTo>
                  <a:lnTo>
                    <a:pt x="556889" y="5549900"/>
                  </a:lnTo>
                  <a:lnTo>
                    <a:pt x="546988" y="5600700"/>
                  </a:lnTo>
                  <a:lnTo>
                    <a:pt x="537294" y="5651500"/>
                  </a:lnTo>
                  <a:lnTo>
                    <a:pt x="527805" y="5702300"/>
                  </a:lnTo>
                  <a:lnTo>
                    <a:pt x="518520" y="5753100"/>
                  </a:lnTo>
                  <a:lnTo>
                    <a:pt x="509438" y="5803900"/>
                  </a:lnTo>
                  <a:lnTo>
                    <a:pt x="500556" y="5854700"/>
                  </a:lnTo>
                  <a:lnTo>
                    <a:pt x="491874" y="5905500"/>
                  </a:lnTo>
                  <a:lnTo>
                    <a:pt x="483389" y="5956300"/>
                  </a:lnTo>
                  <a:lnTo>
                    <a:pt x="475100" y="6007100"/>
                  </a:lnTo>
                  <a:lnTo>
                    <a:pt x="467005" y="6057900"/>
                  </a:lnTo>
                  <a:lnTo>
                    <a:pt x="459104" y="6108700"/>
                  </a:lnTo>
                  <a:lnTo>
                    <a:pt x="451393" y="6172200"/>
                  </a:lnTo>
                  <a:lnTo>
                    <a:pt x="443873" y="6223000"/>
                  </a:lnTo>
                  <a:lnTo>
                    <a:pt x="436540" y="6273800"/>
                  </a:lnTo>
                  <a:lnTo>
                    <a:pt x="429394" y="6337300"/>
                  </a:lnTo>
                  <a:lnTo>
                    <a:pt x="422433" y="6388100"/>
                  </a:lnTo>
                  <a:lnTo>
                    <a:pt x="415655" y="6438900"/>
                  </a:lnTo>
                  <a:lnTo>
                    <a:pt x="516197" y="6438900"/>
                  </a:lnTo>
                  <a:lnTo>
                    <a:pt x="532235" y="6400800"/>
                  </a:lnTo>
                  <a:lnTo>
                    <a:pt x="548277" y="6350000"/>
                  </a:lnTo>
                  <a:lnTo>
                    <a:pt x="564320" y="6311900"/>
                  </a:lnTo>
                  <a:lnTo>
                    <a:pt x="580361" y="6261100"/>
                  </a:lnTo>
                  <a:lnTo>
                    <a:pt x="596397" y="6223000"/>
                  </a:lnTo>
                  <a:lnTo>
                    <a:pt x="644457" y="6070600"/>
                  </a:lnTo>
                  <a:lnTo>
                    <a:pt x="660451" y="6032500"/>
                  </a:lnTo>
                  <a:lnTo>
                    <a:pt x="724231" y="5829300"/>
                  </a:lnTo>
                  <a:lnTo>
                    <a:pt x="740114" y="5791200"/>
                  </a:lnTo>
                  <a:lnTo>
                    <a:pt x="771787" y="5689600"/>
                  </a:lnTo>
                  <a:lnTo>
                    <a:pt x="803319" y="5588000"/>
                  </a:lnTo>
                  <a:lnTo>
                    <a:pt x="834690" y="5499100"/>
                  </a:lnTo>
                  <a:lnTo>
                    <a:pt x="850666" y="5448300"/>
                  </a:lnTo>
                  <a:lnTo>
                    <a:pt x="866540" y="5397500"/>
                  </a:lnTo>
                  <a:lnTo>
                    <a:pt x="882314" y="5346700"/>
                  </a:lnTo>
                  <a:lnTo>
                    <a:pt x="897986" y="5295900"/>
                  </a:lnTo>
                  <a:lnTo>
                    <a:pt x="913559" y="5245100"/>
                  </a:lnTo>
                  <a:lnTo>
                    <a:pt x="929033" y="5207000"/>
                  </a:lnTo>
                  <a:lnTo>
                    <a:pt x="931498" y="5194300"/>
                  </a:lnTo>
                  <a:lnTo>
                    <a:pt x="2426206" y="5194300"/>
                  </a:lnTo>
                  <a:lnTo>
                    <a:pt x="2441419" y="5168900"/>
                  </a:lnTo>
                  <a:close/>
                </a:path>
                <a:path w="5919469" h="6438900">
                  <a:moveTo>
                    <a:pt x="2545179" y="6096000"/>
                  </a:moveTo>
                  <a:lnTo>
                    <a:pt x="2370272" y="6096000"/>
                  </a:lnTo>
                  <a:lnTo>
                    <a:pt x="2372640" y="6108700"/>
                  </a:lnTo>
                  <a:lnTo>
                    <a:pt x="2391216" y="6159500"/>
                  </a:lnTo>
                  <a:lnTo>
                    <a:pt x="2409145" y="6210300"/>
                  </a:lnTo>
                  <a:lnTo>
                    <a:pt x="2426464" y="6261100"/>
                  </a:lnTo>
                  <a:lnTo>
                    <a:pt x="2443211" y="6311900"/>
                  </a:lnTo>
                  <a:lnTo>
                    <a:pt x="2459423" y="6362700"/>
                  </a:lnTo>
                  <a:lnTo>
                    <a:pt x="2475138" y="6400800"/>
                  </a:lnTo>
                  <a:lnTo>
                    <a:pt x="2490393" y="6438900"/>
                  </a:lnTo>
                  <a:lnTo>
                    <a:pt x="2590925" y="6438900"/>
                  </a:lnTo>
                  <a:lnTo>
                    <a:pt x="2585193" y="6400800"/>
                  </a:lnTo>
                  <a:lnTo>
                    <a:pt x="2579257" y="6350000"/>
                  </a:lnTo>
                  <a:lnTo>
                    <a:pt x="2573126" y="6299200"/>
                  </a:lnTo>
                  <a:lnTo>
                    <a:pt x="2566807" y="6248400"/>
                  </a:lnTo>
                  <a:lnTo>
                    <a:pt x="2560306" y="6210300"/>
                  </a:lnTo>
                  <a:lnTo>
                    <a:pt x="2553633" y="6159500"/>
                  </a:lnTo>
                  <a:lnTo>
                    <a:pt x="2546794" y="6108700"/>
                  </a:lnTo>
                  <a:lnTo>
                    <a:pt x="2545179" y="6096000"/>
                  </a:lnTo>
                  <a:close/>
                </a:path>
                <a:path w="5919469" h="6438900">
                  <a:moveTo>
                    <a:pt x="2426206" y="5194300"/>
                  </a:moveTo>
                  <a:lnTo>
                    <a:pt x="1753736" y="5194300"/>
                  </a:lnTo>
                  <a:lnTo>
                    <a:pt x="1748784" y="5207000"/>
                  </a:lnTo>
                  <a:lnTo>
                    <a:pt x="1730643" y="5257800"/>
                  </a:lnTo>
                  <a:lnTo>
                    <a:pt x="1711763" y="5308600"/>
                  </a:lnTo>
                  <a:lnTo>
                    <a:pt x="1692568" y="5359400"/>
                  </a:lnTo>
                  <a:lnTo>
                    <a:pt x="1673481" y="5410200"/>
                  </a:lnTo>
                  <a:lnTo>
                    <a:pt x="1654926" y="5461000"/>
                  </a:lnTo>
                  <a:lnTo>
                    <a:pt x="1647177" y="5473700"/>
                  </a:lnTo>
                  <a:lnTo>
                    <a:pt x="1632893" y="5511800"/>
                  </a:lnTo>
                  <a:lnTo>
                    <a:pt x="1619205" y="5549900"/>
                  </a:lnTo>
                  <a:lnTo>
                    <a:pt x="1606263" y="5575300"/>
                  </a:lnTo>
                  <a:lnTo>
                    <a:pt x="1594220" y="5613400"/>
                  </a:lnTo>
                  <a:lnTo>
                    <a:pt x="1578086" y="5664200"/>
                  </a:lnTo>
                  <a:lnTo>
                    <a:pt x="1565015" y="5727700"/>
                  </a:lnTo>
                  <a:lnTo>
                    <a:pt x="1555308" y="5791200"/>
                  </a:lnTo>
                  <a:lnTo>
                    <a:pt x="1549265" y="5842000"/>
                  </a:lnTo>
                  <a:lnTo>
                    <a:pt x="1547183" y="5880100"/>
                  </a:lnTo>
                  <a:lnTo>
                    <a:pt x="1547604" y="5930900"/>
                  </a:lnTo>
                  <a:lnTo>
                    <a:pt x="1549454" y="6032500"/>
                  </a:lnTo>
                  <a:lnTo>
                    <a:pt x="1549874" y="6045200"/>
                  </a:lnTo>
                  <a:lnTo>
                    <a:pt x="1555256" y="6070600"/>
                  </a:lnTo>
                  <a:lnTo>
                    <a:pt x="1570633" y="6083300"/>
                  </a:lnTo>
                  <a:lnTo>
                    <a:pt x="1579380" y="6096000"/>
                  </a:lnTo>
                  <a:lnTo>
                    <a:pt x="1584756" y="6108700"/>
                  </a:lnTo>
                  <a:lnTo>
                    <a:pt x="2126529" y="6108700"/>
                  </a:lnTo>
                  <a:lnTo>
                    <a:pt x="2225610" y="6096000"/>
                  </a:lnTo>
                  <a:lnTo>
                    <a:pt x="3534457" y="6096000"/>
                  </a:lnTo>
                  <a:lnTo>
                    <a:pt x="3538117" y="6083300"/>
                  </a:lnTo>
                  <a:lnTo>
                    <a:pt x="3547158" y="6083300"/>
                  </a:lnTo>
                  <a:lnTo>
                    <a:pt x="3550174" y="6070600"/>
                  </a:lnTo>
                  <a:lnTo>
                    <a:pt x="3555863" y="6070600"/>
                  </a:lnTo>
                  <a:lnTo>
                    <a:pt x="3563842" y="6057900"/>
                  </a:lnTo>
                  <a:lnTo>
                    <a:pt x="3564487" y="6057900"/>
                  </a:lnTo>
                  <a:lnTo>
                    <a:pt x="3563842" y="6045200"/>
                  </a:lnTo>
                  <a:lnTo>
                    <a:pt x="3557799" y="6032500"/>
                  </a:lnTo>
                  <a:lnTo>
                    <a:pt x="3540510" y="5994400"/>
                  </a:lnTo>
                  <a:lnTo>
                    <a:pt x="3508578" y="5956300"/>
                  </a:lnTo>
                  <a:lnTo>
                    <a:pt x="3458610" y="5905500"/>
                  </a:lnTo>
                  <a:lnTo>
                    <a:pt x="3387212" y="5854700"/>
                  </a:lnTo>
                  <a:lnTo>
                    <a:pt x="3377008" y="5842000"/>
                  </a:lnTo>
                  <a:lnTo>
                    <a:pt x="3364756" y="5829300"/>
                  </a:lnTo>
                  <a:lnTo>
                    <a:pt x="3350385" y="5816600"/>
                  </a:lnTo>
                  <a:lnTo>
                    <a:pt x="3333825" y="5816600"/>
                  </a:lnTo>
                  <a:lnTo>
                    <a:pt x="3330057" y="5803900"/>
                  </a:lnTo>
                  <a:lnTo>
                    <a:pt x="3320486" y="5753100"/>
                  </a:lnTo>
                  <a:lnTo>
                    <a:pt x="3318212" y="5740400"/>
                  </a:lnTo>
                  <a:lnTo>
                    <a:pt x="2486841" y="5740400"/>
                  </a:lnTo>
                  <a:lnTo>
                    <a:pt x="2482339" y="5715000"/>
                  </a:lnTo>
                  <a:lnTo>
                    <a:pt x="2242508" y="5715000"/>
                  </a:lnTo>
                  <a:lnTo>
                    <a:pt x="2218506" y="5702300"/>
                  </a:lnTo>
                  <a:lnTo>
                    <a:pt x="2201434" y="5689600"/>
                  </a:lnTo>
                  <a:lnTo>
                    <a:pt x="2186390" y="5676900"/>
                  </a:lnTo>
                  <a:lnTo>
                    <a:pt x="2173869" y="5664200"/>
                  </a:lnTo>
                  <a:lnTo>
                    <a:pt x="2156615" y="5664200"/>
                  </a:lnTo>
                  <a:lnTo>
                    <a:pt x="2171940" y="5626100"/>
                  </a:lnTo>
                  <a:lnTo>
                    <a:pt x="2186000" y="5600700"/>
                  </a:lnTo>
                  <a:lnTo>
                    <a:pt x="2197302" y="5575300"/>
                  </a:lnTo>
                  <a:lnTo>
                    <a:pt x="2454231" y="5575300"/>
                  </a:lnTo>
                  <a:lnTo>
                    <a:pt x="2449368" y="5549900"/>
                  </a:lnTo>
                  <a:lnTo>
                    <a:pt x="2439414" y="5499100"/>
                  </a:lnTo>
                  <a:lnTo>
                    <a:pt x="2429237" y="5461000"/>
                  </a:lnTo>
                  <a:lnTo>
                    <a:pt x="2418843" y="5410200"/>
                  </a:lnTo>
                  <a:lnTo>
                    <a:pt x="2408238" y="5359400"/>
                  </a:lnTo>
                  <a:lnTo>
                    <a:pt x="2397427" y="5321300"/>
                  </a:lnTo>
                  <a:lnTo>
                    <a:pt x="2385448" y="5270500"/>
                  </a:lnTo>
                  <a:lnTo>
                    <a:pt x="2403141" y="5232400"/>
                  </a:lnTo>
                  <a:lnTo>
                    <a:pt x="2410896" y="5219700"/>
                  </a:lnTo>
                  <a:lnTo>
                    <a:pt x="2418600" y="5207000"/>
                  </a:lnTo>
                  <a:lnTo>
                    <a:pt x="2426206" y="5194300"/>
                  </a:lnTo>
                  <a:close/>
                </a:path>
                <a:path w="5919469" h="6438900">
                  <a:moveTo>
                    <a:pt x="1689849" y="5194300"/>
                  </a:moveTo>
                  <a:lnTo>
                    <a:pt x="984084" y="5194300"/>
                  </a:lnTo>
                  <a:lnTo>
                    <a:pt x="1029497" y="5207000"/>
                  </a:lnTo>
                  <a:lnTo>
                    <a:pt x="1392080" y="5207000"/>
                  </a:lnTo>
                  <a:lnTo>
                    <a:pt x="1388744" y="5219700"/>
                  </a:lnTo>
                  <a:lnTo>
                    <a:pt x="1377505" y="5270500"/>
                  </a:lnTo>
                  <a:lnTo>
                    <a:pt x="1366535" y="5308600"/>
                  </a:lnTo>
                  <a:lnTo>
                    <a:pt x="1355829" y="5359400"/>
                  </a:lnTo>
                  <a:lnTo>
                    <a:pt x="1345384" y="5410200"/>
                  </a:lnTo>
                  <a:lnTo>
                    <a:pt x="1335198" y="5448300"/>
                  </a:lnTo>
                  <a:lnTo>
                    <a:pt x="1325267" y="5499100"/>
                  </a:lnTo>
                  <a:lnTo>
                    <a:pt x="1315587" y="5549900"/>
                  </a:lnTo>
                  <a:lnTo>
                    <a:pt x="1306157" y="5588000"/>
                  </a:lnTo>
                  <a:lnTo>
                    <a:pt x="1296971" y="5638800"/>
                  </a:lnTo>
                  <a:lnTo>
                    <a:pt x="1288028" y="5689600"/>
                  </a:lnTo>
                  <a:lnTo>
                    <a:pt x="1279324" y="5740400"/>
                  </a:lnTo>
                  <a:lnTo>
                    <a:pt x="1270855" y="5791200"/>
                  </a:lnTo>
                  <a:lnTo>
                    <a:pt x="1262619" y="5842000"/>
                  </a:lnTo>
                  <a:lnTo>
                    <a:pt x="1254612" y="5892800"/>
                  </a:lnTo>
                  <a:lnTo>
                    <a:pt x="1246832" y="5943600"/>
                  </a:lnTo>
                  <a:lnTo>
                    <a:pt x="1239274" y="5994400"/>
                  </a:lnTo>
                  <a:lnTo>
                    <a:pt x="1231936" y="6045200"/>
                  </a:lnTo>
                  <a:lnTo>
                    <a:pt x="1224815" y="6096000"/>
                  </a:lnTo>
                  <a:lnTo>
                    <a:pt x="1325454" y="6096000"/>
                  </a:lnTo>
                  <a:lnTo>
                    <a:pt x="1343416" y="6057900"/>
                  </a:lnTo>
                  <a:lnTo>
                    <a:pt x="1361383" y="6007100"/>
                  </a:lnTo>
                  <a:lnTo>
                    <a:pt x="1379352" y="5969000"/>
                  </a:lnTo>
                  <a:lnTo>
                    <a:pt x="1415279" y="5867400"/>
                  </a:lnTo>
                  <a:lnTo>
                    <a:pt x="1433229" y="5829300"/>
                  </a:lnTo>
                  <a:lnTo>
                    <a:pt x="1469081" y="5727700"/>
                  </a:lnTo>
                  <a:lnTo>
                    <a:pt x="1486975" y="5689600"/>
                  </a:lnTo>
                  <a:lnTo>
                    <a:pt x="1522677" y="5588000"/>
                  </a:lnTo>
                  <a:lnTo>
                    <a:pt x="1540478" y="5549900"/>
                  </a:lnTo>
                  <a:lnTo>
                    <a:pt x="1575958" y="5448300"/>
                  </a:lnTo>
                  <a:lnTo>
                    <a:pt x="1593628" y="5397500"/>
                  </a:lnTo>
                  <a:lnTo>
                    <a:pt x="1628811" y="5308600"/>
                  </a:lnTo>
                  <a:lnTo>
                    <a:pt x="1646315" y="5257800"/>
                  </a:lnTo>
                  <a:lnTo>
                    <a:pt x="1651041" y="5245100"/>
                  </a:lnTo>
                  <a:lnTo>
                    <a:pt x="1655707" y="5232400"/>
                  </a:lnTo>
                  <a:lnTo>
                    <a:pt x="1660332" y="5219700"/>
                  </a:lnTo>
                  <a:lnTo>
                    <a:pt x="1667304" y="5207000"/>
                  </a:lnTo>
                  <a:lnTo>
                    <a:pt x="1689849" y="5194300"/>
                  </a:lnTo>
                  <a:close/>
                </a:path>
                <a:path w="5919469" h="6438900">
                  <a:moveTo>
                    <a:pt x="3397956" y="5156200"/>
                  </a:moveTo>
                  <a:lnTo>
                    <a:pt x="2713736" y="5156200"/>
                  </a:lnTo>
                  <a:lnTo>
                    <a:pt x="2709001" y="5168900"/>
                  </a:lnTo>
                  <a:lnTo>
                    <a:pt x="2692233" y="5219700"/>
                  </a:lnTo>
                  <a:lnTo>
                    <a:pt x="2674458" y="5270500"/>
                  </a:lnTo>
                  <a:lnTo>
                    <a:pt x="2656030" y="5321300"/>
                  </a:lnTo>
                  <a:lnTo>
                    <a:pt x="2637307" y="5359400"/>
                  </a:lnTo>
                  <a:lnTo>
                    <a:pt x="2618644" y="5410200"/>
                  </a:lnTo>
                  <a:lnTo>
                    <a:pt x="2600396" y="5461000"/>
                  </a:lnTo>
                  <a:lnTo>
                    <a:pt x="2595983" y="5473700"/>
                  </a:lnTo>
                  <a:lnTo>
                    <a:pt x="2580797" y="5499100"/>
                  </a:lnTo>
                  <a:lnTo>
                    <a:pt x="2566195" y="5537200"/>
                  </a:lnTo>
                  <a:lnTo>
                    <a:pt x="2552361" y="5575300"/>
                  </a:lnTo>
                  <a:lnTo>
                    <a:pt x="2539475" y="5613400"/>
                  </a:lnTo>
                  <a:lnTo>
                    <a:pt x="2530810" y="5638800"/>
                  </a:lnTo>
                  <a:lnTo>
                    <a:pt x="2522388" y="5664200"/>
                  </a:lnTo>
                  <a:lnTo>
                    <a:pt x="2514409" y="5702300"/>
                  </a:lnTo>
                  <a:lnTo>
                    <a:pt x="2507076" y="5740400"/>
                  </a:lnTo>
                  <a:lnTo>
                    <a:pt x="3318212" y="5740400"/>
                  </a:lnTo>
                  <a:lnTo>
                    <a:pt x="3311393" y="5702300"/>
                  </a:lnTo>
                  <a:lnTo>
                    <a:pt x="3302032" y="5651500"/>
                  </a:lnTo>
                  <a:lnTo>
                    <a:pt x="3292412" y="5600700"/>
                  </a:lnTo>
                  <a:lnTo>
                    <a:pt x="3282539" y="5549900"/>
                  </a:lnTo>
                  <a:lnTo>
                    <a:pt x="3272422" y="5499100"/>
                  </a:lnTo>
                  <a:lnTo>
                    <a:pt x="3262067" y="5448300"/>
                  </a:lnTo>
                  <a:lnTo>
                    <a:pt x="3251483" y="5397500"/>
                  </a:lnTo>
                  <a:lnTo>
                    <a:pt x="3252883" y="5397500"/>
                  </a:lnTo>
                  <a:lnTo>
                    <a:pt x="3267842" y="5372100"/>
                  </a:lnTo>
                  <a:lnTo>
                    <a:pt x="3283357" y="5346700"/>
                  </a:lnTo>
                  <a:lnTo>
                    <a:pt x="3298972" y="5321300"/>
                  </a:lnTo>
                  <a:lnTo>
                    <a:pt x="3314235" y="5295900"/>
                  </a:lnTo>
                  <a:lnTo>
                    <a:pt x="3362886" y="5219700"/>
                  </a:lnTo>
                  <a:lnTo>
                    <a:pt x="3389102" y="5168900"/>
                  </a:lnTo>
                  <a:lnTo>
                    <a:pt x="3397956" y="5156200"/>
                  </a:lnTo>
                  <a:close/>
                </a:path>
                <a:path w="5919469" h="6438900">
                  <a:moveTo>
                    <a:pt x="2454231" y="5575300"/>
                  </a:moveTo>
                  <a:lnTo>
                    <a:pt x="2197302" y="5575300"/>
                  </a:lnTo>
                  <a:lnTo>
                    <a:pt x="2205051" y="5600700"/>
                  </a:lnTo>
                  <a:lnTo>
                    <a:pt x="2211385" y="5613400"/>
                  </a:lnTo>
                  <a:lnTo>
                    <a:pt x="2217779" y="5638800"/>
                  </a:lnTo>
                  <a:lnTo>
                    <a:pt x="2242508" y="5715000"/>
                  </a:lnTo>
                  <a:lnTo>
                    <a:pt x="2482339" y="5715000"/>
                  </a:lnTo>
                  <a:lnTo>
                    <a:pt x="2477836" y="5689600"/>
                  </a:lnTo>
                  <a:lnTo>
                    <a:pt x="2468585" y="5651500"/>
                  </a:lnTo>
                  <a:lnTo>
                    <a:pt x="2459094" y="5600700"/>
                  </a:lnTo>
                  <a:lnTo>
                    <a:pt x="2454231" y="5575300"/>
                  </a:lnTo>
                  <a:close/>
                </a:path>
                <a:path w="5919469" h="6438900">
                  <a:moveTo>
                    <a:pt x="2570689" y="3467100"/>
                  </a:moveTo>
                  <a:lnTo>
                    <a:pt x="307384" y="3467100"/>
                  </a:lnTo>
                  <a:lnTo>
                    <a:pt x="307997" y="3479800"/>
                  </a:lnTo>
                  <a:lnTo>
                    <a:pt x="311642" y="3530600"/>
                  </a:lnTo>
                  <a:lnTo>
                    <a:pt x="315643" y="3581400"/>
                  </a:lnTo>
                  <a:lnTo>
                    <a:pt x="319972" y="3632200"/>
                  </a:lnTo>
                  <a:lnTo>
                    <a:pt x="324601" y="3695700"/>
                  </a:lnTo>
                  <a:lnTo>
                    <a:pt x="329502" y="3746500"/>
                  </a:lnTo>
                  <a:lnTo>
                    <a:pt x="334647" y="3810000"/>
                  </a:lnTo>
                  <a:lnTo>
                    <a:pt x="340008" y="3860800"/>
                  </a:lnTo>
                  <a:lnTo>
                    <a:pt x="345557" y="3911600"/>
                  </a:lnTo>
                  <a:lnTo>
                    <a:pt x="351267" y="3975100"/>
                  </a:lnTo>
                  <a:lnTo>
                    <a:pt x="357108" y="4025900"/>
                  </a:lnTo>
                  <a:lnTo>
                    <a:pt x="363054" y="4089400"/>
                  </a:lnTo>
                  <a:lnTo>
                    <a:pt x="369077" y="4140200"/>
                  </a:lnTo>
                  <a:lnTo>
                    <a:pt x="375147" y="4203700"/>
                  </a:lnTo>
                  <a:lnTo>
                    <a:pt x="387322" y="4305300"/>
                  </a:lnTo>
                  <a:lnTo>
                    <a:pt x="393371" y="4356100"/>
                  </a:lnTo>
                  <a:lnTo>
                    <a:pt x="399355" y="4406900"/>
                  </a:lnTo>
                  <a:lnTo>
                    <a:pt x="405249" y="4457700"/>
                  </a:lnTo>
                  <a:lnTo>
                    <a:pt x="411023" y="4508500"/>
                  </a:lnTo>
                  <a:lnTo>
                    <a:pt x="416649" y="4546600"/>
                  </a:lnTo>
                  <a:lnTo>
                    <a:pt x="422101" y="4597400"/>
                  </a:lnTo>
                  <a:lnTo>
                    <a:pt x="427349" y="4635500"/>
                  </a:lnTo>
                  <a:lnTo>
                    <a:pt x="432366" y="4673600"/>
                  </a:lnTo>
                  <a:lnTo>
                    <a:pt x="437124" y="4711700"/>
                  </a:lnTo>
                  <a:lnTo>
                    <a:pt x="441595" y="4749800"/>
                  </a:lnTo>
                  <a:lnTo>
                    <a:pt x="451696" y="4787900"/>
                  </a:lnTo>
                  <a:lnTo>
                    <a:pt x="463026" y="4838700"/>
                  </a:lnTo>
                  <a:lnTo>
                    <a:pt x="475606" y="4889500"/>
                  </a:lnTo>
                  <a:lnTo>
                    <a:pt x="489455" y="4940300"/>
                  </a:lnTo>
                  <a:lnTo>
                    <a:pt x="504593" y="4991100"/>
                  </a:lnTo>
                  <a:lnTo>
                    <a:pt x="521040" y="5041900"/>
                  </a:lnTo>
                  <a:lnTo>
                    <a:pt x="539369" y="5092700"/>
                  </a:lnTo>
                  <a:lnTo>
                    <a:pt x="596384" y="5143500"/>
                  </a:lnTo>
                  <a:lnTo>
                    <a:pt x="636684" y="5168900"/>
                  </a:lnTo>
                  <a:lnTo>
                    <a:pt x="2553014" y="5168900"/>
                  </a:lnTo>
                  <a:lnTo>
                    <a:pt x="2603058" y="5156200"/>
                  </a:lnTo>
                  <a:lnTo>
                    <a:pt x="3397956" y="5156200"/>
                  </a:lnTo>
                  <a:lnTo>
                    <a:pt x="3415665" y="5130800"/>
                  </a:lnTo>
                  <a:lnTo>
                    <a:pt x="3442299" y="5080000"/>
                  </a:lnTo>
                  <a:lnTo>
                    <a:pt x="3468726" y="5029200"/>
                  </a:lnTo>
                  <a:lnTo>
                    <a:pt x="3494670" y="4991100"/>
                  </a:lnTo>
                  <a:lnTo>
                    <a:pt x="3519852" y="4940300"/>
                  </a:lnTo>
                  <a:lnTo>
                    <a:pt x="3543997" y="4889500"/>
                  </a:lnTo>
                  <a:lnTo>
                    <a:pt x="3566826" y="4851400"/>
                  </a:lnTo>
                  <a:lnTo>
                    <a:pt x="3588064" y="4800600"/>
                  </a:lnTo>
                  <a:lnTo>
                    <a:pt x="3607433" y="4762500"/>
                  </a:lnTo>
                  <a:lnTo>
                    <a:pt x="3624655" y="4711700"/>
                  </a:lnTo>
                  <a:lnTo>
                    <a:pt x="3625301" y="4711700"/>
                  </a:lnTo>
                  <a:lnTo>
                    <a:pt x="3637896" y="4673600"/>
                  </a:lnTo>
                  <a:lnTo>
                    <a:pt x="3650485" y="4622800"/>
                  </a:lnTo>
                  <a:lnTo>
                    <a:pt x="3662364" y="4584700"/>
                  </a:lnTo>
                  <a:lnTo>
                    <a:pt x="3672829" y="4521200"/>
                  </a:lnTo>
                  <a:lnTo>
                    <a:pt x="3681176" y="4470400"/>
                  </a:lnTo>
                  <a:lnTo>
                    <a:pt x="3686701" y="4419600"/>
                  </a:lnTo>
                  <a:lnTo>
                    <a:pt x="3688699" y="4356100"/>
                  </a:lnTo>
                  <a:lnTo>
                    <a:pt x="3686803" y="4305300"/>
                  </a:lnTo>
                  <a:lnTo>
                    <a:pt x="3681122" y="4254500"/>
                  </a:lnTo>
                  <a:lnTo>
                    <a:pt x="3671668" y="4203700"/>
                  </a:lnTo>
                  <a:lnTo>
                    <a:pt x="3658449" y="4152900"/>
                  </a:lnTo>
                  <a:lnTo>
                    <a:pt x="3641476" y="4114800"/>
                  </a:lnTo>
                  <a:lnTo>
                    <a:pt x="3620759" y="4076700"/>
                  </a:lnTo>
                  <a:lnTo>
                    <a:pt x="3596308" y="4025900"/>
                  </a:lnTo>
                  <a:lnTo>
                    <a:pt x="3568134" y="3987800"/>
                  </a:lnTo>
                  <a:lnTo>
                    <a:pt x="3536246" y="3962400"/>
                  </a:lnTo>
                  <a:lnTo>
                    <a:pt x="3500656" y="3924300"/>
                  </a:lnTo>
                  <a:lnTo>
                    <a:pt x="3461372" y="3898900"/>
                  </a:lnTo>
                  <a:lnTo>
                    <a:pt x="3420088" y="3873500"/>
                  </a:lnTo>
                  <a:lnTo>
                    <a:pt x="3376541" y="3848100"/>
                  </a:lnTo>
                  <a:lnTo>
                    <a:pt x="3330984" y="3835400"/>
                  </a:lnTo>
                  <a:lnTo>
                    <a:pt x="3283669" y="3810000"/>
                  </a:lnTo>
                  <a:lnTo>
                    <a:pt x="3133690" y="3771900"/>
                  </a:lnTo>
                  <a:lnTo>
                    <a:pt x="3081860" y="3771900"/>
                  </a:lnTo>
                  <a:lnTo>
                    <a:pt x="3029530" y="3759200"/>
                  </a:lnTo>
                  <a:lnTo>
                    <a:pt x="2976952" y="3759200"/>
                  </a:lnTo>
                  <a:lnTo>
                    <a:pt x="2924379" y="3746500"/>
                  </a:lnTo>
                  <a:lnTo>
                    <a:pt x="2856784" y="3733800"/>
                  </a:lnTo>
                  <a:lnTo>
                    <a:pt x="2808851" y="3733800"/>
                  </a:lnTo>
                  <a:lnTo>
                    <a:pt x="2754490" y="3721100"/>
                  </a:lnTo>
                  <a:lnTo>
                    <a:pt x="2704105" y="3721100"/>
                  </a:lnTo>
                  <a:lnTo>
                    <a:pt x="2668099" y="3708400"/>
                  </a:lnTo>
                  <a:lnTo>
                    <a:pt x="2661425" y="3708400"/>
                  </a:lnTo>
                  <a:lnTo>
                    <a:pt x="2659811" y="3695700"/>
                  </a:lnTo>
                  <a:lnTo>
                    <a:pt x="2656242" y="3683000"/>
                  </a:lnTo>
                  <a:lnTo>
                    <a:pt x="2651523" y="3670300"/>
                  </a:lnTo>
                  <a:lnTo>
                    <a:pt x="2645674" y="3657600"/>
                  </a:lnTo>
                  <a:lnTo>
                    <a:pt x="2638714" y="3644900"/>
                  </a:lnTo>
                  <a:lnTo>
                    <a:pt x="2620272" y="3594100"/>
                  </a:lnTo>
                  <a:lnTo>
                    <a:pt x="2601607" y="3556000"/>
                  </a:lnTo>
                  <a:lnTo>
                    <a:pt x="2585889" y="3530600"/>
                  </a:lnTo>
                  <a:lnTo>
                    <a:pt x="2576286" y="3505200"/>
                  </a:lnTo>
                  <a:lnTo>
                    <a:pt x="2575209" y="3505200"/>
                  </a:lnTo>
                  <a:lnTo>
                    <a:pt x="2570689" y="3467100"/>
                  </a:lnTo>
                  <a:close/>
                </a:path>
                <a:path w="5919469" h="6438900">
                  <a:moveTo>
                    <a:pt x="3010302" y="3543300"/>
                  </a:moveTo>
                  <a:lnTo>
                    <a:pt x="2866509" y="3543300"/>
                  </a:lnTo>
                  <a:lnTo>
                    <a:pt x="2922226" y="3556000"/>
                  </a:lnTo>
                  <a:lnTo>
                    <a:pt x="2965336" y="3556000"/>
                  </a:lnTo>
                  <a:lnTo>
                    <a:pt x="3010302" y="3543300"/>
                  </a:lnTo>
                  <a:close/>
                </a:path>
                <a:path w="5919469" h="6438900">
                  <a:moveTo>
                    <a:pt x="3434679" y="3467100"/>
                  </a:moveTo>
                  <a:lnTo>
                    <a:pt x="2655613" y="3467100"/>
                  </a:lnTo>
                  <a:lnTo>
                    <a:pt x="2687830" y="3492500"/>
                  </a:lnTo>
                  <a:lnTo>
                    <a:pt x="2725309" y="3517900"/>
                  </a:lnTo>
                  <a:lnTo>
                    <a:pt x="2767769" y="3530600"/>
                  </a:lnTo>
                  <a:lnTo>
                    <a:pt x="2814930" y="3543300"/>
                  </a:lnTo>
                  <a:lnTo>
                    <a:pt x="3105689" y="3543300"/>
                  </a:lnTo>
                  <a:lnTo>
                    <a:pt x="3208153" y="3517900"/>
                  </a:lnTo>
                  <a:lnTo>
                    <a:pt x="3261967" y="3505200"/>
                  </a:lnTo>
                  <a:lnTo>
                    <a:pt x="3317464" y="3505200"/>
                  </a:lnTo>
                  <a:lnTo>
                    <a:pt x="3374613" y="3479800"/>
                  </a:lnTo>
                  <a:lnTo>
                    <a:pt x="3434679" y="3467100"/>
                  </a:lnTo>
                  <a:close/>
                </a:path>
                <a:path w="5919469" h="6438900">
                  <a:moveTo>
                    <a:pt x="2117582" y="1803400"/>
                  </a:moveTo>
                  <a:lnTo>
                    <a:pt x="1244889" y="1803400"/>
                  </a:lnTo>
                  <a:lnTo>
                    <a:pt x="1218245" y="1816100"/>
                  </a:lnTo>
                  <a:lnTo>
                    <a:pt x="1192309" y="1828800"/>
                  </a:lnTo>
                  <a:lnTo>
                    <a:pt x="1142230" y="1841500"/>
                  </a:lnTo>
                  <a:lnTo>
                    <a:pt x="1093836" y="1866900"/>
                  </a:lnTo>
                  <a:lnTo>
                    <a:pt x="1047319" y="1905000"/>
                  </a:lnTo>
                  <a:lnTo>
                    <a:pt x="1002870" y="1930400"/>
                  </a:lnTo>
                  <a:lnTo>
                    <a:pt x="963796" y="1968500"/>
                  </a:lnTo>
                  <a:lnTo>
                    <a:pt x="927890" y="2006600"/>
                  </a:lnTo>
                  <a:lnTo>
                    <a:pt x="894803" y="2044700"/>
                  </a:lnTo>
                  <a:lnTo>
                    <a:pt x="864190" y="2082800"/>
                  </a:lnTo>
                  <a:lnTo>
                    <a:pt x="835702" y="2133600"/>
                  </a:lnTo>
                  <a:lnTo>
                    <a:pt x="808993" y="2171700"/>
                  </a:lnTo>
                  <a:lnTo>
                    <a:pt x="783714" y="2209800"/>
                  </a:lnTo>
                  <a:lnTo>
                    <a:pt x="756788" y="2260600"/>
                  </a:lnTo>
                  <a:lnTo>
                    <a:pt x="732844" y="2311400"/>
                  </a:lnTo>
                  <a:lnTo>
                    <a:pt x="711893" y="2362200"/>
                  </a:lnTo>
                  <a:lnTo>
                    <a:pt x="693951" y="2413000"/>
                  </a:lnTo>
                  <a:lnTo>
                    <a:pt x="679030" y="2451100"/>
                  </a:lnTo>
                  <a:lnTo>
                    <a:pt x="667144" y="2501900"/>
                  </a:lnTo>
                  <a:lnTo>
                    <a:pt x="658305" y="2552700"/>
                  </a:lnTo>
                  <a:lnTo>
                    <a:pt x="652528" y="2603500"/>
                  </a:lnTo>
                  <a:lnTo>
                    <a:pt x="663045" y="2603500"/>
                  </a:lnTo>
                  <a:lnTo>
                    <a:pt x="668604" y="2616200"/>
                  </a:lnTo>
                  <a:lnTo>
                    <a:pt x="678974" y="2616200"/>
                  </a:lnTo>
                  <a:lnTo>
                    <a:pt x="669287" y="2781300"/>
                  </a:lnTo>
                  <a:lnTo>
                    <a:pt x="644756" y="2781300"/>
                  </a:lnTo>
                  <a:lnTo>
                    <a:pt x="594050" y="2794000"/>
                  </a:lnTo>
                  <a:lnTo>
                    <a:pt x="543983" y="2794000"/>
                  </a:lnTo>
                  <a:lnTo>
                    <a:pt x="495632" y="2806700"/>
                  </a:lnTo>
                  <a:lnTo>
                    <a:pt x="450073" y="2819400"/>
                  </a:lnTo>
                  <a:lnTo>
                    <a:pt x="408382" y="2832100"/>
                  </a:lnTo>
                  <a:lnTo>
                    <a:pt x="371635" y="2857500"/>
                  </a:lnTo>
                  <a:lnTo>
                    <a:pt x="340907" y="2895600"/>
                  </a:lnTo>
                  <a:lnTo>
                    <a:pt x="317275" y="2933700"/>
                  </a:lnTo>
                  <a:lnTo>
                    <a:pt x="303323" y="3009900"/>
                  </a:lnTo>
                  <a:lnTo>
                    <a:pt x="295160" y="3162300"/>
                  </a:lnTo>
                  <a:lnTo>
                    <a:pt x="291330" y="3289300"/>
                  </a:lnTo>
                  <a:lnTo>
                    <a:pt x="290377" y="3352800"/>
                  </a:lnTo>
                  <a:lnTo>
                    <a:pt x="0" y="3365500"/>
                  </a:lnTo>
                  <a:lnTo>
                    <a:pt x="0" y="3467100"/>
                  </a:lnTo>
                  <a:lnTo>
                    <a:pt x="5627213" y="3467100"/>
                  </a:lnTo>
                  <a:lnTo>
                    <a:pt x="5919228" y="3479800"/>
                  </a:lnTo>
                  <a:lnTo>
                    <a:pt x="5919228" y="3365500"/>
                  </a:lnTo>
                  <a:lnTo>
                    <a:pt x="5477385" y="3365500"/>
                  </a:lnTo>
                  <a:lnTo>
                    <a:pt x="5477385" y="2984500"/>
                  </a:lnTo>
                  <a:lnTo>
                    <a:pt x="5469300" y="2946400"/>
                  </a:lnTo>
                  <a:lnTo>
                    <a:pt x="5447260" y="2921000"/>
                  </a:lnTo>
                  <a:lnTo>
                    <a:pt x="5414584" y="2895600"/>
                  </a:lnTo>
                  <a:lnTo>
                    <a:pt x="5374593" y="2882900"/>
                  </a:lnTo>
                  <a:lnTo>
                    <a:pt x="2914799" y="2882900"/>
                  </a:lnTo>
                  <a:lnTo>
                    <a:pt x="2887783" y="2806700"/>
                  </a:lnTo>
                  <a:lnTo>
                    <a:pt x="2874893" y="2768600"/>
                  </a:lnTo>
                  <a:lnTo>
                    <a:pt x="2863417" y="2730500"/>
                  </a:lnTo>
                  <a:lnTo>
                    <a:pt x="2853878" y="2705100"/>
                  </a:lnTo>
                  <a:lnTo>
                    <a:pt x="2851079" y="2705100"/>
                  </a:lnTo>
                  <a:lnTo>
                    <a:pt x="2859044" y="2692400"/>
                  </a:lnTo>
                  <a:lnTo>
                    <a:pt x="2908235" y="2667000"/>
                  </a:lnTo>
                  <a:lnTo>
                    <a:pt x="2951947" y="2641600"/>
                  </a:lnTo>
                  <a:lnTo>
                    <a:pt x="2989624" y="2616200"/>
                  </a:lnTo>
                  <a:lnTo>
                    <a:pt x="3020713" y="2603500"/>
                  </a:lnTo>
                  <a:lnTo>
                    <a:pt x="3000025" y="2565400"/>
                  </a:lnTo>
                  <a:lnTo>
                    <a:pt x="2980174" y="2527300"/>
                  </a:lnTo>
                  <a:lnTo>
                    <a:pt x="2961030" y="2501900"/>
                  </a:lnTo>
                  <a:lnTo>
                    <a:pt x="2942462" y="2476500"/>
                  </a:lnTo>
                  <a:lnTo>
                    <a:pt x="2932559" y="2451100"/>
                  </a:lnTo>
                  <a:lnTo>
                    <a:pt x="5414539" y="2451100"/>
                  </a:lnTo>
                  <a:lnTo>
                    <a:pt x="5447220" y="2425700"/>
                  </a:lnTo>
                  <a:lnTo>
                    <a:pt x="5469285" y="2387600"/>
                  </a:lnTo>
                  <a:lnTo>
                    <a:pt x="5477385" y="2349500"/>
                  </a:lnTo>
                  <a:lnTo>
                    <a:pt x="5477385" y="2032000"/>
                  </a:lnTo>
                  <a:lnTo>
                    <a:pt x="2599858" y="2032000"/>
                  </a:lnTo>
                  <a:lnTo>
                    <a:pt x="2582636" y="2019300"/>
                  </a:lnTo>
                  <a:lnTo>
                    <a:pt x="2578008" y="2019300"/>
                  </a:lnTo>
                  <a:lnTo>
                    <a:pt x="2573379" y="2006600"/>
                  </a:lnTo>
                  <a:lnTo>
                    <a:pt x="2568751" y="2006600"/>
                  </a:lnTo>
                  <a:lnTo>
                    <a:pt x="2530597" y="1981200"/>
                  </a:lnTo>
                  <a:lnTo>
                    <a:pt x="2490847" y="1943100"/>
                  </a:lnTo>
                  <a:lnTo>
                    <a:pt x="2449520" y="1917700"/>
                  </a:lnTo>
                  <a:lnTo>
                    <a:pt x="2406632" y="1892300"/>
                  </a:lnTo>
                  <a:lnTo>
                    <a:pt x="2362203" y="1879600"/>
                  </a:lnTo>
                  <a:lnTo>
                    <a:pt x="2316252" y="1854200"/>
                  </a:lnTo>
                  <a:lnTo>
                    <a:pt x="2219853" y="1828800"/>
                  </a:lnTo>
                  <a:lnTo>
                    <a:pt x="2117582" y="1803400"/>
                  </a:lnTo>
                  <a:close/>
                </a:path>
                <a:path w="5919469" h="6438900">
                  <a:moveTo>
                    <a:pt x="4740864" y="2743200"/>
                  </a:moveTo>
                  <a:lnTo>
                    <a:pt x="3315866" y="2743200"/>
                  </a:lnTo>
                  <a:lnTo>
                    <a:pt x="3296259" y="2755900"/>
                  </a:lnTo>
                  <a:lnTo>
                    <a:pt x="3283030" y="2781300"/>
                  </a:lnTo>
                  <a:lnTo>
                    <a:pt x="3278177" y="2806700"/>
                  </a:lnTo>
                  <a:lnTo>
                    <a:pt x="3278177" y="2819400"/>
                  </a:lnTo>
                  <a:lnTo>
                    <a:pt x="3288757" y="2857500"/>
                  </a:lnTo>
                  <a:lnTo>
                    <a:pt x="3314557" y="2882900"/>
                  </a:lnTo>
                  <a:lnTo>
                    <a:pt x="4741911" y="2882900"/>
                  </a:lnTo>
                  <a:lnTo>
                    <a:pt x="4773664" y="2844800"/>
                  </a:lnTo>
                  <a:lnTo>
                    <a:pt x="4778508" y="2819400"/>
                  </a:lnTo>
                  <a:lnTo>
                    <a:pt x="4778508" y="2806700"/>
                  </a:lnTo>
                  <a:lnTo>
                    <a:pt x="4773656" y="2781300"/>
                  </a:lnTo>
                  <a:lnTo>
                    <a:pt x="4760438" y="2755900"/>
                  </a:lnTo>
                  <a:lnTo>
                    <a:pt x="4740864" y="2743200"/>
                  </a:lnTo>
                  <a:close/>
                </a:path>
                <a:path w="5919469" h="6438900">
                  <a:moveTo>
                    <a:pt x="4429123" y="2451100"/>
                  </a:moveTo>
                  <a:lnTo>
                    <a:pt x="3627561" y="2451100"/>
                  </a:lnTo>
                  <a:lnTo>
                    <a:pt x="3627561" y="2743200"/>
                  </a:lnTo>
                  <a:lnTo>
                    <a:pt x="4429123" y="2743200"/>
                  </a:lnTo>
                  <a:lnTo>
                    <a:pt x="4429123" y="2451100"/>
                  </a:lnTo>
                  <a:close/>
                </a:path>
                <a:path w="5919469" h="6438900">
                  <a:moveTo>
                    <a:pt x="5414539" y="609600"/>
                  </a:moveTo>
                  <a:lnTo>
                    <a:pt x="2662720" y="609600"/>
                  </a:lnTo>
                  <a:lnTo>
                    <a:pt x="2630076" y="635000"/>
                  </a:lnTo>
                  <a:lnTo>
                    <a:pt x="2608048" y="673100"/>
                  </a:lnTo>
                  <a:lnTo>
                    <a:pt x="2599965" y="711200"/>
                  </a:lnTo>
                  <a:lnTo>
                    <a:pt x="2599858" y="2032000"/>
                  </a:lnTo>
                  <a:lnTo>
                    <a:pt x="5477385" y="2032000"/>
                  </a:lnTo>
                  <a:lnTo>
                    <a:pt x="5477384" y="711200"/>
                  </a:lnTo>
                  <a:lnTo>
                    <a:pt x="5469285" y="673100"/>
                  </a:lnTo>
                  <a:lnTo>
                    <a:pt x="5447220" y="635000"/>
                  </a:lnTo>
                  <a:lnTo>
                    <a:pt x="5414539" y="609600"/>
                  </a:lnTo>
                  <a:close/>
                </a:path>
                <a:path w="5919469" h="6438900">
                  <a:moveTo>
                    <a:pt x="2009585" y="1790700"/>
                  </a:moveTo>
                  <a:lnTo>
                    <a:pt x="1301343" y="1790700"/>
                  </a:lnTo>
                  <a:lnTo>
                    <a:pt x="1272500" y="1803400"/>
                  </a:lnTo>
                  <a:lnTo>
                    <a:pt x="2064290" y="1803400"/>
                  </a:lnTo>
                  <a:lnTo>
                    <a:pt x="2009585" y="1790700"/>
                  </a:lnTo>
                  <a:close/>
                </a:path>
                <a:path w="5919469" h="6438900">
                  <a:moveTo>
                    <a:pt x="1166618" y="0"/>
                  </a:moveTo>
                  <a:lnTo>
                    <a:pt x="1084234" y="0"/>
                  </a:lnTo>
                  <a:lnTo>
                    <a:pt x="1046189" y="12700"/>
                  </a:lnTo>
                  <a:lnTo>
                    <a:pt x="1009842" y="25400"/>
                  </a:lnTo>
                  <a:lnTo>
                    <a:pt x="947884" y="63500"/>
                  </a:lnTo>
                  <a:lnTo>
                    <a:pt x="902770" y="114300"/>
                  </a:lnTo>
                  <a:lnTo>
                    <a:pt x="861701" y="177800"/>
                  </a:lnTo>
                  <a:lnTo>
                    <a:pt x="844438" y="228600"/>
                  </a:lnTo>
                  <a:lnTo>
                    <a:pt x="833423" y="266700"/>
                  </a:lnTo>
                  <a:lnTo>
                    <a:pt x="828710" y="317500"/>
                  </a:lnTo>
                  <a:lnTo>
                    <a:pt x="830351" y="368300"/>
                  </a:lnTo>
                  <a:lnTo>
                    <a:pt x="838401" y="419100"/>
                  </a:lnTo>
                  <a:lnTo>
                    <a:pt x="852912" y="469900"/>
                  </a:lnTo>
                  <a:lnTo>
                    <a:pt x="876016" y="520700"/>
                  </a:lnTo>
                  <a:lnTo>
                    <a:pt x="905224" y="558800"/>
                  </a:lnTo>
                  <a:lnTo>
                    <a:pt x="939506" y="609600"/>
                  </a:lnTo>
                  <a:lnTo>
                    <a:pt x="977833" y="635000"/>
                  </a:lnTo>
                  <a:lnTo>
                    <a:pt x="1019175" y="660400"/>
                  </a:lnTo>
                  <a:lnTo>
                    <a:pt x="1062500" y="673100"/>
                  </a:lnTo>
                  <a:lnTo>
                    <a:pt x="1094037" y="673100"/>
                  </a:lnTo>
                  <a:lnTo>
                    <a:pt x="1078430" y="685800"/>
                  </a:lnTo>
                  <a:lnTo>
                    <a:pt x="1046930" y="723900"/>
                  </a:lnTo>
                  <a:lnTo>
                    <a:pt x="1005512" y="787400"/>
                  </a:lnTo>
                  <a:lnTo>
                    <a:pt x="980527" y="838200"/>
                  </a:lnTo>
                  <a:lnTo>
                    <a:pt x="962843" y="876300"/>
                  </a:lnTo>
                  <a:lnTo>
                    <a:pt x="952614" y="927100"/>
                  </a:lnTo>
                  <a:lnTo>
                    <a:pt x="949990" y="977900"/>
                  </a:lnTo>
                  <a:lnTo>
                    <a:pt x="955123" y="1028700"/>
                  </a:lnTo>
                  <a:lnTo>
                    <a:pt x="957862" y="1041400"/>
                  </a:lnTo>
                  <a:lnTo>
                    <a:pt x="961249" y="1054100"/>
                  </a:lnTo>
                  <a:lnTo>
                    <a:pt x="965308" y="1079500"/>
                  </a:lnTo>
                  <a:lnTo>
                    <a:pt x="970063" y="1092200"/>
                  </a:lnTo>
                  <a:lnTo>
                    <a:pt x="979048" y="1104900"/>
                  </a:lnTo>
                  <a:lnTo>
                    <a:pt x="989401" y="1130300"/>
                  </a:lnTo>
                  <a:lnTo>
                    <a:pt x="1001088" y="1155700"/>
                  </a:lnTo>
                  <a:lnTo>
                    <a:pt x="1014075" y="1181100"/>
                  </a:lnTo>
                  <a:lnTo>
                    <a:pt x="1016648" y="1181100"/>
                  </a:lnTo>
                  <a:lnTo>
                    <a:pt x="1018219" y="1193800"/>
                  </a:lnTo>
                  <a:lnTo>
                    <a:pt x="1019984" y="1193800"/>
                  </a:lnTo>
                  <a:lnTo>
                    <a:pt x="1041146" y="1231900"/>
                  </a:lnTo>
                  <a:lnTo>
                    <a:pt x="1066247" y="1282700"/>
                  </a:lnTo>
                  <a:lnTo>
                    <a:pt x="1095140" y="1320800"/>
                  </a:lnTo>
                  <a:lnTo>
                    <a:pt x="1127679" y="1358900"/>
                  </a:lnTo>
                  <a:lnTo>
                    <a:pt x="1163715" y="1397000"/>
                  </a:lnTo>
                  <a:lnTo>
                    <a:pt x="1203103" y="1435100"/>
                  </a:lnTo>
                  <a:lnTo>
                    <a:pt x="1245696" y="1460500"/>
                  </a:lnTo>
                  <a:lnTo>
                    <a:pt x="1257751" y="1473200"/>
                  </a:lnTo>
                  <a:lnTo>
                    <a:pt x="1258504" y="1473200"/>
                  </a:lnTo>
                  <a:lnTo>
                    <a:pt x="1282946" y="1498600"/>
                  </a:lnTo>
                  <a:lnTo>
                    <a:pt x="1309699" y="1524000"/>
                  </a:lnTo>
                  <a:lnTo>
                    <a:pt x="1338651" y="1549400"/>
                  </a:lnTo>
                  <a:lnTo>
                    <a:pt x="1369692" y="1574800"/>
                  </a:lnTo>
                  <a:lnTo>
                    <a:pt x="1375947" y="1574800"/>
                  </a:lnTo>
                  <a:lnTo>
                    <a:pt x="1382353" y="1587500"/>
                  </a:lnTo>
                  <a:lnTo>
                    <a:pt x="1389021" y="1587500"/>
                  </a:lnTo>
                  <a:lnTo>
                    <a:pt x="1396063" y="1600200"/>
                  </a:lnTo>
                  <a:lnTo>
                    <a:pt x="1397139" y="1600200"/>
                  </a:lnTo>
                  <a:lnTo>
                    <a:pt x="1416172" y="1612900"/>
                  </a:lnTo>
                  <a:lnTo>
                    <a:pt x="1421048" y="1651000"/>
                  </a:lnTo>
                  <a:lnTo>
                    <a:pt x="1418436" y="1689100"/>
                  </a:lnTo>
                  <a:lnTo>
                    <a:pt x="1403153" y="1727200"/>
                  </a:lnTo>
                  <a:lnTo>
                    <a:pt x="1355551" y="1778000"/>
                  </a:lnTo>
                  <a:lnTo>
                    <a:pt x="1319964" y="1790700"/>
                  </a:lnTo>
                  <a:lnTo>
                    <a:pt x="1935922" y="1790700"/>
                  </a:lnTo>
                  <a:lnTo>
                    <a:pt x="1908217" y="1778000"/>
                  </a:lnTo>
                  <a:lnTo>
                    <a:pt x="1883651" y="1765300"/>
                  </a:lnTo>
                  <a:lnTo>
                    <a:pt x="1876870" y="1765300"/>
                  </a:lnTo>
                  <a:lnTo>
                    <a:pt x="1868739" y="1752600"/>
                  </a:lnTo>
                  <a:lnTo>
                    <a:pt x="1864210" y="1739900"/>
                  </a:lnTo>
                  <a:lnTo>
                    <a:pt x="1862324" y="1727200"/>
                  </a:lnTo>
                  <a:lnTo>
                    <a:pt x="1862124" y="1714500"/>
                  </a:lnTo>
                  <a:lnTo>
                    <a:pt x="1862340" y="1701800"/>
                  </a:lnTo>
                  <a:lnTo>
                    <a:pt x="1902514" y="1701800"/>
                  </a:lnTo>
                  <a:lnTo>
                    <a:pt x="1918374" y="1689100"/>
                  </a:lnTo>
                  <a:lnTo>
                    <a:pt x="1934132" y="1689100"/>
                  </a:lnTo>
                  <a:lnTo>
                    <a:pt x="1977689" y="1663700"/>
                  </a:lnTo>
                  <a:lnTo>
                    <a:pt x="2019016" y="1638300"/>
                  </a:lnTo>
                  <a:lnTo>
                    <a:pt x="2057538" y="1600200"/>
                  </a:lnTo>
                  <a:lnTo>
                    <a:pt x="2092679" y="1562100"/>
                  </a:lnTo>
                  <a:lnTo>
                    <a:pt x="2120278" y="1524000"/>
                  </a:lnTo>
                  <a:lnTo>
                    <a:pt x="2143618" y="1485900"/>
                  </a:lnTo>
                  <a:lnTo>
                    <a:pt x="2162397" y="1435100"/>
                  </a:lnTo>
                  <a:lnTo>
                    <a:pt x="2176312" y="1384300"/>
                  </a:lnTo>
                  <a:lnTo>
                    <a:pt x="2184977" y="1333500"/>
                  </a:lnTo>
                  <a:lnTo>
                    <a:pt x="2192269" y="1295400"/>
                  </a:lnTo>
                  <a:lnTo>
                    <a:pt x="2198229" y="1257300"/>
                  </a:lnTo>
                  <a:lnTo>
                    <a:pt x="2202898" y="1219200"/>
                  </a:lnTo>
                  <a:lnTo>
                    <a:pt x="2207661" y="1168400"/>
                  </a:lnTo>
                  <a:lnTo>
                    <a:pt x="2209791" y="1117600"/>
                  </a:lnTo>
                  <a:lnTo>
                    <a:pt x="2209665" y="1104900"/>
                  </a:lnTo>
                  <a:lnTo>
                    <a:pt x="2209540" y="1092200"/>
                  </a:lnTo>
                  <a:lnTo>
                    <a:pt x="2206159" y="1016000"/>
                  </a:lnTo>
                  <a:lnTo>
                    <a:pt x="2200404" y="965200"/>
                  </a:lnTo>
                  <a:lnTo>
                    <a:pt x="2192027" y="927100"/>
                  </a:lnTo>
                  <a:lnTo>
                    <a:pt x="2188905" y="914400"/>
                  </a:lnTo>
                  <a:lnTo>
                    <a:pt x="2182962" y="889000"/>
                  </a:lnTo>
                  <a:lnTo>
                    <a:pt x="2176231" y="863600"/>
                  </a:lnTo>
                  <a:lnTo>
                    <a:pt x="2168653" y="825500"/>
                  </a:lnTo>
                  <a:lnTo>
                    <a:pt x="2160167" y="800100"/>
                  </a:lnTo>
                  <a:lnTo>
                    <a:pt x="2158014" y="787400"/>
                  </a:lnTo>
                  <a:lnTo>
                    <a:pt x="2163719" y="787400"/>
                  </a:lnTo>
                  <a:lnTo>
                    <a:pt x="2184904" y="774700"/>
                  </a:lnTo>
                  <a:lnTo>
                    <a:pt x="2198875" y="749300"/>
                  </a:lnTo>
                  <a:lnTo>
                    <a:pt x="2205601" y="723900"/>
                  </a:lnTo>
                  <a:lnTo>
                    <a:pt x="2205051" y="698500"/>
                  </a:lnTo>
                  <a:lnTo>
                    <a:pt x="2192924" y="647700"/>
                  </a:lnTo>
                  <a:lnTo>
                    <a:pt x="2172051" y="609600"/>
                  </a:lnTo>
                  <a:lnTo>
                    <a:pt x="2145153" y="571500"/>
                  </a:lnTo>
                  <a:lnTo>
                    <a:pt x="2114954" y="546100"/>
                  </a:lnTo>
                  <a:lnTo>
                    <a:pt x="2084176" y="508000"/>
                  </a:lnTo>
                  <a:lnTo>
                    <a:pt x="2051317" y="482600"/>
                  </a:lnTo>
                  <a:lnTo>
                    <a:pt x="2015358" y="457200"/>
                  </a:lnTo>
                  <a:lnTo>
                    <a:pt x="1975292" y="444500"/>
                  </a:lnTo>
                  <a:lnTo>
                    <a:pt x="1930111" y="419100"/>
                  </a:lnTo>
                  <a:lnTo>
                    <a:pt x="1878808" y="406400"/>
                  </a:lnTo>
                  <a:lnTo>
                    <a:pt x="1819246" y="393700"/>
                  </a:lnTo>
                  <a:lnTo>
                    <a:pt x="1763490" y="381000"/>
                  </a:lnTo>
                  <a:lnTo>
                    <a:pt x="1539756" y="381000"/>
                  </a:lnTo>
                  <a:lnTo>
                    <a:pt x="1524501" y="330200"/>
                  </a:lnTo>
                  <a:lnTo>
                    <a:pt x="1509383" y="292100"/>
                  </a:lnTo>
                  <a:lnTo>
                    <a:pt x="1491293" y="254000"/>
                  </a:lnTo>
                  <a:lnTo>
                    <a:pt x="1469382" y="203200"/>
                  </a:lnTo>
                  <a:lnTo>
                    <a:pt x="1442801" y="165100"/>
                  </a:lnTo>
                  <a:lnTo>
                    <a:pt x="1410701" y="127000"/>
                  </a:lnTo>
                  <a:lnTo>
                    <a:pt x="1374578" y="101600"/>
                  </a:lnTo>
                  <a:lnTo>
                    <a:pt x="1335814" y="63500"/>
                  </a:lnTo>
                  <a:lnTo>
                    <a:pt x="1295022" y="50800"/>
                  </a:lnTo>
                  <a:lnTo>
                    <a:pt x="1252816" y="25400"/>
                  </a:lnTo>
                  <a:lnTo>
                    <a:pt x="1166618" y="0"/>
                  </a:lnTo>
                  <a:close/>
                </a:path>
                <a:path w="5919469" h="6438900">
                  <a:moveTo>
                    <a:pt x="1711143" y="368300"/>
                  </a:moveTo>
                  <a:lnTo>
                    <a:pt x="1607647" y="368300"/>
                  </a:lnTo>
                  <a:lnTo>
                    <a:pt x="1582047" y="381000"/>
                  </a:lnTo>
                  <a:lnTo>
                    <a:pt x="1763490" y="381000"/>
                  </a:lnTo>
                  <a:lnTo>
                    <a:pt x="1711143" y="3683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2" name="object 40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1680" y="4254006"/>
              <a:ext cx="104944" cy="105224"/>
            </a:xfrm>
            <a:prstGeom prst="rect">
              <a:avLst/>
            </a:prstGeom>
          </p:spPr>
        </p:pic>
        <p:sp>
          <p:nvSpPr>
            <p:cNvPr id="403" name="object 403" descr=""/>
            <p:cNvSpPr/>
            <p:nvPr/>
          </p:nvSpPr>
          <p:spPr>
            <a:xfrm>
              <a:off x="13451752" y="2931870"/>
              <a:ext cx="2728595" cy="2376805"/>
            </a:xfrm>
            <a:custGeom>
              <a:avLst/>
              <a:gdLst/>
              <a:ahLst/>
              <a:cxnLst/>
              <a:rect l="l" t="t" r="r" b="b"/>
              <a:pathLst>
                <a:path w="2728594" h="2376804">
                  <a:moveTo>
                    <a:pt x="2159" y="2376424"/>
                  </a:moveTo>
                  <a:lnTo>
                    <a:pt x="114" y="2367813"/>
                  </a:lnTo>
                  <a:lnTo>
                    <a:pt x="114" y="2368245"/>
                  </a:lnTo>
                  <a:lnTo>
                    <a:pt x="0" y="2368677"/>
                  </a:lnTo>
                  <a:lnTo>
                    <a:pt x="114" y="2369108"/>
                  </a:lnTo>
                  <a:lnTo>
                    <a:pt x="647" y="2371687"/>
                  </a:lnTo>
                  <a:lnTo>
                    <a:pt x="1511" y="2373947"/>
                  </a:lnTo>
                  <a:lnTo>
                    <a:pt x="2159" y="2376424"/>
                  </a:lnTo>
                  <a:close/>
                </a:path>
                <a:path w="2728594" h="2376804">
                  <a:moveTo>
                    <a:pt x="446798" y="4521"/>
                  </a:moveTo>
                  <a:lnTo>
                    <a:pt x="442061" y="0"/>
                  </a:lnTo>
                  <a:lnTo>
                    <a:pt x="426237" y="0"/>
                  </a:lnTo>
                  <a:lnTo>
                    <a:pt x="426237" y="20574"/>
                  </a:lnTo>
                  <a:lnTo>
                    <a:pt x="426237" y="1069365"/>
                  </a:lnTo>
                  <a:lnTo>
                    <a:pt x="220662" y="1069365"/>
                  </a:lnTo>
                  <a:lnTo>
                    <a:pt x="220662" y="20574"/>
                  </a:lnTo>
                  <a:lnTo>
                    <a:pt x="426237" y="20574"/>
                  </a:lnTo>
                  <a:lnTo>
                    <a:pt x="426237" y="0"/>
                  </a:lnTo>
                  <a:lnTo>
                    <a:pt x="204724" y="0"/>
                  </a:lnTo>
                  <a:lnTo>
                    <a:pt x="200202" y="4521"/>
                  </a:lnTo>
                  <a:lnTo>
                    <a:pt x="200202" y="1085418"/>
                  </a:lnTo>
                  <a:lnTo>
                    <a:pt x="204724" y="1089939"/>
                  </a:lnTo>
                  <a:lnTo>
                    <a:pt x="442061" y="1089939"/>
                  </a:lnTo>
                  <a:lnTo>
                    <a:pt x="446798" y="1085418"/>
                  </a:lnTo>
                  <a:lnTo>
                    <a:pt x="446798" y="1069365"/>
                  </a:lnTo>
                  <a:lnTo>
                    <a:pt x="446798" y="20574"/>
                  </a:lnTo>
                  <a:lnTo>
                    <a:pt x="446798" y="4521"/>
                  </a:lnTo>
                  <a:close/>
                </a:path>
                <a:path w="2728594" h="2376804">
                  <a:moveTo>
                    <a:pt x="2440317" y="164465"/>
                  </a:moveTo>
                  <a:lnTo>
                    <a:pt x="2337638" y="164465"/>
                  </a:lnTo>
                  <a:lnTo>
                    <a:pt x="2337638" y="267309"/>
                  </a:lnTo>
                  <a:lnTo>
                    <a:pt x="2440317" y="267309"/>
                  </a:lnTo>
                  <a:lnTo>
                    <a:pt x="2440317" y="164465"/>
                  </a:lnTo>
                  <a:close/>
                </a:path>
                <a:path w="2728594" h="2376804">
                  <a:moveTo>
                    <a:pt x="2728137" y="539254"/>
                  </a:moveTo>
                  <a:lnTo>
                    <a:pt x="2723400" y="534733"/>
                  </a:lnTo>
                  <a:lnTo>
                    <a:pt x="2707576" y="534733"/>
                  </a:lnTo>
                  <a:lnTo>
                    <a:pt x="2707576" y="555205"/>
                  </a:lnTo>
                  <a:lnTo>
                    <a:pt x="2707576" y="966508"/>
                  </a:lnTo>
                  <a:lnTo>
                    <a:pt x="2317077" y="966508"/>
                  </a:lnTo>
                  <a:lnTo>
                    <a:pt x="2317077" y="555205"/>
                  </a:lnTo>
                  <a:lnTo>
                    <a:pt x="2707576" y="555205"/>
                  </a:lnTo>
                  <a:lnTo>
                    <a:pt x="2707576" y="534733"/>
                  </a:lnTo>
                  <a:lnTo>
                    <a:pt x="2301151" y="534733"/>
                  </a:lnTo>
                  <a:lnTo>
                    <a:pt x="2296515" y="539254"/>
                  </a:lnTo>
                  <a:lnTo>
                    <a:pt x="2296515" y="982662"/>
                  </a:lnTo>
                  <a:lnTo>
                    <a:pt x="2301151" y="987082"/>
                  </a:lnTo>
                  <a:lnTo>
                    <a:pt x="2723400" y="987082"/>
                  </a:lnTo>
                  <a:lnTo>
                    <a:pt x="2728137" y="982662"/>
                  </a:lnTo>
                  <a:lnTo>
                    <a:pt x="2728137" y="966508"/>
                  </a:lnTo>
                  <a:lnTo>
                    <a:pt x="2728137" y="555205"/>
                  </a:lnTo>
                  <a:lnTo>
                    <a:pt x="2728137" y="539254"/>
                  </a:lnTo>
                  <a:close/>
                </a:path>
                <a:path w="2728594" h="2376804">
                  <a:moveTo>
                    <a:pt x="2728137" y="20574"/>
                  </a:moveTo>
                  <a:lnTo>
                    <a:pt x="2707576" y="20574"/>
                  </a:lnTo>
                  <a:lnTo>
                    <a:pt x="2707576" y="41148"/>
                  </a:lnTo>
                  <a:lnTo>
                    <a:pt x="2707576" y="452450"/>
                  </a:lnTo>
                  <a:lnTo>
                    <a:pt x="2317077" y="452450"/>
                  </a:lnTo>
                  <a:lnTo>
                    <a:pt x="2317077" y="41148"/>
                  </a:lnTo>
                  <a:lnTo>
                    <a:pt x="2707576" y="41148"/>
                  </a:lnTo>
                  <a:lnTo>
                    <a:pt x="2707576" y="20574"/>
                  </a:lnTo>
                  <a:lnTo>
                    <a:pt x="2296515" y="20574"/>
                  </a:lnTo>
                  <a:lnTo>
                    <a:pt x="2296515" y="473024"/>
                  </a:lnTo>
                  <a:lnTo>
                    <a:pt x="2728137" y="473024"/>
                  </a:lnTo>
                  <a:lnTo>
                    <a:pt x="2728137" y="452450"/>
                  </a:lnTo>
                  <a:lnTo>
                    <a:pt x="2728137" y="41148"/>
                  </a:lnTo>
                  <a:lnTo>
                    <a:pt x="2728137" y="20574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4" name="object 40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2741" y="3096325"/>
              <a:ext cx="102791" cy="102854"/>
            </a:xfrm>
            <a:prstGeom prst="rect">
              <a:avLst/>
            </a:prstGeom>
          </p:spPr>
        </p:pic>
        <p:pic>
          <p:nvPicPr>
            <p:cNvPr id="405" name="object 40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89390" y="3219751"/>
              <a:ext cx="102791" cy="102854"/>
            </a:xfrm>
            <a:prstGeom prst="rect">
              <a:avLst/>
            </a:prstGeom>
          </p:spPr>
        </p:pic>
        <p:sp>
          <p:nvSpPr>
            <p:cNvPr id="406" name="object 406" descr=""/>
            <p:cNvSpPr/>
            <p:nvPr/>
          </p:nvSpPr>
          <p:spPr>
            <a:xfrm>
              <a:off x="10867009" y="1937968"/>
              <a:ext cx="5939790" cy="6464300"/>
            </a:xfrm>
            <a:custGeom>
              <a:avLst/>
              <a:gdLst/>
              <a:ahLst/>
              <a:cxnLst/>
              <a:rect l="l" t="t" r="r" b="b"/>
              <a:pathLst>
                <a:path w="5939790" h="6464300">
                  <a:moveTo>
                    <a:pt x="2614257" y="5181600"/>
                  </a:moveTo>
                  <a:lnTo>
                    <a:pt x="2598864" y="5181600"/>
                  </a:lnTo>
                  <a:lnTo>
                    <a:pt x="2582278" y="5194300"/>
                  </a:lnTo>
                  <a:lnTo>
                    <a:pt x="2614257" y="5181600"/>
                  </a:lnTo>
                  <a:close/>
                </a:path>
                <a:path w="5939790" h="6464300">
                  <a:moveTo>
                    <a:pt x="3574135" y="6070600"/>
                  </a:moveTo>
                  <a:lnTo>
                    <a:pt x="3571316" y="6083300"/>
                  </a:lnTo>
                  <a:lnTo>
                    <a:pt x="3572306" y="6083300"/>
                  </a:lnTo>
                  <a:lnTo>
                    <a:pt x="3574135" y="6070600"/>
                  </a:lnTo>
                  <a:close/>
                </a:path>
                <a:path w="5939790" h="6464300">
                  <a:moveTo>
                    <a:pt x="5148415" y="1281785"/>
                  </a:moveTo>
                  <a:lnTo>
                    <a:pt x="5045621" y="1281785"/>
                  </a:lnTo>
                  <a:lnTo>
                    <a:pt x="5045621" y="1384642"/>
                  </a:lnTo>
                  <a:lnTo>
                    <a:pt x="5148415" y="1384642"/>
                  </a:lnTo>
                  <a:lnTo>
                    <a:pt x="5148415" y="1281785"/>
                  </a:lnTo>
                  <a:close/>
                </a:path>
                <a:path w="5939790" h="6464300">
                  <a:moveTo>
                    <a:pt x="5271757" y="1158367"/>
                  </a:moveTo>
                  <a:lnTo>
                    <a:pt x="5168963" y="1158367"/>
                  </a:lnTo>
                  <a:lnTo>
                    <a:pt x="5168963" y="1261211"/>
                  </a:lnTo>
                  <a:lnTo>
                    <a:pt x="5271757" y="1261211"/>
                  </a:lnTo>
                  <a:lnTo>
                    <a:pt x="5271757" y="1158367"/>
                  </a:lnTo>
                  <a:close/>
                </a:path>
                <a:path w="5939790" h="6464300">
                  <a:moveTo>
                    <a:pt x="5271757" y="1096759"/>
                  </a:moveTo>
                  <a:lnTo>
                    <a:pt x="4922380" y="1096759"/>
                  </a:lnTo>
                  <a:lnTo>
                    <a:pt x="4922380" y="1117333"/>
                  </a:lnTo>
                  <a:lnTo>
                    <a:pt x="5271757" y="1117333"/>
                  </a:lnTo>
                  <a:lnTo>
                    <a:pt x="5271757" y="1096759"/>
                  </a:lnTo>
                  <a:close/>
                </a:path>
                <a:path w="5939790" h="6464300">
                  <a:moveTo>
                    <a:pt x="5939752" y="3378200"/>
                  </a:moveTo>
                  <a:lnTo>
                    <a:pt x="5919292" y="3378200"/>
                  </a:lnTo>
                  <a:lnTo>
                    <a:pt x="5919292" y="3390900"/>
                  </a:lnTo>
                  <a:lnTo>
                    <a:pt x="5919292" y="3479800"/>
                  </a:lnTo>
                  <a:lnTo>
                    <a:pt x="3519449" y="3479800"/>
                  </a:lnTo>
                  <a:lnTo>
                    <a:pt x="3588943" y="3454400"/>
                  </a:lnTo>
                  <a:lnTo>
                    <a:pt x="3650043" y="3429000"/>
                  </a:lnTo>
                  <a:lnTo>
                    <a:pt x="3701211" y="3416300"/>
                  </a:lnTo>
                  <a:lnTo>
                    <a:pt x="3740899" y="3403600"/>
                  </a:lnTo>
                  <a:lnTo>
                    <a:pt x="3767556" y="3390900"/>
                  </a:lnTo>
                  <a:lnTo>
                    <a:pt x="5919292" y="3390900"/>
                  </a:lnTo>
                  <a:lnTo>
                    <a:pt x="5919292" y="3378200"/>
                  </a:lnTo>
                  <a:lnTo>
                    <a:pt x="5497906" y="3378200"/>
                  </a:lnTo>
                  <a:lnTo>
                    <a:pt x="5497906" y="3009900"/>
                  </a:lnTo>
                  <a:lnTo>
                    <a:pt x="5488991" y="2959100"/>
                  </a:lnTo>
                  <a:lnTo>
                    <a:pt x="5477345" y="2940837"/>
                  </a:lnTo>
                  <a:lnTo>
                    <a:pt x="5477345" y="3009900"/>
                  </a:lnTo>
                  <a:lnTo>
                    <a:pt x="5477345" y="3378200"/>
                  </a:lnTo>
                  <a:lnTo>
                    <a:pt x="4097032" y="3378200"/>
                  </a:lnTo>
                  <a:lnTo>
                    <a:pt x="4102519" y="3365500"/>
                  </a:lnTo>
                  <a:lnTo>
                    <a:pt x="4107599" y="3365500"/>
                  </a:lnTo>
                  <a:lnTo>
                    <a:pt x="4112158" y="3352800"/>
                  </a:lnTo>
                  <a:lnTo>
                    <a:pt x="4116082" y="3352800"/>
                  </a:lnTo>
                  <a:lnTo>
                    <a:pt x="4121810" y="3327400"/>
                  </a:lnTo>
                  <a:lnTo>
                    <a:pt x="4123080" y="3314700"/>
                  </a:lnTo>
                  <a:lnTo>
                    <a:pt x="4120705" y="3302000"/>
                  </a:lnTo>
                  <a:lnTo>
                    <a:pt x="4115536" y="3289300"/>
                  </a:lnTo>
                  <a:lnTo>
                    <a:pt x="4124185" y="3251200"/>
                  </a:lnTo>
                  <a:lnTo>
                    <a:pt x="4122636" y="3225800"/>
                  </a:lnTo>
                  <a:lnTo>
                    <a:pt x="4115409" y="3200400"/>
                  </a:lnTo>
                  <a:lnTo>
                    <a:pt x="4107040" y="3187700"/>
                  </a:lnTo>
                  <a:lnTo>
                    <a:pt x="4113644" y="3149600"/>
                  </a:lnTo>
                  <a:lnTo>
                    <a:pt x="4108500" y="3124200"/>
                  </a:lnTo>
                  <a:lnTo>
                    <a:pt x="4103878" y="3114611"/>
                  </a:lnTo>
                  <a:lnTo>
                    <a:pt x="4103878" y="3251200"/>
                  </a:lnTo>
                  <a:lnTo>
                    <a:pt x="4094772" y="3289300"/>
                  </a:lnTo>
                  <a:lnTo>
                    <a:pt x="4094975" y="3289300"/>
                  </a:lnTo>
                  <a:lnTo>
                    <a:pt x="4100309" y="3302000"/>
                  </a:lnTo>
                  <a:lnTo>
                    <a:pt x="4102468" y="3314700"/>
                  </a:lnTo>
                  <a:lnTo>
                    <a:pt x="4101554" y="3327400"/>
                  </a:lnTo>
                  <a:lnTo>
                    <a:pt x="4097667" y="3340100"/>
                  </a:lnTo>
                  <a:lnTo>
                    <a:pt x="4080611" y="3365500"/>
                  </a:lnTo>
                  <a:lnTo>
                    <a:pt x="4056430" y="3365500"/>
                  </a:lnTo>
                  <a:lnTo>
                    <a:pt x="4028605" y="3378200"/>
                  </a:lnTo>
                  <a:lnTo>
                    <a:pt x="3988638" y="3378200"/>
                  </a:lnTo>
                  <a:lnTo>
                    <a:pt x="3933177" y="3365500"/>
                  </a:lnTo>
                  <a:lnTo>
                    <a:pt x="3767163" y="3365500"/>
                  </a:lnTo>
                  <a:lnTo>
                    <a:pt x="3752646" y="3378200"/>
                  </a:lnTo>
                  <a:lnTo>
                    <a:pt x="3729863" y="3390900"/>
                  </a:lnTo>
                  <a:lnTo>
                    <a:pt x="3699497" y="3390900"/>
                  </a:lnTo>
                  <a:lnTo>
                    <a:pt x="3662248" y="3403600"/>
                  </a:lnTo>
                  <a:lnTo>
                    <a:pt x="3618827" y="3429000"/>
                  </a:lnTo>
                  <a:lnTo>
                    <a:pt x="3569919" y="3441700"/>
                  </a:lnTo>
                  <a:lnTo>
                    <a:pt x="3516223" y="3454400"/>
                  </a:lnTo>
                  <a:lnTo>
                    <a:pt x="3458438" y="3467100"/>
                  </a:lnTo>
                  <a:lnTo>
                    <a:pt x="3397262" y="3492500"/>
                  </a:lnTo>
                  <a:lnTo>
                    <a:pt x="3132544" y="3543300"/>
                  </a:lnTo>
                  <a:lnTo>
                    <a:pt x="3064853" y="3543300"/>
                  </a:lnTo>
                  <a:lnTo>
                    <a:pt x="2997936" y="3556000"/>
                  </a:lnTo>
                  <a:lnTo>
                    <a:pt x="2875115" y="3556000"/>
                  </a:lnTo>
                  <a:lnTo>
                    <a:pt x="2822651" y="3543300"/>
                  </a:lnTo>
                  <a:lnTo>
                    <a:pt x="2775267" y="3530600"/>
                  </a:lnTo>
                  <a:lnTo>
                    <a:pt x="2733141" y="3517900"/>
                  </a:lnTo>
                  <a:lnTo>
                    <a:pt x="2696426" y="3492500"/>
                  </a:lnTo>
                  <a:lnTo>
                    <a:pt x="2680855" y="3479800"/>
                  </a:lnTo>
                  <a:lnTo>
                    <a:pt x="2665285" y="3467100"/>
                  </a:lnTo>
                  <a:lnTo>
                    <a:pt x="2639885" y="3441700"/>
                  </a:lnTo>
                  <a:lnTo>
                    <a:pt x="2638348" y="3438702"/>
                  </a:lnTo>
                  <a:lnTo>
                    <a:pt x="2638348" y="3479800"/>
                  </a:lnTo>
                  <a:lnTo>
                    <a:pt x="2590127" y="3479800"/>
                  </a:lnTo>
                  <a:lnTo>
                    <a:pt x="2588628" y="3467100"/>
                  </a:lnTo>
                  <a:lnTo>
                    <a:pt x="2582684" y="3416300"/>
                  </a:lnTo>
                  <a:lnTo>
                    <a:pt x="2581198" y="3403600"/>
                  </a:lnTo>
                  <a:lnTo>
                    <a:pt x="2597023" y="3403600"/>
                  </a:lnTo>
                  <a:lnTo>
                    <a:pt x="2605290" y="3429000"/>
                  </a:lnTo>
                  <a:lnTo>
                    <a:pt x="2614942" y="3441700"/>
                  </a:lnTo>
                  <a:lnTo>
                    <a:pt x="2625953" y="3454400"/>
                  </a:lnTo>
                  <a:lnTo>
                    <a:pt x="2638348" y="3479800"/>
                  </a:lnTo>
                  <a:lnTo>
                    <a:pt x="2638348" y="3438702"/>
                  </a:lnTo>
                  <a:lnTo>
                    <a:pt x="2620378" y="3403600"/>
                  </a:lnTo>
                  <a:lnTo>
                    <a:pt x="2606916" y="3365500"/>
                  </a:lnTo>
                  <a:lnTo>
                    <a:pt x="2601760" y="3352800"/>
                  </a:lnTo>
                  <a:lnTo>
                    <a:pt x="2483789" y="2857500"/>
                  </a:lnTo>
                  <a:lnTo>
                    <a:pt x="2524074" y="2857500"/>
                  </a:lnTo>
                  <a:lnTo>
                    <a:pt x="2567660" y="2844800"/>
                  </a:lnTo>
                  <a:lnTo>
                    <a:pt x="2613774" y="2832100"/>
                  </a:lnTo>
                  <a:lnTo>
                    <a:pt x="2661640" y="2806700"/>
                  </a:lnTo>
                  <a:lnTo>
                    <a:pt x="2710484" y="2794000"/>
                  </a:lnTo>
                  <a:lnTo>
                    <a:pt x="2759557" y="2768600"/>
                  </a:lnTo>
                  <a:lnTo>
                    <a:pt x="2808059" y="2755900"/>
                  </a:lnTo>
                  <a:lnTo>
                    <a:pt x="2855239" y="2730500"/>
                  </a:lnTo>
                  <a:lnTo>
                    <a:pt x="2855455" y="2730500"/>
                  </a:lnTo>
                  <a:lnTo>
                    <a:pt x="2888780" y="2832100"/>
                  </a:lnTo>
                  <a:lnTo>
                    <a:pt x="2929153" y="2946400"/>
                  </a:lnTo>
                  <a:lnTo>
                    <a:pt x="2977515" y="3086100"/>
                  </a:lnTo>
                  <a:lnTo>
                    <a:pt x="2978912" y="3086100"/>
                  </a:lnTo>
                  <a:lnTo>
                    <a:pt x="2982569" y="3098800"/>
                  </a:lnTo>
                  <a:lnTo>
                    <a:pt x="2987408" y="3098800"/>
                  </a:lnTo>
                  <a:lnTo>
                    <a:pt x="3737089" y="3086100"/>
                  </a:lnTo>
                  <a:lnTo>
                    <a:pt x="3741610" y="3086100"/>
                  </a:lnTo>
                  <a:lnTo>
                    <a:pt x="3762591" y="3073400"/>
                  </a:lnTo>
                  <a:lnTo>
                    <a:pt x="3788676" y="3048000"/>
                  </a:lnTo>
                  <a:lnTo>
                    <a:pt x="3815854" y="3035300"/>
                  </a:lnTo>
                  <a:lnTo>
                    <a:pt x="3838270" y="3022600"/>
                  </a:lnTo>
                  <a:lnTo>
                    <a:pt x="3893629" y="3022600"/>
                  </a:lnTo>
                  <a:lnTo>
                    <a:pt x="3908882" y="3009900"/>
                  </a:lnTo>
                  <a:lnTo>
                    <a:pt x="3888219" y="3060700"/>
                  </a:lnTo>
                  <a:lnTo>
                    <a:pt x="3886593" y="3073400"/>
                  </a:lnTo>
                  <a:lnTo>
                    <a:pt x="3891013" y="3073400"/>
                  </a:lnTo>
                  <a:lnTo>
                    <a:pt x="3894353" y="3086100"/>
                  </a:lnTo>
                  <a:lnTo>
                    <a:pt x="3899306" y="3086100"/>
                  </a:lnTo>
                  <a:lnTo>
                    <a:pt x="3902964" y="3073400"/>
                  </a:lnTo>
                  <a:lnTo>
                    <a:pt x="3952316" y="3048000"/>
                  </a:lnTo>
                  <a:lnTo>
                    <a:pt x="4001655" y="3022600"/>
                  </a:lnTo>
                  <a:lnTo>
                    <a:pt x="4016197" y="3022600"/>
                  </a:lnTo>
                  <a:lnTo>
                    <a:pt x="4036174" y="3035300"/>
                  </a:lnTo>
                  <a:lnTo>
                    <a:pt x="4053751" y="3048000"/>
                  </a:lnTo>
                  <a:lnTo>
                    <a:pt x="4061079" y="3086100"/>
                  </a:lnTo>
                  <a:lnTo>
                    <a:pt x="4061079" y="3098800"/>
                  </a:lnTo>
                  <a:lnTo>
                    <a:pt x="4064736" y="3098800"/>
                  </a:lnTo>
                  <a:lnTo>
                    <a:pt x="4072229" y="3111500"/>
                  </a:lnTo>
                  <a:lnTo>
                    <a:pt x="4085107" y="3124200"/>
                  </a:lnTo>
                  <a:lnTo>
                    <a:pt x="4093095" y="3149600"/>
                  </a:lnTo>
                  <a:lnTo>
                    <a:pt x="4085945" y="3187700"/>
                  </a:lnTo>
                  <a:lnTo>
                    <a:pt x="4084650" y="3187700"/>
                  </a:lnTo>
                  <a:lnTo>
                    <a:pt x="4087774" y="3200400"/>
                  </a:lnTo>
                  <a:lnTo>
                    <a:pt x="4092702" y="3200400"/>
                  </a:lnTo>
                  <a:lnTo>
                    <a:pt x="4100626" y="3213100"/>
                  </a:lnTo>
                  <a:lnTo>
                    <a:pt x="4103878" y="3251200"/>
                  </a:lnTo>
                  <a:lnTo>
                    <a:pt x="4103878" y="3114611"/>
                  </a:lnTo>
                  <a:lnTo>
                    <a:pt x="4096270" y="3098800"/>
                  </a:lnTo>
                  <a:lnTo>
                    <a:pt x="4081640" y="3086100"/>
                  </a:lnTo>
                  <a:lnTo>
                    <a:pt x="4073842" y="3048000"/>
                  </a:lnTo>
                  <a:lnTo>
                    <a:pt x="4056519" y="3022600"/>
                  </a:lnTo>
                  <a:lnTo>
                    <a:pt x="4035094" y="3009900"/>
                  </a:lnTo>
                  <a:lnTo>
                    <a:pt x="4015003" y="2997200"/>
                  </a:lnTo>
                  <a:lnTo>
                    <a:pt x="4029837" y="2984500"/>
                  </a:lnTo>
                  <a:lnTo>
                    <a:pt x="4074642" y="2908300"/>
                  </a:lnTo>
                  <a:lnTo>
                    <a:pt x="5384774" y="2908300"/>
                  </a:lnTo>
                  <a:lnTo>
                    <a:pt x="5420766" y="2921000"/>
                  </a:lnTo>
                  <a:lnTo>
                    <a:pt x="5450192" y="2933700"/>
                  </a:lnTo>
                  <a:lnTo>
                    <a:pt x="5470055" y="2971800"/>
                  </a:lnTo>
                  <a:lnTo>
                    <a:pt x="5477345" y="3009900"/>
                  </a:lnTo>
                  <a:lnTo>
                    <a:pt x="5477345" y="2940837"/>
                  </a:lnTo>
                  <a:lnTo>
                    <a:pt x="5464708" y="2921000"/>
                  </a:lnTo>
                  <a:lnTo>
                    <a:pt x="5446725" y="2908300"/>
                  </a:lnTo>
                  <a:lnTo>
                    <a:pt x="5428742" y="2895600"/>
                  </a:lnTo>
                  <a:lnTo>
                    <a:pt x="4777283" y="2895600"/>
                  </a:lnTo>
                  <a:lnTo>
                    <a:pt x="4786312" y="2882900"/>
                  </a:lnTo>
                  <a:lnTo>
                    <a:pt x="4793158" y="2870200"/>
                  </a:lnTo>
                  <a:lnTo>
                    <a:pt x="4797501" y="2857500"/>
                  </a:lnTo>
                  <a:lnTo>
                    <a:pt x="4799025" y="2844800"/>
                  </a:lnTo>
                  <a:lnTo>
                    <a:pt x="4799025" y="2819400"/>
                  </a:lnTo>
                  <a:lnTo>
                    <a:pt x="4793373" y="2794000"/>
                  </a:lnTo>
                  <a:lnTo>
                    <a:pt x="4778578" y="2769616"/>
                  </a:lnTo>
                  <a:lnTo>
                    <a:pt x="4778578" y="2819400"/>
                  </a:lnTo>
                  <a:lnTo>
                    <a:pt x="4778578" y="2844800"/>
                  </a:lnTo>
                  <a:lnTo>
                    <a:pt x="4774501" y="2857500"/>
                  </a:lnTo>
                  <a:lnTo>
                    <a:pt x="4763427" y="2882900"/>
                  </a:lnTo>
                  <a:lnTo>
                    <a:pt x="4747057" y="2882900"/>
                  </a:lnTo>
                  <a:lnTo>
                    <a:pt x="4727130" y="2895600"/>
                  </a:lnTo>
                  <a:lnTo>
                    <a:pt x="4088307" y="2895600"/>
                  </a:lnTo>
                  <a:lnTo>
                    <a:pt x="4108894" y="2857500"/>
                  </a:lnTo>
                  <a:lnTo>
                    <a:pt x="4129290" y="2832100"/>
                  </a:lnTo>
                  <a:lnTo>
                    <a:pt x="4149394" y="2794000"/>
                  </a:lnTo>
                  <a:lnTo>
                    <a:pt x="4169143" y="2768600"/>
                  </a:lnTo>
                  <a:lnTo>
                    <a:pt x="4747057" y="2768600"/>
                  </a:lnTo>
                  <a:lnTo>
                    <a:pt x="4763427" y="2781300"/>
                  </a:lnTo>
                  <a:lnTo>
                    <a:pt x="4774501" y="2794000"/>
                  </a:lnTo>
                  <a:lnTo>
                    <a:pt x="4778578" y="2819400"/>
                  </a:lnTo>
                  <a:lnTo>
                    <a:pt x="4778578" y="2769616"/>
                  </a:lnTo>
                  <a:lnTo>
                    <a:pt x="4777968" y="2768600"/>
                  </a:lnTo>
                  <a:lnTo>
                    <a:pt x="4755108" y="2755900"/>
                  </a:lnTo>
                  <a:lnTo>
                    <a:pt x="4727130" y="2743200"/>
                  </a:lnTo>
                  <a:lnTo>
                    <a:pt x="4449750" y="2743200"/>
                  </a:lnTo>
                  <a:lnTo>
                    <a:pt x="4449750" y="2628900"/>
                  </a:lnTo>
                  <a:lnTo>
                    <a:pt x="4449750" y="2476500"/>
                  </a:lnTo>
                  <a:lnTo>
                    <a:pt x="5428742" y="2476500"/>
                  </a:lnTo>
                  <a:lnTo>
                    <a:pt x="5446725" y="2463800"/>
                  </a:lnTo>
                  <a:lnTo>
                    <a:pt x="5464708" y="2451100"/>
                  </a:lnTo>
                  <a:lnTo>
                    <a:pt x="5488991" y="2413000"/>
                  </a:lnTo>
                  <a:lnTo>
                    <a:pt x="5497906" y="2362200"/>
                  </a:lnTo>
                  <a:lnTo>
                    <a:pt x="5497906" y="723900"/>
                  </a:lnTo>
                  <a:lnTo>
                    <a:pt x="5488991" y="673100"/>
                  </a:lnTo>
                  <a:lnTo>
                    <a:pt x="5477345" y="660920"/>
                  </a:lnTo>
                  <a:lnTo>
                    <a:pt x="5477345" y="723900"/>
                  </a:lnTo>
                  <a:lnTo>
                    <a:pt x="5477345" y="2362200"/>
                  </a:lnTo>
                  <a:lnTo>
                    <a:pt x="5470055" y="2400300"/>
                  </a:lnTo>
                  <a:lnTo>
                    <a:pt x="5450192" y="2438400"/>
                  </a:lnTo>
                  <a:lnTo>
                    <a:pt x="5420766" y="2451100"/>
                  </a:lnTo>
                  <a:lnTo>
                    <a:pt x="5384774" y="2463800"/>
                  </a:lnTo>
                  <a:lnTo>
                    <a:pt x="4225226" y="2463800"/>
                  </a:lnTo>
                  <a:lnTo>
                    <a:pt x="4225226" y="2641600"/>
                  </a:lnTo>
                  <a:lnTo>
                    <a:pt x="4221988" y="2654300"/>
                  </a:lnTo>
                  <a:lnTo>
                    <a:pt x="4199496" y="2679700"/>
                  </a:lnTo>
                  <a:lnTo>
                    <a:pt x="4174960" y="2717800"/>
                  </a:lnTo>
                  <a:lnTo>
                    <a:pt x="4149521" y="2755900"/>
                  </a:lnTo>
                  <a:lnTo>
                    <a:pt x="4123359" y="2806700"/>
                  </a:lnTo>
                  <a:lnTo>
                    <a:pt x="4096664" y="2844800"/>
                  </a:lnTo>
                  <a:lnTo>
                    <a:pt x="4015143" y="2959100"/>
                  </a:lnTo>
                  <a:lnTo>
                    <a:pt x="3988104" y="2997200"/>
                  </a:lnTo>
                  <a:lnTo>
                    <a:pt x="3919423" y="3048000"/>
                  </a:lnTo>
                  <a:lnTo>
                    <a:pt x="3934383" y="3009900"/>
                  </a:lnTo>
                  <a:lnTo>
                    <a:pt x="4001274" y="2908300"/>
                  </a:lnTo>
                  <a:lnTo>
                    <a:pt x="4009656" y="2895600"/>
                  </a:lnTo>
                  <a:lnTo>
                    <a:pt x="4034701" y="2857500"/>
                  </a:lnTo>
                  <a:lnTo>
                    <a:pt x="4064978" y="2819400"/>
                  </a:lnTo>
                  <a:lnTo>
                    <a:pt x="4095407" y="2768600"/>
                  </a:lnTo>
                  <a:lnTo>
                    <a:pt x="4125734" y="2730500"/>
                  </a:lnTo>
                  <a:lnTo>
                    <a:pt x="4155681" y="2679700"/>
                  </a:lnTo>
                  <a:lnTo>
                    <a:pt x="4184967" y="2628900"/>
                  </a:lnTo>
                  <a:lnTo>
                    <a:pt x="4220057" y="2628900"/>
                  </a:lnTo>
                  <a:lnTo>
                    <a:pt x="4223385" y="2641600"/>
                  </a:lnTo>
                  <a:lnTo>
                    <a:pt x="4225226" y="2641600"/>
                  </a:lnTo>
                  <a:lnTo>
                    <a:pt x="4225226" y="2463800"/>
                  </a:lnTo>
                  <a:lnTo>
                    <a:pt x="4071302" y="2463800"/>
                  </a:lnTo>
                  <a:lnTo>
                    <a:pt x="4071302" y="2768600"/>
                  </a:lnTo>
                  <a:lnTo>
                    <a:pt x="4057904" y="2794000"/>
                  </a:lnTo>
                  <a:lnTo>
                    <a:pt x="4044505" y="2806700"/>
                  </a:lnTo>
                  <a:lnTo>
                    <a:pt x="4031094" y="2832100"/>
                  </a:lnTo>
                  <a:lnTo>
                    <a:pt x="4017695" y="2844800"/>
                  </a:lnTo>
                  <a:lnTo>
                    <a:pt x="4010215" y="2857500"/>
                  </a:lnTo>
                  <a:lnTo>
                    <a:pt x="3987457" y="2895600"/>
                  </a:lnTo>
                  <a:lnTo>
                    <a:pt x="3973677" y="2895600"/>
                  </a:lnTo>
                  <a:lnTo>
                    <a:pt x="3973677" y="2908300"/>
                  </a:lnTo>
                  <a:lnTo>
                    <a:pt x="3960025" y="2933700"/>
                  </a:lnTo>
                  <a:lnTo>
                    <a:pt x="3946474" y="2959100"/>
                  </a:lnTo>
                  <a:lnTo>
                    <a:pt x="3919423" y="2997200"/>
                  </a:lnTo>
                  <a:lnTo>
                    <a:pt x="3860876" y="2997200"/>
                  </a:lnTo>
                  <a:lnTo>
                    <a:pt x="3836225" y="3009900"/>
                  </a:lnTo>
                  <a:lnTo>
                    <a:pt x="3808819" y="3009900"/>
                  </a:lnTo>
                  <a:lnTo>
                    <a:pt x="3778300" y="3035300"/>
                  </a:lnTo>
                  <a:lnTo>
                    <a:pt x="3750995" y="3048000"/>
                  </a:lnTo>
                  <a:lnTo>
                    <a:pt x="3733215" y="3060700"/>
                  </a:lnTo>
                  <a:lnTo>
                    <a:pt x="2994520" y="3073400"/>
                  </a:lnTo>
                  <a:lnTo>
                    <a:pt x="2973578" y="3009900"/>
                  </a:lnTo>
                  <a:lnTo>
                    <a:pt x="2957525" y="2971800"/>
                  </a:lnTo>
                  <a:lnTo>
                    <a:pt x="2939402" y="2908300"/>
                  </a:lnTo>
                  <a:lnTo>
                    <a:pt x="3973677" y="2908300"/>
                  </a:lnTo>
                  <a:lnTo>
                    <a:pt x="3973677" y="2895600"/>
                  </a:lnTo>
                  <a:lnTo>
                    <a:pt x="3350145" y="2895600"/>
                  </a:lnTo>
                  <a:lnTo>
                    <a:pt x="3330117" y="2882900"/>
                  </a:lnTo>
                  <a:lnTo>
                    <a:pt x="3313760" y="2882900"/>
                  </a:lnTo>
                  <a:lnTo>
                    <a:pt x="3302736" y="2857500"/>
                  </a:lnTo>
                  <a:lnTo>
                    <a:pt x="3298698" y="2844800"/>
                  </a:lnTo>
                  <a:lnTo>
                    <a:pt x="3298698" y="2819400"/>
                  </a:lnTo>
                  <a:lnTo>
                    <a:pt x="3302736" y="2794000"/>
                  </a:lnTo>
                  <a:lnTo>
                    <a:pt x="3313760" y="2781300"/>
                  </a:lnTo>
                  <a:lnTo>
                    <a:pt x="3330117" y="2768600"/>
                  </a:lnTo>
                  <a:lnTo>
                    <a:pt x="4071302" y="2768600"/>
                  </a:lnTo>
                  <a:lnTo>
                    <a:pt x="4071302" y="2463800"/>
                  </a:lnTo>
                  <a:lnTo>
                    <a:pt x="3627526" y="2463800"/>
                  </a:lnTo>
                  <a:lnTo>
                    <a:pt x="3627526" y="2476500"/>
                  </a:lnTo>
                  <a:lnTo>
                    <a:pt x="3627526" y="2743200"/>
                  </a:lnTo>
                  <a:lnTo>
                    <a:pt x="3350145" y="2743200"/>
                  </a:lnTo>
                  <a:lnTo>
                    <a:pt x="3322155" y="2755900"/>
                  </a:lnTo>
                  <a:lnTo>
                    <a:pt x="3299295" y="2768600"/>
                  </a:lnTo>
                  <a:lnTo>
                    <a:pt x="3283889" y="2794000"/>
                  </a:lnTo>
                  <a:lnTo>
                    <a:pt x="3278238" y="2819400"/>
                  </a:lnTo>
                  <a:lnTo>
                    <a:pt x="3278238" y="2844800"/>
                  </a:lnTo>
                  <a:lnTo>
                    <a:pt x="3279724" y="2857500"/>
                  </a:lnTo>
                  <a:lnTo>
                    <a:pt x="3284004" y="2870200"/>
                  </a:lnTo>
                  <a:lnTo>
                    <a:pt x="3290773" y="2882900"/>
                  </a:lnTo>
                  <a:lnTo>
                    <a:pt x="3299764" y="2895600"/>
                  </a:lnTo>
                  <a:lnTo>
                    <a:pt x="2932519" y="2895600"/>
                  </a:lnTo>
                  <a:lnTo>
                    <a:pt x="2885554" y="2755900"/>
                  </a:lnTo>
                  <a:lnTo>
                    <a:pt x="2877756" y="2730500"/>
                  </a:lnTo>
                  <a:lnTo>
                    <a:pt x="2873857" y="2717800"/>
                  </a:lnTo>
                  <a:lnTo>
                    <a:pt x="2921673" y="2692400"/>
                  </a:lnTo>
                  <a:lnTo>
                    <a:pt x="2965577" y="2667000"/>
                  </a:lnTo>
                  <a:lnTo>
                    <a:pt x="3004502" y="2641600"/>
                  </a:lnTo>
                  <a:lnTo>
                    <a:pt x="3037357" y="2616200"/>
                  </a:lnTo>
                  <a:lnTo>
                    <a:pt x="3042412" y="2616200"/>
                  </a:lnTo>
                  <a:lnTo>
                    <a:pt x="3039719" y="2603500"/>
                  </a:lnTo>
                  <a:lnTo>
                    <a:pt x="3020733" y="2578100"/>
                  </a:lnTo>
                  <a:lnTo>
                    <a:pt x="3017443" y="2571635"/>
                  </a:lnTo>
                  <a:lnTo>
                    <a:pt x="3017443" y="2616200"/>
                  </a:lnTo>
                  <a:lnTo>
                    <a:pt x="2984449" y="2628900"/>
                  </a:lnTo>
                  <a:lnTo>
                    <a:pt x="2946031" y="2654300"/>
                  </a:lnTo>
                  <a:lnTo>
                    <a:pt x="2903131" y="2679700"/>
                  </a:lnTo>
                  <a:lnTo>
                    <a:pt x="2856674" y="2705100"/>
                  </a:lnTo>
                  <a:lnTo>
                    <a:pt x="2807601" y="2730500"/>
                  </a:lnTo>
                  <a:lnTo>
                    <a:pt x="2756839" y="2755900"/>
                  </a:lnTo>
                  <a:lnTo>
                    <a:pt x="2705328" y="2768600"/>
                  </a:lnTo>
                  <a:lnTo>
                    <a:pt x="2653982" y="2794000"/>
                  </a:lnTo>
                  <a:lnTo>
                    <a:pt x="2603754" y="2806700"/>
                  </a:lnTo>
                  <a:lnTo>
                    <a:pt x="2555570" y="2819400"/>
                  </a:lnTo>
                  <a:lnTo>
                    <a:pt x="2510345" y="2832100"/>
                  </a:lnTo>
                  <a:lnTo>
                    <a:pt x="2469045" y="2844800"/>
                  </a:lnTo>
                  <a:lnTo>
                    <a:pt x="2459571" y="2844800"/>
                  </a:lnTo>
                  <a:lnTo>
                    <a:pt x="2460434" y="2857500"/>
                  </a:lnTo>
                  <a:lnTo>
                    <a:pt x="2462047" y="2857500"/>
                  </a:lnTo>
                  <a:lnTo>
                    <a:pt x="2584958" y="3365500"/>
                  </a:lnTo>
                  <a:lnTo>
                    <a:pt x="2587002" y="3378200"/>
                  </a:lnTo>
                  <a:lnTo>
                    <a:pt x="2588628" y="3378200"/>
                  </a:lnTo>
                  <a:lnTo>
                    <a:pt x="2588844" y="3390900"/>
                  </a:lnTo>
                  <a:lnTo>
                    <a:pt x="2573985" y="3390900"/>
                  </a:lnTo>
                  <a:lnTo>
                    <a:pt x="2573985" y="3505200"/>
                  </a:lnTo>
                  <a:lnTo>
                    <a:pt x="2384755" y="3505200"/>
                  </a:lnTo>
                  <a:lnTo>
                    <a:pt x="2383891" y="3492500"/>
                  </a:lnTo>
                  <a:lnTo>
                    <a:pt x="2382863" y="3467100"/>
                  </a:lnTo>
                  <a:lnTo>
                    <a:pt x="2381656" y="3441700"/>
                  </a:lnTo>
                  <a:lnTo>
                    <a:pt x="2380246" y="3429000"/>
                  </a:lnTo>
                  <a:lnTo>
                    <a:pt x="2425509" y="3429000"/>
                  </a:lnTo>
                  <a:lnTo>
                    <a:pt x="2470708" y="3416300"/>
                  </a:lnTo>
                  <a:lnTo>
                    <a:pt x="2560853" y="3416300"/>
                  </a:lnTo>
                  <a:lnTo>
                    <a:pt x="2573985" y="3505200"/>
                  </a:lnTo>
                  <a:lnTo>
                    <a:pt x="2573985" y="3390900"/>
                  </a:lnTo>
                  <a:lnTo>
                    <a:pt x="2537371" y="3390900"/>
                  </a:lnTo>
                  <a:lnTo>
                    <a:pt x="2484590" y="3403600"/>
                  </a:lnTo>
                  <a:lnTo>
                    <a:pt x="2378621" y="3403600"/>
                  </a:lnTo>
                  <a:lnTo>
                    <a:pt x="2377554" y="3390900"/>
                  </a:lnTo>
                  <a:lnTo>
                    <a:pt x="2376424" y="3390900"/>
                  </a:lnTo>
                  <a:lnTo>
                    <a:pt x="2375204" y="3378200"/>
                  </a:lnTo>
                  <a:lnTo>
                    <a:pt x="2370556" y="3327400"/>
                  </a:lnTo>
                  <a:lnTo>
                    <a:pt x="2367826" y="3276600"/>
                  </a:lnTo>
                  <a:lnTo>
                    <a:pt x="2365337" y="3225800"/>
                  </a:lnTo>
                  <a:lnTo>
                    <a:pt x="2363393" y="3187700"/>
                  </a:lnTo>
                  <a:lnTo>
                    <a:pt x="2362746" y="3175000"/>
                  </a:lnTo>
                  <a:lnTo>
                    <a:pt x="2360892" y="3136900"/>
                  </a:lnTo>
                  <a:lnTo>
                    <a:pt x="2359672" y="3111500"/>
                  </a:lnTo>
                  <a:lnTo>
                    <a:pt x="2355761" y="3060700"/>
                  </a:lnTo>
                  <a:lnTo>
                    <a:pt x="2350643" y="2997200"/>
                  </a:lnTo>
                  <a:lnTo>
                    <a:pt x="2343975" y="2946400"/>
                  </a:lnTo>
                  <a:lnTo>
                    <a:pt x="2335390" y="2895600"/>
                  </a:lnTo>
                  <a:lnTo>
                    <a:pt x="2324531" y="2857500"/>
                  </a:lnTo>
                  <a:lnTo>
                    <a:pt x="2311031" y="2819400"/>
                  </a:lnTo>
                  <a:lnTo>
                    <a:pt x="2284196" y="2781300"/>
                  </a:lnTo>
                  <a:lnTo>
                    <a:pt x="2253323" y="2755900"/>
                  </a:lnTo>
                  <a:lnTo>
                    <a:pt x="2226856" y="2736443"/>
                  </a:lnTo>
                  <a:lnTo>
                    <a:pt x="2226856" y="4508500"/>
                  </a:lnTo>
                  <a:lnTo>
                    <a:pt x="2205012" y="4533900"/>
                  </a:lnTo>
                  <a:lnTo>
                    <a:pt x="2197989" y="4521200"/>
                  </a:lnTo>
                  <a:lnTo>
                    <a:pt x="2190966" y="4508500"/>
                  </a:lnTo>
                  <a:lnTo>
                    <a:pt x="2179828" y="4495800"/>
                  </a:lnTo>
                  <a:lnTo>
                    <a:pt x="2182939" y="4495800"/>
                  </a:lnTo>
                  <a:lnTo>
                    <a:pt x="2188972" y="4483100"/>
                  </a:lnTo>
                  <a:lnTo>
                    <a:pt x="2226856" y="4508500"/>
                  </a:lnTo>
                  <a:lnTo>
                    <a:pt x="2226856" y="2736443"/>
                  </a:lnTo>
                  <a:lnTo>
                    <a:pt x="2220684" y="2731909"/>
                  </a:lnTo>
                  <a:lnTo>
                    <a:pt x="2220684" y="4203700"/>
                  </a:lnTo>
                  <a:lnTo>
                    <a:pt x="2213584" y="4229100"/>
                  </a:lnTo>
                  <a:lnTo>
                    <a:pt x="2200160" y="4241800"/>
                  </a:lnTo>
                  <a:lnTo>
                    <a:pt x="2178888" y="4216400"/>
                  </a:lnTo>
                  <a:lnTo>
                    <a:pt x="2170239" y="4203700"/>
                  </a:lnTo>
                  <a:lnTo>
                    <a:pt x="2193010" y="4191000"/>
                  </a:lnTo>
                  <a:lnTo>
                    <a:pt x="2202459" y="4178300"/>
                  </a:lnTo>
                  <a:lnTo>
                    <a:pt x="2211895" y="4165600"/>
                  </a:lnTo>
                  <a:lnTo>
                    <a:pt x="2220468" y="4191000"/>
                  </a:lnTo>
                  <a:lnTo>
                    <a:pt x="2220684" y="4203700"/>
                  </a:lnTo>
                  <a:lnTo>
                    <a:pt x="2220684" y="2731909"/>
                  </a:lnTo>
                  <a:lnTo>
                    <a:pt x="2218779" y="2730500"/>
                  </a:lnTo>
                  <a:lnTo>
                    <a:pt x="2180983" y="2705100"/>
                  </a:lnTo>
                  <a:lnTo>
                    <a:pt x="2140318" y="2705100"/>
                  </a:lnTo>
                  <a:lnTo>
                    <a:pt x="2097189" y="2692400"/>
                  </a:lnTo>
                  <a:lnTo>
                    <a:pt x="2058835" y="2692400"/>
                  </a:lnTo>
                  <a:lnTo>
                    <a:pt x="2058835" y="5143512"/>
                  </a:lnTo>
                  <a:lnTo>
                    <a:pt x="2057336" y="5156200"/>
                  </a:lnTo>
                  <a:lnTo>
                    <a:pt x="2043772" y="5156200"/>
                  </a:lnTo>
                  <a:lnTo>
                    <a:pt x="2038819" y="5168900"/>
                  </a:lnTo>
                  <a:lnTo>
                    <a:pt x="2036025" y="5156200"/>
                  </a:lnTo>
                  <a:lnTo>
                    <a:pt x="2030323" y="5156200"/>
                  </a:lnTo>
                  <a:lnTo>
                    <a:pt x="2036051" y="5143512"/>
                  </a:lnTo>
                  <a:lnTo>
                    <a:pt x="2047595" y="5143512"/>
                  </a:lnTo>
                  <a:lnTo>
                    <a:pt x="2053348" y="5130800"/>
                  </a:lnTo>
                  <a:lnTo>
                    <a:pt x="2056041" y="5130800"/>
                  </a:lnTo>
                  <a:lnTo>
                    <a:pt x="2058835" y="5143512"/>
                  </a:lnTo>
                  <a:lnTo>
                    <a:pt x="2058835" y="2692400"/>
                  </a:lnTo>
                  <a:lnTo>
                    <a:pt x="1926234" y="2692400"/>
                  </a:lnTo>
                  <a:lnTo>
                    <a:pt x="1926234" y="4521200"/>
                  </a:lnTo>
                  <a:lnTo>
                    <a:pt x="1911057" y="4521200"/>
                  </a:lnTo>
                  <a:lnTo>
                    <a:pt x="1895779" y="4483100"/>
                  </a:lnTo>
                  <a:lnTo>
                    <a:pt x="1900085" y="4483100"/>
                  </a:lnTo>
                  <a:lnTo>
                    <a:pt x="1908695" y="4470400"/>
                  </a:lnTo>
                  <a:lnTo>
                    <a:pt x="1917420" y="4495800"/>
                  </a:lnTo>
                  <a:lnTo>
                    <a:pt x="1921814" y="4508500"/>
                  </a:lnTo>
                  <a:lnTo>
                    <a:pt x="1926234" y="4521200"/>
                  </a:lnTo>
                  <a:lnTo>
                    <a:pt x="1926234" y="2692400"/>
                  </a:lnTo>
                  <a:lnTo>
                    <a:pt x="1900402" y="2692400"/>
                  </a:lnTo>
                  <a:lnTo>
                    <a:pt x="1900402" y="3365500"/>
                  </a:lnTo>
                  <a:lnTo>
                    <a:pt x="1893912" y="3390900"/>
                  </a:lnTo>
                  <a:lnTo>
                    <a:pt x="1891792" y="3403600"/>
                  </a:lnTo>
                  <a:lnTo>
                    <a:pt x="1875002" y="3403600"/>
                  </a:lnTo>
                  <a:lnTo>
                    <a:pt x="1865934" y="3390900"/>
                  </a:lnTo>
                  <a:lnTo>
                    <a:pt x="1863026" y="3378200"/>
                  </a:lnTo>
                  <a:lnTo>
                    <a:pt x="1864779" y="3352800"/>
                  </a:lnTo>
                  <a:lnTo>
                    <a:pt x="1882355" y="3365500"/>
                  </a:lnTo>
                  <a:lnTo>
                    <a:pt x="1900402" y="3365500"/>
                  </a:lnTo>
                  <a:lnTo>
                    <a:pt x="1900402" y="2692400"/>
                  </a:lnTo>
                  <a:lnTo>
                    <a:pt x="1826450" y="2692400"/>
                  </a:lnTo>
                  <a:lnTo>
                    <a:pt x="1826450" y="3505200"/>
                  </a:lnTo>
                  <a:lnTo>
                    <a:pt x="1821180" y="3519220"/>
                  </a:lnTo>
                  <a:lnTo>
                    <a:pt x="1821180" y="4826000"/>
                  </a:lnTo>
                  <a:lnTo>
                    <a:pt x="1800059" y="4838700"/>
                  </a:lnTo>
                  <a:lnTo>
                    <a:pt x="1776260" y="4851400"/>
                  </a:lnTo>
                  <a:lnTo>
                    <a:pt x="1723669" y="4851400"/>
                  </a:lnTo>
                  <a:lnTo>
                    <a:pt x="1821180" y="4826000"/>
                  </a:lnTo>
                  <a:lnTo>
                    <a:pt x="1821180" y="3519220"/>
                  </a:lnTo>
                  <a:lnTo>
                    <a:pt x="1802561" y="3568700"/>
                  </a:lnTo>
                  <a:lnTo>
                    <a:pt x="1774393" y="3556000"/>
                  </a:lnTo>
                  <a:lnTo>
                    <a:pt x="1762302" y="3556000"/>
                  </a:lnTo>
                  <a:lnTo>
                    <a:pt x="1776018" y="3543300"/>
                  </a:lnTo>
                  <a:lnTo>
                    <a:pt x="1788388" y="3517900"/>
                  </a:lnTo>
                  <a:lnTo>
                    <a:pt x="1799856" y="3505200"/>
                  </a:lnTo>
                  <a:lnTo>
                    <a:pt x="1810854" y="3492500"/>
                  </a:lnTo>
                  <a:lnTo>
                    <a:pt x="1816011" y="3492500"/>
                  </a:lnTo>
                  <a:lnTo>
                    <a:pt x="1826450" y="3505200"/>
                  </a:lnTo>
                  <a:lnTo>
                    <a:pt x="1826450" y="2692400"/>
                  </a:lnTo>
                  <a:lnTo>
                    <a:pt x="1740852" y="2692400"/>
                  </a:lnTo>
                  <a:lnTo>
                    <a:pt x="1686814" y="2705100"/>
                  </a:lnTo>
                  <a:lnTo>
                    <a:pt x="1674050" y="2705100"/>
                  </a:lnTo>
                  <a:lnTo>
                    <a:pt x="1674050" y="4711700"/>
                  </a:lnTo>
                  <a:lnTo>
                    <a:pt x="1662747" y="4708093"/>
                  </a:lnTo>
                  <a:lnTo>
                    <a:pt x="1662747" y="5232400"/>
                  </a:lnTo>
                  <a:lnTo>
                    <a:pt x="1646809" y="5270500"/>
                  </a:lnTo>
                  <a:lnTo>
                    <a:pt x="1612099" y="5359400"/>
                  </a:lnTo>
                  <a:lnTo>
                    <a:pt x="1594650" y="5410200"/>
                  </a:lnTo>
                  <a:lnTo>
                    <a:pt x="1559585" y="5511800"/>
                  </a:lnTo>
                  <a:lnTo>
                    <a:pt x="1541983" y="5549900"/>
                  </a:lnTo>
                  <a:lnTo>
                    <a:pt x="1506664" y="5651500"/>
                  </a:lnTo>
                  <a:lnTo>
                    <a:pt x="1488948" y="5689600"/>
                  </a:lnTo>
                  <a:lnTo>
                    <a:pt x="1453438" y="5791200"/>
                  </a:lnTo>
                  <a:lnTo>
                    <a:pt x="1435658" y="5829300"/>
                  </a:lnTo>
                  <a:lnTo>
                    <a:pt x="1417853" y="5880100"/>
                  </a:lnTo>
                  <a:lnTo>
                    <a:pt x="1400035" y="5918200"/>
                  </a:lnTo>
                  <a:lnTo>
                    <a:pt x="1382217" y="5969000"/>
                  </a:lnTo>
                  <a:lnTo>
                    <a:pt x="1364386" y="6007100"/>
                  </a:lnTo>
                  <a:lnTo>
                    <a:pt x="1346568" y="6057900"/>
                  </a:lnTo>
                  <a:lnTo>
                    <a:pt x="1328750" y="6096000"/>
                  </a:lnTo>
                  <a:lnTo>
                    <a:pt x="1246733" y="6096000"/>
                  </a:lnTo>
                  <a:lnTo>
                    <a:pt x="1254315" y="6045200"/>
                  </a:lnTo>
                  <a:lnTo>
                    <a:pt x="1262151" y="5994400"/>
                  </a:lnTo>
                  <a:lnTo>
                    <a:pt x="1270228" y="5930900"/>
                  </a:lnTo>
                  <a:lnTo>
                    <a:pt x="1278559" y="5880100"/>
                  </a:lnTo>
                  <a:lnTo>
                    <a:pt x="1287145" y="5829300"/>
                  </a:lnTo>
                  <a:lnTo>
                    <a:pt x="1295971" y="5778500"/>
                  </a:lnTo>
                  <a:lnTo>
                    <a:pt x="1305064" y="5727700"/>
                  </a:lnTo>
                  <a:lnTo>
                    <a:pt x="1314411" y="5676900"/>
                  </a:lnTo>
                  <a:lnTo>
                    <a:pt x="1324025" y="5626100"/>
                  </a:lnTo>
                  <a:lnTo>
                    <a:pt x="1333893" y="5575300"/>
                  </a:lnTo>
                  <a:lnTo>
                    <a:pt x="1344015" y="5524500"/>
                  </a:lnTo>
                  <a:lnTo>
                    <a:pt x="1354416" y="5473700"/>
                  </a:lnTo>
                  <a:lnTo>
                    <a:pt x="1365084" y="5422900"/>
                  </a:lnTo>
                  <a:lnTo>
                    <a:pt x="1376006" y="5372100"/>
                  </a:lnTo>
                  <a:lnTo>
                    <a:pt x="1387221" y="5334000"/>
                  </a:lnTo>
                  <a:lnTo>
                    <a:pt x="1398689" y="5283200"/>
                  </a:lnTo>
                  <a:lnTo>
                    <a:pt x="1410449" y="5232400"/>
                  </a:lnTo>
                  <a:lnTo>
                    <a:pt x="1662747" y="5232400"/>
                  </a:lnTo>
                  <a:lnTo>
                    <a:pt x="1662747" y="4708093"/>
                  </a:lnTo>
                  <a:lnTo>
                    <a:pt x="1647139" y="4703102"/>
                  </a:lnTo>
                  <a:lnTo>
                    <a:pt x="1647139" y="5029200"/>
                  </a:lnTo>
                  <a:lnTo>
                    <a:pt x="1636839" y="5029200"/>
                  </a:lnTo>
                  <a:lnTo>
                    <a:pt x="1614957" y="5041900"/>
                  </a:lnTo>
                  <a:lnTo>
                    <a:pt x="1614957" y="5003800"/>
                  </a:lnTo>
                  <a:lnTo>
                    <a:pt x="1647139" y="5029200"/>
                  </a:lnTo>
                  <a:lnTo>
                    <a:pt x="1647139" y="4703102"/>
                  </a:lnTo>
                  <a:lnTo>
                    <a:pt x="1594612" y="4686300"/>
                  </a:lnTo>
                  <a:lnTo>
                    <a:pt x="1618449" y="4673600"/>
                  </a:lnTo>
                  <a:lnTo>
                    <a:pt x="1638973" y="4673600"/>
                  </a:lnTo>
                  <a:lnTo>
                    <a:pt x="1657172" y="4686300"/>
                  </a:lnTo>
                  <a:lnTo>
                    <a:pt x="1674050" y="4711700"/>
                  </a:lnTo>
                  <a:lnTo>
                    <a:pt x="1674050" y="2705100"/>
                  </a:lnTo>
                  <a:lnTo>
                    <a:pt x="1562862" y="2705100"/>
                  </a:lnTo>
                  <a:lnTo>
                    <a:pt x="1562862" y="3467100"/>
                  </a:lnTo>
                  <a:lnTo>
                    <a:pt x="1539608" y="3492500"/>
                  </a:lnTo>
                  <a:lnTo>
                    <a:pt x="1525409" y="3482835"/>
                  </a:lnTo>
                  <a:lnTo>
                    <a:pt x="1525409" y="3949700"/>
                  </a:lnTo>
                  <a:lnTo>
                    <a:pt x="1503984" y="3949700"/>
                  </a:lnTo>
                  <a:lnTo>
                    <a:pt x="1518513" y="3937000"/>
                  </a:lnTo>
                  <a:lnTo>
                    <a:pt x="1524215" y="3937000"/>
                  </a:lnTo>
                  <a:lnTo>
                    <a:pt x="1525409" y="3949700"/>
                  </a:lnTo>
                  <a:lnTo>
                    <a:pt x="1525409" y="3482835"/>
                  </a:lnTo>
                  <a:lnTo>
                    <a:pt x="1520964" y="3479800"/>
                  </a:lnTo>
                  <a:lnTo>
                    <a:pt x="1510995" y="3467100"/>
                  </a:lnTo>
                  <a:lnTo>
                    <a:pt x="1511287" y="3441700"/>
                  </a:lnTo>
                  <a:lnTo>
                    <a:pt x="1523466" y="3429000"/>
                  </a:lnTo>
                  <a:lnTo>
                    <a:pt x="1562862" y="3467100"/>
                  </a:lnTo>
                  <a:lnTo>
                    <a:pt x="1562862" y="2705100"/>
                  </a:lnTo>
                  <a:lnTo>
                    <a:pt x="1477238" y="2705100"/>
                  </a:lnTo>
                  <a:lnTo>
                    <a:pt x="1426159" y="2717800"/>
                  </a:lnTo>
                  <a:lnTo>
                    <a:pt x="1274978" y="2717800"/>
                  </a:lnTo>
                  <a:lnTo>
                    <a:pt x="1267294" y="2719755"/>
                  </a:lnTo>
                  <a:lnTo>
                    <a:pt x="1267294" y="4622800"/>
                  </a:lnTo>
                  <a:lnTo>
                    <a:pt x="1262773" y="4635500"/>
                  </a:lnTo>
                  <a:lnTo>
                    <a:pt x="1253947" y="4635500"/>
                  </a:lnTo>
                  <a:lnTo>
                    <a:pt x="1251140" y="4622800"/>
                  </a:lnTo>
                  <a:lnTo>
                    <a:pt x="1245552" y="4597400"/>
                  </a:lnTo>
                  <a:lnTo>
                    <a:pt x="1255229" y="4597400"/>
                  </a:lnTo>
                  <a:lnTo>
                    <a:pt x="1258277" y="4610100"/>
                  </a:lnTo>
                  <a:lnTo>
                    <a:pt x="1267294" y="4622800"/>
                  </a:lnTo>
                  <a:lnTo>
                    <a:pt x="1267294" y="2719755"/>
                  </a:lnTo>
                  <a:lnTo>
                    <a:pt x="1225054" y="2730500"/>
                  </a:lnTo>
                  <a:lnTo>
                    <a:pt x="1156639" y="2730500"/>
                  </a:lnTo>
                  <a:lnTo>
                    <a:pt x="1156639" y="4572000"/>
                  </a:lnTo>
                  <a:lnTo>
                    <a:pt x="1127252" y="4572000"/>
                  </a:lnTo>
                  <a:lnTo>
                    <a:pt x="1134097" y="4559300"/>
                  </a:lnTo>
                  <a:lnTo>
                    <a:pt x="1154493" y="4559300"/>
                  </a:lnTo>
                  <a:lnTo>
                    <a:pt x="1156639" y="4572000"/>
                  </a:lnTo>
                  <a:lnTo>
                    <a:pt x="1156639" y="2730500"/>
                  </a:lnTo>
                  <a:lnTo>
                    <a:pt x="1125512" y="2730500"/>
                  </a:lnTo>
                  <a:lnTo>
                    <a:pt x="1124673" y="2730716"/>
                  </a:lnTo>
                  <a:lnTo>
                    <a:pt x="1124673" y="4978400"/>
                  </a:lnTo>
                  <a:lnTo>
                    <a:pt x="1123492" y="4978400"/>
                  </a:lnTo>
                  <a:lnTo>
                    <a:pt x="1122095" y="4991100"/>
                  </a:lnTo>
                  <a:lnTo>
                    <a:pt x="1110754" y="4991100"/>
                  </a:lnTo>
                  <a:lnTo>
                    <a:pt x="1090536" y="4978400"/>
                  </a:lnTo>
                  <a:lnTo>
                    <a:pt x="1081938" y="4978400"/>
                  </a:lnTo>
                  <a:lnTo>
                    <a:pt x="1083551" y="4965700"/>
                  </a:lnTo>
                  <a:lnTo>
                    <a:pt x="1104925" y="4965700"/>
                  </a:lnTo>
                  <a:lnTo>
                    <a:pt x="1124673" y="4978400"/>
                  </a:lnTo>
                  <a:lnTo>
                    <a:pt x="1124673" y="2730716"/>
                  </a:lnTo>
                  <a:lnTo>
                    <a:pt x="1075766" y="2743200"/>
                  </a:lnTo>
                  <a:lnTo>
                    <a:pt x="1064488" y="2743200"/>
                  </a:lnTo>
                  <a:lnTo>
                    <a:pt x="1064488" y="5105400"/>
                  </a:lnTo>
                  <a:lnTo>
                    <a:pt x="1057770" y="5118100"/>
                  </a:lnTo>
                  <a:lnTo>
                    <a:pt x="1049134" y="5130800"/>
                  </a:lnTo>
                  <a:lnTo>
                    <a:pt x="1038225" y="5130800"/>
                  </a:lnTo>
                  <a:lnTo>
                    <a:pt x="1024724" y="5118100"/>
                  </a:lnTo>
                  <a:lnTo>
                    <a:pt x="1044194" y="5118100"/>
                  </a:lnTo>
                  <a:lnTo>
                    <a:pt x="1064488" y="5105400"/>
                  </a:lnTo>
                  <a:lnTo>
                    <a:pt x="1064488" y="2743200"/>
                  </a:lnTo>
                  <a:lnTo>
                    <a:pt x="1040714" y="2743200"/>
                  </a:lnTo>
                  <a:lnTo>
                    <a:pt x="1040714" y="4648200"/>
                  </a:lnTo>
                  <a:lnTo>
                    <a:pt x="1039304" y="4673600"/>
                  </a:lnTo>
                  <a:lnTo>
                    <a:pt x="1014793" y="4673600"/>
                  </a:lnTo>
                  <a:lnTo>
                    <a:pt x="1010640" y="4660900"/>
                  </a:lnTo>
                  <a:lnTo>
                    <a:pt x="1011605" y="4648200"/>
                  </a:lnTo>
                  <a:lnTo>
                    <a:pt x="1027404" y="4635500"/>
                  </a:lnTo>
                  <a:lnTo>
                    <a:pt x="1036929" y="4648200"/>
                  </a:lnTo>
                  <a:lnTo>
                    <a:pt x="1040714" y="4648200"/>
                  </a:lnTo>
                  <a:lnTo>
                    <a:pt x="1040714" y="2743200"/>
                  </a:lnTo>
                  <a:lnTo>
                    <a:pt x="976528" y="2743200"/>
                  </a:lnTo>
                  <a:lnTo>
                    <a:pt x="976528" y="3581400"/>
                  </a:lnTo>
                  <a:lnTo>
                    <a:pt x="955205" y="3594100"/>
                  </a:lnTo>
                  <a:lnTo>
                    <a:pt x="936853" y="3594100"/>
                  </a:lnTo>
                  <a:lnTo>
                    <a:pt x="936853" y="4660900"/>
                  </a:lnTo>
                  <a:lnTo>
                    <a:pt x="929792" y="4673600"/>
                  </a:lnTo>
                  <a:lnTo>
                    <a:pt x="927963" y="4674705"/>
                  </a:lnTo>
                  <a:lnTo>
                    <a:pt x="927963" y="5219700"/>
                  </a:lnTo>
                  <a:lnTo>
                    <a:pt x="850900" y="5461000"/>
                  </a:lnTo>
                  <a:lnTo>
                    <a:pt x="835037" y="5511800"/>
                  </a:lnTo>
                  <a:lnTo>
                    <a:pt x="804037" y="5600700"/>
                  </a:lnTo>
                  <a:lnTo>
                    <a:pt x="788466" y="5651500"/>
                  </a:lnTo>
                  <a:lnTo>
                    <a:pt x="757186" y="5753100"/>
                  </a:lnTo>
                  <a:lnTo>
                    <a:pt x="741489" y="5791200"/>
                  </a:lnTo>
                  <a:lnTo>
                    <a:pt x="694182" y="5943600"/>
                  </a:lnTo>
                  <a:lnTo>
                    <a:pt x="678357" y="5981700"/>
                  </a:lnTo>
                  <a:lnTo>
                    <a:pt x="630758" y="6134100"/>
                  </a:lnTo>
                  <a:lnTo>
                    <a:pt x="614857" y="6172200"/>
                  </a:lnTo>
                  <a:lnTo>
                    <a:pt x="583044" y="6273800"/>
                  </a:lnTo>
                  <a:lnTo>
                    <a:pt x="567118" y="6311900"/>
                  </a:lnTo>
                  <a:lnTo>
                    <a:pt x="551205" y="6362700"/>
                  </a:lnTo>
                  <a:lnTo>
                    <a:pt x="535279" y="6400800"/>
                  </a:lnTo>
                  <a:lnTo>
                    <a:pt x="519379" y="6451600"/>
                  </a:lnTo>
                  <a:lnTo>
                    <a:pt x="437565" y="6451600"/>
                  </a:lnTo>
                  <a:lnTo>
                    <a:pt x="444258" y="6388100"/>
                  </a:lnTo>
                  <a:lnTo>
                    <a:pt x="451154" y="6337300"/>
                  </a:lnTo>
                  <a:lnTo>
                    <a:pt x="458228" y="6286500"/>
                  </a:lnTo>
                  <a:lnTo>
                    <a:pt x="465505" y="6235700"/>
                  </a:lnTo>
                  <a:lnTo>
                    <a:pt x="472973" y="6172200"/>
                  </a:lnTo>
                  <a:lnTo>
                    <a:pt x="480631" y="6121400"/>
                  </a:lnTo>
                  <a:lnTo>
                    <a:pt x="488480" y="6070600"/>
                  </a:lnTo>
                  <a:lnTo>
                    <a:pt x="496519" y="6019800"/>
                  </a:lnTo>
                  <a:lnTo>
                    <a:pt x="504761" y="5969000"/>
                  </a:lnTo>
                  <a:lnTo>
                    <a:pt x="513194" y="5918200"/>
                  </a:lnTo>
                  <a:lnTo>
                    <a:pt x="521830" y="5867400"/>
                  </a:lnTo>
                  <a:lnTo>
                    <a:pt x="530669" y="5816600"/>
                  </a:lnTo>
                  <a:lnTo>
                    <a:pt x="539699" y="5765800"/>
                  </a:lnTo>
                  <a:lnTo>
                    <a:pt x="548932" y="5715000"/>
                  </a:lnTo>
                  <a:lnTo>
                    <a:pt x="558368" y="5664200"/>
                  </a:lnTo>
                  <a:lnTo>
                    <a:pt x="568007" y="5613400"/>
                  </a:lnTo>
                  <a:lnTo>
                    <a:pt x="577850" y="5562600"/>
                  </a:lnTo>
                  <a:lnTo>
                    <a:pt x="587895" y="5524500"/>
                  </a:lnTo>
                  <a:lnTo>
                    <a:pt x="598157" y="5473700"/>
                  </a:lnTo>
                  <a:lnTo>
                    <a:pt x="608609" y="5422900"/>
                  </a:lnTo>
                  <a:lnTo>
                    <a:pt x="619277" y="5372100"/>
                  </a:lnTo>
                  <a:lnTo>
                    <a:pt x="630148" y="5334000"/>
                  </a:lnTo>
                  <a:lnTo>
                    <a:pt x="641235" y="5283200"/>
                  </a:lnTo>
                  <a:lnTo>
                    <a:pt x="652526" y="5245100"/>
                  </a:lnTo>
                  <a:lnTo>
                    <a:pt x="664032" y="5194300"/>
                  </a:lnTo>
                  <a:lnTo>
                    <a:pt x="698969" y="5194300"/>
                  </a:lnTo>
                  <a:lnTo>
                    <a:pt x="735672" y="5207000"/>
                  </a:lnTo>
                  <a:lnTo>
                    <a:pt x="802081" y="5207000"/>
                  </a:lnTo>
                  <a:lnTo>
                    <a:pt x="803694" y="5194300"/>
                  </a:lnTo>
                  <a:lnTo>
                    <a:pt x="808304" y="5194300"/>
                  </a:lnTo>
                  <a:lnTo>
                    <a:pt x="815911" y="5181600"/>
                  </a:lnTo>
                  <a:lnTo>
                    <a:pt x="815911" y="5207000"/>
                  </a:lnTo>
                  <a:lnTo>
                    <a:pt x="841552" y="5207000"/>
                  </a:lnTo>
                  <a:lnTo>
                    <a:pt x="870318" y="5219700"/>
                  </a:lnTo>
                  <a:lnTo>
                    <a:pt x="927963" y="5219700"/>
                  </a:lnTo>
                  <a:lnTo>
                    <a:pt x="927963" y="4674705"/>
                  </a:lnTo>
                  <a:lnTo>
                    <a:pt x="908621" y="4686300"/>
                  </a:lnTo>
                  <a:lnTo>
                    <a:pt x="908621" y="4622800"/>
                  </a:lnTo>
                  <a:lnTo>
                    <a:pt x="929805" y="4648200"/>
                  </a:lnTo>
                  <a:lnTo>
                    <a:pt x="936853" y="4660900"/>
                  </a:lnTo>
                  <a:lnTo>
                    <a:pt x="936853" y="3594100"/>
                  </a:lnTo>
                  <a:lnTo>
                    <a:pt x="926490" y="3594100"/>
                  </a:lnTo>
                  <a:lnTo>
                    <a:pt x="905852" y="3581400"/>
                  </a:lnTo>
                  <a:lnTo>
                    <a:pt x="921639" y="3568700"/>
                  </a:lnTo>
                  <a:lnTo>
                    <a:pt x="955459" y="3568700"/>
                  </a:lnTo>
                  <a:lnTo>
                    <a:pt x="976528" y="3581400"/>
                  </a:lnTo>
                  <a:lnTo>
                    <a:pt x="976528" y="2743200"/>
                  </a:lnTo>
                  <a:lnTo>
                    <a:pt x="975982" y="2743200"/>
                  </a:lnTo>
                  <a:lnTo>
                    <a:pt x="925817" y="2755900"/>
                  </a:lnTo>
                  <a:lnTo>
                    <a:pt x="875372" y="2755900"/>
                  </a:lnTo>
                  <a:lnTo>
                    <a:pt x="824598" y="2768600"/>
                  </a:lnTo>
                  <a:lnTo>
                    <a:pt x="828941" y="2730500"/>
                  </a:lnTo>
                  <a:lnTo>
                    <a:pt x="833742" y="2692400"/>
                  </a:lnTo>
                  <a:lnTo>
                    <a:pt x="839050" y="2654300"/>
                  </a:lnTo>
                  <a:lnTo>
                    <a:pt x="844931" y="2628900"/>
                  </a:lnTo>
                  <a:lnTo>
                    <a:pt x="845934" y="2616200"/>
                  </a:lnTo>
                  <a:lnTo>
                    <a:pt x="824598" y="2616200"/>
                  </a:lnTo>
                  <a:lnTo>
                    <a:pt x="821563" y="2641600"/>
                  </a:lnTo>
                  <a:lnTo>
                    <a:pt x="818616" y="2654300"/>
                  </a:lnTo>
                  <a:lnTo>
                    <a:pt x="815771" y="2679700"/>
                  </a:lnTo>
                  <a:lnTo>
                    <a:pt x="813079" y="2692400"/>
                  </a:lnTo>
                  <a:lnTo>
                    <a:pt x="810209" y="2690634"/>
                  </a:lnTo>
                  <a:lnTo>
                    <a:pt x="810209" y="2717800"/>
                  </a:lnTo>
                  <a:lnTo>
                    <a:pt x="808380" y="2730500"/>
                  </a:lnTo>
                  <a:lnTo>
                    <a:pt x="806640" y="2743200"/>
                  </a:lnTo>
                  <a:lnTo>
                    <a:pt x="804976" y="2755900"/>
                  </a:lnTo>
                  <a:lnTo>
                    <a:pt x="803389" y="2768600"/>
                  </a:lnTo>
                  <a:lnTo>
                    <a:pt x="790879" y="2768600"/>
                  </a:lnTo>
                  <a:lnTo>
                    <a:pt x="790879" y="3136900"/>
                  </a:lnTo>
                  <a:lnTo>
                    <a:pt x="790879" y="3187700"/>
                  </a:lnTo>
                  <a:lnTo>
                    <a:pt x="776947" y="3187700"/>
                  </a:lnTo>
                  <a:lnTo>
                    <a:pt x="767207" y="3175000"/>
                  </a:lnTo>
                  <a:lnTo>
                    <a:pt x="766152" y="3162300"/>
                  </a:lnTo>
                  <a:lnTo>
                    <a:pt x="773976" y="3149600"/>
                  </a:lnTo>
                  <a:lnTo>
                    <a:pt x="790879" y="3136900"/>
                  </a:lnTo>
                  <a:lnTo>
                    <a:pt x="790879" y="2768600"/>
                  </a:lnTo>
                  <a:lnTo>
                    <a:pt x="768654" y="2768600"/>
                  </a:lnTo>
                  <a:lnTo>
                    <a:pt x="756958" y="2781300"/>
                  </a:lnTo>
                  <a:lnTo>
                    <a:pt x="710120" y="2781300"/>
                  </a:lnTo>
                  <a:lnTo>
                    <a:pt x="710120" y="4432300"/>
                  </a:lnTo>
                  <a:lnTo>
                    <a:pt x="699516" y="4445000"/>
                  </a:lnTo>
                  <a:lnTo>
                    <a:pt x="678408" y="4445000"/>
                  </a:lnTo>
                  <a:lnTo>
                    <a:pt x="666610" y="4432300"/>
                  </a:lnTo>
                  <a:lnTo>
                    <a:pt x="677583" y="4419600"/>
                  </a:lnTo>
                  <a:lnTo>
                    <a:pt x="698588" y="4419600"/>
                  </a:lnTo>
                  <a:lnTo>
                    <a:pt x="710120" y="4432300"/>
                  </a:lnTo>
                  <a:lnTo>
                    <a:pt x="710120" y="2781300"/>
                  </a:lnTo>
                  <a:lnTo>
                    <a:pt x="690575" y="2781300"/>
                  </a:lnTo>
                  <a:lnTo>
                    <a:pt x="698614" y="2654300"/>
                  </a:lnTo>
                  <a:lnTo>
                    <a:pt x="723112" y="2667000"/>
                  </a:lnTo>
                  <a:lnTo>
                    <a:pt x="749998" y="2679700"/>
                  </a:lnTo>
                  <a:lnTo>
                    <a:pt x="779094" y="2705100"/>
                  </a:lnTo>
                  <a:lnTo>
                    <a:pt x="810209" y="2717800"/>
                  </a:lnTo>
                  <a:lnTo>
                    <a:pt x="810209" y="2690634"/>
                  </a:lnTo>
                  <a:lnTo>
                    <a:pt x="771804" y="2667000"/>
                  </a:lnTo>
                  <a:lnTo>
                    <a:pt x="734542" y="2654300"/>
                  </a:lnTo>
                  <a:lnTo>
                    <a:pt x="701713" y="2628900"/>
                  </a:lnTo>
                  <a:lnTo>
                    <a:pt x="673722" y="2603500"/>
                  </a:lnTo>
                  <a:lnTo>
                    <a:pt x="679678" y="2565400"/>
                  </a:lnTo>
                  <a:lnTo>
                    <a:pt x="688568" y="2514600"/>
                  </a:lnTo>
                  <a:lnTo>
                    <a:pt x="700379" y="2463800"/>
                  </a:lnTo>
                  <a:lnTo>
                    <a:pt x="715124" y="2425700"/>
                  </a:lnTo>
                  <a:lnTo>
                    <a:pt x="732764" y="2374900"/>
                  </a:lnTo>
                  <a:lnTo>
                    <a:pt x="753300" y="2324100"/>
                  </a:lnTo>
                  <a:lnTo>
                    <a:pt x="776732" y="2286000"/>
                  </a:lnTo>
                  <a:lnTo>
                    <a:pt x="803033" y="2235200"/>
                  </a:lnTo>
                  <a:lnTo>
                    <a:pt x="828103" y="2197100"/>
                  </a:lnTo>
                  <a:lnTo>
                    <a:pt x="854570" y="2146300"/>
                  </a:lnTo>
                  <a:lnTo>
                    <a:pt x="882764" y="2108200"/>
                  </a:lnTo>
                  <a:lnTo>
                    <a:pt x="913015" y="2070100"/>
                  </a:lnTo>
                  <a:lnTo>
                    <a:pt x="945692" y="2032000"/>
                  </a:lnTo>
                  <a:lnTo>
                    <a:pt x="981113" y="1993900"/>
                  </a:lnTo>
                  <a:lnTo>
                    <a:pt x="1019619" y="1955800"/>
                  </a:lnTo>
                  <a:lnTo>
                    <a:pt x="1063383" y="1930400"/>
                  </a:lnTo>
                  <a:lnTo>
                    <a:pt x="1109167" y="1892300"/>
                  </a:lnTo>
                  <a:lnTo>
                    <a:pt x="1156906" y="1866900"/>
                  </a:lnTo>
                  <a:lnTo>
                    <a:pt x="1206474" y="1854200"/>
                  </a:lnTo>
                  <a:lnTo>
                    <a:pt x="1232801" y="1841500"/>
                  </a:lnTo>
                  <a:lnTo>
                    <a:pt x="1259700" y="1828800"/>
                  </a:lnTo>
                  <a:lnTo>
                    <a:pt x="1286852" y="1828800"/>
                  </a:lnTo>
                  <a:lnTo>
                    <a:pt x="1313891" y="1816100"/>
                  </a:lnTo>
                  <a:lnTo>
                    <a:pt x="1343444" y="1816100"/>
                  </a:lnTo>
                  <a:lnTo>
                    <a:pt x="1353667" y="1803400"/>
                  </a:lnTo>
                  <a:lnTo>
                    <a:pt x="1386382" y="1803400"/>
                  </a:lnTo>
                  <a:lnTo>
                    <a:pt x="1419618" y="1816100"/>
                  </a:lnTo>
                  <a:lnTo>
                    <a:pt x="1471485" y="1828800"/>
                  </a:lnTo>
                  <a:lnTo>
                    <a:pt x="1539621" y="1841500"/>
                  </a:lnTo>
                  <a:lnTo>
                    <a:pt x="1621624" y="1854200"/>
                  </a:lnTo>
                  <a:lnTo>
                    <a:pt x="1670037" y="1854200"/>
                  </a:lnTo>
                  <a:lnTo>
                    <a:pt x="1721383" y="1841500"/>
                  </a:lnTo>
                  <a:lnTo>
                    <a:pt x="1775269" y="1828800"/>
                  </a:lnTo>
                  <a:lnTo>
                    <a:pt x="1831340" y="1816100"/>
                  </a:lnTo>
                  <a:lnTo>
                    <a:pt x="1889201" y="1790700"/>
                  </a:lnTo>
                  <a:lnTo>
                    <a:pt x="1915655" y="1803400"/>
                  </a:lnTo>
                  <a:lnTo>
                    <a:pt x="1944763" y="1816100"/>
                  </a:lnTo>
                  <a:lnTo>
                    <a:pt x="2019338" y="1816100"/>
                  </a:lnTo>
                  <a:lnTo>
                    <a:pt x="2073414" y="1828800"/>
                  </a:lnTo>
                  <a:lnTo>
                    <a:pt x="2126107" y="1828800"/>
                  </a:lnTo>
                  <a:lnTo>
                    <a:pt x="2227249" y="1854200"/>
                  </a:lnTo>
                  <a:lnTo>
                    <a:pt x="2322614" y="1879600"/>
                  </a:lnTo>
                  <a:lnTo>
                    <a:pt x="2368080" y="1905000"/>
                  </a:lnTo>
                  <a:lnTo>
                    <a:pt x="2412034" y="1917700"/>
                  </a:lnTo>
                  <a:lnTo>
                    <a:pt x="2454465" y="1943100"/>
                  </a:lnTo>
                  <a:lnTo>
                    <a:pt x="2495334" y="1968500"/>
                  </a:lnTo>
                  <a:lnTo>
                    <a:pt x="2534653" y="1993900"/>
                  </a:lnTo>
                  <a:lnTo>
                    <a:pt x="2572372" y="2032000"/>
                  </a:lnTo>
                  <a:lnTo>
                    <a:pt x="2608237" y="2057400"/>
                  </a:lnTo>
                  <a:lnTo>
                    <a:pt x="2643098" y="2095500"/>
                  </a:lnTo>
                  <a:lnTo>
                    <a:pt x="2676982" y="2133600"/>
                  </a:lnTo>
                  <a:lnTo>
                    <a:pt x="2709900" y="2171700"/>
                  </a:lnTo>
                  <a:lnTo>
                    <a:pt x="2741917" y="2209800"/>
                  </a:lnTo>
                  <a:lnTo>
                    <a:pt x="2773019" y="2247900"/>
                  </a:lnTo>
                  <a:lnTo>
                    <a:pt x="2803271" y="2286000"/>
                  </a:lnTo>
                  <a:lnTo>
                    <a:pt x="2832671" y="2324100"/>
                  </a:lnTo>
                  <a:lnTo>
                    <a:pt x="2861272" y="2362200"/>
                  </a:lnTo>
                  <a:lnTo>
                    <a:pt x="2889085" y="2413000"/>
                  </a:lnTo>
                  <a:lnTo>
                    <a:pt x="2916148" y="2451100"/>
                  </a:lnTo>
                  <a:lnTo>
                    <a:pt x="2942488" y="2489200"/>
                  </a:lnTo>
                  <a:lnTo>
                    <a:pt x="2968129" y="2527300"/>
                  </a:lnTo>
                  <a:lnTo>
                    <a:pt x="2993110" y="2565400"/>
                  </a:lnTo>
                  <a:lnTo>
                    <a:pt x="3017443" y="2616200"/>
                  </a:lnTo>
                  <a:lnTo>
                    <a:pt x="3017443" y="2571635"/>
                  </a:lnTo>
                  <a:lnTo>
                    <a:pt x="3001365" y="2540000"/>
                  </a:lnTo>
                  <a:lnTo>
                    <a:pt x="2981617" y="2514600"/>
                  </a:lnTo>
                  <a:lnTo>
                    <a:pt x="2961475" y="2476500"/>
                  </a:lnTo>
                  <a:lnTo>
                    <a:pt x="3627526" y="2476500"/>
                  </a:lnTo>
                  <a:lnTo>
                    <a:pt x="3627526" y="2463800"/>
                  </a:lnTo>
                  <a:lnTo>
                    <a:pt x="2948343" y="2463800"/>
                  </a:lnTo>
                  <a:lnTo>
                    <a:pt x="2918066" y="2413000"/>
                  </a:lnTo>
                  <a:lnTo>
                    <a:pt x="2886811" y="2362200"/>
                  </a:lnTo>
                  <a:lnTo>
                    <a:pt x="2854566" y="2324100"/>
                  </a:lnTo>
                  <a:lnTo>
                    <a:pt x="2821330" y="2273300"/>
                  </a:lnTo>
                  <a:lnTo>
                    <a:pt x="5395112" y="2273300"/>
                  </a:lnTo>
                  <a:lnTo>
                    <a:pt x="5395112" y="2260600"/>
                  </a:lnTo>
                  <a:lnTo>
                    <a:pt x="5395112" y="787400"/>
                  </a:lnTo>
                  <a:lnTo>
                    <a:pt x="5389702" y="749300"/>
                  </a:lnTo>
                  <a:lnTo>
                    <a:pt x="5375135" y="736600"/>
                  </a:lnTo>
                  <a:lnTo>
                    <a:pt x="5374551" y="736600"/>
                  </a:lnTo>
                  <a:lnTo>
                    <a:pt x="5374551" y="787400"/>
                  </a:lnTo>
                  <a:lnTo>
                    <a:pt x="5374551" y="2260600"/>
                  </a:lnTo>
                  <a:lnTo>
                    <a:pt x="4802581" y="2260600"/>
                  </a:lnTo>
                  <a:lnTo>
                    <a:pt x="4796053" y="2197100"/>
                  </a:lnTo>
                  <a:lnTo>
                    <a:pt x="4779823" y="2159000"/>
                  </a:lnTo>
                  <a:lnTo>
                    <a:pt x="4753851" y="2108200"/>
                  </a:lnTo>
                  <a:lnTo>
                    <a:pt x="4718088" y="2070100"/>
                  </a:lnTo>
                  <a:lnTo>
                    <a:pt x="4677626" y="2044700"/>
                  </a:lnTo>
                  <a:lnTo>
                    <a:pt x="4633417" y="2019300"/>
                  </a:lnTo>
                  <a:lnTo>
                    <a:pt x="4541063" y="1968500"/>
                  </a:lnTo>
                  <a:lnTo>
                    <a:pt x="4496574" y="1943100"/>
                  </a:lnTo>
                  <a:lnTo>
                    <a:pt x="4457433" y="1917700"/>
                  </a:lnTo>
                  <a:lnTo>
                    <a:pt x="4428731" y="1879600"/>
                  </a:lnTo>
                  <a:lnTo>
                    <a:pt x="4408449" y="1841500"/>
                  </a:lnTo>
                  <a:lnTo>
                    <a:pt x="4394593" y="1790700"/>
                  </a:lnTo>
                  <a:lnTo>
                    <a:pt x="4385170" y="1752600"/>
                  </a:lnTo>
                  <a:lnTo>
                    <a:pt x="4373677" y="1701800"/>
                  </a:lnTo>
                  <a:lnTo>
                    <a:pt x="4356392" y="1651000"/>
                  </a:lnTo>
                  <a:lnTo>
                    <a:pt x="4333557" y="1600200"/>
                  </a:lnTo>
                  <a:lnTo>
                    <a:pt x="4305401" y="1562100"/>
                  </a:lnTo>
                  <a:lnTo>
                    <a:pt x="4272153" y="1511300"/>
                  </a:lnTo>
                  <a:lnTo>
                    <a:pt x="4234891" y="1473200"/>
                  </a:lnTo>
                  <a:lnTo>
                    <a:pt x="4195076" y="1447800"/>
                  </a:lnTo>
                  <a:lnTo>
                    <a:pt x="4152976" y="1422400"/>
                  </a:lnTo>
                  <a:lnTo>
                    <a:pt x="4108869" y="1397000"/>
                  </a:lnTo>
                  <a:lnTo>
                    <a:pt x="4063060" y="1371600"/>
                  </a:lnTo>
                  <a:lnTo>
                    <a:pt x="3818369" y="1308100"/>
                  </a:lnTo>
                  <a:lnTo>
                    <a:pt x="3768306" y="1308100"/>
                  </a:lnTo>
                  <a:lnTo>
                    <a:pt x="3584295" y="1257300"/>
                  </a:lnTo>
                  <a:lnTo>
                    <a:pt x="3540468" y="1231900"/>
                  </a:lnTo>
                  <a:lnTo>
                    <a:pt x="3497935" y="1219200"/>
                  </a:lnTo>
                  <a:lnTo>
                    <a:pt x="3456914" y="1193800"/>
                  </a:lnTo>
                  <a:lnTo>
                    <a:pt x="3420694" y="1168400"/>
                  </a:lnTo>
                  <a:lnTo>
                    <a:pt x="3383292" y="1130300"/>
                  </a:lnTo>
                  <a:lnTo>
                    <a:pt x="3347529" y="1092200"/>
                  </a:lnTo>
                  <a:lnTo>
                    <a:pt x="3316236" y="1054100"/>
                  </a:lnTo>
                  <a:lnTo>
                    <a:pt x="3292221" y="1016000"/>
                  </a:lnTo>
                  <a:lnTo>
                    <a:pt x="3278340" y="965200"/>
                  </a:lnTo>
                  <a:lnTo>
                    <a:pt x="3277387" y="914400"/>
                  </a:lnTo>
                  <a:lnTo>
                    <a:pt x="5323205" y="914400"/>
                  </a:lnTo>
                  <a:lnTo>
                    <a:pt x="5323205" y="901700"/>
                  </a:lnTo>
                  <a:lnTo>
                    <a:pt x="2795181" y="901700"/>
                  </a:lnTo>
                  <a:lnTo>
                    <a:pt x="2795181" y="914400"/>
                  </a:lnTo>
                  <a:lnTo>
                    <a:pt x="3257143" y="914400"/>
                  </a:lnTo>
                  <a:lnTo>
                    <a:pt x="3257016" y="939800"/>
                  </a:lnTo>
                  <a:lnTo>
                    <a:pt x="3266122" y="1003300"/>
                  </a:lnTo>
                  <a:lnTo>
                    <a:pt x="3283547" y="1041400"/>
                  </a:lnTo>
                  <a:lnTo>
                    <a:pt x="3307854" y="1079500"/>
                  </a:lnTo>
                  <a:lnTo>
                    <a:pt x="3337750" y="1117600"/>
                  </a:lnTo>
                  <a:lnTo>
                    <a:pt x="3371939" y="1155700"/>
                  </a:lnTo>
                  <a:lnTo>
                    <a:pt x="3409124" y="1181100"/>
                  </a:lnTo>
                  <a:lnTo>
                    <a:pt x="3487255" y="1231900"/>
                  </a:lnTo>
                  <a:lnTo>
                    <a:pt x="3525609" y="1257300"/>
                  </a:lnTo>
                  <a:lnTo>
                    <a:pt x="3561753" y="1270000"/>
                  </a:lnTo>
                  <a:lnTo>
                    <a:pt x="3843388" y="1346200"/>
                  </a:lnTo>
                  <a:lnTo>
                    <a:pt x="3890759" y="1346200"/>
                  </a:lnTo>
                  <a:lnTo>
                    <a:pt x="4030256" y="1384300"/>
                  </a:lnTo>
                  <a:lnTo>
                    <a:pt x="4075341" y="1409700"/>
                  </a:lnTo>
                  <a:lnTo>
                    <a:pt x="4119422" y="1422400"/>
                  </a:lnTo>
                  <a:lnTo>
                    <a:pt x="4162361" y="1447800"/>
                  </a:lnTo>
                  <a:lnTo>
                    <a:pt x="4205313" y="1485900"/>
                  </a:lnTo>
                  <a:lnTo>
                    <a:pt x="4244429" y="1511300"/>
                  </a:lnTo>
                  <a:lnTo>
                    <a:pt x="4279214" y="1562100"/>
                  </a:lnTo>
                  <a:lnTo>
                    <a:pt x="4309199" y="1600200"/>
                  </a:lnTo>
                  <a:lnTo>
                    <a:pt x="4333913" y="1651000"/>
                  </a:lnTo>
                  <a:lnTo>
                    <a:pt x="4352874" y="1701800"/>
                  </a:lnTo>
                  <a:lnTo>
                    <a:pt x="4363923" y="1739900"/>
                  </a:lnTo>
                  <a:lnTo>
                    <a:pt x="4372216" y="1790700"/>
                  </a:lnTo>
                  <a:lnTo>
                    <a:pt x="4381893" y="1828800"/>
                  </a:lnTo>
                  <a:lnTo>
                    <a:pt x="4397133" y="1866900"/>
                  </a:lnTo>
                  <a:lnTo>
                    <a:pt x="4422089" y="1905000"/>
                  </a:lnTo>
                  <a:lnTo>
                    <a:pt x="4454626" y="1943100"/>
                  </a:lnTo>
                  <a:lnTo>
                    <a:pt x="4491329" y="1968500"/>
                  </a:lnTo>
                  <a:lnTo>
                    <a:pt x="4530979" y="1993900"/>
                  </a:lnTo>
                  <a:lnTo>
                    <a:pt x="4572330" y="2006600"/>
                  </a:lnTo>
                  <a:lnTo>
                    <a:pt x="4614113" y="2032000"/>
                  </a:lnTo>
                  <a:lnTo>
                    <a:pt x="4659541" y="2057400"/>
                  </a:lnTo>
                  <a:lnTo>
                    <a:pt x="4699368" y="2082800"/>
                  </a:lnTo>
                  <a:lnTo>
                    <a:pt x="4732566" y="2120900"/>
                  </a:lnTo>
                  <a:lnTo>
                    <a:pt x="4758118" y="2159000"/>
                  </a:lnTo>
                  <a:lnTo>
                    <a:pt x="4775009" y="2209800"/>
                  </a:lnTo>
                  <a:lnTo>
                    <a:pt x="4782236" y="2260600"/>
                  </a:lnTo>
                  <a:lnTo>
                    <a:pt x="2805620" y="2260600"/>
                  </a:lnTo>
                  <a:lnTo>
                    <a:pt x="2785681" y="2222500"/>
                  </a:lnTo>
                  <a:lnTo>
                    <a:pt x="2765298" y="2197100"/>
                  </a:lnTo>
                  <a:lnTo>
                    <a:pt x="2744482" y="2184400"/>
                  </a:lnTo>
                  <a:lnTo>
                    <a:pt x="2723273" y="2159000"/>
                  </a:lnTo>
                  <a:lnTo>
                    <a:pt x="2723273" y="2133600"/>
                  </a:lnTo>
                  <a:lnTo>
                    <a:pt x="2723273" y="787400"/>
                  </a:lnTo>
                  <a:lnTo>
                    <a:pt x="2726613" y="774700"/>
                  </a:lnTo>
                  <a:lnTo>
                    <a:pt x="2737713" y="762000"/>
                  </a:lnTo>
                  <a:lnTo>
                    <a:pt x="2758198" y="749300"/>
                  </a:lnTo>
                  <a:lnTo>
                    <a:pt x="5352529" y="749300"/>
                  </a:lnTo>
                  <a:lnTo>
                    <a:pt x="5366550" y="762000"/>
                  </a:lnTo>
                  <a:lnTo>
                    <a:pt x="5373001" y="762000"/>
                  </a:lnTo>
                  <a:lnTo>
                    <a:pt x="5374551" y="787400"/>
                  </a:lnTo>
                  <a:lnTo>
                    <a:pt x="5374551" y="736600"/>
                  </a:lnTo>
                  <a:lnTo>
                    <a:pt x="2732392" y="736600"/>
                  </a:lnTo>
                  <a:lnTo>
                    <a:pt x="2711132" y="749300"/>
                  </a:lnTo>
                  <a:lnTo>
                    <a:pt x="2702712" y="787400"/>
                  </a:lnTo>
                  <a:lnTo>
                    <a:pt x="2702712" y="2133600"/>
                  </a:lnTo>
                  <a:lnTo>
                    <a:pt x="2682671" y="2108200"/>
                  </a:lnTo>
                  <a:lnTo>
                    <a:pt x="2662288" y="2082800"/>
                  </a:lnTo>
                  <a:lnTo>
                    <a:pt x="2641549" y="2070100"/>
                  </a:lnTo>
                  <a:lnTo>
                    <a:pt x="2620480" y="2044700"/>
                  </a:lnTo>
                  <a:lnTo>
                    <a:pt x="2620480" y="2032000"/>
                  </a:lnTo>
                  <a:lnTo>
                    <a:pt x="2620480" y="723900"/>
                  </a:lnTo>
                  <a:lnTo>
                    <a:pt x="2627769" y="685800"/>
                  </a:lnTo>
                  <a:lnTo>
                    <a:pt x="2647619" y="660400"/>
                  </a:lnTo>
                  <a:lnTo>
                    <a:pt x="2677020" y="635000"/>
                  </a:lnTo>
                  <a:lnTo>
                    <a:pt x="5420766" y="635000"/>
                  </a:lnTo>
                  <a:lnTo>
                    <a:pt x="5450192" y="660400"/>
                  </a:lnTo>
                  <a:lnTo>
                    <a:pt x="5470055" y="685800"/>
                  </a:lnTo>
                  <a:lnTo>
                    <a:pt x="5477345" y="723900"/>
                  </a:lnTo>
                  <a:lnTo>
                    <a:pt x="5477345" y="660920"/>
                  </a:lnTo>
                  <a:lnTo>
                    <a:pt x="5464708" y="647700"/>
                  </a:lnTo>
                  <a:lnTo>
                    <a:pt x="5446725" y="635000"/>
                  </a:lnTo>
                  <a:lnTo>
                    <a:pt x="5428742" y="622300"/>
                  </a:lnTo>
                  <a:lnTo>
                    <a:pt x="5384774" y="609600"/>
                  </a:lnTo>
                  <a:lnTo>
                    <a:pt x="2712936" y="609600"/>
                  </a:lnTo>
                  <a:lnTo>
                    <a:pt x="2669032" y="622300"/>
                  </a:lnTo>
                  <a:lnTo>
                    <a:pt x="2633103" y="647700"/>
                  </a:lnTo>
                  <a:lnTo>
                    <a:pt x="2608834" y="673100"/>
                  </a:lnTo>
                  <a:lnTo>
                    <a:pt x="2599918" y="723900"/>
                  </a:lnTo>
                  <a:lnTo>
                    <a:pt x="2599918" y="2032000"/>
                  </a:lnTo>
                  <a:lnTo>
                    <a:pt x="2595194" y="2019300"/>
                  </a:lnTo>
                  <a:lnTo>
                    <a:pt x="2585720" y="2019300"/>
                  </a:lnTo>
                  <a:lnTo>
                    <a:pt x="2547099" y="1981200"/>
                  </a:lnTo>
                  <a:lnTo>
                    <a:pt x="2506878" y="1955800"/>
                  </a:lnTo>
                  <a:lnTo>
                    <a:pt x="2465057" y="1930400"/>
                  </a:lnTo>
                  <a:lnTo>
                    <a:pt x="2421674" y="1905000"/>
                  </a:lnTo>
                  <a:lnTo>
                    <a:pt x="2376728" y="1879600"/>
                  </a:lnTo>
                  <a:lnTo>
                    <a:pt x="2330259" y="1866900"/>
                  </a:lnTo>
                  <a:lnTo>
                    <a:pt x="2282266" y="1841500"/>
                  </a:lnTo>
                  <a:lnTo>
                    <a:pt x="2181834" y="1816100"/>
                  </a:lnTo>
                  <a:lnTo>
                    <a:pt x="2129421" y="1816100"/>
                  </a:lnTo>
                  <a:lnTo>
                    <a:pt x="2075573" y="1803400"/>
                  </a:lnTo>
                  <a:lnTo>
                    <a:pt x="1976856" y="1803400"/>
                  </a:lnTo>
                  <a:lnTo>
                    <a:pt x="1947900" y="1790700"/>
                  </a:lnTo>
                  <a:lnTo>
                    <a:pt x="1920836" y="1790700"/>
                  </a:lnTo>
                  <a:lnTo>
                    <a:pt x="1900466" y="1779562"/>
                  </a:lnTo>
                  <a:lnTo>
                    <a:pt x="1897608" y="1778000"/>
                  </a:lnTo>
                  <a:lnTo>
                    <a:pt x="1897062" y="1778000"/>
                  </a:lnTo>
                  <a:lnTo>
                    <a:pt x="1889442" y="1765300"/>
                  </a:lnTo>
                  <a:lnTo>
                    <a:pt x="1884972" y="1752600"/>
                  </a:lnTo>
                  <a:lnTo>
                    <a:pt x="1882940" y="1739900"/>
                  </a:lnTo>
                  <a:lnTo>
                    <a:pt x="1882648" y="1727200"/>
                  </a:lnTo>
                  <a:lnTo>
                    <a:pt x="1914944" y="1727200"/>
                  </a:lnTo>
                  <a:lnTo>
                    <a:pt x="1931339" y="1714500"/>
                  </a:lnTo>
                  <a:lnTo>
                    <a:pt x="1947976" y="1714500"/>
                  </a:lnTo>
                  <a:lnTo>
                    <a:pt x="1992884" y="1689100"/>
                  </a:lnTo>
                  <a:lnTo>
                    <a:pt x="2035390" y="1663700"/>
                  </a:lnTo>
                  <a:lnTo>
                    <a:pt x="2074926" y="1625600"/>
                  </a:lnTo>
                  <a:lnTo>
                    <a:pt x="2110930" y="1587500"/>
                  </a:lnTo>
                  <a:lnTo>
                    <a:pt x="2139264" y="1549400"/>
                  </a:lnTo>
                  <a:lnTo>
                    <a:pt x="2163191" y="1498600"/>
                  </a:lnTo>
                  <a:lnTo>
                    <a:pt x="2182444" y="1447800"/>
                  </a:lnTo>
                  <a:lnTo>
                    <a:pt x="2196719" y="1397000"/>
                  </a:lnTo>
                  <a:lnTo>
                    <a:pt x="2205342" y="1358900"/>
                  </a:lnTo>
                  <a:lnTo>
                    <a:pt x="2212657" y="1320800"/>
                  </a:lnTo>
                  <a:lnTo>
                    <a:pt x="2218664" y="1270000"/>
                  </a:lnTo>
                  <a:lnTo>
                    <a:pt x="2223414" y="1231900"/>
                  </a:lnTo>
                  <a:lnTo>
                    <a:pt x="2228265" y="1181100"/>
                  </a:lnTo>
                  <a:lnTo>
                    <a:pt x="2230424" y="1130300"/>
                  </a:lnTo>
                  <a:lnTo>
                    <a:pt x="2229904" y="1079500"/>
                  </a:lnTo>
                  <a:lnTo>
                    <a:pt x="2226703" y="1028700"/>
                  </a:lnTo>
                  <a:lnTo>
                    <a:pt x="2220849" y="977900"/>
                  </a:lnTo>
                  <a:lnTo>
                    <a:pt x="2212327" y="939800"/>
                  </a:lnTo>
                  <a:lnTo>
                    <a:pt x="2209800" y="929538"/>
                  </a:lnTo>
                  <a:lnTo>
                    <a:pt x="2209800" y="1130300"/>
                  </a:lnTo>
                  <a:lnTo>
                    <a:pt x="2207717" y="1181100"/>
                  </a:lnTo>
                  <a:lnTo>
                    <a:pt x="2203069" y="1231900"/>
                  </a:lnTo>
                  <a:lnTo>
                    <a:pt x="2198293" y="1270000"/>
                  </a:lnTo>
                  <a:lnTo>
                    <a:pt x="2192337" y="1308100"/>
                  </a:lnTo>
                  <a:lnTo>
                    <a:pt x="2185124" y="1346200"/>
                  </a:lnTo>
                  <a:lnTo>
                    <a:pt x="2176589" y="1397000"/>
                  </a:lnTo>
                  <a:lnTo>
                    <a:pt x="2162886" y="1447800"/>
                  </a:lnTo>
                  <a:lnTo>
                    <a:pt x="2144547" y="1498600"/>
                  </a:lnTo>
                  <a:lnTo>
                    <a:pt x="2121801" y="1536700"/>
                  </a:lnTo>
                  <a:lnTo>
                    <a:pt x="2094903" y="1574800"/>
                  </a:lnTo>
                  <a:lnTo>
                    <a:pt x="2060740" y="1612900"/>
                  </a:lnTo>
                  <a:lnTo>
                    <a:pt x="2023325" y="1651000"/>
                  </a:lnTo>
                  <a:lnTo>
                    <a:pt x="1983168" y="1676400"/>
                  </a:lnTo>
                  <a:lnTo>
                    <a:pt x="1875497" y="1708721"/>
                  </a:lnTo>
                  <a:lnTo>
                    <a:pt x="1875497" y="1779562"/>
                  </a:lnTo>
                  <a:lnTo>
                    <a:pt x="1875320" y="1790700"/>
                  </a:lnTo>
                  <a:lnTo>
                    <a:pt x="1875497" y="1779562"/>
                  </a:lnTo>
                  <a:lnTo>
                    <a:pt x="1875497" y="1708721"/>
                  </a:lnTo>
                  <a:lnTo>
                    <a:pt x="1856244" y="1714500"/>
                  </a:lnTo>
                  <a:lnTo>
                    <a:pt x="1763166" y="1714500"/>
                  </a:lnTo>
                  <a:lnTo>
                    <a:pt x="1762518" y="1727200"/>
                  </a:lnTo>
                  <a:lnTo>
                    <a:pt x="1762201" y="1727200"/>
                  </a:lnTo>
                  <a:lnTo>
                    <a:pt x="1766506" y="1739900"/>
                  </a:lnTo>
                  <a:lnTo>
                    <a:pt x="1806003" y="1739900"/>
                  </a:lnTo>
                  <a:lnTo>
                    <a:pt x="1814055" y="1752600"/>
                  </a:lnTo>
                  <a:lnTo>
                    <a:pt x="1824570" y="1765300"/>
                  </a:lnTo>
                  <a:lnTo>
                    <a:pt x="1836940" y="1778000"/>
                  </a:lnTo>
                  <a:lnTo>
                    <a:pt x="1850567" y="1778000"/>
                  </a:lnTo>
                  <a:lnTo>
                    <a:pt x="1851964" y="1790700"/>
                  </a:lnTo>
                  <a:lnTo>
                    <a:pt x="1855190" y="1790700"/>
                  </a:lnTo>
                  <a:lnTo>
                    <a:pt x="1785378" y="1803400"/>
                  </a:lnTo>
                  <a:lnTo>
                    <a:pt x="1718830" y="1828800"/>
                  </a:lnTo>
                  <a:lnTo>
                    <a:pt x="1545882" y="1828800"/>
                  </a:lnTo>
                  <a:lnTo>
                    <a:pt x="1499476" y="1816100"/>
                  </a:lnTo>
                  <a:lnTo>
                    <a:pt x="1459877" y="1803400"/>
                  </a:lnTo>
                  <a:lnTo>
                    <a:pt x="1427772" y="1803400"/>
                  </a:lnTo>
                  <a:lnTo>
                    <a:pt x="1403883" y="1790700"/>
                  </a:lnTo>
                  <a:lnTo>
                    <a:pt x="1392466" y="1790700"/>
                  </a:lnTo>
                  <a:lnTo>
                    <a:pt x="1407426" y="1778000"/>
                  </a:lnTo>
                  <a:lnTo>
                    <a:pt x="1419606" y="1752600"/>
                  </a:lnTo>
                  <a:lnTo>
                    <a:pt x="1428902" y="1739900"/>
                  </a:lnTo>
                  <a:lnTo>
                    <a:pt x="1435201" y="1714500"/>
                  </a:lnTo>
                  <a:lnTo>
                    <a:pt x="1439227" y="1701800"/>
                  </a:lnTo>
                  <a:lnTo>
                    <a:pt x="1441348" y="1663700"/>
                  </a:lnTo>
                  <a:lnTo>
                    <a:pt x="1434858" y="1625600"/>
                  </a:lnTo>
                  <a:lnTo>
                    <a:pt x="1413027" y="1600200"/>
                  </a:lnTo>
                  <a:lnTo>
                    <a:pt x="1394396" y="1587500"/>
                  </a:lnTo>
                  <a:lnTo>
                    <a:pt x="1376476" y="1574800"/>
                  </a:lnTo>
                  <a:lnTo>
                    <a:pt x="1359242" y="1562100"/>
                  </a:lnTo>
                  <a:lnTo>
                    <a:pt x="1342745" y="1549400"/>
                  </a:lnTo>
                  <a:lnTo>
                    <a:pt x="1388325" y="1562100"/>
                  </a:lnTo>
                  <a:lnTo>
                    <a:pt x="1435481" y="1587500"/>
                  </a:lnTo>
                  <a:lnTo>
                    <a:pt x="1534147" y="1612900"/>
                  </a:lnTo>
                  <a:lnTo>
                    <a:pt x="1585455" y="1612900"/>
                  </a:lnTo>
                  <a:lnTo>
                    <a:pt x="1626171" y="1600200"/>
                  </a:lnTo>
                  <a:lnTo>
                    <a:pt x="1671154" y="1600200"/>
                  </a:lnTo>
                  <a:lnTo>
                    <a:pt x="1718564" y="1587500"/>
                  </a:lnTo>
                  <a:lnTo>
                    <a:pt x="1766608" y="1562100"/>
                  </a:lnTo>
                  <a:lnTo>
                    <a:pt x="1813458" y="1549400"/>
                  </a:lnTo>
                  <a:lnTo>
                    <a:pt x="1857311" y="1524000"/>
                  </a:lnTo>
                  <a:lnTo>
                    <a:pt x="1896325" y="1498600"/>
                  </a:lnTo>
                  <a:lnTo>
                    <a:pt x="1928710" y="1460500"/>
                  </a:lnTo>
                  <a:lnTo>
                    <a:pt x="1942858" y="1447800"/>
                  </a:lnTo>
                  <a:lnTo>
                    <a:pt x="1947799" y="1435100"/>
                  </a:lnTo>
                  <a:lnTo>
                    <a:pt x="1952752" y="1422400"/>
                  </a:lnTo>
                  <a:lnTo>
                    <a:pt x="1959000" y="1409700"/>
                  </a:lnTo>
                  <a:lnTo>
                    <a:pt x="1962188" y="1397000"/>
                  </a:lnTo>
                  <a:lnTo>
                    <a:pt x="1961972" y="1397000"/>
                  </a:lnTo>
                  <a:lnTo>
                    <a:pt x="1960359" y="1384300"/>
                  </a:lnTo>
                  <a:lnTo>
                    <a:pt x="1951101" y="1384300"/>
                  </a:lnTo>
                  <a:lnTo>
                    <a:pt x="1933498" y="1397000"/>
                  </a:lnTo>
                  <a:lnTo>
                    <a:pt x="1914791" y="1397000"/>
                  </a:lnTo>
                  <a:lnTo>
                    <a:pt x="1897037" y="1384300"/>
                  </a:lnTo>
                  <a:lnTo>
                    <a:pt x="1882216" y="1384300"/>
                  </a:lnTo>
                  <a:lnTo>
                    <a:pt x="1865477" y="1363675"/>
                  </a:lnTo>
                  <a:lnTo>
                    <a:pt x="1865477" y="1460500"/>
                  </a:lnTo>
                  <a:lnTo>
                    <a:pt x="1864360" y="1473200"/>
                  </a:lnTo>
                  <a:lnTo>
                    <a:pt x="1857565" y="1485900"/>
                  </a:lnTo>
                  <a:lnTo>
                    <a:pt x="1839391" y="1485900"/>
                  </a:lnTo>
                  <a:lnTo>
                    <a:pt x="1832178" y="1473200"/>
                  </a:lnTo>
                  <a:lnTo>
                    <a:pt x="1834908" y="1460500"/>
                  </a:lnTo>
                  <a:lnTo>
                    <a:pt x="1846580" y="1435100"/>
                  </a:lnTo>
                  <a:lnTo>
                    <a:pt x="1859889" y="1447800"/>
                  </a:lnTo>
                  <a:lnTo>
                    <a:pt x="1865477" y="1460500"/>
                  </a:lnTo>
                  <a:lnTo>
                    <a:pt x="1865477" y="1363675"/>
                  </a:lnTo>
                  <a:lnTo>
                    <a:pt x="1861604" y="1358900"/>
                  </a:lnTo>
                  <a:lnTo>
                    <a:pt x="1847215" y="1333500"/>
                  </a:lnTo>
                  <a:lnTo>
                    <a:pt x="1840001" y="1308100"/>
                  </a:lnTo>
                  <a:lnTo>
                    <a:pt x="1840877" y="1270000"/>
                  </a:lnTo>
                  <a:lnTo>
                    <a:pt x="1848307" y="1244600"/>
                  </a:lnTo>
                  <a:lnTo>
                    <a:pt x="1861045" y="1219200"/>
                  </a:lnTo>
                  <a:lnTo>
                    <a:pt x="1878609" y="1206500"/>
                  </a:lnTo>
                  <a:lnTo>
                    <a:pt x="1900504" y="1193800"/>
                  </a:lnTo>
                  <a:lnTo>
                    <a:pt x="1929307" y="1193800"/>
                  </a:lnTo>
                  <a:lnTo>
                    <a:pt x="1944979" y="1181100"/>
                  </a:lnTo>
                  <a:lnTo>
                    <a:pt x="1960676" y="1181100"/>
                  </a:lnTo>
                  <a:lnTo>
                    <a:pt x="1975815" y="1168400"/>
                  </a:lnTo>
                  <a:lnTo>
                    <a:pt x="1989861" y="1155700"/>
                  </a:lnTo>
                  <a:lnTo>
                    <a:pt x="2002231" y="1155700"/>
                  </a:lnTo>
                  <a:lnTo>
                    <a:pt x="2012340" y="1143000"/>
                  </a:lnTo>
                  <a:lnTo>
                    <a:pt x="2043836" y="1104900"/>
                  </a:lnTo>
                  <a:lnTo>
                    <a:pt x="2049780" y="1092200"/>
                  </a:lnTo>
                  <a:lnTo>
                    <a:pt x="2067636" y="1054100"/>
                  </a:lnTo>
                  <a:lnTo>
                    <a:pt x="2084019" y="1003300"/>
                  </a:lnTo>
                  <a:lnTo>
                    <a:pt x="2093201" y="952500"/>
                  </a:lnTo>
                  <a:lnTo>
                    <a:pt x="2094890" y="914400"/>
                  </a:lnTo>
                  <a:lnTo>
                    <a:pt x="2095461" y="901700"/>
                  </a:lnTo>
                  <a:lnTo>
                    <a:pt x="2093239" y="876300"/>
                  </a:lnTo>
                  <a:lnTo>
                    <a:pt x="2091029" y="850900"/>
                  </a:lnTo>
                  <a:lnTo>
                    <a:pt x="2115235" y="850900"/>
                  </a:lnTo>
                  <a:lnTo>
                    <a:pt x="2127377" y="838200"/>
                  </a:lnTo>
                  <a:lnTo>
                    <a:pt x="2139340" y="838200"/>
                  </a:lnTo>
                  <a:lnTo>
                    <a:pt x="2151037" y="825500"/>
                  </a:lnTo>
                  <a:lnTo>
                    <a:pt x="2162391" y="825500"/>
                  </a:lnTo>
                  <a:lnTo>
                    <a:pt x="2176894" y="876300"/>
                  </a:lnTo>
                  <a:lnTo>
                    <a:pt x="2192312" y="939800"/>
                  </a:lnTo>
                  <a:lnTo>
                    <a:pt x="2200579" y="990600"/>
                  </a:lnTo>
                  <a:lnTo>
                    <a:pt x="2206244" y="1028700"/>
                  </a:lnTo>
                  <a:lnTo>
                    <a:pt x="2209317" y="1079500"/>
                  </a:lnTo>
                  <a:lnTo>
                    <a:pt x="2209431" y="1092200"/>
                  </a:lnTo>
                  <a:lnTo>
                    <a:pt x="2209558" y="1104900"/>
                  </a:lnTo>
                  <a:lnTo>
                    <a:pt x="2209685" y="1117600"/>
                  </a:lnTo>
                  <a:lnTo>
                    <a:pt x="2209800" y="1130300"/>
                  </a:lnTo>
                  <a:lnTo>
                    <a:pt x="2209800" y="929538"/>
                  </a:lnTo>
                  <a:lnTo>
                    <a:pt x="2209203" y="927100"/>
                  </a:lnTo>
                  <a:lnTo>
                    <a:pt x="2202878" y="901700"/>
                  </a:lnTo>
                  <a:lnTo>
                    <a:pt x="2196058" y="863600"/>
                  </a:lnTo>
                  <a:lnTo>
                    <a:pt x="2188578" y="838200"/>
                  </a:lnTo>
                  <a:lnTo>
                    <a:pt x="2184412" y="825500"/>
                  </a:lnTo>
                  <a:lnTo>
                    <a:pt x="2180259" y="812800"/>
                  </a:lnTo>
                  <a:lnTo>
                    <a:pt x="2201557" y="787400"/>
                  </a:lnTo>
                  <a:lnTo>
                    <a:pt x="2217267" y="774700"/>
                  </a:lnTo>
                  <a:lnTo>
                    <a:pt x="2225764" y="736600"/>
                  </a:lnTo>
                  <a:lnTo>
                    <a:pt x="2225459" y="711200"/>
                  </a:lnTo>
                  <a:lnTo>
                    <a:pt x="2213406" y="660400"/>
                  </a:lnTo>
                  <a:lnTo>
                    <a:pt x="2203716" y="642658"/>
                  </a:lnTo>
                  <a:lnTo>
                    <a:pt x="2203716" y="736600"/>
                  </a:lnTo>
                  <a:lnTo>
                    <a:pt x="2194052" y="762000"/>
                  </a:lnTo>
                  <a:lnTo>
                    <a:pt x="2173897" y="787400"/>
                  </a:lnTo>
                  <a:lnTo>
                    <a:pt x="2179358" y="774700"/>
                  </a:lnTo>
                  <a:lnTo>
                    <a:pt x="2183663" y="762000"/>
                  </a:lnTo>
                  <a:lnTo>
                    <a:pt x="2186597" y="762000"/>
                  </a:lnTo>
                  <a:lnTo>
                    <a:pt x="2188006" y="749300"/>
                  </a:lnTo>
                  <a:lnTo>
                    <a:pt x="2182901" y="711200"/>
                  </a:lnTo>
                  <a:lnTo>
                    <a:pt x="2170430" y="673100"/>
                  </a:lnTo>
                  <a:lnTo>
                    <a:pt x="2166277" y="660400"/>
                  </a:lnTo>
                  <a:lnTo>
                    <a:pt x="2142159" y="622300"/>
                  </a:lnTo>
                  <a:lnTo>
                    <a:pt x="2114588" y="584200"/>
                  </a:lnTo>
                  <a:lnTo>
                    <a:pt x="2087575" y="558800"/>
                  </a:lnTo>
                  <a:lnTo>
                    <a:pt x="2077085" y="546100"/>
                  </a:lnTo>
                  <a:lnTo>
                    <a:pt x="2056104" y="520700"/>
                  </a:lnTo>
                  <a:lnTo>
                    <a:pt x="2020138" y="495300"/>
                  </a:lnTo>
                  <a:lnTo>
                    <a:pt x="2009508" y="488505"/>
                  </a:lnTo>
                  <a:lnTo>
                    <a:pt x="2009508" y="723900"/>
                  </a:lnTo>
                  <a:lnTo>
                    <a:pt x="2008797" y="723900"/>
                  </a:lnTo>
                  <a:lnTo>
                    <a:pt x="2003412" y="736600"/>
                  </a:lnTo>
                  <a:lnTo>
                    <a:pt x="1999754" y="749300"/>
                  </a:lnTo>
                  <a:lnTo>
                    <a:pt x="1988985" y="736600"/>
                  </a:lnTo>
                  <a:lnTo>
                    <a:pt x="1981555" y="749300"/>
                  </a:lnTo>
                  <a:lnTo>
                    <a:pt x="1979193" y="736600"/>
                  </a:lnTo>
                  <a:lnTo>
                    <a:pt x="1974342" y="736600"/>
                  </a:lnTo>
                  <a:lnTo>
                    <a:pt x="1979104" y="723900"/>
                  </a:lnTo>
                  <a:lnTo>
                    <a:pt x="1983994" y="711200"/>
                  </a:lnTo>
                  <a:lnTo>
                    <a:pt x="1995017" y="698500"/>
                  </a:lnTo>
                  <a:lnTo>
                    <a:pt x="2005063" y="711200"/>
                  </a:lnTo>
                  <a:lnTo>
                    <a:pt x="2009508" y="723900"/>
                  </a:lnTo>
                  <a:lnTo>
                    <a:pt x="2009508" y="488505"/>
                  </a:lnTo>
                  <a:lnTo>
                    <a:pt x="2000275" y="482600"/>
                  </a:lnTo>
                  <a:lnTo>
                    <a:pt x="1980425" y="469900"/>
                  </a:lnTo>
                  <a:lnTo>
                    <a:pt x="1937753" y="444500"/>
                  </a:lnTo>
                  <a:lnTo>
                    <a:pt x="1966963" y="457200"/>
                  </a:lnTo>
                  <a:lnTo>
                    <a:pt x="1995424" y="469900"/>
                  </a:lnTo>
                  <a:lnTo>
                    <a:pt x="2022983" y="482600"/>
                  </a:lnTo>
                  <a:lnTo>
                    <a:pt x="2049475" y="508000"/>
                  </a:lnTo>
                  <a:lnTo>
                    <a:pt x="2089416" y="533400"/>
                  </a:lnTo>
                  <a:lnTo>
                    <a:pt x="2126284" y="571500"/>
                  </a:lnTo>
                  <a:lnTo>
                    <a:pt x="2158987" y="609600"/>
                  </a:lnTo>
                  <a:lnTo>
                    <a:pt x="2186394" y="660400"/>
                  </a:lnTo>
                  <a:lnTo>
                    <a:pt x="2201608" y="698500"/>
                  </a:lnTo>
                  <a:lnTo>
                    <a:pt x="2203716" y="736600"/>
                  </a:lnTo>
                  <a:lnTo>
                    <a:pt x="2203716" y="642658"/>
                  </a:lnTo>
                  <a:lnTo>
                    <a:pt x="2192604" y="622300"/>
                  </a:lnTo>
                  <a:lnTo>
                    <a:pt x="2165439" y="584200"/>
                  </a:lnTo>
                  <a:lnTo>
                    <a:pt x="2134235" y="558800"/>
                  </a:lnTo>
                  <a:lnTo>
                    <a:pt x="2101354" y="520700"/>
                  </a:lnTo>
                  <a:lnTo>
                    <a:pt x="2063546" y="495300"/>
                  </a:lnTo>
                  <a:lnTo>
                    <a:pt x="2023808" y="469900"/>
                  </a:lnTo>
                  <a:lnTo>
                    <a:pt x="1982050" y="444500"/>
                  </a:lnTo>
                  <a:lnTo>
                    <a:pt x="1938185" y="431800"/>
                  </a:lnTo>
                  <a:lnTo>
                    <a:pt x="1892109" y="406400"/>
                  </a:lnTo>
                  <a:lnTo>
                    <a:pt x="1873923" y="401256"/>
                  </a:lnTo>
                  <a:lnTo>
                    <a:pt x="1873923" y="889000"/>
                  </a:lnTo>
                  <a:lnTo>
                    <a:pt x="1855851" y="914400"/>
                  </a:lnTo>
                  <a:lnTo>
                    <a:pt x="1821662" y="914400"/>
                  </a:lnTo>
                  <a:lnTo>
                    <a:pt x="1801596" y="901700"/>
                  </a:lnTo>
                  <a:lnTo>
                    <a:pt x="1820392" y="889000"/>
                  </a:lnTo>
                  <a:lnTo>
                    <a:pt x="1837474" y="876300"/>
                  </a:lnTo>
                  <a:lnTo>
                    <a:pt x="1854708" y="876300"/>
                  </a:lnTo>
                  <a:lnTo>
                    <a:pt x="1873923" y="889000"/>
                  </a:lnTo>
                  <a:lnTo>
                    <a:pt x="1873923" y="401256"/>
                  </a:lnTo>
                  <a:lnTo>
                    <a:pt x="1847240" y="393700"/>
                  </a:lnTo>
                  <a:lnTo>
                    <a:pt x="1800898" y="393700"/>
                  </a:lnTo>
                  <a:lnTo>
                    <a:pt x="1753616" y="381000"/>
                  </a:lnTo>
                  <a:lnTo>
                    <a:pt x="1705889" y="381000"/>
                  </a:lnTo>
                  <a:lnTo>
                    <a:pt x="1658251" y="368300"/>
                  </a:lnTo>
                  <a:lnTo>
                    <a:pt x="1625714" y="377101"/>
                  </a:lnTo>
                  <a:lnTo>
                    <a:pt x="1625714" y="546100"/>
                  </a:lnTo>
                  <a:lnTo>
                    <a:pt x="1604810" y="533400"/>
                  </a:lnTo>
                  <a:lnTo>
                    <a:pt x="1596047" y="533400"/>
                  </a:lnTo>
                  <a:lnTo>
                    <a:pt x="1586966" y="520700"/>
                  </a:lnTo>
                  <a:lnTo>
                    <a:pt x="1620227" y="495300"/>
                  </a:lnTo>
                  <a:lnTo>
                    <a:pt x="1625714" y="546100"/>
                  </a:lnTo>
                  <a:lnTo>
                    <a:pt x="1625714" y="377101"/>
                  </a:lnTo>
                  <a:lnTo>
                    <a:pt x="1611236" y="381000"/>
                  </a:lnTo>
                  <a:lnTo>
                    <a:pt x="1565338" y="381000"/>
                  </a:lnTo>
                  <a:lnTo>
                    <a:pt x="1563179" y="393700"/>
                  </a:lnTo>
                  <a:lnTo>
                    <a:pt x="1557693" y="393700"/>
                  </a:lnTo>
                  <a:lnTo>
                    <a:pt x="1543240" y="342900"/>
                  </a:lnTo>
                  <a:lnTo>
                    <a:pt x="1527086" y="292100"/>
                  </a:lnTo>
                  <a:lnTo>
                    <a:pt x="1508366" y="254000"/>
                  </a:lnTo>
                  <a:lnTo>
                    <a:pt x="1486217" y="215900"/>
                  </a:lnTo>
                  <a:lnTo>
                    <a:pt x="1459788" y="177800"/>
                  </a:lnTo>
                  <a:lnTo>
                    <a:pt x="1428203" y="139700"/>
                  </a:lnTo>
                  <a:lnTo>
                    <a:pt x="1392669" y="101600"/>
                  </a:lnTo>
                  <a:lnTo>
                    <a:pt x="1353350" y="76200"/>
                  </a:lnTo>
                  <a:lnTo>
                    <a:pt x="1310894" y="50800"/>
                  </a:lnTo>
                  <a:lnTo>
                    <a:pt x="1265936" y="25400"/>
                  </a:lnTo>
                  <a:lnTo>
                    <a:pt x="1219822" y="12890"/>
                  </a:lnTo>
                  <a:lnTo>
                    <a:pt x="1219822" y="177800"/>
                  </a:lnTo>
                  <a:lnTo>
                    <a:pt x="1191945" y="152400"/>
                  </a:lnTo>
                  <a:lnTo>
                    <a:pt x="1192911" y="139700"/>
                  </a:lnTo>
                  <a:lnTo>
                    <a:pt x="1212392" y="139700"/>
                  </a:lnTo>
                  <a:lnTo>
                    <a:pt x="1214247" y="152400"/>
                  </a:lnTo>
                  <a:lnTo>
                    <a:pt x="1215618" y="152400"/>
                  </a:lnTo>
                  <a:lnTo>
                    <a:pt x="1217244" y="165100"/>
                  </a:lnTo>
                  <a:lnTo>
                    <a:pt x="1219822" y="177800"/>
                  </a:lnTo>
                  <a:lnTo>
                    <a:pt x="1219822" y="12890"/>
                  </a:lnTo>
                  <a:lnTo>
                    <a:pt x="1219136" y="12700"/>
                  </a:lnTo>
                  <a:lnTo>
                    <a:pt x="1171143" y="12700"/>
                  </a:lnTo>
                  <a:lnTo>
                    <a:pt x="1162342" y="10401"/>
                  </a:lnTo>
                  <a:lnTo>
                    <a:pt x="1162342" y="571500"/>
                  </a:lnTo>
                  <a:lnTo>
                    <a:pt x="1146022" y="584200"/>
                  </a:lnTo>
                  <a:lnTo>
                    <a:pt x="1122311" y="584200"/>
                  </a:lnTo>
                  <a:lnTo>
                    <a:pt x="1113802" y="558800"/>
                  </a:lnTo>
                  <a:lnTo>
                    <a:pt x="1149057" y="558800"/>
                  </a:lnTo>
                  <a:lnTo>
                    <a:pt x="1162342" y="571500"/>
                  </a:lnTo>
                  <a:lnTo>
                    <a:pt x="1162342" y="10401"/>
                  </a:lnTo>
                  <a:lnTo>
                    <a:pt x="1122603" y="0"/>
                  </a:lnTo>
                  <a:lnTo>
                    <a:pt x="1081722" y="10807"/>
                  </a:lnTo>
                  <a:lnTo>
                    <a:pt x="1081722" y="673100"/>
                  </a:lnTo>
                  <a:lnTo>
                    <a:pt x="1033576" y="660400"/>
                  </a:lnTo>
                  <a:lnTo>
                    <a:pt x="989965" y="635000"/>
                  </a:lnTo>
                  <a:lnTo>
                    <a:pt x="951306" y="609600"/>
                  </a:lnTo>
                  <a:lnTo>
                    <a:pt x="918006" y="558800"/>
                  </a:lnTo>
                  <a:lnTo>
                    <a:pt x="890485" y="520700"/>
                  </a:lnTo>
                  <a:lnTo>
                    <a:pt x="869162" y="469900"/>
                  </a:lnTo>
                  <a:lnTo>
                    <a:pt x="856310" y="419100"/>
                  </a:lnTo>
                  <a:lnTo>
                    <a:pt x="849388" y="381000"/>
                  </a:lnTo>
                  <a:lnTo>
                    <a:pt x="848258" y="330200"/>
                  </a:lnTo>
                  <a:lnTo>
                    <a:pt x="852754" y="292100"/>
                  </a:lnTo>
                  <a:lnTo>
                    <a:pt x="855256" y="342900"/>
                  </a:lnTo>
                  <a:lnTo>
                    <a:pt x="862990" y="381000"/>
                  </a:lnTo>
                  <a:lnTo>
                    <a:pt x="875550" y="431800"/>
                  </a:lnTo>
                  <a:lnTo>
                    <a:pt x="892543" y="469900"/>
                  </a:lnTo>
                  <a:lnTo>
                    <a:pt x="913574" y="508000"/>
                  </a:lnTo>
                  <a:lnTo>
                    <a:pt x="939431" y="546100"/>
                  </a:lnTo>
                  <a:lnTo>
                    <a:pt x="969746" y="584200"/>
                  </a:lnTo>
                  <a:lnTo>
                    <a:pt x="1003947" y="609600"/>
                  </a:lnTo>
                  <a:lnTo>
                    <a:pt x="1041463" y="647700"/>
                  </a:lnTo>
                  <a:lnTo>
                    <a:pt x="1081722" y="673100"/>
                  </a:lnTo>
                  <a:lnTo>
                    <a:pt x="1081722" y="10807"/>
                  </a:lnTo>
                  <a:lnTo>
                    <a:pt x="1079461" y="11404"/>
                  </a:lnTo>
                  <a:lnTo>
                    <a:pt x="1079461" y="520700"/>
                  </a:lnTo>
                  <a:lnTo>
                    <a:pt x="1068374" y="520700"/>
                  </a:lnTo>
                  <a:lnTo>
                    <a:pt x="1055814" y="508000"/>
                  </a:lnTo>
                  <a:lnTo>
                    <a:pt x="1049248" y="508000"/>
                  </a:lnTo>
                  <a:lnTo>
                    <a:pt x="1045972" y="495300"/>
                  </a:lnTo>
                  <a:lnTo>
                    <a:pt x="1050442" y="495300"/>
                  </a:lnTo>
                  <a:lnTo>
                    <a:pt x="1068920" y="482600"/>
                  </a:lnTo>
                  <a:lnTo>
                    <a:pt x="1076845" y="508000"/>
                  </a:lnTo>
                  <a:lnTo>
                    <a:pt x="1079461" y="520700"/>
                  </a:lnTo>
                  <a:lnTo>
                    <a:pt x="1079461" y="11404"/>
                  </a:lnTo>
                  <a:lnTo>
                    <a:pt x="1026452" y="25400"/>
                  </a:lnTo>
                  <a:lnTo>
                    <a:pt x="980147" y="50800"/>
                  </a:lnTo>
                  <a:lnTo>
                    <a:pt x="950607" y="76200"/>
                  </a:lnTo>
                  <a:lnTo>
                    <a:pt x="925334" y="88900"/>
                  </a:lnTo>
                  <a:lnTo>
                    <a:pt x="904163" y="114300"/>
                  </a:lnTo>
                  <a:lnTo>
                    <a:pt x="886879" y="152400"/>
                  </a:lnTo>
                  <a:lnTo>
                    <a:pt x="862749" y="190500"/>
                  </a:lnTo>
                  <a:lnTo>
                    <a:pt x="845019" y="241300"/>
                  </a:lnTo>
                  <a:lnTo>
                    <a:pt x="833729" y="279400"/>
                  </a:lnTo>
                  <a:lnTo>
                    <a:pt x="828916" y="330200"/>
                  </a:lnTo>
                  <a:lnTo>
                    <a:pt x="830580" y="381000"/>
                  </a:lnTo>
                  <a:lnTo>
                    <a:pt x="838796" y="431800"/>
                  </a:lnTo>
                  <a:lnTo>
                    <a:pt x="853554" y="482600"/>
                  </a:lnTo>
                  <a:lnTo>
                    <a:pt x="871918" y="533400"/>
                  </a:lnTo>
                  <a:lnTo>
                    <a:pt x="895184" y="571500"/>
                  </a:lnTo>
                  <a:lnTo>
                    <a:pt x="922947" y="609600"/>
                  </a:lnTo>
                  <a:lnTo>
                    <a:pt x="954811" y="635000"/>
                  </a:lnTo>
                  <a:lnTo>
                    <a:pt x="990371" y="660400"/>
                  </a:lnTo>
                  <a:lnTo>
                    <a:pt x="1029220" y="685800"/>
                  </a:lnTo>
                  <a:lnTo>
                    <a:pt x="1070965" y="698500"/>
                  </a:lnTo>
                  <a:lnTo>
                    <a:pt x="1081290" y="698500"/>
                  </a:lnTo>
                  <a:lnTo>
                    <a:pt x="1070330" y="711200"/>
                  </a:lnTo>
                  <a:lnTo>
                    <a:pt x="1062977" y="720039"/>
                  </a:lnTo>
                  <a:lnTo>
                    <a:pt x="1062977" y="749300"/>
                  </a:lnTo>
                  <a:lnTo>
                    <a:pt x="1050620" y="778027"/>
                  </a:lnTo>
                  <a:lnTo>
                    <a:pt x="1050620" y="1168400"/>
                  </a:lnTo>
                  <a:lnTo>
                    <a:pt x="1037691" y="1168400"/>
                  </a:lnTo>
                  <a:lnTo>
                    <a:pt x="1033208" y="1155700"/>
                  </a:lnTo>
                  <a:lnTo>
                    <a:pt x="1036942" y="1155700"/>
                  </a:lnTo>
                  <a:lnTo>
                    <a:pt x="1041069" y="1143000"/>
                  </a:lnTo>
                  <a:lnTo>
                    <a:pt x="1044257" y="1155700"/>
                  </a:lnTo>
                  <a:lnTo>
                    <a:pt x="1047381" y="1155700"/>
                  </a:lnTo>
                  <a:lnTo>
                    <a:pt x="1050620" y="1168400"/>
                  </a:lnTo>
                  <a:lnTo>
                    <a:pt x="1050620" y="778027"/>
                  </a:lnTo>
                  <a:lnTo>
                    <a:pt x="1041120" y="800100"/>
                  </a:lnTo>
                  <a:lnTo>
                    <a:pt x="1022337" y="838200"/>
                  </a:lnTo>
                  <a:lnTo>
                    <a:pt x="1007071" y="889000"/>
                  </a:lnTo>
                  <a:lnTo>
                    <a:pt x="995743" y="939800"/>
                  </a:lnTo>
                  <a:lnTo>
                    <a:pt x="988809" y="990600"/>
                  </a:lnTo>
                  <a:lnTo>
                    <a:pt x="986675" y="1041400"/>
                  </a:lnTo>
                  <a:lnTo>
                    <a:pt x="989799" y="1092200"/>
                  </a:lnTo>
                  <a:lnTo>
                    <a:pt x="986764" y="1079500"/>
                  </a:lnTo>
                  <a:lnTo>
                    <a:pt x="983856" y="1079500"/>
                  </a:lnTo>
                  <a:lnTo>
                    <a:pt x="981087" y="1066800"/>
                  </a:lnTo>
                  <a:lnTo>
                    <a:pt x="978484" y="1054100"/>
                  </a:lnTo>
                  <a:lnTo>
                    <a:pt x="974267" y="1041400"/>
                  </a:lnTo>
                  <a:lnTo>
                    <a:pt x="971410" y="1028700"/>
                  </a:lnTo>
                  <a:lnTo>
                    <a:pt x="969772" y="1003300"/>
                  </a:lnTo>
                  <a:lnTo>
                    <a:pt x="969251" y="990600"/>
                  </a:lnTo>
                  <a:lnTo>
                    <a:pt x="970089" y="965200"/>
                  </a:lnTo>
                  <a:lnTo>
                    <a:pt x="972540" y="939800"/>
                  </a:lnTo>
                  <a:lnTo>
                    <a:pt x="976528" y="927100"/>
                  </a:lnTo>
                  <a:lnTo>
                    <a:pt x="981964" y="901700"/>
                  </a:lnTo>
                  <a:lnTo>
                    <a:pt x="996251" y="863600"/>
                  </a:lnTo>
                  <a:lnTo>
                    <a:pt x="1014920" y="825500"/>
                  </a:lnTo>
                  <a:lnTo>
                    <a:pt x="1037361" y="787400"/>
                  </a:lnTo>
                  <a:lnTo>
                    <a:pt x="1062977" y="749300"/>
                  </a:lnTo>
                  <a:lnTo>
                    <a:pt x="1062977" y="720039"/>
                  </a:lnTo>
                  <a:lnTo>
                    <a:pt x="1013129" y="787400"/>
                  </a:lnTo>
                  <a:lnTo>
                    <a:pt x="990460" y="825500"/>
                  </a:lnTo>
                  <a:lnTo>
                    <a:pt x="972299" y="863600"/>
                  </a:lnTo>
                  <a:lnTo>
                    <a:pt x="959180" y="914400"/>
                  </a:lnTo>
                  <a:lnTo>
                    <a:pt x="951623" y="952500"/>
                  </a:lnTo>
                  <a:lnTo>
                    <a:pt x="950150" y="1003300"/>
                  </a:lnTo>
                  <a:lnTo>
                    <a:pt x="955319" y="1054100"/>
                  </a:lnTo>
                  <a:lnTo>
                    <a:pt x="958278" y="1066800"/>
                  </a:lnTo>
                  <a:lnTo>
                    <a:pt x="961859" y="1079500"/>
                  </a:lnTo>
                  <a:lnTo>
                    <a:pt x="966025" y="1092200"/>
                  </a:lnTo>
                  <a:lnTo>
                    <a:pt x="970711" y="1104900"/>
                  </a:lnTo>
                  <a:lnTo>
                    <a:pt x="979919" y="1130300"/>
                  </a:lnTo>
                  <a:lnTo>
                    <a:pt x="990523" y="1155700"/>
                  </a:lnTo>
                  <a:lnTo>
                    <a:pt x="1002474" y="1181100"/>
                  </a:lnTo>
                  <a:lnTo>
                    <a:pt x="1015733" y="1193800"/>
                  </a:lnTo>
                  <a:lnTo>
                    <a:pt x="1017346" y="1206500"/>
                  </a:lnTo>
                  <a:lnTo>
                    <a:pt x="1020889" y="1206500"/>
                  </a:lnTo>
                  <a:lnTo>
                    <a:pt x="1043673" y="1257300"/>
                  </a:lnTo>
                  <a:lnTo>
                    <a:pt x="1070419" y="1295400"/>
                  </a:lnTo>
                  <a:lnTo>
                    <a:pt x="1100747" y="1346200"/>
                  </a:lnTo>
                  <a:lnTo>
                    <a:pt x="1134249" y="1384300"/>
                  </a:lnTo>
                  <a:lnTo>
                    <a:pt x="1170571" y="1422400"/>
                  </a:lnTo>
                  <a:lnTo>
                    <a:pt x="1209306" y="1447800"/>
                  </a:lnTo>
                  <a:lnTo>
                    <a:pt x="1250073" y="1485900"/>
                  </a:lnTo>
                  <a:lnTo>
                    <a:pt x="1257388" y="1485900"/>
                  </a:lnTo>
                  <a:lnTo>
                    <a:pt x="1261160" y="1498600"/>
                  </a:lnTo>
                  <a:lnTo>
                    <a:pt x="1286078" y="1524000"/>
                  </a:lnTo>
                  <a:lnTo>
                    <a:pt x="1313103" y="1549400"/>
                  </a:lnTo>
                  <a:lnTo>
                    <a:pt x="1342237" y="1574800"/>
                  </a:lnTo>
                  <a:lnTo>
                    <a:pt x="1373530" y="1600200"/>
                  </a:lnTo>
                  <a:lnTo>
                    <a:pt x="1380312" y="1600200"/>
                  </a:lnTo>
                  <a:lnTo>
                    <a:pt x="1387144" y="1612900"/>
                  </a:lnTo>
                  <a:lnTo>
                    <a:pt x="1401076" y="1612900"/>
                  </a:lnTo>
                  <a:lnTo>
                    <a:pt x="1401508" y="1625600"/>
                  </a:lnTo>
                  <a:lnTo>
                    <a:pt x="1403769" y="1625600"/>
                  </a:lnTo>
                  <a:lnTo>
                    <a:pt x="1416621" y="1638300"/>
                  </a:lnTo>
                  <a:lnTo>
                    <a:pt x="1420990" y="1663700"/>
                  </a:lnTo>
                  <a:lnTo>
                    <a:pt x="1419631" y="1689100"/>
                  </a:lnTo>
                  <a:lnTo>
                    <a:pt x="1415288" y="1714500"/>
                  </a:lnTo>
                  <a:lnTo>
                    <a:pt x="1404467" y="1739900"/>
                  </a:lnTo>
                  <a:lnTo>
                    <a:pt x="1386243" y="1765300"/>
                  </a:lnTo>
                  <a:lnTo>
                    <a:pt x="1372235" y="1772272"/>
                  </a:lnTo>
                  <a:lnTo>
                    <a:pt x="1372235" y="1778000"/>
                  </a:lnTo>
                  <a:lnTo>
                    <a:pt x="1369656" y="1790700"/>
                  </a:lnTo>
                  <a:lnTo>
                    <a:pt x="1372120" y="1778000"/>
                  </a:lnTo>
                  <a:lnTo>
                    <a:pt x="1372235" y="1772272"/>
                  </a:lnTo>
                  <a:lnTo>
                    <a:pt x="1360690" y="1778000"/>
                  </a:lnTo>
                  <a:lnTo>
                    <a:pt x="1327886" y="1790700"/>
                  </a:lnTo>
                  <a:lnTo>
                    <a:pt x="1309370" y="1803400"/>
                  </a:lnTo>
                  <a:lnTo>
                    <a:pt x="1281760" y="1803400"/>
                  </a:lnTo>
                  <a:lnTo>
                    <a:pt x="1253896" y="1816100"/>
                  </a:lnTo>
                  <a:lnTo>
                    <a:pt x="1226146" y="1816100"/>
                  </a:lnTo>
                  <a:lnTo>
                    <a:pt x="1147940" y="1854200"/>
                  </a:lnTo>
                  <a:lnTo>
                    <a:pt x="1098842" y="1879600"/>
                  </a:lnTo>
                  <a:lnTo>
                    <a:pt x="1051699" y="1905000"/>
                  </a:lnTo>
                  <a:lnTo>
                    <a:pt x="1006652" y="1943100"/>
                  </a:lnTo>
                  <a:lnTo>
                    <a:pt x="967155" y="1981200"/>
                  </a:lnTo>
                  <a:lnTo>
                    <a:pt x="930859" y="2019300"/>
                  </a:lnTo>
                  <a:lnTo>
                    <a:pt x="897407" y="2057400"/>
                  </a:lnTo>
                  <a:lnTo>
                    <a:pt x="866444" y="2095500"/>
                  </a:lnTo>
                  <a:lnTo>
                    <a:pt x="837653" y="2133600"/>
                  </a:lnTo>
                  <a:lnTo>
                    <a:pt x="810653" y="2184400"/>
                  </a:lnTo>
                  <a:lnTo>
                    <a:pt x="785126" y="2222500"/>
                  </a:lnTo>
                  <a:lnTo>
                    <a:pt x="757948" y="2273300"/>
                  </a:lnTo>
                  <a:lnTo>
                    <a:pt x="733767" y="2324100"/>
                  </a:lnTo>
                  <a:lnTo>
                    <a:pt x="712609" y="2374900"/>
                  </a:lnTo>
                  <a:lnTo>
                    <a:pt x="694486" y="2425700"/>
                  </a:lnTo>
                  <a:lnTo>
                    <a:pt x="679424" y="2463800"/>
                  </a:lnTo>
                  <a:lnTo>
                    <a:pt x="667435" y="2514600"/>
                  </a:lnTo>
                  <a:lnTo>
                    <a:pt x="658520" y="2565400"/>
                  </a:lnTo>
                  <a:lnTo>
                    <a:pt x="652729" y="2616200"/>
                  </a:lnTo>
                  <a:lnTo>
                    <a:pt x="656412" y="2616200"/>
                  </a:lnTo>
                  <a:lnTo>
                    <a:pt x="661657" y="2628900"/>
                  </a:lnTo>
                  <a:lnTo>
                    <a:pt x="672807" y="2628900"/>
                  </a:lnTo>
                  <a:lnTo>
                    <a:pt x="678624" y="2641600"/>
                  </a:lnTo>
                  <a:lnTo>
                    <a:pt x="669785" y="2781300"/>
                  </a:lnTo>
                  <a:lnTo>
                    <a:pt x="621766" y="2794000"/>
                  </a:lnTo>
                  <a:lnTo>
                    <a:pt x="574065" y="2794000"/>
                  </a:lnTo>
                  <a:lnTo>
                    <a:pt x="527481" y="2806700"/>
                  </a:lnTo>
                  <a:lnTo>
                    <a:pt x="483590" y="2819209"/>
                  </a:lnTo>
                  <a:lnTo>
                    <a:pt x="483590" y="4292600"/>
                  </a:lnTo>
                  <a:lnTo>
                    <a:pt x="448932" y="4254500"/>
                  </a:lnTo>
                  <a:lnTo>
                    <a:pt x="437388" y="4241800"/>
                  </a:lnTo>
                  <a:lnTo>
                    <a:pt x="421754" y="4216400"/>
                  </a:lnTo>
                  <a:lnTo>
                    <a:pt x="407123" y="4241800"/>
                  </a:lnTo>
                  <a:lnTo>
                    <a:pt x="388696" y="4254500"/>
                  </a:lnTo>
                  <a:lnTo>
                    <a:pt x="381749" y="4203700"/>
                  </a:lnTo>
                  <a:lnTo>
                    <a:pt x="379463" y="4178300"/>
                  </a:lnTo>
                  <a:lnTo>
                    <a:pt x="417474" y="4203700"/>
                  </a:lnTo>
                  <a:lnTo>
                    <a:pt x="445490" y="4229100"/>
                  </a:lnTo>
                  <a:lnTo>
                    <a:pt x="466521" y="4254500"/>
                  </a:lnTo>
                  <a:lnTo>
                    <a:pt x="483590" y="4292600"/>
                  </a:lnTo>
                  <a:lnTo>
                    <a:pt x="483590" y="2819209"/>
                  </a:lnTo>
                  <a:lnTo>
                    <a:pt x="441071" y="2832100"/>
                  </a:lnTo>
                  <a:lnTo>
                    <a:pt x="402894" y="2844800"/>
                  </a:lnTo>
                  <a:lnTo>
                    <a:pt x="369189" y="2870200"/>
                  </a:lnTo>
                  <a:lnTo>
                    <a:pt x="340791" y="2908300"/>
                  </a:lnTo>
                  <a:lnTo>
                    <a:pt x="318541" y="2946400"/>
                  </a:lnTo>
                  <a:lnTo>
                    <a:pt x="310527" y="2959100"/>
                  </a:lnTo>
                  <a:lnTo>
                    <a:pt x="299618" y="3022600"/>
                  </a:lnTo>
                  <a:lnTo>
                    <a:pt x="296506" y="3073400"/>
                  </a:lnTo>
                  <a:lnTo>
                    <a:pt x="294843" y="3124200"/>
                  </a:lnTo>
                  <a:lnTo>
                    <a:pt x="294767" y="3136900"/>
                  </a:lnTo>
                  <a:lnTo>
                    <a:pt x="294678" y="3149600"/>
                  </a:lnTo>
                  <a:lnTo>
                    <a:pt x="294601" y="3162300"/>
                  </a:lnTo>
                  <a:lnTo>
                    <a:pt x="294525" y="3175000"/>
                  </a:lnTo>
                  <a:lnTo>
                    <a:pt x="295452" y="3238500"/>
                  </a:lnTo>
                  <a:lnTo>
                    <a:pt x="297535" y="3302000"/>
                  </a:lnTo>
                  <a:lnTo>
                    <a:pt x="300672" y="3365500"/>
                  </a:lnTo>
                  <a:lnTo>
                    <a:pt x="305358" y="3365500"/>
                  </a:lnTo>
                  <a:lnTo>
                    <a:pt x="308241" y="3378200"/>
                  </a:lnTo>
                  <a:lnTo>
                    <a:pt x="311315" y="3403600"/>
                  </a:lnTo>
                  <a:lnTo>
                    <a:pt x="302590" y="3403600"/>
                  </a:lnTo>
                  <a:lnTo>
                    <a:pt x="304546" y="3441700"/>
                  </a:lnTo>
                  <a:lnTo>
                    <a:pt x="306616" y="3467100"/>
                  </a:lnTo>
                  <a:lnTo>
                    <a:pt x="20535" y="3467100"/>
                  </a:lnTo>
                  <a:lnTo>
                    <a:pt x="20535" y="3390900"/>
                  </a:lnTo>
                  <a:lnTo>
                    <a:pt x="301828" y="3390900"/>
                  </a:lnTo>
                  <a:lnTo>
                    <a:pt x="301472" y="3378200"/>
                  </a:lnTo>
                  <a:lnTo>
                    <a:pt x="301078" y="3378200"/>
                  </a:lnTo>
                  <a:lnTo>
                    <a:pt x="300799" y="3368002"/>
                  </a:lnTo>
                  <a:lnTo>
                    <a:pt x="300672" y="3365500"/>
                  </a:lnTo>
                  <a:lnTo>
                    <a:pt x="4533" y="3365500"/>
                  </a:lnTo>
                  <a:lnTo>
                    <a:pt x="0" y="3378200"/>
                  </a:lnTo>
                  <a:lnTo>
                    <a:pt x="0" y="3492500"/>
                  </a:lnTo>
                  <a:lnTo>
                    <a:pt x="154139" y="3492500"/>
                  </a:lnTo>
                  <a:lnTo>
                    <a:pt x="154139" y="6121400"/>
                  </a:lnTo>
                  <a:lnTo>
                    <a:pt x="174688" y="6121400"/>
                  </a:lnTo>
                  <a:lnTo>
                    <a:pt x="174688" y="3492500"/>
                  </a:lnTo>
                  <a:lnTo>
                    <a:pt x="308089" y="3492500"/>
                  </a:lnTo>
                  <a:lnTo>
                    <a:pt x="311823" y="3543300"/>
                  </a:lnTo>
                  <a:lnTo>
                    <a:pt x="315925" y="3606800"/>
                  </a:lnTo>
                  <a:lnTo>
                    <a:pt x="320357" y="3657600"/>
                  </a:lnTo>
                  <a:lnTo>
                    <a:pt x="325094" y="3708400"/>
                  </a:lnTo>
                  <a:lnTo>
                    <a:pt x="330098" y="3771900"/>
                  </a:lnTo>
                  <a:lnTo>
                    <a:pt x="335356" y="3822700"/>
                  </a:lnTo>
                  <a:lnTo>
                    <a:pt x="340817" y="3886200"/>
                  </a:lnTo>
                  <a:lnTo>
                    <a:pt x="346468" y="3937000"/>
                  </a:lnTo>
                  <a:lnTo>
                    <a:pt x="352272" y="4000500"/>
                  </a:lnTo>
                  <a:lnTo>
                    <a:pt x="358203" y="4051300"/>
                  </a:lnTo>
                  <a:lnTo>
                    <a:pt x="364223" y="4114800"/>
                  </a:lnTo>
                  <a:lnTo>
                    <a:pt x="370306" y="4165600"/>
                  </a:lnTo>
                  <a:lnTo>
                    <a:pt x="376428" y="4229100"/>
                  </a:lnTo>
                  <a:lnTo>
                    <a:pt x="388658" y="4330700"/>
                  </a:lnTo>
                  <a:lnTo>
                    <a:pt x="394716" y="4381500"/>
                  </a:lnTo>
                  <a:lnTo>
                    <a:pt x="400685" y="4432300"/>
                  </a:lnTo>
                  <a:lnTo>
                    <a:pt x="406539" y="4483100"/>
                  </a:lnTo>
                  <a:lnTo>
                    <a:pt x="412254" y="4533900"/>
                  </a:lnTo>
                  <a:lnTo>
                    <a:pt x="417791" y="4572000"/>
                  </a:lnTo>
                  <a:lnTo>
                    <a:pt x="423138" y="4622800"/>
                  </a:lnTo>
                  <a:lnTo>
                    <a:pt x="428244" y="4660900"/>
                  </a:lnTo>
                  <a:lnTo>
                    <a:pt x="433095" y="4699000"/>
                  </a:lnTo>
                  <a:lnTo>
                    <a:pt x="437654" y="4737100"/>
                  </a:lnTo>
                  <a:lnTo>
                    <a:pt x="453428" y="4813300"/>
                  </a:lnTo>
                  <a:lnTo>
                    <a:pt x="465493" y="4864100"/>
                  </a:lnTo>
                  <a:lnTo>
                    <a:pt x="478205" y="4914900"/>
                  </a:lnTo>
                  <a:lnTo>
                    <a:pt x="491718" y="4965700"/>
                  </a:lnTo>
                  <a:lnTo>
                    <a:pt x="506133" y="5016500"/>
                  </a:lnTo>
                  <a:lnTo>
                    <a:pt x="521589" y="5067300"/>
                  </a:lnTo>
                  <a:lnTo>
                    <a:pt x="543318" y="5118100"/>
                  </a:lnTo>
                  <a:lnTo>
                    <a:pt x="605396" y="5168900"/>
                  </a:lnTo>
                  <a:lnTo>
                    <a:pt x="644093" y="5194300"/>
                  </a:lnTo>
                  <a:lnTo>
                    <a:pt x="632460" y="5232400"/>
                  </a:lnTo>
                  <a:lnTo>
                    <a:pt x="621055" y="5283200"/>
                  </a:lnTo>
                  <a:lnTo>
                    <a:pt x="609854" y="5321300"/>
                  </a:lnTo>
                  <a:lnTo>
                    <a:pt x="598881" y="5372100"/>
                  </a:lnTo>
                  <a:lnTo>
                    <a:pt x="588111" y="5422900"/>
                  </a:lnTo>
                  <a:lnTo>
                    <a:pt x="577557" y="5473700"/>
                  </a:lnTo>
                  <a:lnTo>
                    <a:pt x="567220" y="5511800"/>
                  </a:lnTo>
                  <a:lnTo>
                    <a:pt x="557085" y="5562600"/>
                  </a:lnTo>
                  <a:lnTo>
                    <a:pt x="547166" y="5613400"/>
                  </a:lnTo>
                  <a:lnTo>
                    <a:pt x="537451" y="5664200"/>
                  </a:lnTo>
                  <a:lnTo>
                    <a:pt x="527939" y="5715000"/>
                  </a:lnTo>
                  <a:lnTo>
                    <a:pt x="518629" y="5765800"/>
                  </a:lnTo>
                  <a:lnTo>
                    <a:pt x="509536" y="5816600"/>
                  </a:lnTo>
                  <a:lnTo>
                    <a:pt x="500634" y="5867400"/>
                  </a:lnTo>
                  <a:lnTo>
                    <a:pt x="491934" y="5918200"/>
                  </a:lnTo>
                  <a:lnTo>
                    <a:pt x="483438" y="5969000"/>
                  </a:lnTo>
                  <a:lnTo>
                    <a:pt x="475145" y="6019800"/>
                  </a:lnTo>
                  <a:lnTo>
                    <a:pt x="467042" y="6070600"/>
                  </a:lnTo>
                  <a:lnTo>
                    <a:pt x="459143" y="6134100"/>
                  </a:lnTo>
                  <a:lnTo>
                    <a:pt x="451434" y="6184900"/>
                  </a:lnTo>
                  <a:lnTo>
                    <a:pt x="443915" y="6235700"/>
                  </a:lnTo>
                  <a:lnTo>
                    <a:pt x="436587" y="6286500"/>
                  </a:lnTo>
                  <a:lnTo>
                    <a:pt x="429450" y="6350000"/>
                  </a:lnTo>
                  <a:lnTo>
                    <a:pt x="422503" y="6400800"/>
                  </a:lnTo>
                  <a:lnTo>
                    <a:pt x="415759" y="6464300"/>
                  </a:lnTo>
                  <a:lnTo>
                    <a:pt x="533755" y="6464300"/>
                  </a:lnTo>
                  <a:lnTo>
                    <a:pt x="538378" y="6451600"/>
                  </a:lnTo>
                  <a:lnTo>
                    <a:pt x="552259" y="6413500"/>
                  </a:lnTo>
                  <a:lnTo>
                    <a:pt x="568325" y="6375400"/>
                  </a:lnTo>
                  <a:lnTo>
                    <a:pt x="584390" y="6324600"/>
                  </a:lnTo>
                  <a:lnTo>
                    <a:pt x="600468" y="6286500"/>
                  </a:lnTo>
                  <a:lnTo>
                    <a:pt x="632587" y="6184900"/>
                  </a:lnTo>
                  <a:lnTo>
                    <a:pt x="648627" y="6146800"/>
                  </a:lnTo>
                  <a:lnTo>
                    <a:pt x="696658" y="5994400"/>
                  </a:lnTo>
                  <a:lnTo>
                    <a:pt x="712622" y="5956300"/>
                  </a:lnTo>
                  <a:lnTo>
                    <a:pt x="760349" y="5803900"/>
                  </a:lnTo>
                  <a:lnTo>
                    <a:pt x="791997" y="5702300"/>
                  </a:lnTo>
                  <a:lnTo>
                    <a:pt x="823480" y="5613400"/>
                  </a:lnTo>
                  <a:lnTo>
                    <a:pt x="854773" y="5511800"/>
                  </a:lnTo>
                  <a:lnTo>
                    <a:pt x="870750" y="5461000"/>
                  </a:lnTo>
                  <a:lnTo>
                    <a:pt x="886625" y="5410200"/>
                  </a:lnTo>
                  <a:lnTo>
                    <a:pt x="902398" y="5359400"/>
                  </a:lnTo>
                  <a:lnTo>
                    <a:pt x="918070" y="5321300"/>
                  </a:lnTo>
                  <a:lnTo>
                    <a:pt x="933640" y="5270500"/>
                  </a:lnTo>
                  <a:lnTo>
                    <a:pt x="949109" y="5219700"/>
                  </a:lnTo>
                  <a:lnTo>
                    <a:pt x="997686" y="5219700"/>
                  </a:lnTo>
                  <a:lnTo>
                    <a:pt x="1046378" y="5232400"/>
                  </a:lnTo>
                  <a:lnTo>
                    <a:pt x="1389138" y="5232400"/>
                  </a:lnTo>
                  <a:lnTo>
                    <a:pt x="1377988" y="5283200"/>
                  </a:lnTo>
                  <a:lnTo>
                    <a:pt x="1367091" y="5321300"/>
                  </a:lnTo>
                  <a:lnTo>
                    <a:pt x="1356423" y="5372100"/>
                  </a:lnTo>
                  <a:lnTo>
                    <a:pt x="1346009" y="5410200"/>
                  </a:lnTo>
                  <a:lnTo>
                    <a:pt x="1335824" y="5461000"/>
                  </a:lnTo>
                  <a:lnTo>
                    <a:pt x="1325880" y="5511800"/>
                  </a:lnTo>
                  <a:lnTo>
                    <a:pt x="1316177" y="5562600"/>
                  </a:lnTo>
                  <a:lnTo>
                    <a:pt x="1306715" y="5600700"/>
                  </a:lnTo>
                  <a:lnTo>
                    <a:pt x="1297482" y="5651500"/>
                  </a:lnTo>
                  <a:lnTo>
                    <a:pt x="1288491" y="5702300"/>
                  </a:lnTo>
                  <a:lnTo>
                    <a:pt x="1279728" y="5753100"/>
                  </a:lnTo>
                  <a:lnTo>
                    <a:pt x="1271193" y="5803900"/>
                  </a:lnTo>
                  <a:lnTo>
                    <a:pt x="1262900" y="5854700"/>
                  </a:lnTo>
                  <a:lnTo>
                    <a:pt x="1254836" y="5905500"/>
                  </a:lnTo>
                  <a:lnTo>
                    <a:pt x="1247000" y="5956300"/>
                  </a:lnTo>
                  <a:lnTo>
                    <a:pt x="1239405" y="6007100"/>
                  </a:lnTo>
                  <a:lnTo>
                    <a:pt x="1232027" y="6057900"/>
                  </a:lnTo>
                  <a:lnTo>
                    <a:pt x="1224876" y="6108700"/>
                  </a:lnTo>
                  <a:lnTo>
                    <a:pt x="1223264" y="6121400"/>
                  </a:lnTo>
                  <a:lnTo>
                    <a:pt x="1342529" y="6121400"/>
                  </a:lnTo>
                  <a:lnTo>
                    <a:pt x="1345222" y="6108700"/>
                  </a:lnTo>
                  <a:lnTo>
                    <a:pt x="1351216" y="6096000"/>
                  </a:lnTo>
                  <a:lnTo>
                    <a:pt x="1381188" y="6032500"/>
                  </a:lnTo>
                  <a:lnTo>
                    <a:pt x="1417154" y="5930900"/>
                  </a:lnTo>
                  <a:lnTo>
                    <a:pt x="1435125" y="5892800"/>
                  </a:lnTo>
                  <a:lnTo>
                    <a:pt x="1453095" y="5842000"/>
                  </a:lnTo>
                  <a:lnTo>
                    <a:pt x="1471041" y="5803900"/>
                  </a:lnTo>
                  <a:lnTo>
                    <a:pt x="1506867" y="5702300"/>
                  </a:lnTo>
                  <a:lnTo>
                    <a:pt x="1524749" y="5664200"/>
                  </a:lnTo>
                  <a:lnTo>
                    <a:pt x="1578152" y="5511800"/>
                  </a:lnTo>
                  <a:lnTo>
                    <a:pt x="1595869" y="5473700"/>
                  </a:lnTo>
                  <a:lnTo>
                    <a:pt x="1631149" y="5372100"/>
                  </a:lnTo>
                  <a:lnTo>
                    <a:pt x="1666189" y="5283200"/>
                  </a:lnTo>
                  <a:lnTo>
                    <a:pt x="1675638" y="5257800"/>
                  </a:lnTo>
                  <a:lnTo>
                    <a:pt x="1680298" y="5245100"/>
                  </a:lnTo>
                  <a:lnTo>
                    <a:pt x="1684921" y="5232400"/>
                  </a:lnTo>
                  <a:lnTo>
                    <a:pt x="1701050" y="5219700"/>
                  </a:lnTo>
                  <a:lnTo>
                    <a:pt x="1749501" y="5219700"/>
                  </a:lnTo>
                  <a:lnTo>
                    <a:pt x="1731708" y="5270500"/>
                  </a:lnTo>
                  <a:lnTo>
                    <a:pt x="1713153" y="5321300"/>
                  </a:lnTo>
                  <a:lnTo>
                    <a:pt x="1694103" y="5372100"/>
                  </a:lnTo>
                  <a:lnTo>
                    <a:pt x="1674876" y="5422900"/>
                  </a:lnTo>
                  <a:lnTo>
                    <a:pt x="1655749" y="5473700"/>
                  </a:lnTo>
                  <a:lnTo>
                    <a:pt x="1639341" y="5511800"/>
                  </a:lnTo>
                  <a:lnTo>
                    <a:pt x="1623568" y="5549900"/>
                  </a:lnTo>
                  <a:lnTo>
                    <a:pt x="1608670" y="5588000"/>
                  </a:lnTo>
                  <a:lnTo>
                    <a:pt x="1594929" y="5626100"/>
                  </a:lnTo>
                  <a:lnTo>
                    <a:pt x="1578737" y="5676900"/>
                  </a:lnTo>
                  <a:lnTo>
                    <a:pt x="1565503" y="5740400"/>
                  </a:lnTo>
                  <a:lnTo>
                    <a:pt x="1555597" y="5803900"/>
                  </a:lnTo>
                  <a:lnTo>
                    <a:pt x="1549400" y="5854700"/>
                  </a:lnTo>
                  <a:lnTo>
                    <a:pt x="1547253" y="5892800"/>
                  </a:lnTo>
                  <a:lnTo>
                    <a:pt x="1548218" y="5943600"/>
                  </a:lnTo>
                  <a:lnTo>
                    <a:pt x="1550924" y="5994400"/>
                  </a:lnTo>
                  <a:lnTo>
                    <a:pt x="1555013" y="6032500"/>
                  </a:lnTo>
                  <a:lnTo>
                    <a:pt x="1560169" y="6057900"/>
                  </a:lnTo>
                  <a:lnTo>
                    <a:pt x="2351074" y="6057900"/>
                  </a:lnTo>
                  <a:lnTo>
                    <a:pt x="2353335" y="6070600"/>
                  </a:lnTo>
                  <a:lnTo>
                    <a:pt x="2355812" y="6070600"/>
                  </a:lnTo>
                  <a:lnTo>
                    <a:pt x="2358072" y="6083300"/>
                  </a:lnTo>
                  <a:lnTo>
                    <a:pt x="1565554" y="6083300"/>
                  </a:lnTo>
                  <a:lnTo>
                    <a:pt x="1573326" y="6096000"/>
                  </a:lnTo>
                  <a:lnTo>
                    <a:pt x="1581302" y="6121400"/>
                  </a:lnTo>
                  <a:lnTo>
                    <a:pt x="1588935" y="6121400"/>
                  </a:lnTo>
                  <a:lnTo>
                    <a:pt x="1595691" y="6134100"/>
                  </a:lnTo>
                  <a:lnTo>
                    <a:pt x="2140724" y="6134100"/>
                  </a:lnTo>
                  <a:lnTo>
                    <a:pt x="2235898" y="6121400"/>
                  </a:lnTo>
                  <a:lnTo>
                    <a:pt x="2373249" y="6121400"/>
                  </a:lnTo>
                  <a:lnTo>
                    <a:pt x="2457348" y="6375400"/>
                  </a:lnTo>
                  <a:lnTo>
                    <a:pt x="2474163" y="6413500"/>
                  </a:lnTo>
                  <a:lnTo>
                    <a:pt x="2491003" y="6464300"/>
                  </a:lnTo>
                  <a:lnTo>
                    <a:pt x="2611437" y="6464300"/>
                  </a:lnTo>
                  <a:lnTo>
                    <a:pt x="2609964" y="6451600"/>
                  </a:lnTo>
                  <a:lnTo>
                    <a:pt x="2605557" y="6413500"/>
                  </a:lnTo>
                  <a:lnTo>
                    <a:pt x="2599512" y="6362700"/>
                  </a:lnTo>
                  <a:lnTo>
                    <a:pt x="2593327" y="6311900"/>
                  </a:lnTo>
                  <a:lnTo>
                    <a:pt x="2589695" y="6282728"/>
                  </a:lnTo>
                  <a:lnTo>
                    <a:pt x="2589695" y="6451600"/>
                  </a:lnTo>
                  <a:lnTo>
                    <a:pt x="2507894" y="6451600"/>
                  </a:lnTo>
                  <a:lnTo>
                    <a:pt x="2491968" y="6400800"/>
                  </a:lnTo>
                  <a:lnTo>
                    <a:pt x="2476042" y="6362700"/>
                  </a:lnTo>
                  <a:lnTo>
                    <a:pt x="2460117" y="6311900"/>
                  </a:lnTo>
                  <a:lnTo>
                    <a:pt x="2444191" y="6273800"/>
                  </a:lnTo>
                  <a:lnTo>
                    <a:pt x="2412352" y="6172200"/>
                  </a:lnTo>
                  <a:lnTo>
                    <a:pt x="2396439" y="6134100"/>
                  </a:lnTo>
                  <a:lnTo>
                    <a:pt x="2352776" y="5994400"/>
                  </a:lnTo>
                  <a:lnTo>
                    <a:pt x="2348814" y="5981700"/>
                  </a:lnTo>
                  <a:lnTo>
                    <a:pt x="2338260" y="5956300"/>
                  </a:lnTo>
                  <a:lnTo>
                    <a:pt x="2332977" y="5943600"/>
                  </a:lnTo>
                  <a:lnTo>
                    <a:pt x="2329027" y="5930900"/>
                  </a:lnTo>
                  <a:lnTo>
                    <a:pt x="2290788" y="5807773"/>
                  </a:lnTo>
                  <a:lnTo>
                    <a:pt x="2290788" y="5905500"/>
                  </a:lnTo>
                  <a:lnTo>
                    <a:pt x="2286292" y="5930900"/>
                  </a:lnTo>
                  <a:lnTo>
                    <a:pt x="1982774" y="5930900"/>
                  </a:lnTo>
                  <a:lnTo>
                    <a:pt x="1963559" y="5905500"/>
                  </a:lnTo>
                  <a:lnTo>
                    <a:pt x="1948014" y="5892800"/>
                  </a:lnTo>
                  <a:lnTo>
                    <a:pt x="1936242" y="5867400"/>
                  </a:lnTo>
                  <a:lnTo>
                    <a:pt x="1924050" y="5842000"/>
                  </a:lnTo>
                  <a:lnTo>
                    <a:pt x="1911223" y="5829300"/>
                  </a:lnTo>
                  <a:lnTo>
                    <a:pt x="1896529" y="5803900"/>
                  </a:lnTo>
                  <a:lnTo>
                    <a:pt x="1878761" y="5791200"/>
                  </a:lnTo>
                  <a:lnTo>
                    <a:pt x="1841449" y="5765800"/>
                  </a:lnTo>
                  <a:lnTo>
                    <a:pt x="1824837" y="5755640"/>
                  </a:lnTo>
                  <a:lnTo>
                    <a:pt x="1824837" y="5969000"/>
                  </a:lnTo>
                  <a:lnTo>
                    <a:pt x="1820278" y="5981700"/>
                  </a:lnTo>
                  <a:lnTo>
                    <a:pt x="1817865" y="5981700"/>
                  </a:lnTo>
                  <a:lnTo>
                    <a:pt x="1815160" y="5994400"/>
                  </a:lnTo>
                  <a:lnTo>
                    <a:pt x="1786953" y="5981700"/>
                  </a:lnTo>
                  <a:lnTo>
                    <a:pt x="1792998" y="5969000"/>
                  </a:lnTo>
                  <a:lnTo>
                    <a:pt x="1801215" y="5956300"/>
                  </a:lnTo>
                  <a:lnTo>
                    <a:pt x="1811782" y="5956300"/>
                  </a:lnTo>
                  <a:lnTo>
                    <a:pt x="1824837" y="5969000"/>
                  </a:lnTo>
                  <a:lnTo>
                    <a:pt x="1824837" y="5755640"/>
                  </a:lnTo>
                  <a:lnTo>
                    <a:pt x="1820214" y="5752820"/>
                  </a:lnTo>
                  <a:lnTo>
                    <a:pt x="1820214" y="5918200"/>
                  </a:lnTo>
                  <a:lnTo>
                    <a:pt x="1818386" y="5918200"/>
                  </a:lnTo>
                  <a:lnTo>
                    <a:pt x="1816442" y="5930900"/>
                  </a:lnTo>
                  <a:lnTo>
                    <a:pt x="1814614" y="5930900"/>
                  </a:lnTo>
                  <a:lnTo>
                    <a:pt x="1798027" y="5918200"/>
                  </a:lnTo>
                  <a:lnTo>
                    <a:pt x="1777809" y="5905500"/>
                  </a:lnTo>
                  <a:lnTo>
                    <a:pt x="1795513" y="5892800"/>
                  </a:lnTo>
                  <a:lnTo>
                    <a:pt x="1807006" y="5905500"/>
                  </a:lnTo>
                  <a:lnTo>
                    <a:pt x="1814499" y="5905500"/>
                  </a:lnTo>
                  <a:lnTo>
                    <a:pt x="1820214" y="5918200"/>
                  </a:lnTo>
                  <a:lnTo>
                    <a:pt x="1820214" y="5752820"/>
                  </a:lnTo>
                  <a:lnTo>
                    <a:pt x="1799932" y="5740400"/>
                  </a:lnTo>
                  <a:lnTo>
                    <a:pt x="1756270" y="5740400"/>
                  </a:lnTo>
                  <a:lnTo>
                    <a:pt x="1712468" y="5727700"/>
                  </a:lnTo>
                  <a:lnTo>
                    <a:pt x="1651673" y="5727700"/>
                  </a:lnTo>
                  <a:lnTo>
                    <a:pt x="1621243" y="5715000"/>
                  </a:lnTo>
                  <a:lnTo>
                    <a:pt x="1590624" y="5715000"/>
                  </a:lnTo>
                  <a:lnTo>
                    <a:pt x="1595805" y="5689600"/>
                  </a:lnTo>
                  <a:lnTo>
                    <a:pt x="1601457" y="5664200"/>
                  </a:lnTo>
                  <a:lnTo>
                    <a:pt x="1607540" y="5651500"/>
                  </a:lnTo>
                  <a:lnTo>
                    <a:pt x="1613979" y="5626100"/>
                  </a:lnTo>
                  <a:lnTo>
                    <a:pt x="1627720" y="5588000"/>
                  </a:lnTo>
                  <a:lnTo>
                    <a:pt x="1642618" y="5549900"/>
                  </a:lnTo>
                  <a:lnTo>
                    <a:pt x="1658391" y="5511800"/>
                  </a:lnTo>
                  <a:lnTo>
                    <a:pt x="1674799" y="5473700"/>
                  </a:lnTo>
                  <a:lnTo>
                    <a:pt x="1694599" y="5422900"/>
                  </a:lnTo>
                  <a:lnTo>
                    <a:pt x="1714500" y="5372100"/>
                  </a:lnTo>
                  <a:lnTo>
                    <a:pt x="1734159" y="5321300"/>
                  </a:lnTo>
                  <a:lnTo>
                    <a:pt x="1753260" y="5270500"/>
                  </a:lnTo>
                  <a:lnTo>
                    <a:pt x="1771459" y="5219700"/>
                  </a:lnTo>
                  <a:lnTo>
                    <a:pt x="1970011" y="5219700"/>
                  </a:lnTo>
                  <a:lnTo>
                    <a:pt x="2004796" y="5207000"/>
                  </a:lnTo>
                  <a:lnTo>
                    <a:pt x="2074557" y="5207000"/>
                  </a:lnTo>
                  <a:lnTo>
                    <a:pt x="2090635" y="5257800"/>
                  </a:lnTo>
                  <a:lnTo>
                    <a:pt x="2106790" y="5308600"/>
                  </a:lnTo>
                  <a:lnTo>
                    <a:pt x="2123033" y="5359400"/>
                  </a:lnTo>
                  <a:lnTo>
                    <a:pt x="2139378" y="5410200"/>
                  </a:lnTo>
                  <a:lnTo>
                    <a:pt x="2155825" y="5461000"/>
                  </a:lnTo>
                  <a:lnTo>
                    <a:pt x="2172398" y="5511800"/>
                  </a:lnTo>
                  <a:lnTo>
                    <a:pt x="2184476" y="5549900"/>
                  </a:lnTo>
                  <a:lnTo>
                    <a:pt x="2190559" y="5562600"/>
                  </a:lnTo>
                  <a:lnTo>
                    <a:pt x="2196719" y="5588000"/>
                  </a:lnTo>
                  <a:lnTo>
                    <a:pt x="2186000" y="5613400"/>
                  </a:lnTo>
                  <a:lnTo>
                    <a:pt x="2175827" y="5626100"/>
                  </a:lnTo>
                  <a:lnTo>
                    <a:pt x="2166289" y="5651500"/>
                  </a:lnTo>
                  <a:lnTo>
                    <a:pt x="2157438" y="5676900"/>
                  </a:lnTo>
                  <a:lnTo>
                    <a:pt x="2161743" y="5689600"/>
                  </a:lnTo>
                  <a:lnTo>
                    <a:pt x="2168118" y="5689600"/>
                  </a:lnTo>
                  <a:lnTo>
                    <a:pt x="2184628" y="5702300"/>
                  </a:lnTo>
                  <a:lnTo>
                    <a:pt x="2208733" y="5715000"/>
                  </a:lnTo>
                  <a:lnTo>
                    <a:pt x="2237943" y="5727700"/>
                  </a:lnTo>
                  <a:lnTo>
                    <a:pt x="2241283" y="5740400"/>
                  </a:lnTo>
                  <a:lnTo>
                    <a:pt x="2247201" y="5740400"/>
                  </a:lnTo>
                  <a:lnTo>
                    <a:pt x="2256955" y="5778500"/>
                  </a:lnTo>
                  <a:lnTo>
                    <a:pt x="2286063" y="5867400"/>
                  </a:lnTo>
                  <a:lnTo>
                    <a:pt x="2289530" y="5892800"/>
                  </a:lnTo>
                  <a:lnTo>
                    <a:pt x="2290788" y="5905500"/>
                  </a:lnTo>
                  <a:lnTo>
                    <a:pt x="2290788" y="5807773"/>
                  </a:lnTo>
                  <a:lnTo>
                    <a:pt x="2285644" y="5791200"/>
                  </a:lnTo>
                  <a:lnTo>
                    <a:pt x="2269921" y="5753100"/>
                  </a:lnTo>
                  <a:lnTo>
                    <a:pt x="2254250" y="5702300"/>
                  </a:lnTo>
                  <a:lnTo>
                    <a:pt x="2234285" y="5637339"/>
                  </a:lnTo>
                  <a:lnTo>
                    <a:pt x="2234285" y="5702300"/>
                  </a:lnTo>
                  <a:lnTo>
                    <a:pt x="2217140" y="5689600"/>
                  </a:lnTo>
                  <a:lnTo>
                    <a:pt x="2202015" y="5689600"/>
                  </a:lnTo>
                  <a:lnTo>
                    <a:pt x="2189403" y="5676900"/>
                  </a:lnTo>
                  <a:lnTo>
                    <a:pt x="2179828" y="5664200"/>
                  </a:lnTo>
                  <a:lnTo>
                    <a:pt x="2185860" y="5651500"/>
                  </a:lnTo>
                  <a:lnTo>
                    <a:pt x="2192159" y="5638800"/>
                  </a:lnTo>
                  <a:lnTo>
                    <a:pt x="2198725" y="5626100"/>
                  </a:lnTo>
                  <a:lnTo>
                    <a:pt x="2205545" y="5613400"/>
                  </a:lnTo>
                  <a:lnTo>
                    <a:pt x="2219833" y="5664200"/>
                  </a:lnTo>
                  <a:lnTo>
                    <a:pt x="2227046" y="5676900"/>
                  </a:lnTo>
                  <a:lnTo>
                    <a:pt x="2234285" y="5702300"/>
                  </a:lnTo>
                  <a:lnTo>
                    <a:pt x="2234285" y="5637339"/>
                  </a:lnTo>
                  <a:lnTo>
                    <a:pt x="2226932" y="5613400"/>
                  </a:lnTo>
                  <a:lnTo>
                    <a:pt x="2223020" y="5600700"/>
                  </a:lnTo>
                  <a:lnTo>
                    <a:pt x="2191982" y="5511800"/>
                  </a:lnTo>
                  <a:lnTo>
                    <a:pt x="2175700" y="5461000"/>
                  </a:lnTo>
                  <a:lnTo>
                    <a:pt x="2159533" y="5410200"/>
                  </a:lnTo>
                  <a:lnTo>
                    <a:pt x="2143493" y="5359400"/>
                  </a:lnTo>
                  <a:lnTo>
                    <a:pt x="2127567" y="5308600"/>
                  </a:lnTo>
                  <a:lnTo>
                    <a:pt x="2111730" y="5257800"/>
                  </a:lnTo>
                  <a:lnTo>
                    <a:pt x="2095969" y="5207000"/>
                  </a:lnTo>
                  <a:lnTo>
                    <a:pt x="2364854" y="5207000"/>
                  </a:lnTo>
                  <a:lnTo>
                    <a:pt x="2376259" y="5245100"/>
                  </a:lnTo>
                  <a:lnTo>
                    <a:pt x="2387447" y="5295900"/>
                  </a:lnTo>
                  <a:lnTo>
                    <a:pt x="2398433" y="5334000"/>
                  </a:lnTo>
                  <a:lnTo>
                    <a:pt x="2409215" y="5384800"/>
                  </a:lnTo>
                  <a:lnTo>
                    <a:pt x="2419794" y="5435600"/>
                  </a:lnTo>
                  <a:lnTo>
                    <a:pt x="2430157" y="5473700"/>
                  </a:lnTo>
                  <a:lnTo>
                    <a:pt x="2440330" y="5524500"/>
                  </a:lnTo>
                  <a:lnTo>
                    <a:pt x="2450287" y="5575300"/>
                  </a:lnTo>
                  <a:lnTo>
                    <a:pt x="2460053" y="5626100"/>
                  </a:lnTo>
                  <a:lnTo>
                    <a:pt x="2469616" y="5664200"/>
                  </a:lnTo>
                  <a:lnTo>
                    <a:pt x="2478976" y="5715000"/>
                  </a:lnTo>
                  <a:lnTo>
                    <a:pt x="2488146" y="5765800"/>
                  </a:lnTo>
                  <a:lnTo>
                    <a:pt x="2497112" y="5816600"/>
                  </a:lnTo>
                  <a:lnTo>
                    <a:pt x="2505887" y="5867400"/>
                  </a:lnTo>
                  <a:lnTo>
                    <a:pt x="2514460" y="5918200"/>
                  </a:lnTo>
                  <a:lnTo>
                    <a:pt x="2522842" y="5969000"/>
                  </a:lnTo>
                  <a:lnTo>
                    <a:pt x="2531033" y="6019800"/>
                  </a:lnTo>
                  <a:lnTo>
                    <a:pt x="2539022" y="6070600"/>
                  </a:lnTo>
                  <a:lnTo>
                    <a:pt x="2546832" y="6121400"/>
                  </a:lnTo>
                  <a:lnTo>
                    <a:pt x="2554440" y="6172200"/>
                  </a:lnTo>
                  <a:lnTo>
                    <a:pt x="2561869" y="6235700"/>
                  </a:lnTo>
                  <a:lnTo>
                    <a:pt x="2569108" y="6286500"/>
                  </a:lnTo>
                  <a:lnTo>
                    <a:pt x="2576157" y="6337300"/>
                  </a:lnTo>
                  <a:lnTo>
                    <a:pt x="2583015" y="6400800"/>
                  </a:lnTo>
                  <a:lnTo>
                    <a:pt x="2589695" y="6451600"/>
                  </a:lnTo>
                  <a:lnTo>
                    <a:pt x="2589695" y="6282728"/>
                  </a:lnTo>
                  <a:lnTo>
                    <a:pt x="2587002" y="6261100"/>
                  </a:lnTo>
                  <a:lnTo>
                    <a:pt x="2580563" y="6223000"/>
                  </a:lnTo>
                  <a:lnTo>
                    <a:pt x="2573998" y="6172200"/>
                  </a:lnTo>
                  <a:lnTo>
                    <a:pt x="2567317" y="6121400"/>
                  </a:lnTo>
                  <a:lnTo>
                    <a:pt x="3539756" y="6121400"/>
                  </a:lnTo>
                  <a:lnTo>
                    <a:pt x="3556355" y="6108700"/>
                  </a:lnTo>
                  <a:lnTo>
                    <a:pt x="3568496" y="6096000"/>
                  </a:lnTo>
                  <a:lnTo>
                    <a:pt x="3571316" y="6083300"/>
                  </a:lnTo>
                  <a:lnTo>
                    <a:pt x="3389211" y="6083300"/>
                  </a:lnTo>
                  <a:lnTo>
                    <a:pt x="3388144" y="6070600"/>
                  </a:lnTo>
                  <a:lnTo>
                    <a:pt x="3387280" y="6070600"/>
                  </a:lnTo>
                  <a:lnTo>
                    <a:pt x="3386315" y="6057900"/>
                  </a:lnTo>
                  <a:lnTo>
                    <a:pt x="3574135" y="6057900"/>
                  </a:lnTo>
                  <a:lnTo>
                    <a:pt x="3568763" y="6045200"/>
                  </a:lnTo>
                  <a:lnTo>
                    <a:pt x="3555746" y="6007100"/>
                  </a:lnTo>
                  <a:lnTo>
                    <a:pt x="3533902" y="5981700"/>
                  </a:lnTo>
                  <a:lnTo>
                    <a:pt x="3502075" y="5943600"/>
                  </a:lnTo>
                  <a:lnTo>
                    <a:pt x="3459073" y="5905500"/>
                  </a:lnTo>
                  <a:lnTo>
                    <a:pt x="3403752" y="5854700"/>
                  </a:lnTo>
                  <a:lnTo>
                    <a:pt x="3392487" y="5842000"/>
                  </a:lnTo>
                  <a:lnTo>
                    <a:pt x="3379559" y="5842000"/>
                  </a:lnTo>
                  <a:lnTo>
                    <a:pt x="3371240" y="5834646"/>
                  </a:lnTo>
                  <a:lnTo>
                    <a:pt x="3371240" y="6096000"/>
                  </a:lnTo>
                  <a:lnTo>
                    <a:pt x="3289325" y="6096000"/>
                  </a:lnTo>
                  <a:lnTo>
                    <a:pt x="3283381" y="6083300"/>
                  </a:lnTo>
                  <a:lnTo>
                    <a:pt x="3258655" y="6030468"/>
                  </a:lnTo>
                  <a:lnTo>
                    <a:pt x="3258655" y="6083300"/>
                  </a:lnTo>
                  <a:lnTo>
                    <a:pt x="2560853" y="6083300"/>
                  </a:lnTo>
                  <a:lnTo>
                    <a:pt x="2559888" y="6070600"/>
                  </a:lnTo>
                  <a:lnTo>
                    <a:pt x="2558808" y="6070600"/>
                  </a:lnTo>
                  <a:lnTo>
                    <a:pt x="2557729" y="6057900"/>
                  </a:lnTo>
                  <a:lnTo>
                    <a:pt x="2822511" y="6057900"/>
                  </a:lnTo>
                  <a:lnTo>
                    <a:pt x="2838208" y="6019800"/>
                  </a:lnTo>
                  <a:lnTo>
                    <a:pt x="2843187" y="6007100"/>
                  </a:lnTo>
                  <a:lnTo>
                    <a:pt x="2865132" y="6045200"/>
                  </a:lnTo>
                  <a:lnTo>
                    <a:pt x="2835224" y="6045200"/>
                  </a:lnTo>
                  <a:lnTo>
                    <a:pt x="2822511" y="6057900"/>
                  </a:lnTo>
                  <a:lnTo>
                    <a:pt x="3250260" y="6057900"/>
                  </a:lnTo>
                  <a:lnTo>
                    <a:pt x="3255962" y="6070600"/>
                  </a:lnTo>
                  <a:lnTo>
                    <a:pt x="3258655" y="6083300"/>
                  </a:lnTo>
                  <a:lnTo>
                    <a:pt x="3258655" y="6030468"/>
                  </a:lnTo>
                  <a:lnTo>
                    <a:pt x="3253663" y="6019800"/>
                  </a:lnTo>
                  <a:lnTo>
                    <a:pt x="3249206" y="6007100"/>
                  </a:lnTo>
                  <a:lnTo>
                    <a:pt x="3244748" y="5994400"/>
                  </a:lnTo>
                  <a:lnTo>
                    <a:pt x="3235833" y="5969000"/>
                  </a:lnTo>
                  <a:lnTo>
                    <a:pt x="3222472" y="5930900"/>
                  </a:lnTo>
                  <a:lnTo>
                    <a:pt x="3218015" y="5918200"/>
                  </a:lnTo>
                  <a:lnTo>
                    <a:pt x="3208820" y="5898540"/>
                  </a:lnTo>
                  <a:lnTo>
                    <a:pt x="3208820" y="5981700"/>
                  </a:lnTo>
                  <a:lnTo>
                    <a:pt x="3197885" y="5994400"/>
                  </a:lnTo>
                  <a:lnTo>
                    <a:pt x="3188932" y="5994400"/>
                  </a:lnTo>
                  <a:lnTo>
                    <a:pt x="3181388" y="5981700"/>
                  </a:lnTo>
                  <a:lnTo>
                    <a:pt x="3174695" y="5969000"/>
                  </a:lnTo>
                  <a:lnTo>
                    <a:pt x="3199993" y="5969000"/>
                  </a:lnTo>
                  <a:lnTo>
                    <a:pt x="3208820" y="5981700"/>
                  </a:lnTo>
                  <a:lnTo>
                    <a:pt x="3208820" y="5898540"/>
                  </a:lnTo>
                  <a:lnTo>
                    <a:pt x="3200743" y="5881268"/>
                  </a:lnTo>
                  <a:lnTo>
                    <a:pt x="3200743" y="5930900"/>
                  </a:lnTo>
                  <a:lnTo>
                    <a:pt x="2928112" y="5930900"/>
                  </a:lnTo>
                  <a:lnTo>
                    <a:pt x="2908935" y="5905500"/>
                  </a:lnTo>
                  <a:lnTo>
                    <a:pt x="2893453" y="5892800"/>
                  </a:lnTo>
                  <a:lnTo>
                    <a:pt x="2881719" y="5867400"/>
                  </a:lnTo>
                  <a:lnTo>
                    <a:pt x="2869476" y="5842000"/>
                  </a:lnTo>
                  <a:lnTo>
                    <a:pt x="2856623" y="5829300"/>
                  </a:lnTo>
                  <a:lnTo>
                    <a:pt x="2841891" y="5803900"/>
                  </a:lnTo>
                  <a:lnTo>
                    <a:pt x="2824022" y="5791200"/>
                  </a:lnTo>
                  <a:lnTo>
                    <a:pt x="2801416" y="5775782"/>
                  </a:lnTo>
                  <a:lnTo>
                    <a:pt x="2801416" y="5867400"/>
                  </a:lnTo>
                  <a:lnTo>
                    <a:pt x="2791841" y="5854700"/>
                  </a:lnTo>
                  <a:lnTo>
                    <a:pt x="2788158" y="5854700"/>
                  </a:lnTo>
                  <a:lnTo>
                    <a:pt x="2789910" y="5842000"/>
                  </a:lnTo>
                  <a:lnTo>
                    <a:pt x="2796679" y="5829300"/>
                  </a:lnTo>
                  <a:lnTo>
                    <a:pt x="2797797" y="5842000"/>
                  </a:lnTo>
                  <a:lnTo>
                    <a:pt x="2801416" y="5867400"/>
                  </a:lnTo>
                  <a:lnTo>
                    <a:pt x="2801416" y="5775782"/>
                  </a:lnTo>
                  <a:lnTo>
                    <a:pt x="2786786" y="5765800"/>
                  </a:lnTo>
                  <a:lnTo>
                    <a:pt x="2766022" y="5753100"/>
                  </a:lnTo>
                  <a:lnTo>
                    <a:pt x="2745257" y="5740400"/>
                  </a:lnTo>
                  <a:lnTo>
                    <a:pt x="2701594" y="5740400"/>
                  </a:lnTo>
                  <a:lnTo>
                    <a:pt x="2657945" y="5727700"/>
                  </a:lnTo>
                  <a:lnTo>
                    <a:pt x="2597124" y="5727700"/>
                  </a:lnTo>
                  <a:lnTo>
                    <a:pt x="2566670" y="5715000"/>
                  </a:lnTo>
                  <a:lnTo>
                    <a:pt x="2535986" y="5715000"/>
                  </a:lnTo>
                  <a:lnTo>
                    <a:pt x="2541181" y="5689600"/>
                  </a:lnTo>
                  <a:lnTo>
                    <a:pt x="2546870" y="5664200"/>
                  </a:lnTo>
                  <a:lnTo>
                    <a:pt x="2552992" y="5651500"/>
                  </a:lnTo>
                  <a:lnTo>
                    <a:pt x="2559456" y="5626100"/>
                  </a:lnTo>
                  <a:lnTo>
                    <a:pt x="2573197" y="5588000"/>
                  </a:lnTo>
                  <a:lnTo>
                    <a:pt x="2588082" y="5549900"/>
                  </a:lnTo>
                  <a:lnTo>
                    <a:pt x="2603868" y="5511800"/>
                  </a:lnTo>
                  <a:lnTo>
                    <a:pt x="2620264" y="5473700"/>
                  </a:lnTo>
                  <a:lnTo>
                    <a:pt x="2639631" y="5422900"/>
                  </a:lnTo>
                  <a:lnTo>
                    <a:pt x="2659100" y="5384800"/>
                  </a:lnTo>
                  <a:lnTo>
                    <a:pt x="2678353" y="5334000"/>
                  </a:lnTo>
                  <a:lnTo>
                    <a:pt x="2697073" y="5283200"/>
                  </a:lnTo>
                  <a:lnTo>
                    <a:pt x="2714955" y="5232400"/>
                  </a:lnTo>
                  <a:lnTo>
                    <a:pt x="2731668" y="5181600"/>
                  </a:lnTo>
                  <a:lnTo>
                    <a:pt x="2769235" y="5168900"/>
                  </a:lnTo>
                  <a:lnTo>
                    <a:pt x="2843847" y="5168900"/>
                  </a:lnTo>
                  <a:lnTo>
                    <a:pt x="2880741" y="5156200"/>
                  </a:lnTo>
                  <a:lnTo>
                    <a:pt x="2907436" y="5156200"/>
                  </a:lnTo>
                  <a:lnTo>
                    <a:pt x="2918396" y="5181600"/>
                  </a:lnTo>
                  <a:lnTo>
                    <a:pt x="2929483" y="5219700"/>
                  </a:lnTo>
                  <a:lnTo>
                    <a:pt x="2952000" y="5283200"/>
                  </a:lnTo>
                  <a:lnTo>
                    <a:pt x="2987002" y="5372100"/>
                  </a:lnTo>
                  <a:lnTo>
                    <a:pt x="3022231" y="5473700"/>
                  </a:lnTo>
                  <a:lnTo>
                    <a:pt x="3039922" y="5511800"/>
                  </a:lnTo>
                  <a:lnTo>
                    <a:pt x="3075444" y="5613400"/>
                  </a:lnTo>
                  <a:lnTo>
                    <a:pt x="3093262" y="5651500"/>
                  </a:lnTo>
                  <a:lnTo>
                    <a:pt x="3146907" y="5803900"/>
                  </a:lnTo>
                  <a:lnTo>
                    <a:pt x="3164840" y="5842000"/>
                  </a:lnTo>
                  <a:lnTo>
                    <a:pt x="3182785" y="5892800"/>
                  </a:lnTo>
                  <a:lnTo>
                    <a:pt x="3200743" y="5930900"/>
                  </a:lnTo>
                  <a:lnTo>
                    <a:pt x="3200743" y="5881268"/>
                  </a:lnTo>
                  <a:lnTo>
                    <a:pt x="3200196" y="5880100"/>
                  </a:lnTo>
                  <a:lnTo>
                    <a:pt x="3182404" y="5829300"/>
                  </a:lnTo>
                  <a:lnTo>
                    <a:pt x="3164624" y="5791200"/>
                  </a:lnTo>
                  <a:lnTo>
                    <a:pt x="3129127" y="5689600"/>
                  </a:lnTo>
                  <a:lnTo>
                    <a:pt x="3111423" y="5651500"/>
                  </a:lnTo>
                  <a:lnTo>
                    <a:pt x="3076117" y="5549900"/>
                  </a:lnTo>
                  <a:lnTo>
                    <a:pt x="3058515" y="5511800"/>
                  </a:lnTo>
                  <a:lnTo>
                    <a:pt x="3023463" y="5410200"/>
                  </a:lnTo>
                  <a:lnTo>
                    <a:pt x="2971266" y="5270500"/>
                  </a:lnTo>
                  <a:lnTo>
                    <a:pt x="2949359" y="5207000"/>
                  </a:lnTo>
                  <a:lnTo>
                    <a:pt x="2927781" y="5156200"/>
                  </a:lnTo>
                  <a:lnTo>
                    <a:pt x="2990989" y="5143512"/>
                  </a:lnTo>
                  <a:lnTo>
                    <a:pt x="3045333" y="5118100"/>
                  </a:lnTo>
                  <a:lnTo>
                    <a:pt x="3091180" y="5105400"/>
                  </a:lnTo>
                  <a:lnTo>
                    <a:pt x="3129305" y="5080000"/>
                  </a:lnTo>
                  <a:lnTo>
                    <a:pt x="3144850" y="5067300"/>
                  </a:lnTo>
                  <a:lnTo>
                    <a:pt x="3160382" y="5054600"/>
                  </a:lnTo>
                  <a:lnTo>
                    <a:pt x="3173057" y="5105400"/>
                  </a:lnTo>
                  <a:lnTo>
                    <a:pt x="3185452" y="5143512"/>
                  </a:lnTo>
                  <a:lnTo>
                    <a:pt x="3197580" y="5194300"/>
                  </a:lnTo>
                  <a:lnTo>
                    <a:pt x="3209429" y="5245100"/>
                  </a:lnTo>
                  <a:lnTo>
                    <a:pt x="3221024" y="5283200"/>
                  </a:lnTo>
                  <a:lnTo>
                    <a:pt x="3232340" y="5334000"/>
                  </a:lnTo>
                  <a:lnTo>
                    <a:pt x="3243389" y="5384800"/>
                  </a:lnTo>
                  <a:lnTo>
                    <a:pt x="3254184" y="5435600"/>
                  </a:lnTo>
                  <a:lnTo>
                    <a:pt x="3264712" y="5473700"/>
                  </a:lnTo>
                  <a:lnTo>
                    <a:pt x="3274987" y="5524500"/>
                  </a:lnTo>
                  <a:lnTo>
                    <a:pt x="3284994" y="5575300"/>
                  </a:lnTo>
                  <a:lnTo>
                    <a:pt x="3294748" y="5626100"/>
                  </a:lnTo>
                  <a:lnTo>
                    <a:pt x="3304248" y="5676900"/>
                  </a:lnTo>
                  <a:lnTo>
                    <a:pt x="3313493" y="5727700"/>
                  </a:lnTo>
                  <a:lnTo>
                    <a:pt x="3322485" y="5778500"/>
                  </a:lnTo>
                  <a:lnTo>
                    <a:pt x="3331222" y="5829300"/>
                  </a:lnTo>
                  <a:lnTo>
                    <a:pt x="3339719" y="5880100"/>
                  </a:lnTo>
                  <a:lnTo>
                    <a:pt x="3347961" y="5943600"/>
                  </a:lnTo>
                  <a:lnTo>
                    <a:pt x="3355962" y="5994400"/>
                  </a:lnTo>
                  <a:lnTo>
                    <a:pt x="3363722" y="6045200"/>
                  </a:lnTo>
                  <a:lnTo>
                    <a:pt x="3371240" y="6096000"/>
                  </a:lnTo>
                  <a:lnTo>
                    <a:pt x="3371240" y="5834646"/>
                  </a:lnTo>
                  <a:lnTo>
                    <a:pt x="3365208" y="5829300"/>
                  </a:lnTo>
                  <a:lnTo>
                    <a:pt x="3349714" y="5816600"/>
                  </a:lnTo>
                  <a:lnTo>
                    <a:pt x="3340874" y="5765800"/>
                  </a:lnTo>
                  <a:lnTo>
                    <a:pt x="3331781" y="5715000"/>
                  </a:lnTo>
                  <a:lnTo>
                    <a:pt x="3322447" y="5664200"/>
                  </a:lnTo>
                  <a:lnTo>
                    <a:pt x="3312845" y="5613400"/>
                  </a:lnTo>
                  <a:lnTo>
                    <a:pt x="3302990" y="5562600"/>
                  </a:lnTo>
                  <a:lnTo>
                    <a:pt x="3292856" y="5511800"/>
                  </a:lnTo>
                  <a:lnTo>
                    <a:pt x="3282467" y="5461000"/>
                  </a:lnTo>
                  <a:lnTo>
                    <a:pt x="3271786" y="5410200"/>
                  </a:lnTo>
                  <a:lnTo>
                    <a:pt x="3287534" y="5384800"/>
                  </a:lnTo>
                  <a:lnTo>
                    <a:pt x="3303155" y="5359400"/>
                  </a:lnTo>
                  <a:lnTo>
                    <a:pt x="3356508" y="5270500"/>
                  </a:lnTo>
                  <a:lnTo>
                    <a:pt x="3368433" y="5257800"/>
                  </a:lnTo>
                  <a:lnTo>
                    <a:pt x="3380498" y="5232400"/>
                  </a:lnTo>
                  <a:lnTo>
                    <a:pt x="3407016" y="5194300"/>
                  </a:lnTo>
                  <a:lnTo>
                    <a:pt x="3433876" y="5143512"/>
                  </a:lnTo>
                  <a:lnTo>
                    <a:pt x="3460839" y="5105400"/>
                  </a:lnTo>
                  <a:lnTo>
                    <a:pt x="3487585" y="5054600"/>
                  </a:lnTo>
                  <a:lnTo>
                    <a:pt x="3513836" y="5003800"/>
                  </a:lnTo>
                  <a:lnTo>
                    <a:pt x="3539325" y="4965700"/>
                  </a:lnTo>
                  <a:lnTo>
                    <a:pt x="3563747" y="4914900"/>
                  </a:lnTo>
                  <a:lnTo>
                    <a:pt x="3586848" y="4864100"/>
                  </a:lnTo>
                  <a:lnTo>
                    <a:pt x="3608311" y="4813300"/>
                  </a:lnTo>
                  <a:lnTo>
                    <a:pt x="3627894" y="4775200"/>
                  </a:lnTo>
                  <a:lnTo>
                    <a:pt x="3645281" y="4724400"/>
                  </a:lnTo>
                  <a:lnTo>
                    <a:pt x="3658781" y="4686300"/>
                  </a:lnTo>
                  <a:lnTo>
                    <a:pt x="3671798" y="4635500"/>
                  </a:lnTo>
                  <a:lnTo>
                    <a:pt x="3683724" y="4597400"/>
                  </a:lnTo>
                  <a:lnTo>
                    <a:pt x="3694011" y="4546600"/>
                  </a:lnTo>
                  <a:lnTo>
                    <a:pt x="3702075" y="4483100"/>
                  </a:lnTo>
                  <a:lnTo>
                    <a:pt x="3707333" y="4432300"/>
                  </a:lnTo>
                  <a:lnTo>
                    <a:pt x="3709212" y="4381500"/>
                  </a:lnTo>
                  <a:lnTo>
                    <a:pt x="3707828" y="4330700"/>
                  </a:lnTo>
                  <a:lnTo>
                    <a:pt x="3703459" y="4279900"/>
                  </a:lnTo>
                  <a:lnTo>
                    <a:pt x="3695801" y="4241800"/>
                  </a:lnTo>
                  <a:lnTo>
                    <a:pt x="3688473" y="4208792"/>
                  </a:lnTo>
                  <a:lnTo>
                    <a:pt x="3688473" y="4368800"/>
                  </a:lnTo>
                  <a:lnTo>
                    <a:pt x="3687622" y="4419600"/>
                  </a:lnTo>
                  <a:lnTo>
                    <a:pt x="3684041" y="4457700"/>
                  </a:lnTo>
                  <a:lnTo>
                    <a:pt x="3678123" y="4508500"/>
                  </a:lnTo>
                  <a:lnTo>
                    <a:pt x="3670274" y="4559300"/>
                  </a:lnTo>
                  <a:lnTo>
                    <a:pt x="3660864" y="4597400"/>
                  </a:lnTo>
                  <a:lnTo>
                    <a:pt x="3650284" y="4635500"/>
                  </a:lnTo>
                  <a:lnTo>
                    <a:pt x="3638931" y="4686300"/>
                  </a:lnTo>
                  <a:lnTo>
                    <a:pt x="3627196" y="4711700"/>
                  </a:lnTo>
                  <a:lnTo>
                    <a:pt x="3626764" y="4724400"/>
                  </a:lnTo>
                  <a:lnTo>
                    <a:pt x="3623640" y="4724400"/>
                  </a:lnTo>
                  <a:lnTo>
                    <a:pt x="3606419" y="4775200"/>
                  </a:lnTo>
                  <a:lnTo>
                    <a:pt x="3587077" y="4813300"/>
                  </a:lnTo>
                  <a:lnTo>
                    <a:pt x="3565893" y="4864100"/>
                  </a:lnTo>
                  <a:lnTo>
                    <a:pt x="3543147" y="4902200"/>
                  </a:lnTo>
                  <a:lnTo>
                    <a:pt x="3519106" y="4953000"/>
                  </a:lnTo>
                  <a:lnTo>
                    <a:pt x="3494036" y="5003800"/>
                  </a:lnTo>
                  <a:lnTo>
                    <a:pt x="3468230" y="5041900"/>
                  </a:lnTo>
                  <a:lnTo>
                    <a:pt x="3441928" y="5092700"/>
                  </a:lnTo>
                  <a:lnTo>
                    <a:pt x="3415398" y="5143512"/>
                  </a:lnTo>
                  <a:lnTo>
                    <a:pt x="3388969" y="5181600"/>
                  </a:lnTo>
                  <a:lnTo>
                    <a:pt x="3350742" y="5245100"/>
                  </a:lnTo>
                  <a:lnTo>
                    <a:pt x="3338817" y="5270500"/>
                  </a:lnTo>
                  <a:lnTo>
                    <a:pt x="3327095" y="5283200"/>
                  </a:lnTo>
                  <a:lnTo>
                    <a:pt x="3315589" y="5308600"/>
                  </a:lnTo>
                  <a:lnTo>
                    <a:pt x="3303511" y="5321300"/>
                  </a:lnTo>
                  <a:lnTo>
                    <a:pt x="3291052" y="5346700"/>
                  </a:lnTo>
                  <a:lnTo>
                    <a:pt x="3278263" y="5372100"/>
                  </a:lnTo>
                  <a:lnTo>
                    <a:pt x="3265220" y="5384800"/>
                  </a:lnTo>
                  <a:lnTo>
                    <a:pt x="3253448" y="5334000"/>
                  </a:lnTo>
                  <a:lnTo>
                    <a:pt x="3241357" y="5283200"/>
                  </a:lnTo>
                  <a:lnTo>
                    <a:pt x="3228962" y="5232400"/>
                  </a:lnTo>
                  <a:lnTo>
                    <a:pt x="3216262" y="5181600"/>
                  </a:lnTo>
                  <a:lnTo>
                    <a:pt x="3203232" y="5130800"/>
                  </a:lnTo>
                  <a:lnTo>
                    <a:pt x="3189884" y="5080000"/>
                  </a:lnTo>
                  <a:lnTo>
                    <a:pt x="3180765" y="5054600"/>
                  </a:lnTo>
                  <a:lnTo>
                    <a:pt x="3176206" y="5041900"/>
                  </a:lnTo>
                  <a:lnTo>
                    <a:pt x="3196552" y="5003800"/>
                  </a:lnTo>
                  <a:lnTo>
                    <a:pt x="3201695" y="4991100"/>
                  </a:lnTo>
                  <a:lnTo>
                    <a:pt x="3211995" y="4965700"/>
                  </a:lnTo>
                  <a:lnTo>
                    <a:pt x="3214789" y="4953000"/>
                  </a:lnTo>
                  <a:lnTo>
                    <a:pt x="3223158" y="4914900"/>
                  </a:lnTo>
                  <a:lnTo>
                    <a:pt x="3227654" y="4876800"/>
                  </a:lnTo>
                  <a:lnTo>
                    <a:pt x="3230651" y="4851400"/>
                  </a:lnTo>
                  <a:lnTo>
                    <a:pt x="3235083" y="4787900"/>
                  </a:lnTo>
                  <a:lnTo>
                    <a:pt x="3236341" y="4749800"/>
                  </a:lnTo>
                  <a:lnTo>
                    <a:pt x="3236899" y="4711700"/>
                  </a:lnTo>
                  <a:lnTo>
                    <a:pt x="3237014" y="4699000"/>
                  </a:lnTo>
                  <a:lnTo>
                    <a:pt x="3237128" y="4686300"/>
                  </a:lnTo>
                  <a:lnTo>
                    <a:pt x="3237242" y="4610100"/>
                  </a:lnTo>
                  <a:lnTo>
                    <a:pt x="3237382" y="4597400"/>
                  </a:lnTo>
                  <a:lnTo>
                    <a:pt x="3237661" y="4572000"/>
                  </a:lnTo>
                  <a:lnTo>
                    <a:pt x="3237801" y="4559300"/>
                  </a:lnTo>
                  <a:lnTo>
                    <a:pt x="3238068" y="4533900"/>
                  </a:lnTo>
                  <a:lnTo>
                    <a:pt x="3238347" y="4508500"/>
                  </a:lnTo>
                  <a:lnTo>
                    <a:pt x="3238385" y="4483100"/>
                  </a:lnTo>
                  <a:lnTo>
                    <a:pt x="3238398" y="4470400"/>
                  </a:lnTo>
                  <a:lnTo>
                    <a:pt x="3238423" y="4457700"/>
                  </a:lnTo>
                  <a:lnTo>
                    <a:pt x="3238208" y="4445000"/>
                  </a:lnTo>
                  <a:lnTo>
                    <a:pt x="3237776" y="4419600"/>
                  </a:lnTo>
                  <a:lnTo>
                    <a:pt x="3237560" y="4406900"/>
                  </a:lnTo>
                  <a:lnTo>
                    <a:pt x="3236950" y="4394200"/>
                  </a:lnTo>
                  <a:lnTo>
                    <a:pt x="3236112" y="4381500"/>
                  </a:lnTo>
                  <a:lnTo>
                    <a:pt x="3235058" y="4368800"/>
                  </a:lnTo>
                  <a:lnTo>
                    <a:pt x="3233788" y="4368800"/>
                  </a:lnTo>
                  <a:lnTo>
                    <a:pt x="3229521" y="4343400"/>
                  </a:lnTo>
                  <a:lnTo>
                    <a:pt x="3223336" y="4330700"/>
                  </a:lnTo>
                  <a:lnTo>
                    <a:pt x="3219183" y="4318000"/>
                  </a:lnTo>
                  <a:lnTo>
                    <a:pt x="3215030" y="4305300"/>
                  </a:lnTo>
                  <a:lnTo>
                    <a:pt x="3204400" y="4292600"/>
                  </a:lnTo>
                  <a:lnTo>
                    <a:pt x="3243516" y="4279900"/>
                  </a:lnTo>
                  <a:lnTo>
                    <a:pt x="3281451" y="4267200"/>
                  </a:lnTo>
                  <a:lnTo>
                    <a:pt x="3317964" y="4241800"/>
                  </a:lnTo>
                  <a:lnTo>
                    <a:pt x="3352838" y="4216400"/>
                  </a:lnTo>
                  <a:lnTo>
                    <a:pt x="3435743" y="4165600"/>
                  </a:lnTo>
                  <a:lnTo>
                    <a:pt x="3475837" y="4140200"/>
                  </a:lnTo>
                  <a:lnTo>
                    <a:pt x="3514445" y="4102100"/>
                  </a:lnTo>
                  <a:lnTo>
                    <a:pt x="3551123" y="4076700"/>
                  </a:lnTo>
                  <a:lnTo>
                    <a:pt x="3585438" y="4038600"/>
                  </a:lnTo>
                  <a:lnTo>
                    <a:pt x="3614572" y="4076700"/>
                  </a:lnTo>
                  <a:lnTo>
                    <a:pt x="3638245" y="4127500"/>
                  </a:lnTo>
                  <a:lnTo>
                    <a:pt x="3656863" y="4165600"/>
                  </a:lnTo>
                  <a:lnTo>
                    <a:pt x="3670795" y="4216400"/>
                  </a:lnTo>
                  <a:lnTo>
                    <a:pt x="3680460" y="4267200"/>
                  </a:lnTo>
                  <a:lnTo>
                    <a:pt x="3686225" y="4318000"/>
                  </a:lnTo>
                  <a:lnTo>
                    <a:pt x="3688473" y="4368800"/>
                  </a:lnTo>
                  <a:lnTo>
                    <a:pt x="3688473" y="4208792"/>
                  </a:lnTo>
                  <a:lnTo>
                    <a:pt x="3684524" y="4191000"/>
                  </a:lnTo>
                  <a:lnTo>
                    <a:pt x="3669309" y="4140200"/>
                  </a:lnTo>
                  <a:lnTo>
                    <a:pt x="3649840" y="4102100"/>
                  </a:lnTo>
                  <a:lnTo>
                    <a:pt x="3625799" y="4051300"/>
                  </a:lnTo>
                  <a:lnTo>
                    <a:pt x="3616160" y="4038600"/>
                  </a:lnTo>
                  <a:lnTo>
                    <a:pt x="3596868" y="4013200"/>
                  </a:lnTo>
                  <a:lnTo>
                    <a:pt x="3572738" y="3986263"/>
                  </a:lnTo>
                  <a:lnTo>
                    <a:pt x="3572738" y="4013200"/>
                  </a:lnTo>
                  <a:lnTo>
                    <a:pt x="3540226" y="4051300"/>
                  </a:lnTo>
                  <a:lnTo>
                    <a:pt x="3505695" y="4089400"/>
                  </a:lnTo>
                  <a:lnTo>
                    <a:pt x="3469487" y="4114800"/>
                  </a:lnTo>
                  <a:lnTo>
                    <a:pt x="3431971" y="4140200"/>
                  </a:lnTo>
                  <a:lnTo>
                    <a:pt x="3315678" y="4216400"/>
                  </a:lnTo>
                  <a:lnTo>
                    <a:pt x="3274568" y="4241800"/>
                  </a:lnTo>
                  <a:lnTo>
                    <a:pt x="3231591" y="4267200"/>
                  </a:lnTo>
                  <a:lnTo>
                    <a:pt x="3187179" y="4279900"/>
                  </a:lnTo>
                  <a:lnTo>
                    <a:pt x="3173298" y="4267200"/>
                  </a:lnTo>
                  <a:lnTo>
                    <a:pt x="3157232" y="4267200"/>
                  </a:lnTo>
                  <a:lnTo>
                    <a:pt x="3149625" y="4261942"/>
                  </a:lnTo>
                  <a:lnTo>
                    <a:pt x="3149625" y="4876800"/>
                  </a:lnTo>
                  <a:lnTo>
                    <a:pt x="3115500" y="4914900"/>
                  </a:lnTo>
                  <a:lnTo>
                    <a:pt x="3113189" y="4889500"/>
                  </a:lnTo>
                  <a:lnTo>
                    <a:pt x="3118154" y="4876800"/>
                  </a:lnTo>
                  <a:lnTo>
                    <a:pt x="3149625" y="4876800"/>
                  </a:lnTo>
                  <a:lnTo>
                    <a:pt x="3149625" y="4261942"/>
                  </a:lnTo>
                  <a:lnTo>
                    <a:pt x="3138868" y="4254500"/>
                  </a:lnTo>
                  <a:lnTo>
                    <a:pt x="3118078" y="4254500"/>
                  </a:lnTo>
                  <a:lnTo>
                    <a:pt x="3111512" y="4241800"/>
                  </a:lnTo>
                  <a:lnTo>
                    <a:pt x="3098381" y="4241800"/>
                  </a:lnTo>
                  <a:lnTo>
                    <a:pt x="3031109" y="4225099"/>
                  </a:lnTo>
                  <a:lnTo>
                    <a:pt x="3031109" y="5080000"/>
                  </a:lnTo>
                  <a:lnTo>
                    <a:pt x="3030626" y="5092700"/>
                  </a:lnTo>
                  <a:lnTo>
                    <a:pt x="3021914" y="5105400"/>
                  </a:lnTo>
                  <a:lnTo>
                    <a:pt x="3002800" y="5118100"/>
                  </a:lnTo>
                  <a:lnTo>
                    <a:pt x="3013354" y="5067300"/>
                  </a:lnTo>
                  <a:lnTo>
                    <a:pt x="3025521" y="5067300"/>
                  </a:lnTo>
                  <a:lnTo>
                    <a:pt x="3031109" y="5080000"/>
                  </a:lnTo>
                  <a:lnTo>
                    <a:pt x="3031109" y="4225099"/>
                  </a:lnTo>
                  <a:lnTo>
                    <a:pt x="2893872" y="4191000"/>
                  </a:lnTo>
                  <a:lnTo>
                    <a:pt x="2848622" y="4178300"/>
                  </a:lnTo>
                  <a:lnTo>
                    <a:pt x="2801543" y="4165600"/>
                  </a:lnTo>
                  <a:lnTo>
                    <a:pt x="2753576" y="4140200"/>
                  </a:lnTo>
                  <a:lnTo>
                    <a:pt x="2752394" y="4139895"/>
                  </a:lnTo>
                  <a:lnTo>
                    <a:pt x="2752394" y="4356100"/>
                  </a:lnTo>
                  <a:lnTo>
                    <a:pt x="2744800" y="4368800"/>
                  </a:lnTo>
                  <a:lnTo>
                    <a:pt x="2726067" y="4381500"/>
                  </a:lnTo>
                  <a:lnTo>
                    <a:pt x="2738983" y="4330700"/>
                  </a:lnTo>
                  <a:lnTo>
                    <a:pt x="2750045" y="4356100"/>
                  </a:lnTo>
                  <a:lnTo>
                    <a:pt x="2752394" y="4356100"/>
                  </a:lnTo>
                  <a:lnTo>
                    <a:pt x="2752394" y="4139895"/>
                  </a:lnTo>
                  <a:lnTo>
                    <a:pt x="2749004" y="4138980"/>
                  </a:lnTo>
                  <a:lnTo>
                    <a:pt x="2749004" y="4305300"/>
                  </a:lnTo>
                  <a:lnTo>
                    <a:pt x="2738882" y="4318000"/>
                  </a:lnTo>
                  <a:lnTo>
                    <a:pt x="2717889" y="4292600"/>
                  </a:lnTo>
                  <a:lnTo>
                    <a:pt x="2722626" y="4292600"/>
                  </a:lnTo>
                  <a:lnTo>
                    <a:pt x="2732100" y="4279900"/>
                  </a:lnTo>
                  <a:lnTo>
                    <a:pt x="2736316" y="4279900"/>
                  </a:lnTo>
                  <a:lnTo>
                    <a:pt x="2744787" y="4292600"/>
                  </a:lnTo>
                  <a:lnTo>
                    <a:pt x="2749004" y="4305300"/>
                  </a:lnTo>
                  <a:lnTo>
                    <a:pt x="2749004" y="4138980"/>
                  </a:lnTo>
                  <a:lnTo>
                    <a:pt x="2709494" y="4128414"/>
                  </a:lnTo>
                  <a:lnTo>
                    <a:pt x="2709494" y="5181600"/>
                  </a:lnTo>
                  <a:lnTo>
                    <a:pt x="2693124" y="5232400"/>
                  </a:lnTo>
                  <a:lnTo>
                    <a:pt x="2675712" y="5283200"/>
                  </a:lnTo>
                  <a:lnTo>
                    <a:pt x="2657538" y="5321300"/>
                  </a:lnTo>
                  <a:lnTo>
                    <a:pt x="2638882" y="5372100"/>
                  </a:lnTo>
                  <a:lnTo>
                    <a:pt x="2601214" y="5473700"/>
                  </a:lnTo>
                  <a:lnTo>
                    <a:pt x="2584742" y="5511800"/>
                  </a:lnTo>
                  <a:lnTo>
                    <a:pt x="2568918" y="5549900"/>
                  </a:lnTo>
                  <a:lnTo>
                    <a:pt x="2553944" y="5588000"/>
                  </a:lnTo>
                  <a:lnTo>
                    <a:pt x="2540076" y="5626100"/>
                  </a:lnTo>
                  <a:lnTo>
                    <a:pt x="2530475" y="5651500"/>
                  </a:lnTo>
                  <a:lnTo>
                    <a:pt x="2521724" y="5689600"/>
                  </a:lnTo>
                  <a:lnTo>
                    <a:pt x="2513952" y="5715000"/>
                  </a:lnTo>
                  <a:lnTo>
                    <a:pt x="2507246" y="5753100"/>
                  </a:lnTo>
                  <a:lnTo>
                    <a:pt x="2498140" y="5702300"/>
                  </a:lnTo>
                  <a:lnTo>
                    <a:pt x="2488819" y="5664200"/>
                  </a:lnTo>
                  <a:lnTo>
                    <a:pt x="2479294" y="5613400"/>
                  </a:lnTo>
                  <a:lnTo>
                    <a:pt x="2469553" y="5562600"/>
                  </a:lnTo>
                  <a:lnTo>
                    <a:pt x="2459609" y="5511800"/>
                  </a:lnTo>
                  <a:lnTo>
                    <a:pt x="2449449" y="5473700"/>
                  </a:lnTo>
                  <a:lnTo>
                    <a:pt x="2439085" y="5422900"/>
                  </a:lnTo>
                  <a:lnTo>
                    <a:pt x="2428506" y="5372100"/>
                  </a:lnTo>
                  <a:lnTo>
                    <a:pt x="2417724" y="5334000"/>
                  </a:lnTo>
                  <a:lnTo>
                    <a:pt x="2406713" y="5283200"/>
                  </a:lnTo>
                  <a:lnTo>
                    <a:pt x="2419451" y="5257800"/>
                  </a:lnTo>
                  <a:lnTo>
                    <a:pt x="2457627" y="5194300"/>
                  </a:lnTo>
                  <a:lnTo>
                    <a:pt x="2556332" y="5194300"/>
                  </a:lnTo>
                  <a:lnTo>
                    <a:pt x="2551671" y="5181600"/>
                  </a:lnTo>
                  <a:lnTo>
                    <a:pt x="2547023" y="5168900"/>
                  </a:lnTo>
                  <a:lnTo>
                    <a:pt x="2537828" y="5143817"/>
                  </a:lnTo>
                  <a:lnTo>
                    <a:pt x="2537714" y="5143512"/>
                  </a:lnTo>
                  <a:lnTo>
                    <a:pt x="2603589" y="5168900"/>
                  </a:lnTo>
                  <a:lnTo>
                    <a:pt x="2614739" y="5156200"/>
                  </a:lnTo>
                  <a:lnTo>
                    <a:pt x="2640165" y="5143512"/>
                  </a:lnTo>
                  <a:lnTo>
                    <a:pt x="2655252" y="5130800"/>
                  </a:lnTo>
                  <a:lnTo>
                    <a:pt x="2649804" y="5168900"/>
                  </a:lnTo>
                  <a:lnTo>
                    <a:pt x="2648356" y="5181600"/>
                  </a:lnTo>
                  <a:lnTo>
                    <a:pt x="2709494" y="5181600"/>
                  </a:lnTo>
                  <a:lnTo>
                    <a:pt x="2709494" y="4128414"/>
                  </a:lnTo>
                  <a:lnTo>
                    <a:pt x="2695714" y="4124731"/>
                  </a:lnTo>
                  <a:lnTo>
                    <a:pt x="2695714" y="4711700"/>
                  </a:lnTo>
                  <a:lnTo>
                    <a:pt x="2668054" y="4711700"/>
                  </a:lnTo>
                  <a:lnTo>
                    <a:pt x="2666987" y="4705845"/>
                  </a:lnTo>
                  <a:lnTo>
                    <a:pt x="2666987" y="4711700"/>
                  </a:lnTo>
                  <a:lnTo>
                    <a:pt x="2664256" y="4724400"/>
                  </a:lnTo>
                  <a:lnTo>
                    <a:pt x="2660954" y="4749800"/>
                  </a:lnTo>
                  <a:lnTo>
                    <a:pt x="2660637" y="4749406"/>
                  </a:lnTo>
                  <a:lnTo>
                    <a:pt x="2660637" y="5080000"/>
                  </a:lnTo>
                  <a:lnTo>
                    <a:pt x="2613698" y="5130800"/>
                  </a:lnTo>
                  <a:lnTo>
                    <a:pt x="2611120" y="5118100"/>
                  </a:lnTo>
                  <a:lnTo>
                    <a:pt x="2605849" y="5118100"/>
                  </a:lnTo>
                  <a:lnTo>
                    <a:pt x="2617038" y="5105400"/>
                  </a:lnTo>
                  <a:lnTo>
                    <a:pt x="2650515" y="5067300"/>
                  </a:lnTo>
                  <a:lnTo>
                    <a:pt x="2653855" y="5080000"/>
                  </a:lnTo>
                  <a:lnTo>
                    <a:pt x="2660637" y="5080000"/>
                  </a:lnTo>
                  <a:lnTo>
                    <a:pt x="2660637" y="4749406"/>
                  </a:lnTo>
                  <a:lnTo>
                    <a:pt x="2650731" y="4737100"/>
                  </a:lnTo>
                  <a:lnTo>
                    <a:pt x="2650248" y="4724400"/>
                  </a:lnTo>
                  <a:lnTo>
                    <a:pt x="2656624" y="4711700"/>
                  </a:lnTo>
                  <a:lnTo>
                    <a:pt x="2666987" y="4711700"/>
                  </a:lnTo>
                  <a:lnTo>
                    <a:pt x="2666987" y="4705845"/>
                  </a:lnTo>
                  <a:lnTo>
                    <a:pt x="2663431" y="4686300"/>
                  </a:lnTo>
                  <a:lnTo>
                    <a:pt x="2669565" y="4686300"/>
                  </a:lnTo>
                  <a:lnTo>
                    <a:pt x="2672575" y="4673600"/>
                  </a:lnTo>
                  <a:lnTo>
                    <a:pt x="2682621" y="4699000"/>
                  </a:lnTo>
                  <a:lnTo>
                    <a:pt x="2688590" y="4699000"/>
                  </a:lnTo>
                  <a:lnTo>
                    <a:pt x="2695714" y="4711700"/>
                  </a:lnTo>
                  <a:lnTo>
                    <a:pt x="2695714" y="4124731"/>
                  </a:lnTo>
                  <a:lnTo>
                    <a:pt x="2658618" y="4114800"/>
                  </a:lnTo>
                  <a:lnTo>
                    <a:pt x="2613456" y="4089400"/>
                  </a:lnTo>
                  <a:lnTo>
                    <a:pt x="2571064" y="4064000"/>
                  </a:lnTo>
                  <a:lnTo>
                    <a:pt x="2532354" y="4025900"/>
                  </a:lnTo>
                  <a:lnTo>
                    <a:pt x="2498267" y="3987800"/>
                  </a:lnTo>
                  <a:lnTo>
                    <a:pt x="2469680" y="3949700"/>
                  </a:lnTo>
                  <a:lnTo>
                    <a:pt x="2469477" y="3949369"/>
                  </a:lnTo>
                  <a:lnTo>
                    <a:pt x="2469477" y="4927600"/>
                  </a:lnTo>
                  <a:lnTo>
                    <a:pt x="2455481" y="4953000"/>
                  </a:lnTo>
                  <a:lnTo>
                    <a:pt x="2448268" y="4940300"/>
                  </a:lnTo>
                  <a:lnTo>
                    <a:pt x="2444610" y="4940300"/>
                  </a:lnTo>
                  <a:lnTo>
                    <a:pt x="2453144" y="4927600"/>
                  </a:lnTo>
                  <a:lnTo>
                    <a:pt x="2461615" y="4914900"/>
                  </a:lnTo>
                  <a:lnTo>
                    <a:pt x="2466784" y="4914900"/>
                  </a:lnTo>
                  <a:lnTo>
                    <a:pt x="2469477" y="4927600"/>
                  </a:lnTo>
                  <a:lnTo>
                    <a:pt x="2469477" y="3949369"/>
                  </a:lnTo>
                  <a:lnTo>
                    <a:pt x="2461971" y="3937000"/>
                  </a:lnTo>
                  <a:lnTo>
                    <a:pt x="2446540" y="3911600"/>
                  </a:lnTo>
                  <a:lnTo>
                    <a:pt x="2433307" y="3883863"/>
                  </a:lnTo>
                  <a:lnTo>
                    <a:pt x="2433307" y="5194300"/>
                  </a:lnTo>
                  <a:lnTo>
                    <a:pt x="2424798" y="5207000"/>
                  </a:lnTo>
                  <a:lnTo>
                    <a:pt x="2399728" y="5257800"/>
                  </a:lnTo>
                  <a:lnTo>
                    <a:pt x="2396299" y="5245100"/>
                  </a:lnTo>
                  <a:lnTo>
                    <a:pt x="2389365" y="5219700"/>
                  </a:lnTo>
                  <a:lnTo>
                    <a:pt x="2385949" y="5194300"/>
                  </a:lnTo>
                  <a:lnTo>
                    <a:pt x="2433307" y="5194300"/>
                  </a:lnTo>
                  <a:lnTo>
                    <a:pt x="2433307" y="3883863"/>
                  </a:lnTo>
                  <a:lnTo>
                    <a:pt x="2428367" y="3873500"/>
                  </a:lnTo>
                  <a:lnTo>
                    <a:pt x="2414498" y="3822700"/>
                  </a:lnTo>
                  <a:lnTo>
                    <a:pt x="2404313" y="3784600"/>
                  </a:lnTo>
                  <a:lnTo>
                    <a:pt x="2401811" y="3766858"/>
                  </a:lnTo>
                  <a:lnTo>
                    <a:pt x="2401811" y="4445000"/>
                  </a:lnTo>
                  <a:lnTo>
                    <a:pt x="2388311" y="4445000"/>
                  </a:lnTo>
                  <a:lnTo>
                    <a:pt x="2388311" y="4419600"/>
                  </a:lnTo>
                  <a:lnTo>
                    <a:pt x="2398318" y="4419600"/>
                  </a:lnTo>
                  <a:lnTo>
                    <a:pt x="2401811" y="4445000"/>
                  </a:lnTo>
                  <a:lnTo>
                    <a:pt x="2401811" y="3766858"/>
                  </a:lnTo>
                  <a:lnTo>
                    <a:pt x="2397150" y="3733800"/>
                  </a:lnTo>
                  <a:lnTo>
                    <a:pt x="2392400" y="3683000"/>
                  </a:lnTo>
                  <a:lnTo>
                    <a:pt x="2390876" y="3670300"/>
                  </a:lnTo>
                  <a:lnTo>
                    <a:pt x="2389644" y="3644900"/>
                  </a:lnTo>
                  <a:lnTo>
                    <a:pt x="2388628" y="3632200"/>
                  </a:lnTo>
                  <a:lnTo>
                    <a:pt x="2387777" y="3606800"/>
                  </a:lnTo>
                  <a:lnTo>
                    <a:pt x="2387435" y="3594100"/>
                  </a:lnTo>
                  <a:lnTo>
                    <a:pt x="2387104" y="3581400"/>
                  </a:lnTo>
                  <a:lnTo>
                    <a:pt x="2385911" y="3543300"/>
                  </a:lnTo>
                  <a:lnTo>
                    <a:pt x="2385301" y="3530600"/>
                  </a:lnTo>
                  <a:lnTo>
                    <a:pt x="2579370" y="3530600"/>
                  </a:lnTo>
                  <a:lnTo>
                    <a:pt x="2596070" y="3568700"/>
                  </a:lnTo>
                  <a:lnTo>
                    <a:pt x="2620772" y="3619500"/>
                  </a:lnTo>
                  <a:lnTo>
                    <a:pt x="2645321" y="3670300"/>
                  </a:lnTo>
                  <a:lnTo>
                    <a:pt x="2661602" y="3721100"/>
                  </a:lnTo>
                  <a:lnTo>
                    <a:pt x="2662999" y="3733800"/>
                  </a:lnTo>
                  <a:lnTo>
                    <a:pt x="2691650" y="3733800"/>
                  </a:lnTo>
                  <a:lnTo>
                    <a:pt x="2743314" y="3746500"/>
                  </a:lnTo>
                  <a:lnTo>
                    <a:pt x="2807170" y="3759200"/>
                  </a:lnTo>
                  <a:lnTo>
                    <a:pt x="2865678" y="3759200"/>
                  </a:lnTo>
                  <a:lnTo>
                    <a:pt x="2882506" y="3771900"/>
                  </a:lnTo>
                  <a:lnTo>
                    <a:pt x="2933484" y="3771900"/>
                  </a:lnTo>
                  <a:lnTo>
                    <a:pt x="2985528" y="3784600"/>
                  </a:lnTo>
                  <a:lnTo>
                    <a:pt x="3037636" y="3784600"/>
                  </a:lnTo>
                  <a:lnTo>
                    <a:pt x="3089541" y="3797300"/>
                  </a:lnTo>
                  <a:lnTo>
                    <a:pt x="3140976" y="3797300"/>
                  </a:lnTo>
                  <a:lnTo>
                    <a:pt x="3289884" y="3835400"/>
                  </a:lnTo>
                  <a:lnTo>
                    <a:pt x="3336848" y="3860800"/>
                  </a:lnTo>
                  <a:lnTo>
                    <a:pt x="3382048" y="3873500"/>
                  </a:lnTo>
                  <a:lnTo>
                    <a:pt x="3425202" y="3898900"/>
                  </a:lnTo>
                  <a:lnTo>
                    <a:pt x="3466071" y="3924300"/>
                  </a:lnTo>
                  <a:lnTo>
                    <a:pt x="3496691" y="3949700"/>
                  </a:lnTo>
                  <a:lnTo>
                    <a:pt x="3524567" y="3962400"/>
                  </a:lnTo>
                  <a:lnTo>
                    <a:pt x="3549866" y="3987800"/>
                  </a:lnTo>
                  <a:lnTo>
                    <a:pt x="3572738" y="4013200"/>
                  </a:lnTo>
                  <a:lnTo>
                    <a:pt x="3572738" y="3986263"/>
                  </a:lnTo>
                  <a:lnTo>
                    <a:pt x="3523081" y="3937000"/>
                  </a:lnTo>
                  <a:lnTo>
                    <a:pt x="3477590" y="3898900"/>
                  </a:lnTo>
                  <a:lnTo>
                    <a:pt x="3435616" y="3873500"/>
                  </a:lnTo>
                  <a:lnTo>
                    <a:pt x="3391433" y="3860800"/>
                  </a:lnTo>
                  <a:lnTo>
                    <a:pt x="3345281" y="3835400"/>
                  </a:lnTo>
                  <a:lnTo>
                    <a:pt x="3197606" y="3797300"/>
                  </a:lnTo>
                  <a:lnTo>
                    <a:pt x="3094012" y="3771900"/>
                  </a:lnTo>
                  <a:lnTo>
                    <a:pt x="3041421" y="3771900"/>
                  </a:lnTo>
                  <a:lnTo>
                    <a:pt x="2935960" y="3746500"/>
                  </a:lnTo>
                  <a:lnTo>
                    <a:pt x="2868371" y="3746500"/>
                  </a:lnTo>
                  <a:lnTo>
                    <a:pt x="2818600" y="3733800"/>
                  </a:lnTo>
                  <a:lnTo>
                    <a:pt x="2762974" y="3733800"/>
                  </a:lnTo>
                  <a:lnTo>
                    <a:pt x="2712999" y="3721100"/>
                  </a:lnTo>
                  <a:lnTo>
                    <a:pt x="2680119" y="3708400"/>
                  </a:lnTo>
                  <a:lnTo>
                    <a:pt x="2676131" y="3695700"/>
                  </a:lnTo>
                  <a:lnTo>
                    <a:pt x="2671076" y="3683000"/>
                  </a:lnTo>
                  <a:lnTo>
                    <a:pt x="2665133" y="3670300"/>
                  </a:lnTo>
                  <a:lnTo>
                    <a:pt x="2658478" y="3644900"/>
                  </a:lnTo>
                  <a:lnTo>
                    <a:pt x="2620226" y="3568700"/>
                  </a:lnTo>
                  <a:lnTo>
                    <a:pt x="2604516" y="3530600"/>
                  </a:lnTo>
                  <a:lnTo>
                    <a:pt x="2595613" y="3517900"/>
                  </a:lnTo>
                  <a:lnTo>
                    <a:pt x="2595410" y="3517900"/>
                  </a:lnTo>
                  <a:lnTo>
                    <a:pt x="2594064" y="3505200"/>
                  </a:lnTo>
                  <a:lnTo>
                    <a:pt x="2592717" y="3492500"/>
                  </a:lnTo>
                  <a:lnTo>
                    <a:pt x="2659126" y="3492500"/>
                  </a:lnTo>
                  <a:lnTo>
                    <a:pt x="2692171" y="3517900"/>
                  </a:lnTo>
                  <a:lnTo>
                    <a:pt x="2730411" y="3543300"/>
                  </a:lnTo>
                  <a:lnTo>
                    <a:pt x="2773705" y="3556000"/>
                  </a:lnTo>
                  <a:lnTo>
                    <a:pt x="2821914" y="3568700"/>
                  </a:lnTo>
                  <a:lnTo>
                    <a:pt x="2874899" y="3568700"/>
                  </a:lnTo>
                  <a:lnTo>
                    <a:pt x="2932519" y="3581400"/>
                  </a:lnTo>
                  <a:lnTo>
                    <a:pt x="2983357" y="3568700"/>
                  </a:lnTo>
                  <a:lnTo>
                    <a:pt x="3087649" y="3568700"/>
                  </a:lnTo>
                  <a:lnTo>
                    <a:pt x="3140456" y="3556000"/>
                  </a:lnTo>
                  <a:lnTo>
                    <a:pt x="3193275" y="3556000"/>
                  </a:lnTo>
                  <a:lnTo>
                    <a:pt x="3348621" y="3517900"/>
                  </a:lnTo>
                  <a:lnTo>
                    <a:pt x="3446373" y="3492500"/>
                  </a:lnTo>
                  <a:lnTo>
                    <a:pt x="5765050" y="3492500"/>
                  </a:lnTo>
                  <a:lnTo>
                    <a:pt x="5765050" y="6121400"/>
                  </a:lnTo>
                  <a:lnTo>
                    <a:pt x="5785612" y="6121400"/>
                  </a:lnTo>
                  <a:lnTo>
                    <a:pt x="5785612" y="3492500"/>
                  </a:lnTo>
                  <a:lnTo>
                    <a:pt x="5857481" y="3492500"/>
                  </a:lnTo>
                  <a:lnTo>
                    <a:pt x="5935015" y="3505200"/>
                  </a:lnTo>
                  <a:lnTo>
                    <a:pt x="5939752" y="3492500"/>
                  </a:lnTo>
                  <a:lnTo>
                    <a:pt x="5939752" y="3479800"/>
                  </a:lnTo>
                  <a:lnTo>
                    <a:pt x="5939752" y="3378200"/>
                  </a:lnTo>
                  <a:close/>
                </a:path>
              </a:pathLst>
            </a:custGeom>
            <a:solidFill>
              <a:srgbClr val="100F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7" name="object 40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Methodology</a:t>
            </a:r>
          </a:p>
        </p:txBody>
      </p:sp>
      <p:sp>
        <p:nvSpPr>
          <p:cNvPr id="408" name="object 408" descr=""/>
          <p:cNvSpPr txBox="1"/>
          <p:nvPr/>
        </p:nvSpPr>
        <p:spPr>
          <a:xfrm>
            <a:off x="386892" y="2076105"/>
            <a:ext cx="10238740" cy="770509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u="sng" sz="2300" spc="36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dirty="0" u="sng" sz="2300" spc="36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300" spc="29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Overview</a:t>
            </a:r>
            <a:endParaRPr sz="2300">
              <a:latin typeface="Calibri"/>
              <a:cs typeface="Calibri"/>
            </a:endParaRPr>
          </a:p>
          <a:p>
            <a:pPr marL="488315" marR="586105" indent="-238125">
              <a:lnSpc>
                <a:spcPct val="113599"/>
              </a:lnSpc>
              <a:spcBef>
                <a:spcPts val="5"/>
              </a:spcBef>
              <a:buFont typeface="Arial"/>
              <a:buChar char="•"/>
              <a:tabLst>
                <a:tab pos="488315" algn="l"/>
              </a:tabLst>
            </a:pPr>
            <a:r>
              <a:rPr dirty="0" sz="2200" spc="365" b="1" i="1">
                <a:latin typeface="Calibri"/>
                <a:cs typeface="Calibri"/>
              </a:rPr>
              <a:t>ESP32-</a:t>
            </a:r>
            <a:r>
              <a:rPr dirty="0" sz="2200" spc="240" b="1" i="1">
                <a:latin typeface="Calibri"/>
                <a:cs typeface="Calibri"/>
              </a:rPr>
              <a:t>CAM:</a:t>
            </a:r>
            <a:r>
              <a:rPr dirty="0" sz="2200" spc="395" b="1" i="1">
                <a:latin typeface="Calibri"/>
                <a:cs typeface="Calibri"/>
              </a:rPr>
              <a:t> </a:t>
            </a:r>
            <a:r>
              <a:rPr dirty="0" sz="2200" spc="280">
                <a:latin typeface="Calibri"/>
                <a:cs typeface="Calibri"/>
              </a:rPr>
              <a:t>Captures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 spc="280">
                <a:latin typeface="Calibri"/>
                <a:cs typeface="Calibri"/>
              </a:rPr>
              <a:t>real-</a:t>
            </a:r>
            <a:r>
              <a:rPr dirty="0" sz="2200" spc="210">
                <a:latin typeface="Calibri"/>
                <a:cs typeface="Calibri"/>
              </a:rPr>
              <a:t>time</a:t>
            </a:r>
            <a:r>
              <a:rPr dirty="0" sz="2200" spc="355">
                <a:latin typeface="Calibri"/>
                <a:cs typeface="Calibri"/>
              </a:rPr>
              <a:t> </a:t>
            </a:r>
            <a:r>
              <a:rPr dirty="0" sz="2200" spc="229">
                <a:latin typeface="Calibri"/>
                <a:cs typeface="Calibri"/>
              </a:rPr>
              <a:t>video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229">
                <a:latin typeface="Calibri"/>
                <a:cs typeface="Calibri"/>
              </a:rPr>
              <a:t>feed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 spc="235">
                <a:latin typeface="Calibri"/>
                <a:cs typeface="Calibri"/>
              </a:rPr>
              <a:t>and</a:t>
            </a:r>
            <a:r>
              <a:rPr dirty="0" sz="2200" spc="355">
                <a:latin typeface="Calibri"/>
                <a:cs typeface="Calibri"/>
              </a:rPr>
              <a:t> </a:t>
            </a:r>
            <a:r>
              <a:rPr dirty="0" sz="2200" spc="260">
                <a:latin typeface="Calibri"/>
                <a:cs typeface="Calibri"/>
              </a:rPr>
              <a:t>streams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130">
                <a:latin typeface="Calibri"/>
                <a:cs typeface="Calibri"/>
              </a:rPr>
              <a:t>it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180">
                <a:latin typeface="Calibri"/>
                <a:cs typeface="Calibri"/>
              </a:rPr>
              <a:t>to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85">
                <a:latin typeface="Calibri"/>
                <a:cs typeface="Calibri"/>
              </a:rPr>
              <a:t>a </a:t>
            </a:r>
            <a:r>
              <a:rPr dirty="0" sz="2200" spc="210">
                <a:latin typeface="Calibri"/>
                <a:cs typeface="Calibri"/>
              </a:rPr>
              <a:t>local</a:t>
            </a:r>
            <a:r>
              <a:rPr dirty="0" sz="2200" spc="350">
                <a:latin typeface="Calibri"/>
                <a:cs typeface="Calibri"/>
              </a:rPr>
              <a:t> </a:t>
            </a:r>
            <a:r>
              <a:rPr dirty="0" sz="2200" spc="225">
                <a:latin typeface="Calibri"/>
                <a:cs typeface="Calibri"/>
              </a:rPr>
              <a:t>computer.</a:t>
            </a:r>
            <a:endParaRPr sz="2200">
              <a:latin typeface="Calibri"/>
              <a:cs typeface="Calibri"/>
            </a:endParaRPr>
          </a:p>
          <a:p>
            <a:pPr marL="488315" marR="151130" indent="-238125">
              <a:lnSpc>
                <a:spcPct val="113599"/>
              </a:lnSpc>
              <a:buFont typeface="Arial"/>
              <a:buChar char="•"/>
              <a:tabLst>
                <a:tab pos="488315" algn="l"/>
              </a:tabLst>
            </a:pPr>
            <a:r>
              <a:rPr dirty="0" sz="2200" spc="295" b="1" i="1">
                <a:latin typeface="Calibri"/>
                <a:cs typeface="Calibri"/>
              </a:rPr>
              <a:t>Local</a:t>
            </a:r>
            <a:r>
              <a:rPr dirty="0" sz="2200" spc="345" b="1" i="1">
                <a:latin typeface="Calibri"/>
                <a:cs typeface="Calibri"/>
              </a:rPr>
              <a:t> </a:t>
            </a:r>
            <a:r>
              <a:rPr dirty="0" sz="2200" spc="330" b="1" i="1">
                <a:latin typeface="Calibri"/>
                <a:cs typeface="Calibri"/>
              </a:rPr>
              <a:t>Computer</a:t>
            </a:r>
            <a:r>
              <a:rPr dirty="0" sz="2200" spc="355" b="1" i="1">
                <a:latin typeface="Calibri"/>
                <a:cs typeface="Calibri"/>
              </a:rPr>
              <a:t> </a:t>
            </a:r>
            <a:r>
              <a:rPr dirty="0" sz="2200" spc="285" b="1" i="1">
                <a:latin typeface="Calibri"/>
                <a:cs typeface="Calibri"/>
              </a:rPr>
              <a:t>(Python</a:t>
            </a:r>
            <a:r>
              <a:rPr dirty="0" sz="2200" spc="340" b="1" i="1">
                <a:latin typeface="Calibri"/>
                <a:cs typeface="Calibri"/>
              </a:rPr>
              <a:t> </a:t>
            </a:r>
            <a:r>
              <a:rPr dirty="0" sz="2200" spc="265" b="1" i="1">
                <a:latin typeface="Calibri"/>
                <a:cs typeface="Calibri"/>
              </a:rPr>
              <a:t>Server):</a:t>
            </a:r>
            <a:r>
              <a:rPr dirty="0" sz="2200" spc="430" b="1" i="1">
                <a:latin typeface="Calibri"/>
                <a:cs typeface="Calibri"/>
              </a:rPr>
              <a:t> </a:t>
            </a:r>
            <a:r>
              <a:rPr dirty="0" sz="2200" spc="290">
                <a:latin typeface="Calibri"/>
                <a:cs typeface="Calibri"/>
              </a:rPr>
              <a:t>Processes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 spc="229">
                <a:latin typeface="Calibri"/>
                <a:cs typeface="Calibri"/>
              </a:rPr>
              <a:t>video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229">
                <a:latin typeface="Calibri"/>
                <a:cs typeface="Calibri"/>
              </a:rPr>
              <a:t>feed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 spc="180">
                <a:latin typeface="Calibri"/>
                <a:cs typeface="Calibri"/>
              </a:rPr>
              <a:t>to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270">
                <a:latin typeface="Calibri"/>
                <a:cs typeface="Calibri"/>
              </a:rPr>
              <a:t>detect </a:t>
            </a:r>
            <a:r>
              <a:rPr dirty="0" sz="2200" spc="225">
                <a:latin typeface="Calibri"/>
                <a:cs typeface="Calibri"/>
              </a:rPr>
              <a:t>drowsiness.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300" spc="3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Drowsiness</a:t>
            </a:r>
            <a:r>
              <a:rPr dirty="0" u="sng" sz="2300" spc="42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300" spc="31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Detection</a:t>
            </a:r>
            <a:r>
              <a:rPr dirty="0" u="sng" sz="2300" spc="409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300" spc="35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</a:t>
            </a:r>
            <a:endParaRPr sz="2300">
              <a:latin typeface="Calibri"/>
              <a:cs typeface="Calibri"/>
            </a:endParaRPr>
          </a:p>
          <a:p>
            <a:pPr marL="488315" marR="589915" indent="-238125">
              <a:lnSpc>
                <a:spcPct val="113599"/>
              </a:lnSpc>
              <a:spcBef>
                <a:spcPts val="5"/>
              </a:spcBef>
              <a:buFont typeface="Arial"/>
              <a:buChar char="•"/>
              <a:tabLst>
                <a:tab pos="488315" algn="l"/>
              </a:tabLst>
            </a:pPr>
            <a:r>
              <a:rPr dirty="0" sz="2200" spc="315" b="1" i="1">
                <a:latin typeface="Calibri"/>
                <a:cs typeface="Calibri"/>
              </a:rPr>
              <a:t>Face</a:t>
            </a:r>
            <a:r>
              <a:rPr dirty="0" sz="2200" spc="340" b="1" i="1">
                <a:latin typeface="Calibri"/>
                <a:cs typeface="Calibri"/>
              </a:rPr>
              <a:t> </a:t>
            </a:r>
            <a:r>
              <a:rPr dirty="0" sz="2200" spc="250" b="1" i="1">
                <a:latin typeface="Calibri"/>
                <a:cs typeface="Calibri"/>
              </a:rPr>
              <a:t>and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spc="290" b="1" i="1">
                <a:latin typeface="Calibri"/>
                <a:cs typeface="Calibri"/>
              </a:rPr>
              <a:t>Eye</a:t>
            </a:r>
            <a:r>
              <a:rPr dirty="0" sz="2200" spc="370" b="1" i="1">
                <a:latin typeface="Calibri"/>
                <a:cs typeface="Calibri"/>
              </a:rPr>
              <a:t> </a:t>
            </a:r>
            <a:r>
              <a:rPr dirty="0" sz="2200" spc="270" b="1" i="1">
                <a:latin typeface="Calibri"/>
                <a:cs typeface="Calibri"/>
              </a:rPr>
              <a:t>Detection:</a:t>
            </a:r>
            <a:r>
              <a:rPr dirty="0" sz="2200" spc="440" b="1" i="1">
                <a:latin typeface="Calibri"/>
                <a:cs typeface="Calibri"/>
              </a:rPr>
              <a:t> </a:t>
            </a:r>
            <a:r>
              <a:rPr dirty="0" sz="2200" spc="250">
                <a:latin typeface="Calibri"/>
                <a:cs typeface="Calibri"/>
              </a:rPr>
              <a:t>Analyzes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210">
                <a:latin typeface="Calibri"/>
                <a:cs typeface="Calibri"/>
              </a:rPr>
              <a:t>facial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235">
                <a:latin typeface="Calibri"/>
                <a:cs typeface="Calibri"/>
              </a:rPr>
              <a:t>landmarks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150">
                <a:latin typeface="Calibri"/>
                <a:cs typeface="Calibri"/>
              </a:rPr>
              <a:t>for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 spc="254">
                <a:latin typeface="Calibri"/>
                <a:cs typeface="Calibri"/>
              </a:rPr>
              <a:t>signs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125">
                <a:latin typeface="Calibri"/>
                <a:cs typeface="Calibri"/>
              </a:rPr>
              <a:t>of </a:t>
            </a:r>
            <a:r>
              <a:rPr dirty="0" sz="2200" spc="254">
                <a:latin typeface="Calibri"/>
                <a:cs typeface="Calibri"/>
              </a:rPr>
              <a:t>drowsiness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110">
                <a:latin typeface="Calibri"/>
                <a:cs typeface="Calibri"/>
              </a:rPr>
              <a:t>(e.g.,</a:t>
            </a:r>
            <a:r>
              <a:rPr dirty="0" sz="2200" spc="350">
                <a:latin typeface="Calibri"/>
                <a:cs typeface="Calibri"/>
              </a:rPr>
              <a:t> </a:t>
            </a:r>
            <a:r>
              <a:rPr dirty="0" sz="2200" spc="250">
                <a:latin typeface="Calibri"/>
                <a:cs typeface="Calibri"/>
              </a:rPr>
              <a:t>eye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300">
                <a:latin typeface="Calibri"/>
                <a:cs typeface="Calibri"/>
              </a:rPr>
              <a:t>aspect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160">
                <a:latin typeface="Calibri"/>
                <a:cs typeface="Calibri"/>
              </a:rPr>
              <a:t>ratio).</a:t>
            </a:r>
            <a:endParaRPr sz="2200">
              <a:latin typeface="Calibri"/>
              <a:cs typeface="Calibri"/>
            </a:endParaRPr>
          </a:p>
          <a:p>
            <a:pPr marL="488315" marR="965200" indent="-238125">
              <a:lnSpc>
                <a:spcPct val="113599"/>
              </a:lnSpc>
              <a:buFont typeface="Arial"/>
              <a:buChar char="•"/>
              <a:tabLst>
                <a:tab pos="488315" algn="l"/>
              </a:tabLst>
            </a:pPr>
            <a:r>
              <a:rPr dirty="0" sz="2200" spc="305" b="1" i="1">
                <a:latin typeface="Calibri"/>
                <a:cs typeface="Calibri"/>
              </a:rPr>
              <a:t>Decision</a:t>
            </a:r>
            <a:r>
              <a:rPr dirty="0" sz="2200" spc="340" b="1" i="1">
                <a:latin typeface="Calibri"/>
                <a:cs typeface="Calibri"/>
              </a:rPr>
              <a:t> </a:t>
            </a:r>
            <a:r>
              <a:rPr dirty="0" sz="2200" spc="204" b="1" i="1">
                <a:latin typeface="Calibri"/>
                <a:cs typeface="Calibri"/>
              </a:rPr>
              <a:t>Trigger:</a:t>
            </a:r>
            <a:r>
              <a:rPr dirty="0" sz="2200" spc="400" b="1" i="1">
                <a:latin typeface="Calibri"/>
                <a:cs typeface="Calibri"/>
              </a:rPr>
              <a:t> </a:t>
            </a:r>
            <a:r>
              <a:rPr dirty="0" sz="2200" spc="65">
                <a:latin typeface="Calibri"/>
                <a:cs typeface="Calibri"/>
              </a:rPr>
              <a:t>If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254">
                <a:latin typeface="Calibri"/>
                <a:cs typeface="Calibri"/>
              </a:rPr>
              <a:t>signs</a:t>
            </a:r>
            <a:r>
              <a:rPr dirty="0" sz="2200" spc="340">
                <a:latin typeface="Calibri"/>
                <a:cs typeface="Calibri"/>
              </a:rPr>
              <a:t> </a:t>
            </a:r>
            <a:r>
              <a:rPr dirty="0" sz="2200" spc="185">
                <a:latin typeface="Calibri"/>
                <a:cs typeface="Calibri"/>
              </a:rPr>
              <a:t>are</a:t>
            </a:r>
            <a:r>
              <a:rPr dirty="0" sz="2200" spc="370">
                <a:latin typeface="Calibri"/>
                <a:cs typeface="Calibri"/>
              </a:rPr>
              <a:t> </a:t>
            </a:r>
            <a:r>
              <a:rPr dirty="0" sz="2200" spc="250">
                <a:latin typeface="Calibri"/>
                <a:cs typeface="Calibri"/>
              </a:rPr>
              <a:t>detected,</a:t>
            </a:r>
            <a:r>
              <a:rPr dirty="0" sz="2200" spc="335">
                <a:latin typeface="Calibri"/>
                <a:cs typeface="Calibri"/>
              </a:rPr>
              <a:t> </a:t>
            </a:r>
            <a:r>
              <a:rPr dirty="0" sz="2200" spc="290">
                <a:latin typeface="Calibri"/>
                <a:cs typeface="Calibri"/>
              </a:rPr>
              <a:t>sends</a:t>
            </a:r>
            <a:r>
              <a:rPr dirty="0" sz="2200" spc="340">
                <a:latin typeface="Calibri"/>
                <a:cs typeface="Calibri"/>
              </a:rPr>
              <a:t> </a:t>
            </a:r>
            <a:r>
              <a:rPr dirty="0" sz="2200" spc="180">
                <a:latin typeface="Calibri"/>
                <a:cs typeface="Calibri"/>
              </a:rPr>
              <a:t>an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180">
                <a:latin typeface="Calibri"/>
                <a:cs typeface="Calibri"/>
              </a:rPr>
              <a:t>alert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180">
                <a:latin typeface="Calibri"/>
                <a:cs typeface="Calibri"/>
              </a:rPr>
              <a:t>to</a:t>
            </a:r>
            <a:r>
              <a:rPr dirty="0" sz="2200" spc="350">
                <a:latin typeface="Calibri"/>
                <a:cs typeface="Calibri"/>
              </a:rPr>
              <a:t> </a:t>
            </a:r>
            <a:r>
              <a:rPr dirty="0" sz="2200" spc="180">
                <a:latin typeface="Calibri"/>
                <a:cs typeface="Calibri"/>
              </a:rPr>
              <a:t>the </a:t>
            </a:r>
            <a:r>
              <a:rPr dirty="0" sz="2200" spc="215">
                <a:latin typeface="Calibri"/>
                <a:cs typeface="Calibri"/>
              </a:rPr>
              <a:t>ESP32.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300" spc="33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Communication</a:t>
            </a:r>
            <a:r>
              <a:rPr dirty="0" u="sng" sz="2300" spc="40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300" spc="28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Protocol</a:t>
            </a:r>
            <a:endParaRPr sz="2300">
              <a:latin typeface="Calibri"/>
              <a:cs typeface="Calibri"/>
            </a:endParaRPr>
          </a:p>
          <a:p>
            <a:pPr marL="488315" indent="-23812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488315" algn="l"/>
              </a:tabLst>
            </a:pPr>
            <a:r>
              <a:rPr dirty="0" sz="2200" spc="215" b="1" i="1">
                <a:latin typeface="Calibri"/>
                <a:cs typeface="Calibri"/>
              </a:rPr>
              <a:t>Data</a:t>
            </a:r>
            <a:r>
              <a:rPr dirty="0" sz="2200" spc="335" b="1" i="1">
                <a:latin typeface="Calibri"/>
                <a:cs typeface="Calibri"/>
              </a:rPr>
              <a:t> </a:t>
            </a:r>
            <a:r>
              <a:rPr dirty="0" sz="2200" spc="245" b="1" i="1">
                <a:latin typeface="Calibri"/>
                <a:cs typeface="Calibri"/>
              </a:rPr>
              <a:t>Transfer:</a:t>
            </a:r>
            <a:r>
              <a:rPr dirty="0" sz="2200" spc="420" b="1" i="1">
                <a:latin typeface="Calibri"/>
                <a:cs typeface="Calibri"/>
              </a:rPr>
              <a:t> </a:t>
            </a:r>
            <a:r>
              <a:rPr dirty="0" sz="2200" spc="345">
                <a:latin typeface="Calibri"/>
                <a:cs typeface="Calibri"/>
              </a:rPr>
              <a:t>ESP32-</a:t>
            </a:r>
            <a:r>
              <a:rPr dirty="0" sz="2200" spc="275">
                <a:latin typeface="Calibri"/>
                <a:cs typeface="Calibri"/>
              </a:rPr>
              <a:t>CAM</a:t>
            </a:r>
            <a:r>
              <a:rPr dirty="0" sz="2200" spc="355">
                <a:latin typeface="Calibri"/>
                <a:cs typeface="Calibri"/>
              </a:rPr>
              <a:t> </a:t>
            </a:r>
            <a:r>
              <a:rPr dirty="0" sz="2200" spc="265">
                <a:latin typeface="Calibri"/>
                <a:cs typeface="Calibri"/>
              </a:rPr>
              <a:t>streams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180">
                <a:latin typeface="Calibri"/>
                <a:cs typeface="Calibri"/>
              </a:rPr>
              <a:t>to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204">
                <a:latin typeface="Calibri"/>
                <a:cs typeface="Calibri"/>
              </a:rPr>
              <a:t>the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240">
                <a:latin typeface="Calibri"/>
                <a:cs typeface="Calibri"/>
              </a:rPr>
              <a:t>Python</a:t>
            </a:r>
            <a:r>
              <a:rPr dirty="0" sz="2200" spc="370">
                <a:latin typeface="Calibri"/>
                <a:cs typeface="Calibri"/>
              </a:rPr>
              <a:t> </a:t>
            </a:r>
            <a:r>
              <a:rPr dirty="0" sz="2200" spc="185">
                <a:latin typeface="Calibri"/>
                <a:cs typeface="Calibri"/>
              </a:rPr>
              <a:t>server.</a:t>
            </a:r>
            <a:endParaRPr sz="2200">
              <a:latin typeface="Calibri"/>
              <a:cs typeface="Calibri"/>
            </a:endParaRPr>
          </a:p>
          <a:p>
            <a:pPr marL="488315" marR="5080" indent="-238125">
              <a:lnSpc>
                <a:spcPct val="113599"/>
              </a:lnSpc>
              <a:spcBef>
                <a:spcPts val="5"/>
              </a:spcBef>
              <a:buFont typeface="Arial"/>
              <a:buChar char="•"/>
              <a:tabLst>
                <a:tab pos="488315" algn="l"/>
              </a:tabLst>
            </a:pPr>
            <a:r>
              <a:rPr dirty="0" sz="2200" spc="240" b="1" i="1">
                <a:latin typeface="Calibri"/>
                <a:cs typeface="Calibri"/>
              </a:rPr>
              <a:t>Alert</a:t>
            </a:r>
            <a:r>
              <a:rPr dirty="0" sz="2200" spc="330" b="1" i="1">
                <a:latin typeface="Calibri"/>
                <a:cs typeface="Calibri"/>
              </a:rPr>
              <a:t> </a:t>
            </a:r>
            <a:r>
              <a:rPr dirty="0" sz="2200" spc="295" b="1" i="1">
                <a:latin typeface="Calibri"/>
                <a:cs typeface="Calibri"/>
              </a:rPr>
              <a:t>Communication:</a:t>
            </a:r>
            <a:r>
              <a:rPr dirty="0" sz="2200" spc="430" b="1" i="1">
                <a:latin typeface="Calibri"/>
                <a:cs typeface="Calibri"/>
              </a:rPr>
              <a:t> </a:t>
            </a:r>
            <a:r>
              <a:rPr dirty="0" sz="2200" spc="235">
                <a:latin typeface="Calibri"/>
                <a:cs typeface="Calibri"/>
              </a:rPr>
              <a:t>Python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225">
                <a:latin typeface="Calibri"/>
                <a:cs typeface="Calibri"/>
              </a:rPr>
              <a:t>server</a:t>
            </a:r>
            <a:r>
              <a:rPr dirty="0" sz="2200" spc="385">
                <a:latin typeface="Calibri"/>
                <a:cs typeface="Calibri"/>
              </a:rPr>
              <a:t> </a:t>
            </a:r>
            <a:r>
              <a:rPr dirty="0" sz="2200" spc="290">
                <a:latin typeface="Calibri"/>
                <a:cs typeface="Calibri"/>
              </a:rPr>
              <a:t>sends</a:t>
            </a:r>
            <a:r>
              <a:rPr dirty="0" sz="2200" spc="355">
                <a:latin typeface="Calibri"/>
                <a:cs typeface="Calibri"/>
              </a:rPr>
              <a:t> </a:t>
            </a:r>
            <a:r>
              <a:rPr dirty="0" sz="2200" spc="180">
                <a:latin typeface="Calibri"/>
                <a:cs typeface="Calibri"/>
              </a:rPr>
              <a:t>alert</a:t>
            </a:r>
            <a:r>
              <a:rPr dirty="0" sz="2200" spc="355">
                <a:latin typeface="Calibri"/>
                <a:cs typeface="Calibri"/>
              </a:rPr>
              <a:t> </a:t>
            </a:r>
            <a:r>
              <a:rPr dirty="0" sz="2200" spc="285">
                <a:latin typeface="Calibri"/>
                <a:cs typeface="Calibri"/>
              </a:rPr>
              <a:t>back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180">
                <a:latin typeface="Calibri"/>
                <a:cs typeface="Calibri"/>
              </a:rPr>
              <a:t>to</a:t>
            </a:r>
            <a:r>
              <a:rPr dirty="0" sz="2200" spc="360">
                <a:latin typeface="Calibri"/>
                <a:cs typeface="Calibri"/>
              </a:rPr>
              <a:t> </a:t>
            </a:r>
            <a:r>
              <a:rPr dirty="0" sz="2200" spc="270">
                <a:latin typeface="Calibri"/>
                <a:cs typeface="Calibri"/>
              </a:rPr>
              <a:t>ESP32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160">
                <a:latin typeface="Calibri"/>
                <a:cs typeface="Calibri"/>
              </a:rPr>
              <a:t>via </a:t>
            </a:r>
            <a:r>
              <a:rPr dirty="0" sz="2200" spc="235">
                <a:latin typeface="Calibri"/>
                <a:cs typeface="Calibri"/>
              </a:rPr>
              <a:t>HTTP/WebSocket/MQTT.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2300" spc="250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Alert</a:t>
            </a:r>
            <a:r>
              <a:rPr dirty="0" u="sng" sz="2300" spc="37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300" spc="305" b="1" i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Mechanism</a:t>
            </a:r>
            <a:endParaRPr sz="2300">
              <a:latin typeface="Calibri"/>
              <a:cs typeface="Calibri"/>
            </a:endParaRPr>
          </a:p>
          <a:p>
            <a:pPr marL="488315" marR="655320" indent="-238125">
              <a:lnSpc>
                <a:spcPct val="113599"/>
              </a:lnSpc>
              <a:spcBef>
                <a:spcPts val="5"/>
              </a:spcBef>
              <a:buFont typeface="Arial"/>
              <a:buChar char="•"/>
              <a:tabLst>
                <a:tab pos="488315" algn="l"/>
              </a:tabLst>
            </a:pPr>
            <a:r>
              <a:rPr dirty="0" sz="2200" spc="290" b="1" i="1">
                <a:latin typeface="Calibri"/>
                <a:cs typeface="Calibri"/>
              </a:rPr>
              <a:t>ESP32</a:t>
            </a:r>
            <a:r>
              <a:rPr dirty="0" sz="2200" spc="350" b="1" i="1">
                <a:latin typeface="Calibri"/>
                <a:cs typeface="Calibri"/>
              </a:rPr>
              <a:t> </a:t>
            </a:r>
            <a:r>
              <a:rPr dirty="0" sz="2200" spc="295" b="1" i="1">
                <a:latin typeface="Calibri"/>
                <a:cs typeface="Calibri"/>
              </a:rPr>
              <a:t>Response:</a:t>
            </a:r>
            <a:r>
              <a:rPr dirty="0" sz="2200" spc="430" b="1" i="1">
                <a:latin typeface="Calibri"/>
                <a:cs typeface="Calibri"/>
              </a:rPr>
              <a:t> </a:t>
            </a:r>
            <a:r>
              <a:rPr dirty="0" sz="2200" spc="265">
                <a:latin typeface="Calibri"/>
                <a:cs typeface="Calibri"/>
              </a:rPr>
              <a:t>Activates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225">
                <a:latin typeface="Calibri"/>
                <a:cs typeface="Calibri"/>
              </a:rPr>
              <a:t>buzzer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 spc="140">
                <a:latin typeface="Calibri"/>
                <a:cs typeface="Calibri"/>
              </a:rPr>
              <a:t>or</a:t>
            </a:r>
            <a:r>
              <a:rPr dirty="0" sz="2200" spc="370">
                <a:latin typeface="Calibri"/>
                <a:cs typeface="Calibri"/>
              </a:rPr>
              <a:t> </a:t>
            </a:r>
            <a:r>
              <a:rPr dirty="0" sz="2200" spc="290">
                <a:latin typeface="Calibri"/>
                <a:cs typeface="Calibri"/>
              </a:rPr>
              <a:t>sends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 spc="229">
                <a:latin typeface="Calibri"/>
                <a:cs typeface="Calibri"/>
              </a:rPr>
              <a:t>notifications</a:t>
            </a:r>
            <a:r>
              <a:rPr dirty="0" sz="2200" spc="370">
                <a:latin typeface="Calibri"/>
                <a:cs typeface="Calibri"/>
              </a:rPr>
              <a:t> </a:t>
            </a:r>
            <a:r>
              <a:rPr dirty="0" sz="2200" spc="210">
                <a:latin typeface="Calibri"/>
                <a:cs typeface="Calibri"/>
              </a:rPr>
              <a:t>upon </a:t>
            </a:r>
            <a:r>
              <a:rPr dirty="0" sz="2200" spc="229">
                <a:latin typeface="Calibri"/>
                <a:cs typeface="Calibri"/>
              </a:rPr>
              <a:t>receiving</a:t>
            </a:r>
            <a:r>
              <a:rPr dirty="0" sz="2200" spc="400">
                <a:latin typeface="Calibri"/>
                <a:cs typeface="Calibri"/>
              </a:rPr>
              <a:t> </a:t>
            </a:r>
            <a:r>
              <a:rPr dirty="0" sz="2200" spc="140">
                <a:latin typeface="Calibri"/>
                <a:cs typeface="Calibri"/>
              </a:rPr>
              <a:t>alert.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5945" y="1339508"/>
            <a:ext cx="8455849" cy="73696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1004" y="1445514"/>
            <a:ext cx="596328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95"/>
              <a:t>Flow</a:t>
            </a:r>
            <a:r>
              <a:rPr dirty="0" spc="-375"/>
              <a:t> </a:t>
            </a:r>
            <a:r>
              <a:rPr dirty="0" spc="130"/>
              <a:t>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3310" y="598620"/>
            <a:ext cx="6038017" cy="91882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1004" y="892505"/>
            <a:ext cx="4636770" cy="2503170"/>
          </a:xfrm>
          <a:prstGeom prst="rect"/>
        </p:spPr>
        <p:txBody>
          <a:bodyPr wrap="square" lIns="0" tIns="271780" rIns="0" bIns="0" rtlCol="0" vert="horz">
            <a:spAutoFit/>
          </a:bodyPr>
          <a:lstStyle/>
          <a:p>
            <a:pPr marL="12700" marR="5080">
              <a:lnSpc>
                <a:spcPts val="8700"/>
              </a:lnSpc>
              <a:spcBef>
                <a:spcPts val="2140"/>
              </a:spcBef>
            </a:pPr>
            <a:r>
              <a:rPr dirty="0" spc="-10"/>
              <a:t>Block </a:t>
            </a:r>
            <a:r>
              <a:rPr dirty="0" spc="-200"/>
              <a:t>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8297" y="1402584"/>
            <a:ext cx="3360895" cy="820401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525905" y="1181811"/>
            <a:ext cx="607250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25" b="1">
                <a:latin typeface="Century Gothic"/>
                <a:cs typeface="Century Gothic"/>
              </a:rPr>
              <a:t>Algorithms</a:t>
            </a:r>
            <a:endParaRPr sz="9000">
              <a:latin typeface="Century Gothic"/>
              <a:cs typeface="Century Gothic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271382" y="643127"/>
            <a:ext cx="5020310" cy="7620"/>
          </a:xfrm>
          <a:custGeom>
            <a:avLst/>
            <a:gdLst/>
            <a:ahLst/>
            <a:cxnLst/>
            <a:rect l="l" t="t" r="r" b="b"/>
            <a:pathLst>
              <a:path w="5020309" h="7620">
                <a:moveTo>
                  <a:pt x="5020056" y="0"/>
                </a:moveTo>
                <a:lnTo>
                  <a:pt x="0" y="0"/>
                </a:lnTo>
                <a:lnTo>
                  <a:pt x="0" y="7620"/>
                </a:lnTo>
                <a:lnTo>
                  <a:pt x="5020056" y="7620"/>
                </a:lnTo>
                <a:lnTo>
                  <a:pt x="5020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59318" y="301243"/>
            <a:ext cx="504698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 i="1">
                <a:latin typeface="Arial"/>
                <a:cs typeface="Arial"/>
              </a:rPr>
              <a:t>Drowsiness</a:t>
            </a:r>
            <a:r>
              <a:rPr dirty="0" sz="2500" spc="-120" i="1">
                <a:latin typeface="Arial"/>
                <a:cs typeface="Arial"/>
              </a:rPr>
              <a:t> </a:t>
            </a:r>
            <a:r>
              <a:rPr dirty="0" sz="2500" spc="80" i="1">
                <a:latin typeface="Arial"/>
                <a:cs typeface="Arial"/>
              </a:rPr>
              <a:t>Detection</a:t>
            </a:r>
            <a:r>
              <a:rPr dirty="0" sz="2500" spc="-114" i="1">
                <a:latin typeface="Arial"/>
                <a:cs typeface="Arial"/>
              </a:rPr>
              <a:t> </a:t>
            </a:r>
            <a:r>
              <a:rPr dirty="0" sz="2500" spc="-105" i="1">
                <a:latin typeface="Arial"/>
                <a:cs typeface="Arial"/>
              </a:rPr>
              <a:t>Aloftorithm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271382" y="4922520"/>
            <a:ext cx="7454265" cy="7620"/>
          </a:xfrm>
          <a:custGeom>
            <a:avLst/>
            <a:gdLst/>
            <a:ahLst/>
            <a:cxnLst/>
            <a:rect l="l" t="t" r="r" b="b"/>
            <a:pathLst>
              <a:path w="7454265" h="7620">
                <a:moveTo>
                  <a:pt x="7453884" y="0"/>
                </a:moveTo>
                <a:lnTo>
                  <a:pt x="0" y="0"/>
                </a:lnTo>
                <a:lnTo>
                  <a:pt x="0" y="7619"/>
                </a:lnTo>
                <a:lnTo>
                  <a:pt x="7453884" y="7619"/>
                </a:lnTo>
                <a:lnTo>
                  <a:pt x="7453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271382" y="8058911"/>
            <a:ext cx="5053965" cy="7620"/>
          </a:xfrm>
          <a:custGeom>
            <a:avLst/>
            <a:gdLst/>
            <a:ahLst/>
            <a:cxnLst/>
            <a:rect l="l" t="t" r="r" b="b"/>
            <a:pathLst>
              <a:path w="5053965" h="7620">
                <a:moveTo>
                  <a:pt x="5053584" y="0"/>
                </a:moveTo>
                <a:lnTo>
                  <a:pt x="0" y="0"/>
                </a:lnTo>
                <a:lnTo>
                  <a:pt x="0" y="7620"/>
                </a:lnTo>
                <a:lnTo>
                  <a:pt x="5053584" y="7620"/>
                </a:lnTo>
                <a:lnTo>
                  <a:pt x="5053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259318" y="687680"/>
            <a:ext cx="7480300" cy="940181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300" spc="55" b="1" i="1">
                <a:latin typeface="Arial"/>
                <a:cs typeface="Arial"/>
              </a:rPr>
              <a:t>Input:</a:t>
            </a:r>
            <a:r>
              <a:rPr dirty="0" sz="2300" spc="-60" b="1" i="1">
                <a:latin typeface="Arial"/>
                <a:cs typeface="Arial"/>
              </a:rPr>
              <a:t> </a:t>
            </a:r>
            <a:r>
              <a:rPr dirty="0" sz="2300">
                <a:latin typeface="Lucida Sans"/>
                <a:cs typeface="Lucida Sans"/>
              </a:rPr>
              <a:t>Video</a:t>
            </a:r>
            <a:r>
              <a:rPr dirty="0" sz="2300" spc="-135">
                <a:latin typeface="Lucida Sans"/>
                <a:cs typeface="Lucida Sans"/>
              </a:rPr>
              <a:t> </a:t>
            </a:r>
            <a:r>
              <a:rPr dirty="0" sz="2300">
                <a:latin typeface="Lucida Sans"/>
                <a:cs typeface="Lucida Sans"/>
              </a:rPr>
              <a:t>feed</a:t>
            </a:r>
            <a:r>
              <a:rPr dirty="0" sz="2300" spc="-130">
                <a:latin typeface="Lucida Sans"/>
                <a:cs typeface="Lucida Sans"/>
              </a:rPr>
              <a:t> </a:t>
            </a:r>
            <a:r>
              <a:rPr dirty="0" sz="2300">
                <a:latin typeface="Lucida Sans"/>
                <a:cs typeface="Lucida Sans"/>
              </a:rPr>
              <a:t>from</a:t>
            </a:r>
            <a:r>
              <a:rPr dirty="0" sz="2300" spc="-135">
                <a:latin typeface="Lucida Sans"/>
                <a:cs typeface="Lucida Sans"/>
              </a:rPr>
              <a:t> </a:t>
            </a:r>
            <a:r>
              <a:rPr dirty="0" sz="2300" spc="50">
                <a:latin typeface="Lucida Sans"/>
                <a:cs typeface="Lucida Sans"/>
              </a:rPr>
              <a:t>ESP32-</a:t>
            </a:r>
            <a:r>
              <a:rPr dirty="0" sz="2300" spc="-25">
                <a:latin typeface="Lucida Sans"/>
                <a:cs typeface="Lucida Sans"/>
              </a:rPr>
              <a:t>CAM</a:t>
            </a:r>
            <a:endParaRPr sz="23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300" spc="50" b="1" i="1">
                <a:latin typeface="Arial"/>
                <a:cs typeface="Arial"/>
              </a:rPr>
              <a:t>Output:</a:t>
            </a:r>
            <a:r>
              <a:rPr dirty="0" sz="2300" spc="-40" b="1" i="1">
                <a:latin typeface="Arial"/>
                <a:cs typeface="Arial"/>
              </a:rPr>
              <a:t> </a:t>
            </a:r>
            <a:r>
              <a:rPr dirty="0" sz="2300" spc="-20">
                <a:latin typeface="Lucida Sans"/>
                <a:cs typeface="Lucida Sans"/>
              </a:rPr>
              <a:t>Drowsiness</a:t>
            </a:r>
            <a:r>
              <a:rPr dirty="0" sz="2300" spc="-120">
                <a:latin typeface="Lucida Sans"/>
                <a:cs typeface="Lucida Sans"/>
              </a:rPr>
              <a:t> </a:t>
            </a:r>
            <a:r>
              <a:rPr dirty="0" sz="2300" spc="-10">
                <a:latin typeface="Lucida Sans"/>
                <a:cs typeface="Lucida Sans"/>
              </a:rPr>
              <a:t>alert</a:t>
            </a:r>
            <a:endParaRPr sz="23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00">
                <a:latin typeface="Lucida Sans"/>
                <a:cs typeface="Lucida Sans"/>
              </a:rPr>
              <a:t>Capture</a:t>
            </a:r>
            <a:r>
              <a:rPr dirty="0" sz="2100" spc="-5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video</a:t>
            </a:r>
            <a:r>
              <a:rPr dirty="0" sz="2100" spc="-55">
                <a:latin typeface="Lucida Sans"/>
                <a:cs typeface="Lucida Sans"/>
              </a:rPr>
              <a:t> </a:t>
            </a:r>
            <a:r>
              <a:rPr dirty="0" sz="2100" spc="-10">
                <a:latin typeface="Lucida Sans"/>
                <a:cs typeface="Lucida Sans"/>
              </a:rPr>
              <a:t>frames.</a:t>
            </a:r>
            <a:endParaRPr sz="2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300" b="1" i="1">
                <a:latin typeface="Arial"/>
                <a:cs typeface="Arial"/>
              </a:rPr>
              <a:t>For</a:t>
            </a:r>
            <a:r>
              <a:rPr dirty="0" sz="2300" spc="-90" b="1" i="1">
                <a:latin typeface="Arial"/>
                <a:cs typeface="Arial"/>
              </a:rPr>
              <a:t> </a:t>
            </a:r>
            <a:r>
              <a:rPr dirty="0" sz="2300" spc="70" b="1" i="1">
                <a:latin typeface="Arial"/>
                <a:cs typeface="Arial"/>
              </a:rPr>
              <a:t>each</a:t>
            </a:r>
            <a:r>
              <a:rPr dirty="0" sz="2300" spc="-75" b="1" i="1">
                <a:latin typeface="Arial"/>
                <a:cs typeface="Arial"/>
              </a:rPr>
              <a:t> </a:t>
            </a:r>
            <a:r>
              <a:rPr dirty="0" sz="2300" spc="55" b="1" i="1">
                <a:latin typeface="Arial"/>
                <a:cs typeface="Arial"/>
              </a:rPr>
              <a:t>frame: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100">
                <a:latin typeface="Lucida Sans"/>
                <a:cs typeface="Lucida Sans"/>
              </a:rPr>
              <a:t>Convert</a:t>
            </a:r>
            <a:r>
              <a:rPr dirty="0" sz="2100" spc="-3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to</a:t>
            </a:r>
            <a:r>
              <a:rPr dirty="0" sz="2100" spc="-25">
                <a:latin typeface="Lucida Sans"/>
                <a:cs typeface="Lucida Sans"/>
              </a:rPr>
              <a:t> </a:t>
            </a:r>
            <a:r>
              <a:rPr dirty="0" sz="2100" spc="-10">
                <a:latin typeface="Lucida Sans"/>
                <a:cs typeface="Lucida Sans"/>
              </a:rPr>
              <a:t>grayscale.</a:t>
            </a:r>
            <a:endParaRPr sz="2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100">
                <a:latin typeface="Lucida Sans"/>
                <a:cs typeface="Lucida Sans"/>
              </a:rPr>
              <a:t>Detect</a:t>
            </a:r>
            <a:r>
              <a:rPr dirty="0" sz="2100" spc="1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face</a:t>
            </a:r>
            <a:r>
              <a:rPr dirty="0" sz="2100" spc="10">
                <a:latin typeface="Lucida Sans"/>
                <a:cs typeface="Lucida Sans"/>
              </a:rPr>
              <a:t> </a:t>
            </a:r>
            <a:r>
              <a:rPr dirty="0" sz="2100" spc="-10">
                <a:latin typeface="Lucida Sans"/>
                <a:cs typeface="Lucida Sans"/>
              </a:rPr>
              <a:t>landmarks.</a:t>
            </a:r>
            <a:endParaRPr sz="2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100">
                <a:latin typeface="Lucida Sans"/>
                <a:cs typeface="Lucida Sans"/>
              </a:rPr>
              <a:t>Calculate</a:t>
            </a:r>
            <a:r>
              <a:rPr dirty="0" sz="2100" spc="-65">
                <a:latin typeface="Lucida Sans"/>
                <a:cs typeface="Lucida Sans"/>
              </a:rPr>
              <a:t> </a:t>
            </a:r>
            <a:r>
              <a:rPr dirty="0" sz="2100" spc="75">
                <a:latin typeface="Lucida Sans"/>
                <a:cs typeface="Lucida Sans"/>
              </a:rPr>
              <a:t>Eye</a:t>
            </a:r>
            <a:r>
              <a:rPr dirty="0" sz="2100" spc="-100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Aspect</a:t>
            </a:r>
            <a:r>
              <a:rPr dirty="0" sz="2100" spc="-30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Ratio</a:t>
            </a:r>
            <a:r>
              <a:rPr dirty="0" sz="2100" spc="-70">
                <a:latin typeface="Lucida Sans"/>
                <a:cs typeface="Lucida Sans"/>
              </a:rPr>
              <a:t> </a:t>
            </a:r>
            <a:r>
              <a:rPr dirty="0" sz="2100" spc="-10">
                <a:latin typeface="Lucida Sans"/>
                <a:cs typeface="Lucida Sans"/>
              </a:rPr>
              <a:t>(EAR).</a:t>
            </a:r>
            <a:endParaRPr sz="2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300" spc="114" b="1" i="1">
                <a:latin typeface="Arial"/>
                <a:cs typeface="Arial"/>
              </a:rPr>
              <a:t>If</a:t>
            </a:r>
            <a:r>
              <a:rPr dirty="0" sz="2300" spc="-95" b="1" i="1">
                <a:latin typeface="Arial"/>
                <a:cs typeface="Arial"/>
              </a:rPr>
              <a:t> </a:t>
            </a:r>
            <a:r>
              <a:rPr dirty="0" sz="2300" spc="-114" b="1" i="1">
                <a:latin typeface="Arial"/>
                <a:cs typeface="Arial"/>
              </a:rPr>
              <a:t>EAR</a:t>
            </a:r>
            <a:r>
              <a:rPr dirty="0" sz="2300" spc="-100" b="1" i="1">
                <a:latin typeface="Arial"/>
                <a:cs typeface="Arial"/>
              </a:rPr>
              <a:t> </a:t>
            </a:r>
            <a:r>
              <a:rPr dirty="0" sz="2300" spc="-65" b="1" i="1">
                <a:latin typeface="Arial"/>
                <a:cs typeface="Arial"/>
              </a:rPr>
              <a:t>is</a:t>
            </a:r>
            <a:r>
              <a:rPr dirty="0" sz="2300" spc="-105" b="1" i="1">
                <a:latin typeface="Arial"/>
                <a:cs typeface="Arial"/>
              </a:rPr>
              <a:t> </a:t>
            </a:r>
            <a:r>
              <a:rPr dirty="0" sz="2300" spc="55" b="1" i="1">
                <a:latin typeface="Arial"/>
                <a:cs typeface="Arial"/>
              </a:rPr>
              <a:t>below</a:t>
            </a:r>
            <a:r>
              <a:rPr dirty="0" sz="2300" spc="-80" b="1" i="1">
                <a:latin typeface="Arial"/>
                <a:cs typeface="Arial"/>
              </a:rPr>
              <a:t> </a:t>
            </a:r>
            <a:r>
              <a:rPr dirty="0" sz="2300" spc="95" b="1" i="1">
                <a:latin typeface="Arial"/>
                <a:cs typeface="Arial"/>
              </a:rPr>
              <a:t>the</a:t>
            </a:r>
            <a:r>
              <a:rPr dirty="0" sz="2300" spc="-95" b="1" i="1">
                <a:latin typeface="Arial"/>
                <a:cs typeface="Arial"/>
              </a:rPr>
              <a:t> </a:t>
            </a:r>
            <a:r>
              <a:rPr dirty="0" sz="2300" spc="45" b="1" i="1">
                <a:latin typeface="Arial"/>
                <a:cs typeface="Arial"/>
              </a:rPr>
              <a:t>threshold</a:t>
            </a:r>
            <a:r>
              <a:rPr dirty="0" sz="2300" spc="-80" b="1" i="1">
                <a:latin typeface="Arial"/>
                <a:cs typeface="Arial"/>
              </a:rPr>
              <a:t> </a:t>
            </a:r>
            <a:r>
              <a:rPr dirty="0" sz="2300" spc="75" b="1" i="1">
                <a:latin typeface="Arial"/>
                <a:cs typeface="Arial"/>
              </a:rPr>
              <a:t>for</a:t>
            </a:r>
            <a:r>
              <a:rPr dirty="0" sz="2300" spc="-85" b="1" i="1">
                <a:latin typeface="Arial"/>
                <a:cs typeface="Arial"/>
              </a:rPr>
              <a:t> </a:t>
            </a:r>
            <a:r>
              <a:rPr dirty="0" sz="2300" spc="90" b="1" i="1">
                <a:latin typeface="Arial"/>
                <a:cs typeface="Arial"/>
              </a:rPr>
              <a:t>too</a:t>
            </a:r>
            <a:r>
              <a:rPr dirty="0" sz="2300" spc="-90" b="1" i="1">
                <a:latin typeface="Arial"/>
                <a:cs typeface="Arial"/>
              </a:rPr>
              <a:t> </a:t>
            </a:r>
            <a:r>
              <a:rPr dirty="0" sz="2300" spc="-85" b="1" i="1">
                <a:latin typeface="Arial"/>
                <a:cs typeface="Arial"/>
              </a:rPr>
              <a:t>lonoft: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100" spc="-70">
                <a:latin typeface="Lucida Sans"/>
                <a:cs typeface="Lucida Sans"/>
              </a:rPr>
              <a:t>Trigger</a:t>
            </a:r>
            <a:r>
              <a:rPr dirty="0" sz="2100" spc="-114">
                <a:latin typeface="Lucida Sans"/>
                <a:cs typeface="Lucida Sans"/>
              </a:rPr>
              <a:t> </a:t>
            </a:r>
            <a:r>
              <a:rPr dirty="0" sz="2100" spc="-10">
                <a:latin typeface="Lucida Sans"/>
                <a:cs typeface="Lucida Sans"/>
              </a:rPr>
              <a:t>drowsiness</a:t>
            </a:r>
            <a:r>
              <a:rPr dirty="0" sz="2100" spc="-8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alert</a:t>
            </a:r>
            <a:r>
              <a:rPr dirty="0" sz="2100" spc="-114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to</a:t>
            </a:r>
            <a:r>
              <a:rPr dirty="0" sz="2100" spc="-110">
                <a:latin typeface="Lucida Sans"/>
                <a:cs typeface="Lucida Sans"/>
              </a:rPr>
              <a:t> </a:t>
            </a:r>
            <a:r>
              <a:rPr dirty="0" sz="2100" spc="-10">
                <a:latin typeface="Lucida Sans"/>
                <a:cs typeface="Lucida Sans"/>
              </a:rPr>
              <a:t>ESP32.</a:t>
            </a:r>
            <a:endParaRPr sz="21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dirty="0" sz="2500" b="1" i="1">
                <a:latin typeface="Arial"/>
                <a:cs typeface="Arial"/>
              </a:rPr>
              <a:t>Accident</a:t>
            </a:r>
            <a:r>
              <a:rPr dirty="0" sz="2500" spc="5" b="1" i="1">
                <a:latin typeface="Arial"/>
                <a:cs typeface="Arial"/>
              </a:rPr>
              <a:t> </a:t>
            </a:r>
            <a:r>
              <a:rPr dirty="0" sz="2500" spc="80" b="1" i="1">
                <a:latin typeface="Arial"/>
                <a:cs typeface="Arial"/>
              </a:rPr>
              <a:t>Detection</a:t>
            </a:r>
            <a:r>
              <a:rPr dirty="0" sz="2500" spc="5" b="1" i="1">
                <a:latin typeface="Arial"/>
                <a:cs typeface="Arial"/>
              </a:rPr>
              <a:t> </a:t>
            </a:r>
            <a:r>
              <a:rPr dirty="0" sz="2500" spc="-125" b="1" i="1">
                <a:latin typeface="Arial"/>
                <a:cs typeface="Arial"/>
              </a:rPr>
              <a:t>Aloftorithm</a:t>
            </a:r>
            <a:r>
              <a:rPr dirty="0" sz="2500" spc="-15" b="1" i="1">
                <a:latin typeface="Arial"/>
                <a:cs typeface="Arial"/>
              </a:rPr>
              <a:t> </a:t>
            </a:r>
            <a:r>
              <a:rPr dirty="0" sz="2500" spc="-235" b="1" i="1">
                <a:latin typeface="Arial"/>
                <a:cs typeface="Arial"/>
              </a:rPr>
              <a:t>(Usinoft</a:t>
            </a:r>
            <a:r>
              <a:rPr dirty="0" sz="2500" spc="-25" b="1" i="1">
                <a:latin typeface="Arial"/>
                <a:cs typeface="Arial"/>
              </a:rPr>
              <a:t> </a:t>
            </a:r>
            <a:r>
              <a:rPr dirty="0" sz="2500" spc="145" b="1" i="1">
                <a:latin typeface="Arial"/>
                <a:cs typeface="Arial"/>
              </a:rPr>
              <a:t>MPU6050)</a:t>
            </a:r>
            <a:endParaRPr sz="2500">
              <a:latin typeface="Arial"/>
              <a:cs typeface="Arial"/>
            </a:endParaRPr>
          </a:p>
          <a:p>
            <a:pPr marL="12700" marR="3600450">
              <a:lnSpc>
                <a:spcPct val="115599"/>
              </a:lnSpc>
              <a:spcBef>
                <a:spcPts val="45"/>
              </a:spcBef>
            </a:pPr>
            <a:r>
              <a:rPr dirty="0" sz="2300" spc="55" b="1" i="1">
                <a:latin typeface="Arial"/>
                <a:cs typeface="Arial"/>
              </a:rPr>
              <a:t>Input:</a:t>
            </a:r>
            <a:r>
              <a:rPr dirty="0" sz="2300" spc="-85" b="1" i="1">
                <a:latin typeface="Arial"/>
                <a:cs typeface="Arial"/>
              </a:rPr>
              <a:t> </a:t>
            </a:r>
            <a:r>
              <a:rPr dirty="0" sz="2300">
                <a:latin typeface="Lucida Sans"/>
                <a:cs typeface="Lucida Sans"/>
              </a:rPr>
              <a:t>Data</a:t>
            </a:r>
            <a:r>
              <a:rPr dirty="0" sz="2300" spc="-130">
                <a:latin typeface="Lucida Sans"/>
                <a:cs typeface="Lucida Sans"/>
              </a:rPr>
              <a:t> </a:t>
            </a:r>
            <a:r>
              <a:rPr dirty="0" sz="2300">
                <a:latin typeface="Lucida Sans"/>
                <a:cs typeface="Lucida Sans"/>
              </a:rPr>
              <a:t>from</a:t>
            </a:r>
            <a:r>
              <a:rPr dirty="0" sz="2300" spc="-145">
                <a:latin typeface="Lucida Sans"/>
                <a:cs typeface="Lucida Sans"/>
              </a:rPr>
              <a:t> </a:t>
            </a:r>
            <a:r>
              <a:rPr dirty="0" sz="2300" spc="85">
                <a:latin typeface="Lucida Sans"/>
                <a:cs typeface="Lucida Sans"/>
              </a:rPr>
              <a:t>MPU6050 </a:t>
            </a:r>
            <a:r>
              <a:rPr dirty="0" sz="2300" spc="50" b="1" i="1">
                <a:latin typeface="Arial"/>
                <a:cs typeface="Arial"/>
              </a:rPr>
              <a:t>Output:</a:t>
            </a:r>
            <a:r>
              <a:rPr dirty="0" sz="2300" spc="55" b="1" i="1">
                <a:latin typeface="Arial"/>
                <a:cs typeface="Arial"/>
              </a:rPr>
              <a:t> </a:t>
            </a:r>
            <a:r>
              <a:rPr dirty="0" sz="2300">
                <a:latin typeface="Lucida Sans"/>
                <a:cs typeface="Lucida Sans"/>
              </a:rPr>
              <a:t>Accident</a:t>
            </a:r>
            <a:r>
              <a:rPr dirty="0" sz="2300" spc="-75">
                <a:latin typeface="Lucida Sans"/>
                <a:cs typeface="Lucida Sans"/>
              </a:rPr>
              <a:t> </a:t>
            </a:r>
            <a:r>
              <a:rPr dirty="0" sz="2300" spc="-10">
                <a:latin typeface="Lucida Sans"/>
                <a:cs typeface="Lucida Sans"/>
              </a:rPr>
              <a:t>alert</a:t>
            </a:r>
            <a:r>
              <a:rPr dirty="0" sz="2300" spc="57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Read</a:t>
            </a:r>
            <a:r>
              <a:rPr dirty="0" sz="2100" spc="-90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data</a:t>
            </a:r>
            <a:r>
              <a:rPr dirty="0" sz="2100" spc="-8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from</a:t>
            </a:r>
            <a:r>
              <a:rPr dirty="0" sz="2100" spc="-100">
                <a:latin typeface="Lucida Sans"/>
                <a:cs typeface="Lucida Sans"/>
              </a:rPr>
              <a:t> </a:t>
            </a:r>
            <a:r>
              <a:rPr dirty="0" sz="2100" spc="45">
                <a:latin typeface="Lucida Sans"/>
                <a:cs typeface="Lucida Sans"/>
              </a:rPr>
              <a:t>MPU6050.</a:t>
            </a:r>
            <a:endParaRPr sz="2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100" spc="-25">
                <a:latin typeface="Lucida Sans"/>
                <a:cs typeface="Lucida Sans"/>
              </a:rPr>
              <a:t>Check</a:t>
            </a:r>
            <a:r>
              <a:rPr dirty="0" sz="2100" spc="-150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for</a:t>
            </a:r>
            <a:r>
              <a:rPr dirty="0" sz="2100" spc="-120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sudden</a:t>
            </a:r>
            <a:r>
              <a:rPr dirty="0" sz="2100" spc="-135">
                <a:latin typeface="Lucida Sans"/>
                <a:cs typeface="Lucida Sans"/>
              </a:rPr>
              <a:t> </a:t>
            </a:r>
            <a:r>
              <a:rPr dirty="0" sz="2100" spc="-20">
                <a:latin typeface="Lucida Sans"/>
                <a:cs typeface="Lucida Sans"/>
              </a:rPr>
              <a:t>changes</a:t>
            </a:r>
            <a:r>
              <a:rPr dirty="0" sz="2100" spc="-160">
                <a:latin typeface="Lucida Sans"/>
                <a:cs typeface="Lucida Sans"/>
              </a:rPr>
              <a:t> </a:t>
            </a:r>
            <a:r>
              <a:rPr dirty="0" sz="2100" spc="-30">
                <a:latin typeface="Lucida Sans"/>
                <a:cs typeface="Lucida Sans"/>
              </a:rPr>
              <a:t>in</a:t>
            </a:r>
            <a:r>
              <a:rPr dirty="0" sz="2100" spc="-130">
                <a:latin typeface="Lucida Sans"/>
                <a:cs typeface="Lucida Sans"/>
              </a:rPr>
              <a:t> </a:t>
            </a:r>
            <a:r>
              <a:rPr dirty="0" sz="2100" spc="-10">
                <a:latin typeface="Lucida Sans"/>
                <a:cs typeface="Lucida Sans"/>
              </a:rPr>
              <a:t>acceleration.</a:t>
            </a:r>
            <a:endParaRPr sz="2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300" spc="114" b="1" i="1">
                <a:latin typeface="Arial"/>
                <a:cs typeface="Arial"/>
              </a:rPr>
              <a:t>If</a:t>
            </a:r>
            <a:r>
              <a:rPr dirty="0" sz="2300" spc="-90" b="1" i="1">
                <a:latin typeface="Arial"/>
                <a:cs typeface="Arial"/>
              </a:rPr>
              <a:t> </a:t>
            </a:r>
            <a:r>
              <a:rPr dirty="0" sz="2300" spc="75" b="1" i="1">
                <a:latin typeface="Arial"/>
                <a:cs typeface="Arial"/>
              </a:rPr>
              <a:t>acceleration</a:t>
            </a:r>
            <a:r>
              <a:rPr dirty="0" sz="2300" spc="-110" b="1" i="1">
                <a:latin typeface="Arial"/>
                <a:cs typeface="Arial"/>
              </a:rPr>
              <a:t> </a:t>
            </a:r>
            <a:r>
              <a:rPr dirty="0" sz="2300" b="1" i="1">
                <a:latin typeface="Arial"/>
                <a:cs typeface="Arial"/>
              </a:rPr>
              <a:t>exceeds</a:t>
            </a:r>
            <a:r>
              <a:rPr dirty="0" sz="2300" spc="-95" b="1" i="1">
                <a:latin typeface="Arial"/>
                <a:cs typeface="Arial"/>
              </a:rPr>
              <a:t> </a:t>
            </a:r>
            <a:r>
              <a:rPr dirty="0" sz="2300" spc="95" b="1" i="1">
                <a:latin typeface="Arial"/>
                <a:cs typeface="Arial"/>
              </a:rPr>
              <a:t>the</a:t>
            </a:r>
            <a:r>
              <a:rPr dirty="0" sz="2300" spc="-70" b="1" i="1">
                <a:latin typeface="Arial"/>
                <a:cs typeface="Arial"/>
              </a:rPr>
              <a:t> </a:t>
            </a:r>
            <a:r>
              <a:rPr dirty="0" sz="2300" spc="-10" b="1" i="1">
                <a:latin typeface="Arial"/>
                <a:cs typeface="Arial"/>
              </a:rPr>
              <a:t>threshold: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100" spc="-75">
                <a:latin typeface="Lucida Sans"/>
                <a:cs typeface="Lucida Sans"/>
              </a:rPr>
              <a:t>Trigger</a:t>
            </a:r>
            <a:r>
              <a:rPr dirty="0" sz="2100" spc="-9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accident</a:t>
            </a:r>
            <a:r>
              <a:rPr dirty="0" sz="2100" spc="-10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alert</a:t>
            </a:r>
            <a:r>
              <a:rPr dirty="0" sz="2100" spc="-90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and</a:t>
            </a:r>
            <a:r>
              <a:rPr dirty="0" sz="2100" spc="-10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send</a:t>
            </a:r>
            <a:r>
              <a:rPr dirty="0" sz="2100" spc="-80">
                <a:latin typeface="Lucida Sans"/>
                <a:cs typeface="Lucida Sans"/>
              </a:rPr>
              <a:t> </a:t>
            </a:r>
            <a:r>
              <a:rPr dirty="0" sz="2100" spc="125">
                <a:latin typeface="Lucida Sans"/>
                <a:cs typeface="Lucida Sans"/>
              </a:rPr>
              <a:t>GPS</a:t>
            </a:r>
            <a:r>
              <a:rPr dirty="0" sz="2100" spc="-85">
                <a:latin typeface="Lucida Sans"/>
                <a:cs typeface="Lucida Sans"/>
              </a:rPr>
              <a:t> </a:t>
            </a:r>
            <a:r>
              <a:rPr dirty="0" sz="2100" spc="-10">
                <a:latin typeface="Lucida Sans"/>
                <a:cs typeface="Lucida Sans"/>
              </a:rPr>
              <a:t>location.</a:t>
            </a:r>
            <a:endParaRPr sz="21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2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dirty="0" sz="2500" spc="-100" b="1" i="1">
                <a:latin typeface="Arial"/>
                <a:cs typeface="Arial"/>
              </a:rPr>
              <a:t>GPS</a:t>
            </a:r>
            <a:r>
              <a:rPr dirty="0" sz="2500" spc="50" b="1" i="1">
                <a:latin typeface="Arial"/>
                <a:cs typeface="Arial"/>
              </a:rPr>
              <a:t> </a:t>
            </a:r>
            <a:r>
              <a:rPr dirty="0" sz="2500" b="1" i="1">
                <a:latin typeface="Arial"/>
                <a:cs typeface="Arial"/>
              </a:rPr>
              <a:t>Location</a:t>
            </a:r>
            <a:r>
              <a:rPr dirty="0" sz="2500" spc="70" b="1" i="1">
                <a:latin typeface="Arial"/>
                <a:cs typeface="Arial"/>
              </a:rPr>
              <a:t> </a:t>
            </a:r>
            <a:r>
              <a:rPr dirty="0" sz="2500" spc="-200" b="1" i="1">
                <a:latin typeface="Arial"/>
                <a:cs typeface="Arial"/>
              </a:rPr>
              <a:t>Sendinoft</a:t>
            </a:r>
            <a:r>
              <a:rPr dirty="0" sz="2500" spc="60" b="1" i="1">
                <a:latin typeface="Arial"/>
                <a:cs typeface="Arial"/>
              </a:rPr>
              <a:t> </a:t>
            </a:r>
            <a:r>
              <a:rPr dirty="0" sz="2500" spc="-25" b="1" i="1">
                <a:latin typeface="Arial"/>
                <a:cs typeface="Arial"/>
              </a:rPr>
              <a:t>Aloftorithm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300" spc="55" b="1" i="1">
                <a:latin typeface="Arial"/>
                <a:cs typeface="Arial"/>
              </a:rPr>
              <a:t>Input:</a:t>
            </a:r>
            <a:r>
              <a:rPr dirty="0" sz="2300" spc="-80" b="1" i="1">
                <a:latin typeface="Arial"/>
                <a:cs typeface="Arial"/>
              </a:rPr>
              <a:t> </a:t>
            </a:r>
            <a:r>
              <a:rPr dirty="0" sz="2300" spc="135">
                <a:latin typeface="Lucida Sans"/>
                <a:cs typeface="Lucida Sans"/>
              </a:rPr>
              <a:t>GPS</a:t>
            </a:r>
            <a:r>
              <a:rPr dirty="0" sz="2300" spc="-140">
                <a:latin typeface="Lucida Sans"/>
                <a:cs typeface="Lucida Sans"/>
              </a:rPr>
              <a:t> </a:t>
            </a:r>
            <a:r>
              <a:rPr dirty="0" sz="2300" spc="-20">
                <a:latin typeface="Lucida Sans"/>
                <a:cs typeface="Lucida Sans"/>
              </a:rPr>
              <a:t>data</a:t>
            </a:r>
            <a:endParaRPr sz="23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2300" spc="50" b="1" i="1">
                <a:latin typeface="Arial"/>
                <a:cs typeface="Arial"/>
              </a:rPr>
              <a:t>Output:</a:t>
            </a:r>
            <a:r>
              <a:rPr dirty="0" sz="2300" spc="25" b="1" i="1">
                <a:latin typeface="Arial"/>
                <a:cs typeface="Arial"/>
              </a:rPr>
              <a:t> </a:t>
            </a:r>
            <a:r>
              <a:rPr dirty="0" sz="2300">
                <a:latin typeface="Lucida Sans"/>
                <a:cs typeface="Lucida Sans"/>
              </a:rPr>
              <a:t>Location</a:t>
            </a:r>
            <a:r>
              <a:rPr dirty="0" sz="2300" spc="-105">
                <a:latin typeface="Lucida Sans"/>
                <a:cs typeface="Lucida Sans"/>
              </a:rPr>
              <a:t> </a:t>
            </a:r>
            <a:r>
              <a:rPr dirty="0" sz="2300">
                <a:latin typeface="Lucida Sans"/>
                <a:cs typeface="Lucida Sans"/>
              </a:rPr>
              <a:t>data</a:t>
            </a:r>
            <a:r>
              <a:rPr dirty="0" sz="2300" spc="-65">
                <a:latin typeface="Lucida Sans"/>
                <a:cs typeface="Lucida Sans"/>
              </a:rPr>
              <a:t> </a:t>
            </a:r>
            <a:r>
              <a:rPr dirty="0" sz="2300">
                <a:latin typeface="Lucida Sans"/>
                <a:cs typeface="Lucida Sans"/>
              </a:rPr>
              <a:t>to</a:t>
            </a:r>
            <a:r>
              <a:rPr dirty="0" sz="2300" spc="-90">
                <a:latin typeface="Lucida Sans"/>
                <a:cs typeface="Lucida Sans"/>
              </a:rPr>
              <a:t> </a:t>
            </a:r>
            <a:r>
              <a:rPr dirty="0" sz="2300" spc="-10">
                <a:latin typeface="Lucida Sans"/>
                <a:cs typeface="Lucida Sans"/>
              </a:rPr>
              <a:t>server</a:t>
            </a:r>
            <a:endParaRPr sz="23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100">
                <a:latin typeface="Lucida Sans"/>
                <a:cs typeface="Lucida Sans"/>
              </a:rPr>
              <a:t>Get</a:t>
            </a:r>
            <a:r>
              <a:rPr dirty="0" sz="2100" spc="-75">
                <a:latin typeface="Lucida Sans"/>
                <a:cs typeface="Lucida Sans"/>
              </a:rPr>
              <a:t> </a:t>
            </a:r>
            <a:r>
              <a:rPr dirty="0" sz="2100" spc="125">
                <a:latin typeface="Lucida Sans"/>
                <a:cs typeface="Lucida Sans"/>
              </a:rPr>
              <a:t>GPS</a:t>
            </a:r>
            <a:r>
              <a:rPr dirty="0" sz="2100" spc="-8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coordinates</a:t>
            </a:r>
            <a:r>
              <a:rPr dirty="0" sz="2100" spc="-95">
                <a:latin typeface="Lucida Sans"/>
                <a:cs typeface="Lucida Sans"/>
              </a:rPr>
              <a:t> </a:t>
            </a:r>
            <a:r>
              <a:rPr dirty="0" sz="2100" spc="-10">
                <a:latin typeface="Lucida Sans"/>
                <a:cs typeface="Lucida Sans"/>
              </a:rPr>
              <a:t>continuously.</a:t>
            </a:r>
            <a:endParaRPr sz="2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300" spc="114" b="1" i="1">
                <a:latin typeface="Arial"/>
                <a:cs typeface="Arial"/>
              </a:rPr>
              <a:t>If</a:t>
            </a:r>
            <a:r>
              <a:rPr dirty="0" sz="2300" spc="-95" b="1" i="1">
                <a:latin typeface="Arial"/>
                <a:cs typeface="Arial"/>
              </a:rPr>
              <a:t> </a:t>
            </a:r>
            <a:r>
              <a:rPr dirty="0" sz="2300" spc="-20" b="1" i="1">
                <a:latin typeface="Arial"/>
                <a:cs typeface="Arial"/>
              </a:rPr>
              <a:t>drowsiness</a:t>
            </a:r>
            <a:r>
              <a:rPr dirty="0" sz="2300" spc="-120" b="1" i="1">
                <a:latin typeface="Arial"/>
                <a:cs typeface="Arial"/>
              </a:rPr>
              <a:t> </a:t>
            </a:r>
            <a:r>
              <a:rPr dirty="0" sz="2300" spc="55" b="1" i="1">
                <a:latin typeface="Arial"/>
                <a:cs typeface="Arial"/>
              </a:rPr>
              <a:t>or</a:t>
            </a:r>
            <a:r>
              <a:rPr dirty="0" sz="2300" spc="-80" b="1" i="1">
                <a:latin typeface="Arial"/>
                <a:cs typeface="Arial"/>
              </a:rPr>
              <a:t> </a:t>
            </a:r>
            <a:r>
              <a:rPr dirty="0" sz="2300" spc="75" b="1" i="1">
                <a:latin typeface="Arial"/>
                <a:cs typeface="Arial"/>
              </a:rPr>
              <a:t>accident</a:t>
            </a:r>
            <a:r>
              <a:rPr dirty="0" sz="2300" spc="-100" b="1" i="1">
                <a:latin typeface="Arial"/>
                <a:cs typeface="Arial"/>
              </a:rPr>
              <a:t> </a:t>
            </a:r>
            <a:r>
              <a:rPr dirty="0" sz="2300" spc="120" b="1" i="1">
                <a:latin typeface="Arial"/>
                <a:cs typeface="Arial"/>
              </a:rPr>
              <a:t>alert</a:t>
            </a:r>
            <a:r>
              <a:rPr dirty="0" sz="2300" spc="-80" b="1" i="1">
                <a:latin typeface="Arial"/>
                <a:cs typeface="Arial"/>
              </a:rPr>
              <a:t> </a:t>
            </a:r>
            <a:r>
              <a:rPr dirty="0" sz="2300" spc="-10" b="1" i="1">
                <a:latin typeface="Arial"/>
                <a:cs typeface="Arial"/>
              </a:rPr>
              <a:t>occurs:</a:t>
            </a: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100">
                <a:latin typeface="Lucida Sans"/>
                <a:cs typeface="Lucida Sans"/>
              </a:rPr>
              <a:t>Send</a:t>
            </a:r>
            <a:r>
              <a:rPr dirty="0" sz="2100" spc="-60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current</a:t>
            </a:r>
            <a:r>
              <a:rPr dirty="0" sz="2100" spc="-60">
                <a:latin typeface="Lucida Sans"/>
                <a:cs typeface="Lucida Sans"/>
              </a:rPr>
              <a:t> </a:t>
            </a:r>
            <a:r>
              <a:rPr dirty="0" sz="2100" spc="125">
                <a:latin typeface="Lucida Sans"/>
                <a:cs typeface="Lucida Sans"/>
              </a:rPr>
              <a:t>GPS</a:t>
            </a:r>
            <a:r>
              <a:rPr dirty="0" sz="2100" spc="-6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location</a:t>
            </a:r>
            <a:r>
              <a:rPr dirty="0" sz="2100" spc="-55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to</a:t>
            </a:r>
            <a:r>
              <a:rPr dirty="0" sz="2100" spc="-60">
                <a:latin typeface="Lucida Sans"/>
                <a:cs typeface="Lucida Sans"/>
              </a:rPr>
              <a:t> </a:t>
            </a:r>
            <a:r>
              <a:rPr dirty="0" sz="2100">
                <a:latin typeface="Lucida Sans"/>
                <a:cs typeface="Lucida Sans"/>
              </a:rPr>
              <a:t>the</a:t>
            </a:r>
            <a:r>
              <a:rPr dirty="0" sz="2100" spc="-75">
                <a:latin typeface="Lucida Sans"/>
                <a:cs typeface="Lucida Sans"/>
              </a:rPr>
              <a:t> </a:t>
            </a:r>
            <a:r>
              <a:rPr dirty="0" sz="2100" spc="-10">
                <a:latin typeface="Lucida Sans"/>
                <a:cs typeface="Lucida Sans"/>
              </a:rPr>
              <a:t>server.</a:t>
            </a:r>
            <a:endParaRPr sz="21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6169" y="1691890"/>
            <a:ext cx="2448138" cy="743908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7923" y="1712555"/>
            <a:ext cx="6515861" cy="855205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92886" y="1712593"/>
            <a:ext cx="3826002" cy="857440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3878" y="1712595"/>
            <a:ext cx="5192522" cy="415391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8700" y="5999822"/>
            <a:ext cx="5277612" cy="42647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dirty="0" spc="355"/>
              <a:t>System</a:t>
            </a:r>
            <a:r>
              <a:rPr dirty="0" spc="-365"/>
              <a:t> </a:t>
            </a:r>
            <a:r>
              <a:rPr dirty="0" spc="335"/>
              <a:t>Testing</a:t>
            </a:r>
            <a:r>
              <a:rPr dirty="0" spc="-360"/>
              <a:t> </a:t>
            </a:r>
            <a:r>
              <a:rPr dirty="0" spc="795"/>
              <a:t>&amp;</a:t>
            </a:r>
            <a:r>
              <a:rPr dirty="0" spc="-360"/>
              <a:t> </a:t>
            </a:r>
            <a:r>
              <a:rPr dirty="0" spc="365"/>
              <a:t>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4921" y="1691890"/>
            <a:ext cx="3360895" cy="794715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9888601" y="1712595"/>
            <a:ext cx="7371080" cy="8574405"/>
            <a:chOff x="9888601" y="1712595"/>
            <a:chExt cx="7371080" cy="857440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8601" y="1712595"/>
              <a:ext cx="7370699" cy="547128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88601" y="7210295"/>
              <a:ext cx="7370699" cy="3076701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76976" y="1712595"/>
            <a:ext cx="3785108" cy="82929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dirty="0" spc="355"/>
              <a:t>System</a:t>
            </a:r>
            <a:r>
              <a:rPr dirty="0" spc="-365"/>
              <a:t> </a:t>
            </a:r>
            <a:r>
              <a:rPr dirty="0" spc="335"/>
              <a:t>Testing</a:t>
            </a:r>
            <a:r>
              <a:rPr dirty="0" spc="-360"/>
              <a:t> </a:t>
            </a:r>
            <a:r>
              <a:rPr dirty="0" spc="795"/>
              <a:t>&amp;</a:t>
            </a:r>
            <a:r>
              <a:rPr dirty="0" spc="-360"/>
              <a:t> </a:t>
            </a:r>
            <a:r>
              <a:rPr dirty="0" spc="365"/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2025-02-23T14:25:44Z</dcterms:created>
  <dcterms:modified xsi:type="dcterms:W3CDTF">2025-02-23T14:25:44Z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2025-02-23T00:00:00Z</vt:filetime>
  </property>
  <property fmtid="{D5CDD505-2E9C-101B-9397-08002B2CF9AE}" pid="3" name="LastSaved">
    <vt:filetime>2025-02-23T00:00:00Z</vt:filetime>
  </property>
  <property fmtid="{D5CDD505-2E9C-101B-9397-08002B2CF9AE}" pid="4" name="Producer">
    <vt:lpwstr>3-Heights(TM) PDF Security Shell 4.8.25.2 (http://www.pdf-tools.com)</vt:lpwstr>
  </property>
</Properties>
</file>