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4" r:id="rId8"/>
    <p:sldId id="265" r:id="rId9"/>
    <p:sldId id="263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96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372C-7729-44F7-8293-2D3BC7CEF939}" type="datetimeFigureOut">
              <a:rPr lang="en-US" smtClean="0"/>
              <a:t>07-Oct-17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6EE0B-F4A8-4FC6-8D0E-0AB8B90F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6EE0B-F4A8-4FC6-8D0E-0AB8B90FC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430" y="1045349"/>
            <a:ext cx="4341127" cy="2253233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38" y="3457521"/>
            <a:ext cx="4294319" cy="14510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presentation subhead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Xamarin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238" y="3774107"/>
            <a:ext cx="4727390" cy="1134443"/>
          </a:xfrm>
        </p:spPr>
        <p:txBody>
          <a:bodyPr/>
          <a:lstStyle/>
          <a:p>
            <a:r>
              <a:rPr lang="en-US" dirty="0"/>
              <a:t>                [ Tanmay Srivastava ]</a:t>
            </a:r>
          </a:p>
          <a:p>
            <a:r>
              <a:rPr lang="en-US" dirty="0"/>
              <a:t>[Tanmay.Srivastava@studentpartner.com]</a:t>
            </a: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SILO Approach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BLACKBOX Approach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XAMARIN Approach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688626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Types of Mobile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Multiple Teams Required.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Multiple Code 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Product cost increases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SILO Approaches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3E38F-B6A6-4F55-9043-57DBCAEE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8" y="1095154"/>
            <a:ext cx="3859737" cy="33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8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B6ADD3-A04D-4A8E-B164-3301574D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49" y="1637415"/>
            <a:ext cx="8215237" cy="2672394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So Why Xamarin?</a:t>
            </a:r>
          </a:p>
        </p:txBody>
      </p:sp>
    </p:spTree>
    <p:extLst>
      <p:ext uri="{BB962C8B-B14F-4D97-AF65-F5344CB8AC3E}">
        <p14:creationId xmlns:p14="http://schemas.microsoft.com/office/powerpoint/2010/main" val="231648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3484C2-E6AC-4611-80F9-649CED73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Xamarin Approaches: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AA4DD7-6152-4AB2-9854-AD6D7ED9F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14" y="1228775"/>
            <a:ext cx="3759393" cy="311801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CC4A38-B202-422F-B06B-61BDCBC3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52" y="1254176"/>
            <a:ext cx="3803845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925513"/>
            <a:ext cx="6465345" cy="3554416"/>
          </a:xfrm>
        </p:spPr>
        <p:txBody>
          <a:bodyPr/>
          <a:lstStyle/>
          <a:p>
            <a:r>
              <a:rPr lang="en-US" dirty="0"/>
              <a:t>Business Logic &amp; UI will be shared.</a:t>
            </a:r>
          </a:p>
          <a:p>
            <a:r>
              <a:rPr lang="en-US" dirty="0"/>
              <a:t>Single Team.</a:t>
            </a:r>
          </a:p>
          <a:p>
            <a:r>
              <a:rPr lang="en-US" dirty="0"/>
              <a:t>Single Code Base.</a:t>
            </a:r>
          </a:p>
          <a:p>
            <a:r>
              <a:rPr lang="en-US" dirty="0"/>
              <a:t>Development Time is faster.</a:t>
            </a:r>
          </a:p>
          <a:p>
            <a:r>
              <a:rPr lang="en-US" dirty="0"/>
              <a:t>Native App Will be developed.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45" y="141555"/>
            <a:ext cx="8198451" cy="5601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How XAMARIN is helpful 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2F1505-166C-4A8A-8D16-2192430EA33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3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25FEA-9D30-418E-9D20-22F4FF060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469" y="938197"/>
            <a:ext cx="7656567" cy="255133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34937B-BB36-424E-B1D5-B44349E33A8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20856" y="925513"/>
            <a:ext cx="4199112" cy="35544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xamarin.com/university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7DFBF-A10C-43D7-AF90-49342C63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XAMARIN from:</a:t>
            </a:r>
          </a:p>
        </p:txBody>
      </p:sp>
    </p:spTree>
    <p:extLst>
      <p:ext uri="{BB962C8B-B14F-4D97-AF65-F5344CB8AC3E}">
        <p14:creationId xmlns:p14="http://schemas.microsoft.com/office/powerpoint/2010/main" val="4498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6251-5F10-46DC-9B24-B27C8FDDEA5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74619" y="797921"/>
            <a:ext cx="4343400" cy="35544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FF7985-477C-4CE6-A48C-22AA2AD0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P 2016 Magenta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FFFFFF"/>
      </a:hlink>
      <a:folHlink>
        <a:srgbClr val="FFFFFF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2185FD0CA74419E79410895F7D8A9" ma:contentTypeVersion="10" ma:contentTypeDescription="Create a new document." ma:contentTypeScope="" ma:versionID="bf8935672075793d1b6bbbcf287cd4d2">
  <xsd:schema xmlns:xsd="http://www.w3.org/2001/XMLSchema" xmlns:xs="http://www.w3.org/2001/XMLSchema" xmlns:p="http://schemas.microsoft.com/office/2006/metadata/properties" xmlns:ns2="3fce3ed0-24d1-45d0-8014-96f22eb6b0fb" xmlns:ns3="c7d759ad-c71d-4e7a-8896-957c2805ad24" xmlns:ns4="cbd1dd4f-7f1a-4b60-b24c-ce56e0497876" targetNamespace="http://schemas.microsoft.com/office/2006/metadata/properties" ma:root="true" ma:fieldsID="a03c43506f2f3385285ffd840e8b4328" ns2:_="" ns3:_="" ns4:_="">
    <xsd:import namespace="3fce3ed0-24d1-45d0-8014-96f22eb6b0fb"/>
    <xsd:import namespace="c7d759ad-c71d-4e7a-8896-957c2805ad24"/>
    <xsd:import namespace="cbd1dd4f-7f1a-4b60-b24c-ce56e0497876"/>
    <xsd:element name="properties">
      <xsd:complexType>
        <xsd:sequence>
          <xsd:element name="documentManagement">
            <xsd:complexType>
              <xsd:all>
                <xsd:element ref="ns2:Program" minOccurs="0"/>
                <xsd:element ref="ns3:SharedWithUsers" minOccurs="0"/>
                <xsd:element ref="ns4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3ed0-24d1-45d0-8014-96f22eb6b0fb" elementFormDefault="qualified">
    <xsd:import namespace="http://schemas.microsoft.com/office/2006/documentManagement/types"/>
    <xsd:import namespace="http://schemas.microsoft.com/office/infopath/2007/PartnerControls"/>
    <xsd:element name="Program" ma:index="2" nillable="true" ma:displayName="Program" ma:internalName="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oss Marketing"/>
                    <xsd:enumeration value="DreamSpark"/>
                    <xsd:enumeration value="Faculty Connection"/>
                    <xsd:enumeration value="Imagine Cup"/>
                    <xsd:enumeration value="Student Partners"/>
                    <xsd:enumeration value="PR &amp; Messaging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759ad-c71d-4e7a-8896-957c2805ad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1dd4f-7f1a-4b60-b24c-ce56e0497876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 xmlns="3fce3ed0-24d1-45d0-8014-96f22eb6b0fb"/>
  </documentManagement>
</p:properties>
</file>

<file path=customXml/itemProps1.xml><?xml version="1.0" encoding="utf-8"?>
<ds:datastoreItem xmlns:ds="http://schemas.openxmlformats.org/officeDocument/2006/customXml" ds:itemID="{EFADBEBD-1B54-44CF-A01C-3F6954DBE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e3ed0-24d1-45d0-8014-96f22eb6b0fb"/>
    <ds:schemaRef ds:uri="c7d759ad-c71d-4e7a-8896-957c2805ad24"/>
    <ds:schemaRef ds:uri="cbd1dd4f-7f1a-4b60-b24c-ce56e0497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F52303-DD41-4871-8221-5749C8E3EEE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cbd1dd4f-7f1a-4b60-b24c-ce56e0497876"/>
    <ds:schemaRef ds:uri="3fce3ed0-24d1-45d0-8014-96f22eb6b0fb"/>
    <ds:schemaRef ds:uri="http://purl.org/dc/terms/"/>
    <ds:schemaRef ds:uri="http://schemas.microsoft.com/office/2006/documentManagement/types"/>
    <ds:schemaRef ds:uri="c7d759ad-c71d-4e7a-8896-957c2805ad2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93</Words>
  <Application>Microsoft Office PowerPoint</Application>
  <PresentationFormat>On-screen Show (16:9)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Times New Roman</vt:lpstr>
      <vt:lpstr>Office Theme</vt:lpstr>
      <vt:lpstr>Introduction to Xamarin</vt:lpstr>
      <vt:lpstr>Types of Mobile App Development</vt:lpstr>
      <vt:lpstr>SILO Approaches</vt:lpstr>
      <vt:lpstr>PowerPoint Presentation</vt:lpstr>
      <vt:lpstr>Types of Xamarin Approaches:</vt:lpstr>
      <vt:lpstr>How XAMARIN is helpful ?</vt:lpstr>
      <vt:lpstr>Learn more about XAMARIN from:</vt:lpstr>
      <vt:lpstr>PowerPoint Presentation</vt:lpstr>
    </vt:vector>
  </TitlesOfParts>
  <Company>Prentice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Hanson</dc:creator>
  <cp:lastModifiedBy>hp</cp:lastModifiedBy>
  <cp:revision>62</cp:revision>
  <dcterms:created xsi:type="dcterms:W3CDTF">2016-07-11T14:56:12Z</dcterms:created>
  <dcterms:modified xsi:type="dcterms:W3CDTF">2017-10-06T19:51:21Z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0x01010041C2185FD0CA74419E79410895F7D8A9</vt:lpwstr>
  </property>
</Properties>
</file>