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CC56-35B7-4556-9115-6299F09A3B66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9357-A805-4CC0-97CD-1A789E363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Report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E-commerce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Website Development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b="1" dirty="0"/>
              <a:t> Considerations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Interface (UI) Design: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UI design focused on simplicity and clarity to enhance the overall user experience.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of visually appealing color schemes, intuitive navigation menus, and high-quality images to engage users.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Prioritization of mobile responsiveness to accommodate users on various devices.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Branding: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Incorporation of the company's branding elements, including logo and color palette, for a consistent and professional look.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Attention to detail in typography and iconography to convey a sense of trust and reliability.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Development Challenges and Solutions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Cross-Browser Compatibility: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Challenge: Ensuring consistent performance across different browsers.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Solution: Regular testing on major browsers and adjustments to CSS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address compatibility issues.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Security Implementation: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Challenge: Protecting user data from potential security threats.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Solution: Implementation of secure password storage, encryption for sensitive data, and adherence to security best practices.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Technologies and Tools Used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Frontend Technologies: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HTML5, CSS3,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building the client-side interface.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Responsive design frameworks, such as Bootstrap, for consistent layouts across devices.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Additional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Tools: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Google sheet to manage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ata.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b="1" dirty="0"/>
              <a:t> Enhancements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Enhanced Search and Filtering: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Implementation of advanced search and filtering options for a more personalized shopping experience.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User Reviews and Ratings: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Addition of a feature allowing users to leave reviews and ratings for products, promoting transparency and trust.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Integration with External Platforms: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Expansion of the website's reach through integration with external platforms, such as social media or third-party marketplaces.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Advanced Analytics: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Implementation of analytics tools for tracking user behavior, aiding in decision-making for marketing and product improvements.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successful implementation of the E-commerce website project underscores the team's commitment to delivering a high-quality product. Through careful planning, efficient development, and continuous testing, the website now stands as a robust platform for online shopping. As the digital landscape evolves, the website is well-positioned for future enhancements and adaptations to meet emerging trends and customer expectations.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Special Acknowledgments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expanded report provides additional insights into design considerations, challenges faced during development, technologies used, and potential future enhancements for the E-commerce website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of Contents-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Executive Summary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Objectives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Implementation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Workflow: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Scope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 Considerations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Development Challenges and Solutions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Executive Summary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purpose of this project was to design and develop a fully functional E-commerce website using HTML, CSS,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 website aims to provide users with a seamless and secure online shopping experience, allowing them to browse products, add items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b="1" dirty="0"/>
              <a:t> 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 a User-Friendly Interface: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Create an intuitive and visually appealing user interface to enhance the overall user experience.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Ensure responsive design for compatibility across various devices and screen sizes.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Implement Product Catalog: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Develop a product catalog to showcase a variety of items.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Include relevant details for each product, such as name, description, price, and images.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Shopping Cart Functionality: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Enable users to add products to a shopping cart.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Implement features such as updating quantities and removing items from the cart.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User Authentication: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Implement a secure user authentication system for user registration and login.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Ensure password encryption and protection of user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Checkout 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a seamless checkout process with multiple payment options.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Integrate a secure payment gateway for processing transactions.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Confirmation: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Provide users with order confirmation details after a successful transaction.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Implement order tracking functionality for users to monitor the status of their purchases.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Admin Panel: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Develop an admin panel for managing product listings, user accounts, and order processing.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Ensure secure access to admin functionalities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HTML5 for structuring the web pages.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CSS3 for styling and layout.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client-side interactivity.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Workflow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Planning: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Define project scope, objectives, and features.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Create wireframes and design mockups.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Frontend Development: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Develop HTML templates for each page (home, product catalog, cart, checkout, etc.).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Apply CSS styles to enhance the visual appeal.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Implement client-side interactivity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Authentication: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Implement user registration and login functionality.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Ensure secure password storage and session management.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Product Catalog and Cart: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Populate the product catalog with sample data.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Implement features for adding/removing items from the cart.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734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Checkout: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checkout process with order summary and payment options.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Order Processing and Confirmation: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mechanisms for order processing and confirmation.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Panel: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 an admin dashboard for managing products, users, and orders.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 access controls to secure admin functionalities.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Testing: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Conduct thorough testing of the website, including functionality, responsiveness, and security.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Deployment: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 the website to a hosting platform, ensuring proper configuration.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Monitor and address any post-deployment issues.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b="1" dirty="0"/>
              <a:t> Scope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project scope encompassed the development of a comprehensive E-commerce website, addressing the needs of both customers and administrators. The website aimed to facilitate a smooth and secure shopping experience, from product browsing to order fulfillment. The scope also included the implementation of an admin panel for efficient management of products, users, and orders.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925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Project Report </vt:lpstr>
      <vt:lpstr>Table of Contents- </vt:lpstr>
      <vt:lpstr>Executive Summary </vt:lpstr>
      <vt:lpstr>Project Objectives </vt:lpstr>
      <vt:lpstr>Slide 5</vt:lpstr>
      <vt:lpstr>Project Implementation </vt:lpstr>
      <vt:lpstr>Workflow </vt:lpstr>
      <vt:lpstr>Slide 8</vt:lpstr>
      <vt:lpstr>Project Scope </vt:lpstr>
      <vt:lpstr>Design Considerations </vt:lpstr>
      <vt:lpstr>Development Challenges and Solutions </vt:lpstr>
      <vt:lpstr>Technologies and Tools Used </vt:lpstr>
      <vt:lpstr>Future Enhancements </vt:lpstr>
      <vt:lpstr>Conclusion </vt:lpstr>
      <vt:lpstr>Special Acknowledgments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pc</dc:creator>
  <cp:lastModifiedBy>pc</cp:lastModifiedBy>
  <cp:revision>4</cp:revision>
  <dcterms:created xsi:type="dcterms:W3CDTF">2023-12-31T23:20:10Z</dcterms:created>
  <dcterms:modified xsi:type="dcterms:W3CDTF">2023-12-31T23:52:52Z</dcterms:modified>
</cp:coreProperties>
</file>