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266" r:id="rId2"/>
    <p:sldId id="262" r:id="rId3"/>
    <p:sldId id="287" r:id="rId4"/>
    <p:sldId id="286" r:id="rId5"/>
    <p:sldId id="271" r:id="rId6"/>
    <p:sldId id="272" r:id="rId7"/>
    <p:sldId id="284" r:id="rId8"/>
    <p:sldId id="285" r:id="rId9"/>
    <p:sldId id="265" r:id="rId10"/>
    <p:sldId id="268" r:id="rId11"/>
    <p:sldId id="267" r:id="rId12"/>
    <p:sldId id="263" r:id="rId13"/>
    <p:sldId id="258" r:id="rId14"/>
    <p:sldId id="280" r:id="rId15"/>
  </p:sldIdLst>
  <p:sldSz cx="9144000" cy="5143500" type="screen16x9"/>
  <p:notesSz cx="6858000" cy="9144000"/>
  <p:embeddedFontLst>
    <p:embeddedFont>
      <p:font typeface="Muli" panose="020B0604020202020204" charset="0"/>
      <p:regular r:id="rId18"/>
      <p:italic r:id="rId19"/>
    </p:embeddedFont>
    <p:embeddedFont>
      <p:font typeface="Nixie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93C"/>
    <a:srgbClr val="28A4DC"/>
    <a:srgbClr val="1695AD"/>
    <a:srgbClr val="158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F88D2B-E85A-4E3D-A2CE-AE4D5065A046}">
  <a:tblStyle styleId="{32F88D2B-E85A-4E3D-A2CE-AE4D5065A04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>
        <p:scale>
          <a:sx n="86" d="100"/>
          <a:sy n="86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g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B130B-C0DE-4103-BC16-58330BD20E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A54D4E56-4B75-4C66-AC21-994F6569BAFB}">
      <dgm:prSet phldrT="[Text]"/>
      <dgm:spPr>
        <a:solidFill>
          <a:srgbClr val="0E293C"/>
        </a:solidFill>
      </dgm:spPr>
      <dgm:t>
        <a:bodyPr/>
        <a:lstStyle/>
        <a:p>
          <a:r>
            <a:rPr lang="en-US" dirty="0" smtClean="0"/>
            <a:t>Problem of Santander Bank</a:t>
          </a:r>
          <a:endParaRPr lang="en-US" dirty="0"/>
        </a:p>
      </dgm:t>
    </dgm:pt>
    <dgm:pt modelId="{F69DABE3-2DED-4078-B868-E585F12CE187}" type="parTrans" cxnId="{76485DDA-61B1-4FD8-86BA-4D80093B245D}">
      <dgm:prSet/>
      <dgm:spPr/>
      <dgm:t>
        <a:bodyPr/>
        <a:lstStyle/>
        <a:p>
          <a:endParaRPr lang="en-US"/>
        </a:p>
      </dgm:t>
    </dgm:pt>
    <dgm:pt modelId="{B6D1E4E9-7601-400D-93F9-91A8B440C8C9}" type="sibTrans" cxnId="{76485DDA-61B1-4FD8-86BA-4D80093B245D}">
      <dgm:prSet/>
      <dgm:spPr/>
      <dgm:t>
        <a:bodyPr/>
        <a:lstStyle/>
        <a:p>
          <a:endParaRPr lang="en-US"/>
        </a:p>
      </dgm:t>
    </dgm:pt>
    <dgm:pt modelId="{9324D1FF-034A-481F-A6B3-DC8BE28DCC32}">
      <dgm:prSet phldrT="[Text]"/>
      <dgm:spPr>
        <a:solidFill>
          <a:srgbClr val="28A4DC"/>
        </a:solidFill>
      </dgm:spPr>
      <dgm:t>
        <a:bodyPr/>
        <a:lstStyle/>
        <a:p>
          <a:r>
            <a:rPr lang="en-US" dirty="0" smtClean="0"/>
            <a:t>Impact</a:t>
          </a:r>
          <a:endParaRPr lang="en-US" dirty="0"/>
        </a:p>
      </dgm:t>
    </dgm:pt>
    <dgm:pt modelId="{964C4D7C-28B1-456E-BE1D-A16093983C07}" type="parTrans" cxnId="{1A14DDC2-52F7-4447-831E-32ABB1BDDEC8}">
      <dgm:prSet/>
      <dgm:spPr/>
      <dgm:t>
        <a:bodyPr/>
        <a:lstStyle/>
        <a:p>
          <a:endParaRPr lang="en-US"/>
        </a:p>
      </dgm:t>
    </dgm:pt>
    <dgm:pt modelId="{C2D2C1D3-76E6-46F6-B1AA-B98E959477EE}" type="sibTrans" cxnId="{1A14DDC2-52F7-4447-831E-32ABB1BDDEC8}">
      <dgm:prSet/>
      <dgm:spPr/>
      <dgm:t>
        <a:bodyPr/>
        <a:lstStyle/>
        <a:p>
          <a:endParaRPr lang="en-US"/>
        </a:p>
      </dgm:t>
    </dgm:pt>
    <dgm:pt modelId="{96440487-3566-4CB2-B6CE-2E55C6C5202D}">
      <dgm:prSet phldrT="[Text]"/>
      <dgm:spPr>
        <a:solidFill>
          <a:srgbClr val="0E293C"/>
        </a:solidFill>
      </dgm:spPr>
      <dgm:t>
        <a:bodyPr/>
        <a:lstStyle/>
        <a:p>
          <a:r>
            <a:rPr lang="en-US" dirty="0" smtClean="0"/>
            <a:t>Highlights</a:t>
          </a:r>
          <a:endParaRPr lang="en-US" dirty="0"/>
        </a:p>
      </dgm:t>
    </dgm:pt>
    <dgm:pt modelId="{95C593C4-6E28-4FC8-A1D7-9C8274E9EC3F}" type="parTrans" cxnId="{5C3D61CC-D9F6-4AC7-B78D-4CCEEC7F5E43}">
      <dgm:prSet/>
      <dgm:spPr/>
      <dgm:t>
        <a:bodyPr/>
        <a:lstStyle/>
        <a:p>
          <a:endParaRPr lang="en-US"/>
        </a:p>
      </dgm:t>
    </dgm:pt>
    <dgm:pt modelId="{0E9F575A-D231-4A65-A78F-EF2A42C88ED2}" type="sibTrans" cxnId="{5C3D61CC-D9F6-4AC7-B78D-4CCEEC7F5E43}">
      <dgm:prSet/>
      <dgm:spPr/>
      <dgm:t>
        <a:bodyPr/>
        <a:lstStyle/>
        <a:p>
          <a:endParaRPr lang="en-US"/>
        </a:p>
      </dgm:t>
    </dgm:pt>
    <dgm:pt modelId="{B04B2D1A-6726-431A-9C03-54F5174D251E}">
      <dgm:prSet phldrT="[Text]"/>
      <dgm:spPr>
        <a:solidFill>
          <a:srgbClr val="28A4DC"/>
        </a:solidFill>
      </dgm:spPr>
      <dgm:t>
        <a:bodyPr/>
        <a:lstStyle/>
        <a:p>
          <a:r>
            <a:rPr lang="en-US" dirty="0" smtClean="0"/>
            <a:t>Our Process</a:t>
          </a:r>
          <a:endParaRPr lang="en-US" dirty="0"/>
        </a:p>
      </dgm:t>
    </dgm:pt>
    <dgm:pt modelId="{48A92FC6-352D-4D1D-9152-52512DFBCD79}" type="parTrans" cxnId="{2D773BC7-233A-426E-A8C2-B3DD9D579694}">
      <dgm:prSet/>
      <dgm:spPr/>
      <dgm:t>
        <a:bodyPr/>
        <a:lstStyle/>
        <a:p>
          <a:endParaRPr lang="en-US"/>
        </a:p>
      </dgm:t>
    </dgm:pt>
    <dgm:pt modelId="{CDBC8F59-7845-44D1-ACD5-B223FCEE5D86}" type="sibTrans" cxnId="{2D773BC7-233A-426E-A8C2-B3DD9D579694}">
      <dgm:prSet/>
      <dgm:spPr/>
      <dgm:t>
        <a:bodyPr/>
        <a:lstStyle/>
        <a:p>
          <a:endParaRPr lang="en-US"/>
        </a:p>
      </dgm:t>
    </dgm:pt>
    <dgm:pt modelId="{0FA56731-5B87-471C-90CF-6601CB199F9A}">
      <dgm:prSet phldrT="[Text]"/>
      <dgm:spPr>
        <a:solidFill>
          <a:srgbClr val="0E293C"/>
        </a:solidFill>
      </dgm:spPr>
      <dgm:t>
        <a:bodyPr/>
        <a:lstStyle/>
        <a:p>
          <a:r>
            <a:rPr lang="en-US" dirty="0" smtClean="0"/>
            <a:t>Data Gathering</a:t>
          </a:r>
          <a:endParaRPr lang="en-US" dirty="0"/>
        </a:p>
      </dgm:t>
    </dgm:pt>
    <dgm:pt modelId="{9AD24D50-80AD-422C-B70C-0B078B2EF57B}" type="parTrans" cxnId="{0DBD0EC4-5F09-4D87-85CD-7D456238EAAD}">
      <dgm:prSet/>
      <dgm:spPr/>
      <dgm:t>
        <a:bodyPr/>
        <a:lstStyle/>
        <a:p>
          <a:endParaRPr lang="en-US"/>
        </a:p>
      </dgm:t>
    </dgm:pt>
    <dgm:pt modelId="{21B85BD2-59C9-47DB-B47B-6F2AD9EBF287}" type="sibTrans" cxnId="{0DBD0EC4-5F09-4D87-85CD-7D456238EAAD}">
      <dgm:prSet/>
      <dgm:spPr/>
      <dgm:t>
        <a:bodyPr/>
        <a:lstStyle/>
        <a:p>
          <a:endParaRPr lang="en-US"/>
        </a:p>
      </dgm:t>
    </dgm:pt>
    <dgm:pt modelId="{8B23DEE0-98B0-4586-BA2F-1B5F4D570008}">
      <dgm:prSet phldrT="[Text]"/>
      <dgm:spPr>
        <a:solidFill>
          <a:srgbClr val="28A4DC"/>
        </a:solidFill>
      </dgm:spPr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530DC21C-301E-490C-AE8F-6BA39C9B6B56}" type="parTrans" cxnId="{FAF105C7-46CE-4A71-8735-4B3213C94519}">
      <dgm:prSet/>
      <dgm:spPr/>
      <dgm:t>
        <a:bodyPr/>
        <a:lstStyle/>
        <a:p>
          <a:endParaRPr lang="en-US"/>
        </a:p>
      </dgm:t>
    </dgm:pt>
    <dgm:pt modelId="{3F150014-DE37-4695-9B24-35EB69768988}" type="sibTrans" cxnId="{FAF105C7-46CE-4A71-8735-4B3213C94519}">
      <dgm:prSet/>
      <dgm:spPr/>
      <dgm:t>
        <a:bodyPr/>
        <a:lstStyle/>
        <a:p>
          <a:endParaRPr lang="en-US"/>
        </a:p>
      </dgm:t>
    </dgm:pt>
    <dgm:pt modelId="{434B3765-DABB-4A23-85F2-51A1801FC47D}">
      <dgm:prSet phldrT="[Text]"/>
      <dgm:spPr>
        <a:solidFill>
          <a:srgbClr val="0E293C"/>
        </a:solidFill>
      </dgm:spPr>
      <dgm:t>
        <a:bodyPr/>
        <a:lstStyle/>
        <a:p>
          <a:r>
            <a:rPr lang="en-US" dirty="0" smtClean="0"/>
            <a:t>Modeling</a:t>
          </a:r>
          <a:endParaRPr lang="en-US" dirty="0"/>
        </a:p>
      </dgm:t>
    </dgm:pt>
    <dgm:pt modelId="{86743EF1-893D-4852-A944-696DC868D879}" type="parTrans" cxnId="{7E694E07-109C-42E2-8984-1664E84E5228}">
      <dgm:prSet/>
      <dgm:spPr/>
      <dgm:t>
        <a:bodyPr/>
        <a:lstStyle/>
        <a:p>
          <a:endParaRPr lang="en-US"/>
        </a:p>
      </dgm:t>
    </dgm:pt>
    <dgm:pt modelId="{A26E8160-E4E5-48B9-BEE6-77FC06C0001F}" type="sibTrans" cxnId="{7E694E07-109C-42E2-8984-1664E84E5228}">
      <dgm:prSet/>
      <dgm:spPr/>
      <dgm:t>
        <a:bodyPr/>
        <a:lstStyle/>
        <a:p>
          <a:endParaRPr lang="en-US"/>
        </a:p>
      </dgm:t>
    </dgm:pt>
    <dgm:pt modelId="{3ADCF9AF-4CDB-45AF-BDB9-EE3BEA51BA2D}">
      <dgm:prSet phldrT="[Text]"/>
      <dgm:spPr>
        <a:solidFill>
          <a:srgbClr val="28A4DC"/>
        </a:solidFill>
      </dgm:spPr>
      <dgm:t>
        <a:bodyPr/>
        <a:lstStyle/>
        <a:p>
          <a:r>
            <a:rPr lang="en-US" dirty="0" smtClean="0"/>
            <a:t>Feature Importance</a:t>
          </a:r>
          <a:endParaRPr lang="en-US" dirty="0"/>
        </a:p>
      </dgm:t>
    </dgm:pt>
    <dgm:pt modelId="{4D9A43AA-7B43-4F57-A29A-4A20DB65849C}" type="parTrans" cxnId="{4E742DA6-53DB-47F3-9A8F-F25FA98BF47F}">
      <dgm:prSet/>
      <dgm:spPr/>
      <dgm:t>
        <a:bodyPr/>
        <a:lstStyle/>
        <a:p>
          <a:endParaRPr lang="en-US"/>
        </a:p>
      </dgm:t>
    </dgm:pt>
    <dgm:pt modelId="{755179AC-CC71-4B4C-9CAF-03249C16C2CF}" type="sibTrans" cxnId="{4E742DA6-53DB-47F3-9A8F-F25FA98BF47F}">
      <dgm:prSet/>
      <dgm:spPr/>
      <dgm:t>
        <a:bodyPr/>
        <a:lstStyle/>
        <a:p>
          <a:endParaRPr lang="en-US"/>
        </a:p>
      </dgm:t>
    </dgm:pt>
    <dgm:pt modelId="{411E287E-35FC-479F-A5F5-CF260FAD4B14}">
      <dgm:prSet phldrT="[Text]"/>
      <dgm:spPr>
        <a:solidFill>
          <a:srgbClr val="0E293C"/>
        </a:solidFill>
      </dgm:spPr>
      <dgm:t>
        <a:bodyPr/>
        <a:lstStyle/>
        <a:p>
          <a:r>
            <a:rPr lang="en-US" dirty="0" smtClean="0"/>
            <a:t>Modeling Error</a:t>
          </a:r>
          <a:endParaRPr lang="en-US" dirty="0"/>
        </a:p>
      </dgm:t>
    </dgm:pt>
    <dgm:pt modelId="{1D2C6956-E215-49E0-B62F-4F6EAD4BBEE0}" type="parTrans" cxnId="{3E461F18-7176-4F3D-8FA7-D066277C634B}">
      <dgm:prSet/>
      <dgm:spPr/>
      <dgm:t>
        <a:bodyPr/>
        <a:lstStyle/>
        <a:p>
          <a:endParaRPr lang="en-US"/>
        </a:p>
      </dgm:t>
    </dgm:pt>
    <dgm:pt modelId="{E0649C45-E038-4696-A0F6-DE44AF7B2375}" type="sibTrans" cxnId="{3E461F18-7176-4F3D-8FA7-D066277C634B}">
      <dgm:prSet/>
      <dgm:spPr/>
      <dgm:t>
        <a:bodyPr/>
        <a:lstStyle/>
        <a:p>
          <a:endParaRPr lang="en-US"/>
        </a:p>
      </dgm:t>
    </dgm:pt>
    <dgm:pt modelId="{297E56FF-9CF1-4D39-890B-FAF4DD41D595}">
      <dgm:prSet phldrT="[Text]"/>
      <dgm:spPr>
        <a:solidFill>
          <a:srgbClr val="28A4DC"/>
        </a:solidFill>
      </dgm:spPr>
      <dgm:t>
        <a:bodyPr/>
        <a:lstStyle/>
        <a:p>
          <a:r>
            <a:rPr lang="en-US" dirty="0" smtClean="0"/>
            <a:t>Model Comparison</a:t>
          </a:r>
          <a:endParaRPr lang="en-US" dirty="0"/>
        </a:p>
      </dgm:t>
    </dgm:pt>
    <dgm:pt modelId="{724D21D4-F075-4FCA-91B5-18CD5F64D5AC}" type="parTrans" cxnId="{694405CD-8532-4771-A516-03E6216BFA65}">
      <dgm:prSet/>
      <dgm:spPr/>
      <dgm:t>
        <a:bodyPr/>
        <a:lstStyle/>
        <a:p>
          <a:endParaRPr lang="en-US"/>
        </a:p>
      </dgm:t>
    </dgm:pt>
    <dgm:pt modelId="{4ED07987-3142-40C2-A8EB-D5E838EB776D}" type="sibTrans" cxnId="{694405CD-8532-4771-A516-03E6216BFA65}">
      <dgm:prSet/>
      <dgm:spPr/>
      <dgm:t>
        <a:bodyPr/>
        <a:lstStyle/>
        <a:p>
          <a:endParaRPr lang="en-US"/>
        </a:p>
      </dgm:t>
    </dgm:pt>
    <dgm:pt modelId="{F02D6997-BED0-4473-AF44-2C9B85A3DF6C}">
      <dgm:prSet phldrT="[Text]"/>
      <dgm:spPr>
        <a:solidFill>
          <a:srgbClr val="0E293C"/>
        </a:solidFill>
      </dgm:spPr>
      <dgm:t>
        <a:bodyPr/>
        <a:lstStyle/>
        <a:p>
          <a:r>
            <a:rPr lang="en-US" dirty="0" smtClean="0"/>
            <a:t>Q &amp; A</a:t>
          </a:r>
          <a:endParaRPr lang="en-US" dirty="0"/>
        </a:p>
      </dgm:t>
    </dgm:pt>
    <dgm:pt modelId="{1B75B4A2-353D-4601-A470-7E08D97FFE42}" type="parTrans" cxnId="{1C482F44-2AF9-4341-AA99-3B7709972AD9}">
      <dgm:prSet/>
      <dgm:spPr/>
      <dgm:t>
        <a:bodyPr/>
        <a:lstStyle/>
        <a:p>
          <a:endParaRPr lang="en-US"/>
        </a:p>
      </dgm:t>
    </dgm:pt>
    <dgm:pt modelId="{0E01F3D8-D2F9-4A5C-A177-639307E0B3D0}" type="sibTrans" cxnId="{1C482F44-2AF9-4341-AA99-3B7709972AD9}">
      <dgm:prSet/>
      <dgm:spPr/>
      <dgm:t>
        <a:bodyPr/>
        <a:lstStyle/>
        <a:p>
          <a:endParaRPr lang="en-US"/>
        </a:p>
      </dgm:t>
    </dgm:pt>
    <dgm:pt modelId="{5BB84321-3047-49C8-87B9-359AE947E357}" type="pres">
      <dgm:prSet presAssocID="{3FEB130B-C0DE-4103-BC16-58330BD20EA6}" presName="linearFlow" presStyleCnt="0">
        <dgm:presLayoutVars>
          <dgm:dir/>
          <dgm:resizeHandles val="exact"/>
        </dgm:presLayoutVars>
      </dgm:prSet>
      <dgm:spPr/>
    </dgm:pt>
    <dgm:pt modelId="{832CBD5E-2675-47B2-BFD7-E8504C1409E8}" type="pres">
      <dgm:prSet presAssocID="{A54D4E56-4B75-4C66-AC21-994F6569BAFB}" presName="composite" presStyleCnt="0"/>
      <dgm:spPr/>
    </dgm:pt>
    <dgm:pt modelId="{2D1FBA8D-F019-4171-B734-3EE79234029A}" type="pres">
      <dgm:prSet presAssocID="{A54D4E56-4B75-4C66-AC21-994F6569BAFB}" presName="imgShp" presStyleLbl="fgImgPlace1" presStyleIdx="0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101C484C-2B24-43D5-BE9A-B831EC3ED401}" type="pres">
      <dgm:prSet presAssocID="{A54D4E56-4B75-4C66-AC21-994F6569BAFB}" presName="txShp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2F0B2-427C-4593-978B-2A1EFBB18C57}" type="pres">
      <dgm:prSet presAssocID="{B6D1E4E9-7601-400D-93F9-91A8B440C8C9}" presName="spacing" presStyleCnt="0"/>
      <dgm:spPr/>
    </dgm:pt>
    <dgm:pt modelId="{09A61F9E-E532-4776-8B7E-31D7A1453BBB}" type="pres">
      <dgm:prSet presAssocID="{9324D1FF-034A-481F-A6B3-DC8BE28DCC32}" presName="composite" presStyleCnt="0"/>
      <dgm:spPr/>
    </dgm:pt>
    <dgm:pt modelId="{A0F95084-C9EF-4885-A0E3-0D4400A92F53}" type="pres">
      <dgm:prSet presAssocID="{9324D1FF-034A-481F-A6B3-DC8BE28DCC32}" presName="imgShp" presStyleLbl="fgImgPlace1" presStyleIdx="1" presStyleCnt="1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BE1BDED-31D4-468A-B840-19B793CCC704}" type="pres">
      <dgm:prSet presAssocID="{9324D1FF-034A-481F-A6B3-DC8BE28DCC32}" presName="txShp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8E6D1-B4C6-427F-AF55-96D7D0951299}" type="pres">
      <dgm:prSet presAssocID="{C2D2C1D3-76E6-46F6-B1AA-B98E959477EE}" presName="spacing" presStyleCnt="0"/>
      <dgm:spPr/>
    </dgm:pt>
    <dgm:pt modelId="{EB3D9081-2F60-451B-8E16-9973C8F41938}" type="pres">
      <dgm:prSet presAssocID="{96440487-3566-4CB2-B6CE-2E55C6C5202D}" presName="composite" presStyleCnt="0"/>
      <dgm:spPr/>
    </dgm:pt>
    <dgm:pt modelId="{307D1091-2941-45D9-A0FA-8F5FCF8A8C02}" type="pres">
      <dgm:prSet presAssocID="{96440487-3566-4CB2-B6CE-2E55C6C5202D}" presName="imgShp" presStyleLbl="fgImgPlace1" presStyleIdx="2" presStyleCnt="1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DBA8672-4542-4C97-A1B9-5698E9055523}" type="pres">
      <dgm:prSet presAssocID="{96440487-3566-4CB2-B6CE-2E55C6C5202D}" presName="txShp" presStyleLbl="node1" presStyleIdx="2" presStyleCnt="11">
        <dgm:presLayoutVars>
          <dgm:bulletEnabled val="1"/>
        </dgm:presLayoutVars>
      </dgm:prSet>
      <dgm:spPr/>
    </dgm:pt>
    <dgm:pt modelId="{B2C5F707-C245-404B-9278-9CD78D59E92C}" type="pres">
      <dgm:prSet presAssocID="{0E9F575A-D231-4A65-A78F-EF2A42C88ED2}" presName="spacing" presStyleCnt="0"/>
      <dgm:spPr/>
    </dgm:pt>
    <dgm:pt modelId="{FA59A4B8-EC9F-4105-8AB5-2AA2F69C8018}" type="pres">
      <dgm:prSet presAssocID="{B04B2D1A-6726-431A-9C03-54F5174D251E}" presName="composite" presStyleCnt="0"/>
      <dgm:spPr/>
    </dgm:pt>
    <dgm:pt modelId="{97FE91BB-A774-40D1-9858-57A149A254CA}" type="pres">
      <dgm:prSet presAssocID="{B04B2D1A-6726-431A-9C03-54F5174D251E}" presName="imgShp" presStyleLbl="fgImgPlace1" presStyleIdx="3" presStyleCnt="1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BB1C416-EBC2-4C34-BC93-02B62DDE90F3}" type="pres">
      <dgm:prSet presAssocID="{B04B2D1A-6726-431A-9C03-54F5174D251E}" presName="txShp" presStyleLbl="node1" presStyleIdx="3" presStyleCnt="11">
        <dgm:presLayoutVars>
          <dgm:bulletEnabled val="1"/>
        </dgm:presLayoutVars>
      </dgm:prSet>
      <dgm:spPr/>
    </dgm:pt>
    <dgm:pt modelId="{5014DFC4-5071-4158-BBE1-75B8F411E70A}" type="pres">
      <dgm:prSet presAssocID="{CDBC8F59-7845-44D1-ACD5-B223FCEE5D86}" presName="spacing" presStyleCnt="0"/>
      <dgm:spPr/>
    </dgm:pt>
    <dgm:pt modelId="{BF50EAD7-4A36-49CB-BBA4-58061FAFC4B1}" type="pres">
      <dgm:prSet presAssocID="{0FA56731-5B87-471C-90CF-6601CB199F9A}" presName="composite" presStyleCnt="0"/>
      <dgm:spPr/>
    </dgm:pt>
    <dgm:pt modelId="{E4A80B09-C9FD-41D0-BD8E-918CE1CAD933}" type="pres">
      <dgm:prSet presAssocID="{0FA56731-5B87-471C-90CF-6601CB199F9A}" presName="imgShp" presStyleLbl="fgImgPlace1" presStyleIdx="4" presStyleCnt="1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4722D08-B033-4459-B03F-AE17102E9D81}" type="pres">
      <dgm:prSet presAssocID="{0FA56731-5B87-471C-90CF-6601CB199F9A}" presName="txShp" presStyleLbl="node1" presStyleIdx="4" presStyleCnt="11">
        <dgm:presLayoutVars>
          <dgm:bulletEnabled val="1"/>
        </dgm:presLayoutVars>
      </dgm:prSet>
      <dgm:spPr/>
    </dgm:pt>
    <dgm:pt modelId="{3ED8838E-1FDA-4013-9F9B-918BCFF90337}" type="pres">
      <dgm:prSet presAssocID="{21B85BD2-59C9-47DB-B47B-6F2AD9EBF287}" presName="spacing" presStyleCnt="0"/>
      <dgm:spPr/>
    </dgm:pt>
    <dgm:pt modelId="{673C13AD-46A9-4F88-9BDC-04A38D597851}" type="pres">
      <dgm:prSet presAssocID="{8B23DEE0-98B0-4586-BA2F-1B5F4D570008}" presName="composite" presStyleCnt="0"/>
      <dgm:spPr/>
    </dgm:pt>
    <dgm:pt modelId="{2739FB87-BFF5-482D-A7BB-DB490D3B5DE8}" type="pres">
      <dgm:prSet presAssocID="{8B23DEE0-98B0-4586-BA2F-1B5F4D570008}" presName="imgShp" presStyleLbl="fgImgPlace1" presStyleIdx="5" presStyleCnt="1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25D5A942-3CEC-497E-8BBC-97095230C35E}" type="pres">
      <dgm:prSet presAssocID="{8B23DEE0-98B0-4586-BA2F-1B5F4D570008}" presName="txShp" presStyleLbl="node1" presStyleIdx="5" presStyleCnt="11">
        <dgm:presLayoutVars>
          <dgm:bulletEnabled val="1"/>
        </dgm:presLayoutVars>
      </dgm:prSet>
      <dgm:spPr/>
    </dgm:pt>
    <dgm:pt modelId="{4A760323-9561-4ABF-9379-4DEFB7A98ACB}" type="pres">
      <dgm:prSet presAssocID="{3F150014-DE37-4695-9B24-35EB69768988}" presName="spacing" presStyleCnt="0"/>
      <dgm:spPr/>
    </dgm:pt>
    <dgm:pt modelId="{C92165BF-9487-4519-8B1E-0413C2626BC2}" type="pres">
      <dgm:prSet presAssocID="{434B3765-DABB-4A23-85F2-51A1801FC47D}" presName="composite" presStyleCnt="0"/>
      <dgm:spPr/>
    </dgm:pt>
    <dgm:pt modelId="{CF25299C-25AA-4A55-8275-ECB7774610BF}" type="pres">
      <dgm:prSet presAssocID="{434B3765-DABB-4A23-85F2-51A1801FC47D}" presName="imgShp" presStyleLbl="fgImgPlace1" presStyleIdx="6" presStyleCnt="1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E32FD6D1-97ED-4447-9682-6A7BA01FB507}" type="pres">
      <dgm:prSet presAssocID="{434B3765-DABB-4A23-85F2-51A1801FC47D}" presName="txShp" presStyleLbl="node1" presStyleIdx="6" presStyleCnt="11">
        <dgm:presLayoutVars>
          <dgm:bulletEnabled val="1"/>
        </dgm:presLayoutVars>
      </dgm:prSet>
      <dgm:spPr/>
    </dgm:pt>
    <dgm:pt modelId="{28EF4AD7-C94C-4AF9-8FEE-BF76AD29448E}" type="pres">
      <dgm:prSet presAssocID="{A26E8160-E4E5-48B9-BEE6-77FC06C0001F}" presName="spacing" presStyleCnt="0"/>
      <dgm:spPr/>
    </dgm:pt>
    <dgm:pt modelId="{9CDBFE99-C1A0-4BF4-838C-79FD150347BE}" type="pres">
      <dgm:prSet presAssocID="{3ADCF9AF-4CDB-45AF-BDB9-EE3BEA51BA2D}" presName="composite" presStyleCnt="0"/>
      <dgm:spPr/>
    </dgm:pt>
    <dgm:pt modelId="{24A11ECD-0D0B-4DC4-A954-E84E36430284}" type="pres">
      <dgm:prSet presAssocID="{3ADCF9AF-4CDB-45AF-BDB9-EE3BEA51BA2D}" presName="imgShp" presStyleLbl="fgImgPlace1" presStyleIdx="7" presStyleCnt="1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F224144-CC15-4EA7-A5A2-DD9555852CA0}" type="pres">
      <dgm:prSet presAssocID="{3ADCF9AF-4CDB-45AF-BDB9-EE3BEA51BA2D}" presName="txShp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F9435-4176-4DB8-852F-FD239657C885}" type="pres">
      <dgm:prSet presAssocID="{755179AC-CC71-4B4C-9CAF-03249C16C2CF}" presName="spacing" presStyleCnt="0"/>
      <dgm:spPr/>
    </dgm:pt>
    <dgm:pt modelId="{EB607C07-9C66-464B-9CBF-49EE3F146839}" type="pres">
      <dgm:prSet presAssocID="{411E287E-35FC-479F-A5F5-CF260FAD4B14}" presName="composite" presStyleCnt="0"/>
      <dgm:spPr/>
    </dgm:pt>
    <dgm:pt modelId="{7347CDEB-93F5-4D53-8464-AF1C36672496}" type="pres">
      <dgm:prSet presAssocID="{411E287E-35FC-479F-A5F5-CF260FAD4B14}" presName="imgShp" presStyleLbl="fgImgPlace1" presStyleIdx="8" presStyleCnt="1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BD814181-D375-4168-8AA3-BA1F21EDCA30}" type="pres">
      <dgm:prSet presAssocID="{411E287E-35FC-479F-A5F5-CF260FAD4B14}" presName="txShp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59A98-1A39-4170-90B2-90323F14CEA7}" type="pres">
      <dgm:prSet presAssocID="{E0649C45-E038-4696-A0F6-DE44AF7B2375}" presName="spacing" presStyleCnt="0"/>
      <dgm:spPr/>
    </dgm:pt>
    <dgm:pt modelId="{787C6ACC-D65F-4283-AFB0-8CB4A42015C8}" type="pres">
      <dgm:prSet presAssocID="{297E56FF-9CF1-4D39-890B-FAF4DD41D595}" presName="composite" presStyleCnt="0"/>
      <dgm:spPr/>
    </dgm:pt>
    <dgm:pt modelId="{797CC51C-554F-4277-944A-506FD04093E9}" type="pres">
      <dgm:prSet presAssocID="{297E56FF-9CF1-4D39-890B-FAF4DD41D595}" presName="imgShp" presStyleLbl="fgImgPlace1" presStyleIdx="9" presStyleCnt="1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1EEF7D7-84A4-4A14-8FF3-EF5294C43FB9}" type="pres">
      <dgm:prSet presAssocID="{297E56FF-9CF1-4D39-890B-FAF4DD41D595}" presName="txShp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989AA-1720-4E4D-BF84-62701FFC2550}" type="pres">
      <dgm:prSet presAssocID="{4ED07987-3142-40C2-A8EB-D5E838EB776D}" presName="spacing" presStyleCnt="0"/>
      <dgm:spPr/>
    </dgm:pt>
    <dgm:pt modelId="{68D83FEE-EADC-417D-A72D-194FC2ED926A}" type="pres">
      <dgm:prSet presAssocID="{F02D6997-BED0-4473-AF44-2C9B85A3DF6C}" presName="composite" presStyleCnt="0"/>
      <dgm:spPr/>
    </dgm:pt>
    <dgm:pt modelId="{EB87DF76-77A1-494B-B4A2-FF87A6881258}" type="pres">
      <dgm:prSet presAssocID="{F02D6997-BED0-4473-AF44-2C9B85A3DF6C}" presName="imgShp" presStyleLbl="fgImgPlace1" presStyleIdx="10" presStyleCnt="1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31387E8-256E-46BB-B066-A373785F5631}" type="pres">
      <dgm:prSet presAssocID="{F02D6997-BED0-4473-AF44-2C9B85A3DF6C}" presName="txShp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485DDA-61B1-4FD8-86BA-4D80093B245D}" srcId="{3FEB130B-C0DE-4103-BC16-58330BD20EA6}" destId="{A54D4E56-4B75-4C66-AC21-994F6569BAFB}" srcOrd="0" destOrd="0" parTransId="{F69DABE3-2DED-4078-B868-E585F12CE187}" sibTransId="{B6D1E4E9-7601-400D-93F9-91A8B440C8C9}"/>
    <dgm:cxn modelId="{694405CD-8532-4771-A516-03E6216BFA65}" srcId="{3FEB130B-C0DE-4103-BC16-58330BD20EA6}" destId="{297E56FF-9CF1-4D39-890B-FAF4DD41D595}" srcOrd="9" destOrd="0" parTransId="{724D21D4-F075-4FCA-91B5-18CD5F64D5AC}" sibTransId="{4ED07987-3142-40C2-A8EB-D5E838EB776D}"/>
    <dgm:cxn modelId="{895A9390-56D9-413D-AB95-0C34B4B34044}" type="presOf" srcId="{B04B2D1A-6726-431A-9C03-54F5174D251E}" destId="{8BB1C416-EBC2-4C34-BC93-02B62DDE90F3}" srcOrd="0" destOrd="0" presId="urn:microsoft.com/office/officeart/2005/8/layout/vList3"/>
    <dgm:cxn modelId="{992271FA-7CFB-4D5C-A35F-D6F99D493BC5}" type="presOf" srcId="{434B3765-DABB-4A23-85F2-51A1801FC47D}" destId="{E32FD6D1-97ED-4447-9682-6A7BA01FB507}" srcOrd="0" destOrd="0" presId="urn:microsoft.com/office/officeart/2005/8/layout/vList3"/>
    <dgm:cxn modelId="{2D773BC7-233A-426E-A8C2-B3DD9D579694}" srcId="{3FEB130B-C0DE-4103-BC16-58330BD20EA6}" destId="{B04B2D1A-6726-431A-9C03-54F5174D251E}" srcOrd="3" destOrd="0" parTransId="{48A92FC6-352D-4D1D-9152-52512DFBCD79}" sibTransId="{CDBC8F59-7845-44D1-ACD5-B223FCEE5D86}"/>
    <dgm:cxn modelId="{88110B5C-4627-4075-A7AC-12286B9D6399}" type="presOf" srcId="{A54D4E56-4B75-4C66-AC21-994F6569BAFB}" destId="{101C484C-2B24-43D5-BE9A-B831EC3ED401}" srcOrd="0" destOrd="0" presId="urn:microsoft.com/office/officeart/2005/8/layout/vList3"/>
    <dgm:cxn modelId="{A4A8C139-95FD-4292-A796-7183816A2CA8}" type="presOf" srcId="{F02D6997-BED0-4473-AF44-2C9B85A3DF6C}" destId="{331387E8-256E-46BB-B066-A373785F5631}" srcOrd="0" destOrd="0" presId="urn:microsoft.com/office/officeart/2005/8/layout/vList3"/>
    <dgm:cxn modelId="{E488C3D5-2DD8-45E7-900B-01C810538CD8}" type="presOf" srcId="{96440487-3566-4CB2-B6CE-2E55C6C5202D}" destId="{4DBA8672-4542-4C97-A1B9-5698E9055523}" srcOrd="0" destOrd="0" presId="urn:microsoft.com/office/officeart/2005/8/layout/vList3"/>
    <dgm:cxn modelId="{1EB7BFE7-1213-4E48-ABC8-8066EBA05C03}" type="presOf" srcId="{297E56FF-9CF1-4D39-890B-FAF4DD41D595}" destId="{61EEF7D7-84A4-4A14-8FF3-EF5294C43FB9}" srcOrd="0" destOrd="0" presId="urn:microsoft.com/office/officeart/2005/8/layout/vList3"/>
    <dgm:cxn modelId="{FE79C709-B5CF-4EC0-819C-3D55EB29B513}" type="presOf" srcId="{0FA56731-5B87-471C-90CF-6601CB199F9A}" destId="{74722D08-B033-4459-B03F-AE17102E9D81}" srcOrd="0" destOrd="0" presId="urn:microsoft.com/office/officeart/2005/8/layout/vList3"/>
    <dgm:cxn modelId="{5C3D61CC-D9F6-4AC7-B78D-4CCEEC7F5E43}" srcId="{3FEB130B-C0DE-4103-BC16-58330BD20EA6}" destId="{96440487-3566-4CB2-B6CE-2E55C6C5202D}" srcOrd="2" destOrd="0" parTransId="{95C593C4-6E28-4FC8-A1D7-9C8274E9EC3F}" sibTransId="{0E9F575A-D231-4A65-A78F-EF2A42C88ED2}"/>
    <dgm:cxn modelId="{7E694E07-109C-42E2-8984-1664E84E5228}" srcId="{3FEB130B-C0DE-4103-BC16-58330BD20EA6}" destId="{434B3765-DABB-4A23-85F2-51A1801FC47D}" srcOrd="6" destOrd="0" parTransId="{86743EF1-893D-4852-A944-696DC868D879}" sibTransId="{A26E8160-E4E5-48B9-BEE6-77FC06C0001F}"/>
    <dgm:cxn modelId="{0DBD0EC4-5F09-4D87-85CD-7D456238EAAD}" srcId="{3FEB130B-C0DE-4103-BC16-58330BD20EA6}" destId="{0FA56731-5B87-471C-90CF-6601CB199F9A}" srcOrd="4" destOrd="0" parTransId="{9AD24D50-80AD-422C-B70C-0B078B2EF57B}" sibTransId="{21B85BD2-59C9-47DB-B47B-6F2AD9EBF287}"/>
    <dgm:cxn modelId="{1C482F44-2AF9-4341-AA99-3B7709972AD9}" srcId="{3FEB130B-C0DE-4103-BC16-58330BD20EA6}" destId="{F02D6997-BED0-4473-AF44-2C9B85A3DF6C}" srcOrd="10" destOrd="0" parTransId="{1B75B4A2-353D-4601-A470-7E08D97FFE42}" sibTransId="{0E01F3D8-D2F9-4A5C-A177-639307E0B3D0}"/>
    <dgm:cxn modelId="{4E742DA6-53DB-47F3-9A8F-F25FA98BF47F}" srcId="{3FEB130B-C0DE-4103-BC16-58330BD20EA6}" destId="{3ADCF9AF-4CDB-45AF-BDB9-EE3BEA51BA2D}" srcOrd="7" destOrd="0" parTransId="{4D9A43AA-7B43-4F57-A29A-4A20DB65849C}" sibTransId="{755179AC-CC71-4B4C-9CAF-03249C16C2CF}"/>
    <dgm:cxn modelId="{A4DD8FBB-ECA7-4EDF-BD6B-DF363B7CD297}" type="presOf" srcId="{3ADCF9AF-4CDB-45AF-BDB9-EE3BEA51BA2D}" destId="{AF224144-CC15-4EA7-A5A2-DD9555852CA0}" srcOrd="0" destOrd="0" presId="urn:microsoft.com/office/officeart/2005/8/layout/vList3"/>
    <dgm:cxn modelId="{FAF105C7-46CE-4A71-8735-4B3213C94519}" srcId="{3FEB130B-C0DE-4103-BC16-58330BD20EA6}" destId="{8B23DEE0-98B0-4586-BA2F-1B5F4D570008}" srcOrd="5" destOrd="0" parTransId="{530DC21C-301E-490C-AE8F-6BA39C9B6B56}" sibTransId="{3F150014-DE37-4695-9B24-35EB69768988}"/>
    <dgm:cxn modelId="{A8E759A6-F6E2-496B-8F92-559D01186A09}" type="presOf" srcId="{411E287E-35FC-479F-A5F5-CF260FAD4B14}" destId="{BD814181-D375-4168-8AA3-BA1F21EDCA30}" srcOrd="0" destOrd="0" presId="urn:microsoft.com/office/officeart/2005/8/layout/vList3"/>
    <dgm:cxn modelId="{8C4D94C3-B1C1-4515-9E50-16F349D3862A}" type="presOf" srcId="{8B23DEE0-98B0-4586-BA2F-1B5F4D570008}" destId="{25D5A942-3CEC-497E-8BBC-97095230C35E}" srcOrd="0" destOrd="0" presId="urn:microsoft.com/office/officeart/2005/8/layout/vList3"/>
    <dgm:cxn modelId="{0D490361-25CF-4E3A-95AF-E4AE0592F1DB}" type="presOf" srcId="{9324D1FF-034A-481F-A6B3-DC8BE28DCC32}" destId="{8BE1BDED-31D4-468A-B840-19B793CCC704}" srcOrd="0" destOrd="0" presId="urn:microsoft.com/office/officeart/2005/8/layout/vList3"/>
    <dgm:cxn modelId="{3E461F18-7176-4F3D-8FA7-D066277C634B}" srcId="{3FEB130B-C0DE-4103-BC16-58330BD20EA6}" destId="{411E287E-35FC-479F-A5F5-CF260FAD4B14}" srcOrd="8" destOrd="0" parTransId="{1D2C6956-E215-49E0-B62F-4F6EAD4BBEE0}" sibTransId="{E0649C45-E038-4696-A0F6-DE44AF7B2375}"/>
    <dgm:cxn modelId="{7E2118B2-F1E6-44B9-BBC9-D1FF8C258A45}" type="presOf" srcId="{3FEB130B-C0DE-4103-BC16-58330BD20EA6}" destId="{5BB84321-3047-49C8-87B9-359AE947E357}" srcOrd="0" destOrd="0" presId="urn:microsoft.com/office/officeart/2005/8/layout/vList3"/>
    <dgm:cxn modelId="{1A14DDC2-52F7-4447-831E-32ABB1BDDEC8}" srcId="{3FEB130B-C0DE-4103-BC16-58330BD20EA6}" destId="{9324D1FF-034A-481F-A6B3-DC8BE28DCC32}" srcOrd="1" destOrd="0" parTransId="{964C4D7C-28B1-456E-BE1D-A16093983C07}" sibTransId="{C2D2C1D3-76E6-46F6-B1AA-B98E959477EE}"/>
    <dgm:cxn modelId="{47B918C9-CCD3-4028-8837-D32F10F58A90}" type="presParOf" srcId="{5BB84321-3047-49C8-87B9-359AE947E357}" destId="{832CBD5E-2675-47B2-BFD7-E8504C1409E8}" srcOrd="0" destOrd="0" presId="urn:microsoft.com/office/officeart/2005/8/layout/vList3"/>
    <dgm:cxn modelId="{20C81E0C-236B-4AAA-AEE7-61CE163197FD}" type="presParOf" srcId="{832CBD5E-2675-47B2-BFD7-E8504C1409E8}" destId="{2D1FBA8D-F019-4171-B734-3EE79234029A}" srcOrd="0" destOrd="0" presId="urn:microsoft.com/office/officeart/2005/8/layout/vList3"/>
    <dgm:cxn modelId="{155F6323-41A3-454C-B5F8-5ED43D55E93E}" type="presParOf" srcId="{832CBD5E-2675-47B2-BFD7-E8504C1409E8}" destId="{101C484C-2B24-43D5-BE9A-B831EC3ED401}" srcOrd="1" destOrd="0" presId="urn:microsoft.com/office/officeart/2005/8/layout/vList3"/>
    <dgm:cxn modelId="{7B22665F-2009-48C9-ACB1-EB2C0AF43AAE}" type="presParOf" srcId="{5BB84321-3047-49C8-87B9-359AE947E357}" destId="{0BB2F0B2-427C-4593-978B-2A1EFBB18C57}" srcOrd="1" destOrd="0" presId="urn:microsoft.com/office/officeart/2005/8/layout/vList3"/>
    <dgm:cxn modelId="{C3994E8D-B01D-4F88-B01D-F341981DBE20}" type="presParOf" srcId="{5BB84321-3047-49C8-87B9-359AE947E357}" destId="{09A61F9E-E532-4776-8B7E-31D7A1453BBB}" srcOrd="2" destOrd="0" presId="urn:microsoft.com/office/officeart/2005/8/layout/vList3"/>
    <dgm:cxn modelId="{87DA6914-FBA2-4F29-A4B3-CA51A6135187}" type="presParOf" srcId="{09A61F9E-E532-4776-8B7E-31D7A1453BBB}" destId="{A0F95084-C9EF-4885-A0E3-0D4400A92F53}" srcOrd="0" destOrd="0" presId="urn:microsoft.com/office/officeart/2005/8/layout/vList3"/>
    <dgm:cxn modelId="{B6575FF0-FBE0-47FA-9B62-F83BF8C75D9E}" type="presParOf" srcId="{09A61F9E-E532-4776-8B7E-31D7A1453BBB}" destId="{8BE1BDED-31D4-468A-B840-19B793CCC704}" srcOrd="1" destOrd="0" presId="urn:microsoft.com/office/officeart/2005/8/layout/vList3"/>
    <dgm:cxn modelId="{361FF88E-CD63-4515-9EFE-556A2779683F}" type="presParOf" srcId="{5BB84321-3047-49C8-87B9-359AE947E357}" destId="{1FB8E6D1-B4C6-427F-AF55-96D7D0951299}" srcOrd="3" destOrd="0" presId="urn:microsoft.com/office/officeart/2005/8/layout/vList3"/>
    <dgm:cxn modelId="{BE951AB0-7745-4573-AE59-753051D4A3CC}" type="presParOf" srcId="{5BB84321-3047-49C8-87B9-359AE947E357}" destId="{EB3D9081-2F60-451B-8E16-9973C8F41938}" srcOrd="4" destOrd="0" presId="urn:microsoft.com/office/officeart/2005/8/layout/vList3"/>
    <dgm:cxn modelId="{4A261F51-0657-4674-873C-8A6F0D6E3C66}" type="presParOf" srcId="{EB3D9081-2F60-451B-8E16-9973C8F41938}" destId="{307D1091-2941-45D9-A0FA-8F5FCF8A8C02}" srcOrd="0" destOrd="0" presId="urn:microsoft.com/office/officeart/2005/8/layout/vList3"/>
    <dgm:cxn modelId="{E9225466-329A-4B4A-940A-6163B5719E94}" type="presParOf" srcId="{EB3D9081-2F60-451B-8E16-9973C8F41938}" destId="{4DBA8672-4542-4C97-A1B9-5698E9055523}" srcOrd="1" destOrd="0" presId="urn:microsoft.com/office/officeart/2005/8/layout/vList3"/>
    <dgm:cxn modelId="{7C83677E-8E81-4F4A-8FF8-41289E123BC8}" type="presParOf" srcId="{5BB84321-3047-49C8-87B9-359AE947E357}" destId="{B2C5F707-C245-404B-9278-9CD78D59E92C}" srcOrd="5" destOrd="0" presId="urn:microsoft.com/office/officeart/2005/8/layout/vList3"/>
    <dgm:cxn modelId="{44A3B336-7C9A-456F-9C16-38C29105C11E}" type="presParOf" srcId="{5BB84321-3047-49C8-87B9-359AE947E357}" destId="{FA59A4B8-EC9F-4105-8AB5-2AA2F69C8018}" srcOrd="6" destOrd="0" presId="urn:microsoft.com/office/officeart/2005/8/layout/vList3"/>
    <dgm:cxn modelId="{C8C36664-0CF1-404C-BEF1-71AB53717DFF}" type="presParOf" srcId="{FA59A4B8-EC9F-4105-8AB5-2AA2F69C8018}" destId="{97FE91BB-A774-40D1-9858-57A149A254CA}" srcOrd="0" destOrd="0" presId="urn:microsoft.com/office/officeart/2005/8/layout/vList3"/>
    <dgm:cxn modelId="{19C204F6-C9D2-4F4B-B8EF-AEB5DC8DF0CE}" type="presParOf" srcId="{FA59A4B8-EC9F-4105-8AB5-2AA2F69C8018}" destId="{8BB1C416-EBC2-4C34-BC93-02B62DDE90F3}" srcOrd="1" destOrd="0" presId="urn:microsoft.com/office/officeart/2005/8/layout/vList3"/>
    <dgm:cxn modelId="{05341E07-100B-4A2B-9217-2C756DEEF769}" type="presParOf" srcId="{5BB84321-3047-49C8-87B9-359AE947E357}" destId="{5014DFC4-5071-4158-BBE1-75B8F411E70A}" srcOrd="7" destOrd="0" presId="urn:microsoft.com/office/officeart/2005/8/layout/vList3"/>
    <dgm:cxn modelId="{851CBAED-EC79-434B-801D-D7B2BA320039}" type="presParOf" srcId="{5BB84321-3047-49C8-87B9-359AE947E357}" destId="{BF50EAD7-4A36-49CB-BBA4-58061FAFC4B1}" srcOrd="8" destOrd="0" presId="urn:microsoft.com/office/officeart/2005/8/layout/vList3"/>
    <dgm:cxn modelId="{E4D0B1E4-30FE-4B1A-8558-45F520F7862F}" type="presParOf" srcId="{BF50EAD7-4A36-49CB-BBA4-58061FAFC4B1}" destId="{E4A80B09-C9FD-41D0-BD8E-918CE1CAD933}" srcOrd="0" destOrd="0" presId="urn:microsoft.com/office/officeart/2005/8/layout/vList3"/>
    <dgm:cxn modelId="{5650F940-CA8D-4468-A445-A747AD704374}" type="presParOf" srcId="{BF50EAD7-4A36-49CB-BBA4-58061FAFC4B1}" destId="{74722D08-B033-4459-B03F-AE17102E9D81}" srcOrd="1" destOrd="0" presId="urn:microsoft.com/office/officeart/2005/8/layout/vList3"/>
    <dgm:cxn modelId="{10ABC92F-096E-44C9-A474-A18ED3EB935B}" type="presParOf" srcId="{5BB84321-3047-49C8-87B9-359AE947E357}" destId="{3ED8838E-1FDA-4013-9F9B-918BCFF90337}" srcOrd="9" destOrd="0" presId="urn:microsoft.com/office/officeart/2005/8/layout/vList3"/>
    <dgm:cxn modelId="{695160BB-C5CE-43D9-A462-3D1566F2F760}" type="presParOf" srcId="{5BB84321-3047-49C8-87B9-359AE947E357}" destId="{673C13AD-46A9-4F88-9BDC-04A38D597851}" srcOrd="10" destOrd="0" presId="urn:microsoft.com/office/officeart/2005/8/layout/vList3"/>
    <dgm:cxn modelId="{26F9196C-B95C-4D5A-84F4-B3AD41994437}" type="presParOf" srcId="{673C13AD-46A9-4F88-9BDC-04A38D597851}" destId="{2739FB87-BFF5-482D-A7BB-DB490D3B5DE8}" srcOrd="0" destOrd="0" presId="urn:microsoft.com/office/officeart/2005/8/layout/vList3"/>
    <dgm:cxn modelId="{8852669D-4552-4C92-BED3-AFA3ACDF5A2C}" type="presParOf" srcId="{673C13AD-46A9-4F88-9BDC-04A38D597851}" destId="{25D5A942-3CEC-497E-8BBC-97095230C35E}" srcOrd="1" destOrd="0" presId="urn:microsoft.com/office/officeart/2005/8/layout/vList3"/>
    <dgm:cxn modelId="{6AFF85FF-68C2-4B2F-AF36-BDC154DE502B}" type="presParOf" srcId="{5BB84321-3047-49C8-87B9-359AE947E357}" destId="{4A760323-9561-4ABF-9379-4DEFB7A98ACB}" srcOrd="11" destOrd="0" presId="urn:microsoft.com/office/officeart/2005/8/layout/vList3"/>
    <dgm:cxn modelId="{DDED048E-CD8C-4AC3-99FB-4C8B1B83E23E}" type="presParOf" srcId="{5BB84321-3047-49C8-87B9-359AE947E357}" destId="{C92165BF-9487-4519-8B1E-0413C2626BC2}" srcOrd="12" destOrd="0" presId="urn:microsoft.com/office/officeart/2005/8/layout/vList3"/>
    <dgm:cxn modelId="{22C39295-1753-4C06-9CA2-5F4F15E21D45}" type="presParOf" srcId="{C92165BF-9487-4519-8B1E-0413C2626BC2}" destId="{CF25299C-25AA-4A55-8275-ECB7774610BF}" srcOrd="0" destOrd="0" presId="urn:microsoft.com/office/officeart/2005/8/layout/vList3"/>
    <dgm:cxn modelId="{CF748FBC-0890-44A9-A9C4-612134632729}" type="presParOf" srcId="{C92165BF-9487-4519-8B1E-0413C2626BC2}" destId="{E32FD6D1-97ED-4447-9682-6A7BA01FB507}" srcOrd="1" destOrd="0" presId="urn:microsoft.com/office/officeart/2005/8/layout/vList3"/>
    <dgm:cxn modelId="{350194B6-1BD3-481D-B8AC-59DCECE78177}" type="presParOf" srcId="{5BB84321-3047-49C8-87B9-359AE947E357}" destId="{28EF4AD7-C94C-4AF9-8FEE-BF76AD29448E}" srcOrd="13" destOrd="0" presId="urn:microsoft.com/office/officeart/2005/8/layout/vList3"/>
    <dgm:cxn modelId="{5A9A126D-1E43-4F42-BA6D-2A4C5009E598}" type="presParOf" srcId="{5BB84321-3047-49C8-87B9-359AE947E357}" destId="{9CDBFE99-C1A0-4BF4-838C-79FD150347BE}" srcOrd="14" destOrd="0" presId="urn:microsoft.com/office/officeart/2005/8/layout/vList3"/>
    <dgm:cxn modelId="{08368780-96DD-4868-BCD0-FEB87EE8F940}" type="presParOf" srcId="{9CDBFE99-C1A0-4BF4-838C-79FD150347BE}" destId="{24A11ECD-0D0B-4DC4-A954-E84E36430284}" srcOrd="0" destOrd="0" presId="urn:microsoft.com/office/officeart/2005/8/layout/vList3"/>
    <dgm:cxn modelId="{968DCE32-CF02-4A2A-BB46-0152737A7F73}" type="presParOf" srcId="{9CDBFE99-C1A0-4BF4-838C-79FD150347BE}" destId="{AF224144-CC15-4EA7-A5A2-DD9555852CA0}" srcOrd="1" destOrd="0" presId="urn:microsoft.com/office/officeart/2005/8/layout/vList3"/>
    <dgm:cxn modelId="{468C81BD-1369-4225-924E-09201388C458}" type="presParOf" srcId="{5BB84321-3047-49C8-87B9-359AE947E357}" destId="{3D6F9435-4176-4DB8-852F-FD239657C885}" srcOrd="15" destOrd="0" presId="urn:microsoft.com/office/officeart/2005/8/layout/vList3"/>
    <dgm:cxn modelId="{0B24F09A-F481-460B-ADA8-E26EB8D57785}" type="presParOf" srcId="{5BB84321-3047-49C8-87B9-359AE947E357}" destId="{EB607C07-9C66-464B-9CBF-49EE3F146839}" srcOrd="16" destOrd="0" presId="urn:microsoft.com/office/officeart/2005/8/layout/vList3"/>
    <dgm:cxn modelId="{6EA88737-4336-4610-B260-C55B51FCD523}" type="presParOf" srcId="{EB607C07-9C66-464B-9CBF-49EE3F146839}" destId="{7347CDEB-93F5-4D53-8464-AF1C36672496}" srcOrd="0" destOrd="0" presId="urn:microsoft.com/office/officeart/2005/8/layout/vList3"/>
    <dgm:cxn modelId="{75F7F352-35B2-4762-9C19-357D9D52F930}" type="presParOf" srcId="{EB607C07-9C66-464B-9CBF-49EE3F146839}" destId="{BD814181-D375-4168-8AA3-BA1F21EDCA30}" srcOrd="1" destOrd="0" presId="urn:microsoft.com/office/officeart/2005/8/layout/vList3"/>
    <dgm:cxn modelId="{6CCA591B-F4CC-4D74-9851-C9AE8774DB74}" type="presParOf" srcId="{5BB84321-3047-49C8-87B9-359AE947E357}" destId="{A8F59A98-1A39-4170-90B2-90323F14CEA7}" srcOrd="17" destOrd="0" presId="urn:microsoft.com/office/officeart/2005/8/layout/vList3"/>
    <dgm:cxn modelId="{C86DC43E-AEFF-4E3F-8EC8-E59827C562A5}" type="presParOf" srcId="{5BB84321-3047-49C8-87B9-359AE947E357}" destId="{787C6ACC-D65F-4283-AFB0-8CB4A42015C8}" srcOrd="18" destOrd="0" presId="urn:microsoft.com/office/officeart/2005/8/layout/vList3"/>
    <dgm:cxn modelId="{728DB6B2-35E1-4EB8-81E6-9443DA47BF62}" type="presParOf" srcId="{787C6ACC-D65F-4283-AFB0-8CB4A42015C8}" destId="{797CC51C-554F-4277-944A-506FD04093E9}" srcOrd="0" destOrd="0" presId="urn:microsoft.com/office/officeart/2005/8/layout/vList3"/>
    <dgm:cxn modelId="{F7101AAD-01A4-4850-B1A8-2391A39DF848}" type="presParOf" srcId="{787C6ACC-D65F-4283-AFB0-8CB4A42015C8}" destId="{61EEF7D7-84A4-4A14-8FF3-EF5294C43FB9}" srcOrd="1" destOrd="0" presId="urn:microsoft.com/office/officeart/2005/8/layout/vList3"/>
    <dgm:cxn modelId="{8CE4CA13-706C-4D5D-858D-6788974FF400}" type="presParOf" srcId="{5BB84321-3047-49C8-87B9-359AE947E357}" destId="{F26989AA-1720-4E4D-BF84-62701FFC2550}" srcOrd="19" destOrd="0" presId="urn:microsoft.com/office/officeart/2005/8/layout/vList3"/>
    <dgm:cxn modelId="{3DA76EB7-7B2A-4E7D-80E6-5F5128D4D51E}" type="presParOf" srcId="{5BB84321-3047-49C8-87B9-359AE947E357}" destId="{68D83FEE-EADC-417D-A72D-194FC2ED926A}" srcOrd="20" destOrd="0" presId="urn:microsoft.com/office/officeart/2005/8/layout/vList3"/>
    <dgm:cxn modelId="{AA1091D4-EB4B-46DD-B56B-E22BAA6F0D93}" type="presParOf" srcId="{68D83FEE-EADC-417D-A72D-194FC2ED926A}" destId="{EB87DF76-77A1-494B-B4A2-FF87A6881258}" srcOrd="0" destOrd="0" presId="urn:microsoft.com/office/officeart/2005/8/layout/vList3"/>
    <dgm:cxn modelId="{74994E41-62D6-400F-A540-B7E3729B1A87}" type="presParOf" srcId="{68D83FEE-EADC-417D-A72D-194FC2ED926A}" destId="{331387E8-256E-46BB-B066-A373785F56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C484C-2B24-43D5-BE9A-B831EC3ED401}">
      <dsp:nvSpPr>
        <dsp:cNvPr id="0" name=""/>
        <dsp:cNvSpPr/>
      </dsp:nvSpPr>
      <dsp:spPr>
        <a:xfrm rot="10800000">
          <a:off x="1272191" y="3869"/>
          <a:ext cx="4736814" cy="316336"/>
        </a:xfrm>
        <a:prstGeom prst="homePlate">
          <a:avLst/>
        </a:prstGeom>
        <a:solidFill>
          <a:srgbClr val="0E29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9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 of Santander Bank</a:t>
          </a:r>
          <a:endParaRPr lang="en-US" sz="1500" kern="1200" dirty="0"/>
        </a:p>
      </dsp:txBody>
      <dsp:txXfrm rot="10800000">
        <a:off x="1351275" y="3869"/>
        <a:ext cx="4657730" cy="316336"/>
      </dsp:txXfrm>
    </dsp:sp>
    <dsp:sp modelId="{2D1FBA8D-F019-4171-B734-3EE79234029A}">
      <dsp:nvSpPr>
        <dsp:cNvPr id="0" name=""/>
        <dsp:cNvSpPr/>
      </dsp:nvSpPr>
      <dsp:spPr>
        <a:xfrm>
          <a:off x="1114023" y="3869"/>
          <a:ext cx="316336" cy="31633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1BDED-31D4-468A-B840-19B793CCC704}">
      <dsp:nvSpPr>
        <dsp:cNvPr id="0" name=""/>
        <dsp:cNvSpPr/>
      </dsp:nvSpPr>
      <dsp:spPr>
        <a:xfrm rot="10800000">
          <a:off x="1272191" y="414635"/>
          <a:ext cx="4736814" cy="316336"/>
        </a:xfrm>
        <a:prstGeom prst="homePlate">
          <a:avLst/>
        </a:prstGeom>
        <a:solidFill>
          <a:srgbClr val="28A4D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9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Impact</a:t>
          </a:r>
          <a:endParaRPr lang="en-US" sz="1500" kern="1200" dirty="0"/>
        </a:p>
      </dsp:txBody>
      <dsp:txXfrm rot="10800000">
        <a:off x="1351275" y="414635"/>
        <a:ext cx="4657730" cy="316336"/>
      </dsp:txXfrm>
    </dsp:sp>
    <dsp:sp modelId="{A0F95084-C9EF-4885-A0E3-0D4400A92F53}">
      <dsp:nvSpPr>
        <dsp:cNvPr id="0" name=""/>
        <dsp:cNvSpPr/>
      </dsp:nvSpPr>
      <dsp:spPr>
        <a:xfrm>
          <a:off x="1114023" y="414635"/>
          <a:ext cx="316336" cy="31633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A8672-4542-4C97-A1B9-5698E9055523}">
      <dsp:nvSpPr>
        <dsp:cNvPr id="0" name=""/>
        <dsp:cNvSpPr/>
      </dsp:nvSpPr>
      <dsp:spPr>
        <a:xfrm rot="10800000">
          <a:off x="1272191" y="825400"/>
          <a:ext cx="4736814" cy="316336"/>
        </a:xfrm>
        <a:prstGeom prst="homePlate">
          <a:avLst/>
        </a:prstGeom>
        <a:solidFill>
          <a:srgbClr val="0E29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9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Highlights</a:t>
          </a:r>
          <a:endParaRPr lang="en-US" sz="1500" kern="1200" dirty="0"/>
        </a:p>
      </dsp:txBody>
      <dsp:txXfrm rot="10800000">
        <a:off x="1351275" y="825400"/>
        <a:ext cx="4657730" cy="316336"/>
      </dsp:txXfrm>
    </dsp:sp>
    <dsp:sp modelId="{307D1091-2941-45D9-A0FA-8F5FCF8A8C02}">
      <dsp:nvSpPr>
        <dsp:cNvPr id="0" name=""/>
        <dsp:cNvSpPr/>
      </dsp:nvSpPr>
      <dsp:spPr>
        <a:xfrm>
          <a:off x="1114023" y="825400"/>
          <a:ext cx="316336" cy="31633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1C416-EBC2-4C34-BC93-02B62DDE90F3}">
      <dsp:nvSpPr>
        <dsp:cNvPr id="0" name=""/>
        <dsp:cNvSpPr/>
      </dsp:nvSpPr>
      <dsp:spPr>
        <a:xfrm rot="10800000">
          <a:off x="1272191" y="1236166"/>
          <a:ext cx="4736814" cy="316336"/>
        </a:xfrm>
        <a:prstGeom prst="homePlate">
          <a:avLst/>
        </a:prstGeom>
        <a:solidFill>
          <a:srgbClr val="28A4D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9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Our Process</a:t>
          </a:r>
          <a:endParaRPr lang="en-US" sz="1500" kern="1200" dirty="0"/>
        </a:p>
      </dsp:txBody>
      <dsp:txXfrm rot="10800000">
        <a:off x="1351275" y="1236166"/>
        <a:ext cx="4657730" cy="316336"/>
      </dsp:txXfrm>
    </dsp:sp>
    <dsp:sp modelId="{97FE91BB-A774-40D1-9858-57A149A254CA}">
      <dsp:nvSpPr>
        <dsp:cNvPr id="0" name=""/>
        <dsp:cNvSpPr/>
      </dsp:nvSpPr>
      <dsp:spPr>
        <a:xfrm>
          <a:off x="1114023" y="1236166"/>
          <a:ext cx="316336" cy="31633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22D08-B033-4459-B03F-AE17102E9D81}">
      <dsp:nvSpPr>
        <dsp:cNvPr id="0" name=""/>
        <dsp:cNvSpPr/>
      </dsp:nvSpPr>
      <dsp:spPr>
        <a:xfrm rot="10800000">
          <a:off x="1272191" y="1646931"/>
          <a:ext cx="4736814" cy="316336"/>
        </a:xfrm>
        <a:prstGeom prst="homePlate">
          <a:avLst/>
        </a:prstGeom>
        <a:solidFill>
          <a:srgbClr val="0E29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9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Gathering</a:t>
          </a:r>
          <a:endParaRPr lang="en-US" sz="1500" kern="1200" dirty="0"/>
        </a:p>
      </dsp:txBody>
      <dsp:txXfrm rot="10800000">
        <a:off x="1351275" y="1646931"/>
        <a:ext cx="4657730" cy="316336"/>
      </dsp:txXfrm>
    </dsp:sp>
    <dsp:sp modelId="{E4A80B09-C9FD-41D0-BD8E-918CE1CAD933}">
      <dsp:nvSpPr>
        <dsp:cNvPr id="0" name=""/>
        <dsp:cNvSpPr/>
      </dsp:nvSpPr>
      <dsp:spPr>
        <a:xfrm>
          <a:off x="1114023" y="1646931"/>
          <a:ext cx="316336" cy="31633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5A942-3CEC-497E-8BBC-97095230C35E}">
      <dsp:nvSpPr>
        <dsp:cNvPr id="0" name=""/>
        <dsp:cNvSpPr/>
      </dsp:nvSpPr>
      <dsp:spPr>
        <a:xfrm rot="10800000">
          <a:off x="1272191" y="2057697"/>
          <a:ext cx="4736814" cy="316336"/>
        </a:xfrm>
        <a:prstGeom prst="homePlate">
          <a:avLst/>
        </a:prstGeom>
        <a:solidFill>
          <a:srgbClr val="28A4D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9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Preprocessing</a:t>
          </a:r>
          <a:endParaRPr lang="en-US" sz="1500" kern="1200" dirty="0"/>
        </a:p>
      </dsp:txBody>
      <dsp:txXfrm rot="10800000">
        <a:off x="1351275" y="2057697"/>
        <a:ext cx="4657730" cy="316336"/>
      </dsp:txXfrm>
    </dsp:sp>
    <dsp:sp modelId="{2739FB87-BFF5-482D-A7BB-DB490D3B5DE8}">
      <dsp:nvSpPr>
        <dsp:cNvPr id="0" name=""/>
        <dsp:cNvSpPr/>
      </dsp:nvSpPr>
      <dsp:spPr>
        <a:xfrm>
          <a:off x="1114023" y="2057697"/>
          <a:ext cx="316336" cy="31633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FD6D1-97ED-4447-9682-6A7BA01FB507}">
      <dsp:nvSpPr>
        <dsp:cNvPr id="0" name=""/>
        <dsp:cNvSpPr/>
      </dsp:nvSpPr>
      <dsp:spPr>
        <a:xfrm rot="10800000">
          <a:off x="1272191" y="2468462"/>
          <a:ext cx="4736814" cy="316336"/>
        </a:xfrm>
        <a:prstGeom prst="homePlate">
          <a:avLst/>
        </a:prstGeom>
        <a:solidFill>
          <a:srgbClr val="0E29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9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Modeling</a:t>
          </a:r>
          <a:endParaRPr lang="en-US" sz="1500" kern="1200" dirty="0"/>
        </a:p>
      </dsp:txBody>
      <dsp:txXfrm rot="10800000">
        <a:off x="1351275" y="2468462"/>
        <a:ext cx="4657730" cy="316336"/>
      </dsp:txXfrm>
    </dsp:sp>
    <dsp:sp modelId="{CF25299C-25AA-4A55-8275-ECB7774610BF}">
      <dsp:nvSpPr>
        <dsp:cNvPr id="0" name=""/>
        <dsp:cNvSpPr/>
      </dsp:nvSpPr>
      <dsp:spPr>
        <a:xfrm>
          <a:off x="1114023" y="2468462"/>
          <a:ext cx="316336" cy="31633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24144-CC15-4EA7-A5A2-DD9555852CA0}">
      <dsp:nvSpPr>
        <dsp:cNvPr id="0" name=""/>
        <dsp:cNvSpPr/>
      </dsp:nvSpPr>
      <dsp:spPr>
        <a:xfrm rot="10800000">
          <a:off x="1272191" y="2879228"/>
          <a:ext cx="4736814" cy="316336"/>
        </a:xfrm>
        <a:prstGeom prst="homePlate">
          <a:avLst/>
        </a:prstGeom>
        <a:solidFill>
          <a:srgbClr val="28A4D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9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 Importance</a:t>
          </a:r>
          <a:endParaRPr lang="en-US" sz="1500" kern="1200" dirty="0"/>
        </a:p>
      </dsp:txBody>
      <dsp:txXfrm rot="10800000">
        <a:off x="1351275" y="2879228"/>
        <a:ext cx="4657730" cy="316336"/>
      </dsp:txXfrm>
    </dsp:sp>
    <dsp:sp modelId="{24A11ECD-0D0B-4DC4-A954-E84E36430284}">
      <dsp:nvSpPr>
        <dsp:cNvPr id="0" name=""/>
        <dsp:cNvSpPr/>
      </dsp:nvSpPr>
      <dsp:spPr>
        <a:xfrm>
          <a:off x="1114023" y="2879228"/>
          <a:ext cx="316336" cy="31633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14181-D375-4168-8AA3-BA1F21EDCA30}">
      <dsp:nvSpPr>
        <dsp:cNvPr id="0" name=""/>
        <dsp:cNvSpPr/>
      </dsp:nvSpPr>
      <dsp:spPr>
        <a:xfrm rot="10800000">
          <a:off x="1272191" y="3289993"/>
          <a:ext cx="4736814" cy="316336"/>
        </a:xfrm>
        <a:prstGeom prst="homePlate">
          <a:avLst/>
        </a:prstGeom>
        <a:solidFill>
          <a:srgbClr val="0E29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9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Modeling Error</a:t>
          </a:r>
          <a:endParaRPr lang="en-US" sz="1500" kern="1200" dirty="0"/>
        </a:p>
      </dsp:txBody>
      <dsp:txXfrm rot="10800000">
        <a:off x="1351275" y="3289993"/>
        <a:ext cx="4657730" cy="316336"/>
      </dsp:txXfrm>
    </dsp:sp>
    <dsp:sp modelId="{7347CDEB-93F5-4D53-8464-AF1C36672496}">
      <dsp:nvSpPr>
        <dsp:cNvPr id="0" name=""/>
        <dsp:cNvSpPr/>
      </dsp:nvSpPr>
      <dsp:spPr>
        <a:xfrm>
          <a:off x="1114023" y="3289993"/>
          <a:ext cx="316336" cy="31633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EF7D7-84A4-4A14-8FF3-EF5294C43FB9}">
      <dsp:nvSpPr>
        <dsp:cNvPr id="0" name=""/>
        <dsp:cNvSpPr/>
      </dsp:nvSpPr>
      <dsp:spPr>
        <a:xfrm rot="10800000">
          <a:off x="1272191" y="3700759"/>
          <a:ext cx="4736814" cy="316336"/>
        </a:xfrm>
        <a:prstGeom prst="homePlate">
          <a:avLst/>
        </a:prstGeom>
        <a:solidFill>
          <a:srgbClr val="28A4D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9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Comparison</a:t>
          </a:r>
          <a:endParaRPr lang="en-US" sz="1500" kern="1200" dirty="0"/>
        </a:p>
      </dsp:txBody>
      <dsp:txXfrm rot="10800000">
        <a:off x="1351275" y="3700759"/>
        <a:ext cx="4657730" cy="316336"/>
      </dsp:txXfrm>
    </dsp:sp>
    <dsp:sp modelId="{797CC51C-554F-4277-944A-506FD04093E9}">
      <dsp:nvSpPr>
        <dsp:cNvPr id="0" name=""/>
        <dsp:cNvSpPr/>
      </dsp:nvSpPr>
      <dsp:spPr>
        <a:xfrm>
          <a:off x="1114023" y="3700759"/>
          <a:ext cx="316336" cy="31633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387E8-256E-46BB-B066-A373785F5631}">
      <dsp:nvSpPr>
        <dsp:cNvPr id="0" name=""/>
        <dsp:cNvSpPr/>
      </dsp:nvSpPr>
      <dsp:spPr>
        <a:xfrm rot="10800000">
          <a:off x="1272191" y="4111524"/>
          <a:ext cx="4736814" cy="316336"/>
        </a:xfrm>
        <a:prstGeom prst="homePlate">
          <a:avLst/>
        </a:prstGeom>
        <a:solidFill>
          <a:srgbClr val="0E29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9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 &amp; A</a:t>
          </a:r>
          <a:endParaRPr lang="en-US" sz="1500" kern="1200" dirty="0"/>
        </a:p>
      </dsp:txBody>
      <dsp:txXfrm rot="10800000">
        <a:off x="1351275" y="4111524"/>
        <a:ext cx="4657730" cy="316336"/>
      </dsp:txXfrm>
    </dsp:sp>
    <dsp:sp modelId="{EB87DF76-77A1-494B-B4A2-FF87A6881258}">
      <dsp:nvSpPr>
        <dsp:cNvPr id="0" name=""/>
        <dsp:cNvSpPr/>
      </dsp:nvSpPr>
      <dsp:spPr>
        <a:xfrm>
          <a:off x="1114023" y="4111524"/>
          <a:ext cx="316336" cy="31633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1BE33-74AA-4659-8928-3B396F9B059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891A5-E944-4F50-B61B-9ACCD154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680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919519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Shape 1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3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Shape 1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009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Shape 1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11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325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Shape 1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155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92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8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298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062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741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Shape 1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08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71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331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Shape 1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66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687" name="Shape 68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1" name="Shape 841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930" name="Shape 930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1" name="Shape 93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9" name="Shape 97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0" name="Shape 98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3" name="Shape 98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5" name="Shape 985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86" name="Shape 98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7" name="Shape 98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1" name="Shape 100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3" name="Shape 1083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4" name="Shape 1084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5" name="Shape 1085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88" name="Shape 108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9" name="Shape 10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5" name="Shape 1095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hubham.pachori@uconn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deependra.bundele@uconn.edu" TargetMode="External"/><Relationship Id="rId5" Type="http://schemas.openxmlformats.org/officeDocument/2006/relationships/hyperlink" Target="mailto:Swati.chelawat@uconn.edu" TargetMode="External"/><Relationship Id="rId4" Type="http://schemas.openxmlformats.org/officeDocument/2006/relationships/hyperlink" Target="mailto:Tanmay.khare@uconn.edu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jpg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200" b="1" dirty="0">
                <a:solidFill>
                  <a:schemeClr val="accent6">
                    <a:lumMod val="75000"/>
                  </a:schemeClr>
                </a:solidFill>
              </a:rPr>
              <a:t>Santander Customer </a:t>
            </a:r>
            <a:r>
              <a:rPr lang="en" sz="3200" b="1" dirty="0" smtClean="0">
                <a:solidFill>
                  <a:schemeClr val="accent6">
                    <a:lumMod val="75000"/>
                  </a:schemeClr>
                </a:solidFill>
              </a:rPr>
              <a:t>Satisfaction</a:t>
            </a: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1800" b="1" dirty="0" smtClean="0">
                <a:solidFill>
                  <a:srgbClr val="0E293C"/>
                </a:solidFill>
              </a:rPr>
              <a:t>Want big impact?</a:t>
            </a:r>
            <a:endParaRPr lang="en" sz="1800" b="1" dirty="0">
              <a:solidFill>
                <a:srgbClr val="0E293C"/>
              </a:solidFill>
            </a:endParaRPr>
          </a:p>
        </p:txBody>
      </p:sp>
      <p:sp>
        <p:nvSpPr>
          <p:cNvPr id="3" name="Shape 1534"/>
          <p:cNvSpPr txBox="1">
            <a:spLocks/>
          </p:cNvSpPr>
          <p:nvPr/>
        </p:nvSpPr>
        <p:spPr>
          <a:xfrm>
            <a:off x="5815827" y="4512526"/>
            <a:ext cx="2695500" cy="538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1800" b="1" dirty="0" smtClean="0">
                <a:solidFill>
                  <a:srgbClr val="0E293C"/>
                </a:solidFill>
              </a:rPr>
              <a:t>Presented by: codeR</a:t>
            </a:r>
            <a:endParaRPr lang="en" sz="1800" b="1" dirty="0">
              <a:solidFill>
                <a:srgbClr val="0E293C"/>
              </a:solidFill>
            </a:endParaRPr>
          </a:p>
        </p:txBody>
      </p:sp>
      <p:sp>
        <p:nvSpPr>
          <p:cNvPr id="4" name="Shape 1858"/>
          <p:cNvSpPr/>
          <p:nvPr/>
        </p:nvSpPr>
        <p:spPr>
          <a:xfrm>
            <a:off x="558443" y="356837"/>
            <a:ext cx="601284" cy="60216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1859"/>
          <p:cNvSpPr/>
          <p:nvPr/>
        </p:nvSpPr>
        <p:spPr>
          <a:xfrm>
            <a:off x="591896" y="1230816"/>
            <a:ext cx="166387" cy="185389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 txBox="1">
            <a:spLocks noGrp="1"/>
          </p:cNvSpPr>
          <p:nvPr>
            <p:ph type="title"/>
          </p:nvPr>
        </p:nvSpPr>
        <p:spPr>
          <a:xfrm>
            <a:off x="1794344" y="490183"/>
            <a:ext cx="5264001" cy="832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Feature Importance</a:t>
            </a:r>
            <a:endParaRPr lang="en" dirty="0"/>
          </a:p>
        </p:txBody>
      </p:sp>
      <p:pic>
        <p:nvPicPr>
          <p:cNvPr id="3074" name="Picture 2" descr="http://www.berkeleybridge.com/wp-content/uploads/2014/07/mifid-i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64" y="312234"/>
            <a:ext cx="2535836" cy="142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501071"/>
            <a:ext cx="6858000" cy="3403909"/>
          </a:xfrm>
          <a:prstGeom prst="rect">
            <a:avLst/>
          </a:prstGeom>
        </p:spPr>
      </p:pic>
      <p:sp>
        <p:nvSpPr>
          <p:cNvPr id="5" name="Shape 1577"/>
          <p:cNvSpPr txBox="1">
            <a:spLocks/>
          </p:cNvSpPr>
          <p:nvPr/>
        </p:nvSpPr>
        <p:spPr>
          <a:xfrm>
            <a:off x="8090209" y="4623206"/>
            <a:ext cx="493442" cy="369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b="1" dirty="0" smtClean="0">
                <a:solidFill>
                  <a:srgbClr val="0E293C"/>
                </a:solidFill>
              </a:rPr>
              <a:t>10</a:t>
            </a:r>
            <a:endParaRPr lang="en" b="1" dirty="0">
              <a:solidFill>
                <a:srgbClr val="0E293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/>
          <p:nvPr/>
        </p:nvSpPr>
        <p:spPr>
          <a:xfrm>
            <a:off x="3147685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Error</a:t>
            </a:r>
            <a:endParaRPr lang="en"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0" name="Shape 1540"/>
          <p:cNvSpPr txBox="1">
            <a:spLocks noGrp="1"/>
          </p:cNvSpPr>
          <p:nvPr>
            <p:ph type="title" idx="4294967295"/>
          </p:nvPr>
        </p:nvSpPr>
        <p:spPr>
          <a:xfrm>
            <a:off x="1275500" y="1491950"/>
            <a:ext cx="693179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Error = bias + variance</a:t>
            </a: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  <p:sp>
        <p:nvSpPr>
          <p:cNvPr id="1541" name="Shape 1541"/>
          <p:cNvSpPr/>
          <p:nvPr/>
        </p:nvSpPr>
        <p:spPr>
          <a:xfrm>
            <a:off x="1275500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Bias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2" name="Shape 1542"/>
          <p:cNvSpPr/>
          <p:nvPr/>
        </p:nvSpPr>
        <p:spPr>
          <a:xfrm>
            <a:off x="5019871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Variance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1577"/>
          <p:cNvSpPr txBox="1">
            <a:spLocks/>
          </p:cNvSpPr>
          <p:nvPr/>
        </p:nvSpPr>
        <p:spPr>
          <a:xfrm>
            <a:off x="8413595" y="4667811"/>
            <a:ext cx="493442" cy="369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b="1" dirty="0" smtClean="0">
                <a:solidFill>
                  <a:srgbClr val="0E293C"/>
                </a:solidFill>
              </a:rPr>
              <a:t>11</a:t>
            </a:r>
            <a:endParaRPr lang="en" b="1" dirty="0">
              <a:solidFill>
                <a:srgbClr val="0E293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1494263" y="1059366"/>
            <a:ext cx="2907037" cy="40187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/>
              <a:t>Random Forest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/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" dirty="0" smtClean="0"/>
              <a:t>Fully grown decision trees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" dirty="0" smtClean="0"/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" dirty="0" smtClean="0"/>
              <a:t>Less Parameters to tune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Less efficient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Does not </a:t>
            </a:r>
            <a:r>
              <a:rPr lang="en-US" dirty="0" err="1" smtClean="0"/>
              <a:t>overfit</a:t>
            </a:r>
            <a:endParaRPr lang="en" dirty="0" smtClean="0"/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" dirty="0" smtClean="0"/>
          </a:p>
          <a:p>
            <a:pPr lvl="0"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2649646" y="274791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Comparison </a:t>
            </a:r>
            <a:endParaRPr lang="en" dirty="0"/>
          </a:p>
        </p:txBody>
      </p:sp>
      <p:sp>
        <p:nvSpPr>
          <p:cNvPr id="1514" name="Shape 1514"/>
          <p:cNvSpPr txBox="1">
            <a:spLocks noGrp="1"/>
          </p:cNvSpPr>
          <p:nvPr>
            <p:ph type="body" idx="2"/>
          </p:nvPr>
        </p:nvSpPr>
        <p:spPr>
          <a:xfrm>
            <a:off x="4562086" y="1059366"/>
            <a:ext cx="2931533" cy="40187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/>
              <a:t>Gradient Boosting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 weak </a:t>
            </a:r>
            <a:r>
              <a:rPr lang="en-US" dirty="0" smtClean="0"/>
              <a:t>learners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More parameters to tune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More efficient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Can </a:t>
            </a:r>
            <a:r>
              <a:rPr lang="en-US" dirty="0" err="1" smtClean="0"/>
              <a:t>overfit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Provides better accuracy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" b="1" dirty="0"/>
          </a:p>
        </p:txBody>
      </p:sp>
      <p:grpSp>
        <p:nvGrpSpPr>
          <p:cNvPr id="5" name="Shape 1795"/>
          <p:cNvGrpSpPr/>
          <p:nvPr/>
        </p:nvGrpSpPr>
        <p:grpSpPr>
          <a:xfrm>
            <a:off x="744174" y="463007"/>
            <a:ext cx="750089" cy="596359"/>
            <a:chOff x="1926350" y="995225"/>
            <a:chExt cx="428650" cy="356600"/>
          </a:xfrm>
        </p:grpSpPr>
        <p:sp>
          <p:nvSpPr>
            <p:cNvPr id="6" name="Shape 1796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79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79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79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" name="Shape 1821"/>
          <p:cNvGrpSpPr/>
          <p:nvPr/>
        </p:nvGrpSpPr>
        <p:grpSpPr>
          <a:xfrm>
            <a:off x="887619" y="969477"/>
            <a:ext cx="301318" cy="301318"/>
            <a:chOff x="1922075" y="1629000"/>
            <a:chExt cx="437200" cy="437200"/>
          </a:xfrm>
        </p:grpSpPr>
        <p:sp>
          <p:nvSpPr>
            <p:cNvPr id="11" name="Shape 182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82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577"/>
          <p:cNvSpPr txBox="1">
            <a:spLocks/>
          </p:cNvSpPr>
          <p:nvPr/>
        </p:nvSpPr>
        <p:spPr>
          <a:xfrm>
            <a:off x="8079058" y="4623206"/>
            <a:ext cx="493442" cy="369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b="1" dirty="0" smtClean="0">
                <a:solidFill>
                  <a:srgbClr val="0E293C"/>
                </a:solidFill>
              </a:rPr>
              <a:t>12</a:t>
            </a:r>
            <a:endParaRPr lang="en" b="1" dirty="0">
              <a:solidFill>
                <a:srgbClr val="0E293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>
            <a:spLocks noGrp="1"/>
          </p:cNvSpPr>
          <p:nvPr>
            <p:ph type="ctrTitle" idx="4294967295"/>
          </p:nvPr>
        </p:nvSpPr>
        <p:spPr>
          <a:xfrm>
            <a:off x="2845250" y="727443"/>
            <a:ext cx="6534614" cy="288816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8800" b="1" dirty="0"/>
              <a:t>Lets check the Code</a:t>
            </a:r>
            <a:r>
              <a:rPr lang="en" sz="8800" b="1" dirty="0" smtClean="0"/>
              <a:t>!!</a:t>
            </a:r>
            <a:endParaRPr lang="en" sz="8800" dirty="0"/>
          </a:p>
        </p:txBody>
      </p:sp>
      <p:pic>
        <p:nvPicPr>
          <p:cNvPr id="1424" name="Shape 1424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62151" y="589239"/>
            <a:ext cx="1883099" cy="1693799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4" name="Shape 1577"/>
          <p:cNvSpPr txBox="1">
            <a:spLocks/>
          </p:cNvSpPr>
          <p:nvPr/>
        </p:nvSpPr>
        <p:spPr>
          <a:xfrm>
            <a:off x="8413595" y="4667810"/>
            <a:ext cx="493442" cy="369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b="1" dirty="0" smtClean="0">
                <a:solidFill>
                  <a:srgbClr val="0E293C"/>
                </a:solidFill>
              </a:rPr>
              <a:t>13</a:t>
            </a:r>
            <a:endParaRPr lang="en" b="1" dirty="0">
              <a:solidFill>
                <a:srgbClr val="0E293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1670" name="Shape 1670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You can find </a:t>
            </a:r>
            <a:r>
              <a:rPr lang="en" dirty="0" smtClean="0"/>
              <a:t>us </a:t>
            </a:r>
            <a:r>
              <a:rPr lang="en" dirty="0"/>
              <a:t>at: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hlinkClick r:id="rId3"/>
              </a:rPr>
              <a:t>s</a:t>
            </a:r>
            <a:r>
              <a:rPr lang="en" dirty="0" smtClean="0">
                <a:hlinkClick r:id="rId3"/>
              </a:rPr>
              <a:t>hubham.pachori@uconn.edu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hlinkClick r:id="rId4"/>
              </a:rPr>
              <a:t>t</a:t>
            </a:r>
            <a:r>
              <a:rPr lang="en" dirty="0" smtClean="0">
                <a:hlinkClick r:id="rId4"/>
              </a:rPr>
              <a:t>anmay.khare@uconn.edu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hlinkClick r:id="rId5"/>
              </a:rPr>
              <a:t>s</a:t>
            </a:r>
            <a:r>
              <a:rPr lang="en" dirty="0" smtClean="0">
                <a:hlinkClick r:id="rId5"/>
              </a:rPr>
              <a:t>wati.chelawat@uconn.edu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hlinkClick r:id="rId6"/>
              </a:rPr>
              <a:t>d</a:t>
            </a:r>
            <a:r>
              <a:rPr lang="en" dirty="0" smtClean="0">
                <a:hlinkClick r:id="rId6"/>
              </a:rPr>
              <a:t>eependra.bundele@uconn.edu</a:t>
            </a:r>
            <a:endParaRPr lang="en" dirty="0" smtClean="0"/>
          </a:p>
          <a:p>
            <a:pPr marL="228600" lvl="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1577"/>
          <p:cNvSpPr txBox="1">
            <a:spLocks/>
          </p:cNvSpPr>
          <p:nvPr/>
        </p:nvSpPr>
        <p:spPr>
          <a:xfrm>
            <a:off x="8402440" y="4667810"/>
            <a:ext cx="493442" cy="369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b="1" dirty="0" smtClean="0">
                <a:solidFill>
                  <a:srgbClr val="0E293C"/>
                </a:solidFill>
              </a:rPr>
              <a:t>14</a:t>
            </a:r>
            <a:endParaRPr lang="en" b="1" dirty="0">
              <a:solidFill>
                <a:srgbClr val="0E293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447583" y="449691"/>
            <a:ext cx="1838415" cy="1780554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36607468"/>
              </p:ext>
            </p:extLst>
          </p:nvPr>
        </p:nvGraphicFramePr>
        <p:xfrm>
          <a:off x="1586278" y="280684"/>
          <a:ext cx="7123030" cy="4431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0" name="Shape 1787"/>
          <p:cNvGrpSpPr/>
          <p:nvPr/>
        </p:nvGrpSpPr>
        <p:grpSpPr>
          <a:xfrm>
            <a:off x="1120633" y="1436589"/>
            <a:ext cx="520169" cy="636355"/>
            <a:chOff x="584925" y="922575"/>
            <a:chExt cx="415200" cy="502525"/>
          </a:xfrm>
        </p:grpSpPr>
        <p:sp>
          <p:nvSpPr>
            <p:cNvPr id="61" name="Shape 178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178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179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1577"/>
          <p:cNvSpPr txBox="1">
            <a:spLocks/>
          </p:cNvSpPr>
          <p:nvPr/>
        </p:nvSpPr>
        <p:spPr>
          <a:xfrm>
            <a:off x="450874" y="902578"/>
            <a:ext cx="1872219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sz="2800" b="1" dirty="0" smtClean="0">
                <a:solidFill>
                  <a:srgbClr val="0E293C"/>
                </a:solidFill>
              </a:rPr>
              <a:t>AGENDA</a:t>
            </a:r>
            <a:endParaRPr lang="en" sz="2800" b="1" dirty="0">
              <a:solidFill>
                <a:srgbClr val="0E293C"/>
              </a:solidFill>
            </a:endParaRPr>
          </a:p>
        </p:txBody>
      </p:sp>
      <p:sp>
        <p:nvSpPr>
          <p:cNvPr id="65" name="Shape 1577"/>
          <p:cNvSpPr txBox="1">
            <a:spLocks/>
          </p:cNvSpPr>
          <p:nvPr/>
        </p:nvSpPr>
        <p:spPr>
          <a:xfrm>
            <a:off x="8524331" y="4678962"/>
            <a:ext cx="289932" cy="369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b="1" dirty="0">
                <a:solidFill>
                  <a:srgbClr val="0E293C"/>
                </a:solidFill>
              </a:rPr>
              <a:t>2</a:t>
            </a:r>
            <a:endParaRPr lang="en" b="1" dirty="0">
              <a:solidFill>
                <a:srgbClr val="0E293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05" y="1148073"/>
            <a:ext cx="271785" cy="271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77" y="1568191"/>
            <a:ext cx="302874" cy="2285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77" y="1943029"/>
            <a:ext cx="281761" cy="310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96224" y="2355526"/>
            <a:ext cx="302732" cy="287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57" y="2768049"/>
            <a:ext cx="281629" cy="3050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24" y="3157093"/>
            <a:ext cx="332236" cy="3322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35" y="3587394"/>
            <a:ext cx="277021" cy="2953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4452" y="4037479"/>
            <a:ext cx="274504" cy="1999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03" y="4437497"/>
            <a:ext cx="232027" cy="23202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>
            <a:spLocks noGrp="1"/>
          </p:cNvSpPr>
          <p:nvPr>
            <p:ph type="ctrTitle" idx="4294967295"/>
          </p:nvPr>
        </p:nvSpPr>
        <p:spPr>
          <a:xfrm>
            <a:off x="3795648" y="378437"/>
            <a:ext cx="4991099" cy="11801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Problem Statement</a:t>
            </a:r>
            <a:endParaRPr lang="en" sz="3600" dirty="0"/>
          </a:p>
        </p:txBody>
      </p:sp>
      <p:sp>
        <p:nvSpPr>
          <p:cNvPr id="1448" name="Shape 1448"/>
          <p:cNvSpPr txBox="1">
            <a:spLocks noGrp="1"/>
          </p:cNvSpPr>
          <p:nvPr>
            <p:ph type="subTitle" idx="4294967295"/>
          </p:nvPr>
        </p:nvSpPr>
        <p:spPr>
          <a:xfrm>
            <a:off x="3477519" y="1227826"/>
            <a:ext cx="5436630" cy="2564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Santander Bank</a:t>
            </a:r>
            <a:r>
              <a:rPr lang="en-US" sz="2000" dirty="0"/>
              <a:t> is asking </a:t>
            </a:r>
            <a:r>
              <a:rPr lang="en-US" sz="2000" dirty="0" smtClean="0"/>
              <a:t>for help to identify dissatisfied</a:t>
            </a:r>
            <a:r>
              <a:rPr lang="en-US" sz="2000" dirty="0"/>
              <a:t> customers early in their </a:t>
            </a:r>
            <a:r>
              <a:rPr lang="en-US" sz="2000" dirty="0" smtClean="0"/>
              <a:t>relationship.</a:t>
            </a:r>
          </a:p>
          <a:p>
            <a:pPr marL="342900" lvl="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The task is to predict the probability that each customer in the test set is an unsatisfied customer</a:t>
            </a:r>
            <a:r>
              <a:rPr lang="en-US" sz="2000" dirty="0" smtClean="0"/>
              <a:t>.</a:t>
            </a:r>
          </a:p>
        </p:txBody>
      </p:sp>
      <p:grpSp>
        <p:nvGrpSpPr>
          <p:cNvPr id="1449" name="Shape 1449"/>
          <p:cNvGrpSpPr/>
          <p:nvPr/>
        </p:nvGrpSpPr>
        <p:grpSpPr>
          <a:xfrm flipH="1">
            <a:off x="447585" y="449690"/>
            <a:ext cx="3112543" cy="269644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32" name="Picture 8" descr="https://www.compart.com/files/compart/media/icons/loesungen-probl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70" y="843117"/>
            <a:ext cx="1784846" cy="18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hape 1577"/>
          <p:cNvSpPr txBox="1">
            <a:spLocks/>
          </p:cNvSpPr>
          <p:nvPr/>
        </p:nvSpPr>
        <p:spPr>
          <a:xfrm>
            <a:off x="8524331" y="4678962"/>
            <a:ext cx="289932" cy="369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b="1" dirty="0" smtClean="0">
                <a:solidFill>
                  <a:srgbClr val="0E293C"/>
                </a:solidFill>
              </a:rPr>
              <a:t>32</a:t>
            </a:r>
            <a:endParaRPr lang="en" b="1" dirty="0">
              <a:solidFill>
                <a:srgbClr val="0E2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960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>
            <a:spLocks noGrp="1"/>
          </p:cNvSpPr>
          <p:nvPr>
            <p:ph type="ctrTitle" idx="4294967295"/>
          </p:nvPr>
        </p:nvSpPr>
        <p:spPr>
          <a:xfrm>
            <a:off x="3795648" y="378437"/>
            <a:ext cx="4991099" cy="11801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Impact</a:t>
            </a:r>
            <a:endParaRPr lang="en" sz="3600" dirty="0"/>
          </a:p>
        </p:txBody>
      </p:sp>
      <p:sp>
        <p:nvSpPr>
          <p:cNvPr id="1448" name="Shape 1448"/>
          <p:cNvSpPr txBox="1">
            <a:spLocks noGrp="1"/>
          </p:cNvSpPr>
          <p:nvPr>
            <p:ph type="subTitle" idx="4294967295"/>
          </p:nvPr>
        </p:nvSpPr>
        <p:spPr>
          <a:xfrm>
            <a:off x="3477519" y="1227826"/>
            <a:ext cx="5436630" cy="2564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Doing so would allow Santander </a:t>
            </a:r>
            <a:r>
              <a:rPr lang="en-US" sz="2000" dirty="0" smtClean="0"/>
              <a:t>Bank to </a:t>
            </a:r>
            <a:r>
              <a:rPr lang="en-US" sz="2000" dirty="0"/>
              <a:t>take proactive steps to improve a customer's happiness before it's too </a:t>
            </a:r>
            <a:r>
              <a:rPr lang="en-US" sz="2000" dirty="0" smtClean="0"/>
              <a:t>late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Better Customer Satisfaction means Increased growth revenue</a:t>
            </a:r>
          </a:p>
        </p:txBody>
      </p:sp>
      <p:grpSp>
        <p:nvGrpSpPr>
          <p:cNvPr id="1449" name="Shape 1449"/>
          <p:cNvGrpSpPr/>
          <p:nvPr/>
        </p:nvGrpSpPr>
        <p:grpSpPr>
          <a:xfrm flipH="1">
            <a:off x="444337" y="445346"/>
            <a:ext cx="3112543" cy="269644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100" name="Picture 4" descr="http://www.clker.com/cliparts/c/0/g/Z/Q/Q/happy-jumping-man-silhouette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29" y="947153"/>
            <a:ext cx="2026170" cy="22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hape 1577"/>
          <p:cNvSpPr txBox="1">
            <a:spLocks/>
          </p:cNvSpPr>
          <p:nvPr/>
        </p:nvSpPr>
        <p:spPr>
          <a:xfrm>
            <a:off x="8524331" y="4678962"/>
            <a:ext cx="289932" cy="369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b="1" dirty="0">
                <a:solidFill>
                  <a:srgbClr val="0E293C"/>
                </a:solidFill>
              </a:rPr>
              <a:t>4</a:t>
            </a:r>
            <a:endParaRPr lang="en" b="1" dirty="0">
              <a:solidFill>
                <a:srgbClr val="0E2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783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 txBox="1">
            <a:spLocks noGrp="1"/>
          </p:cNvSpPr>
          <p:nvPr>
            <p:ph type="ctrTitle" idx="4294967295"/>
          </p:nvPr>
        </p:nvSpPr>
        <p:spPr>
          <a:xfrm>
            <a:off x="685800" y="169615"/>
            <a:ext cx="8458200" cy="144965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4800" dirty="0"/>
              <a:t>Highlights</a:t>
            </a:r>
            <a:endParaRPr lang="en" sz="48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4" name="Shape 1574"/>
          <p:cNvSpPr txBox="1">
            <a:spLocks noGrp="1"/>
          </p:cNvSpPr>
          <p:nvPr>
            <p:ph type="ctrTitle" idx="4294967295"/>
          </p:nvPr>
        </p:nvSpPr>
        <p:spPr>
          <a:xfrm>
            <a:off x="462775" y="275351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83%</a:t>
            </a:r>
            <a:endParaRPr lang="en" sz="4800"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5" name="Shape 1575"/>
          <p:cNvSpPr txBox="1">
            <a:spLocks noGrp="1"/>
          </p:cNvSpPr>
          <p:nvPr>
            <p:ph type="subTitle" idx="4294967295"/>
          </p:nvPr>
        </p:nvSpPr>
        <p:spPr>
          <a:xfrm>
            <a:off x="685800" y="2340006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/>
              <a:t> </a:t>
            </a:r>
            <a:r>
              <a:rPr lang="en-US" dirty="0" smtClean="0"/>
              <a:t>Gradient Boosting </a:t>
            </a:r>
            <a:r>
              <a:rPr lang="en-US" dirty="0"/>
              <a:t>gave us better results than Random Forest </a:t>
            </a:r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577" name="Shape 1577"/>
          <p:cNvSpPr txBox="1">
            <a:spLocks noGrp="1"/>
          </p:cNvSpPr>
          <p:nvPr>
            <p:ph type="subTitle" idx="4294967295"/>
          </p:nvPr>
        </p:nvSpPr>
        <p:spPr>
          <a:xfrm>
            <a:off x="685799" y="1726930"/>
            <a:ext cx="8026686" cy="7370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 smtClean="0"/>
              <a:t> </a:t>
            </a:r>
            <a:r>
              <a:rPr lang="en-US" dirty="0"/>
              <a:t>Built Random Forest and Gradient Boosting models </a:t>
            </a:r>
            <a:r>
              <a:rPr lang="en-US" dirty="0" smtClean="0"/>
              <a:t>to </a:t>
            </a:r>
            <a:r>
              <a:rPr lang="en-US" dirty="0"/>
              <a:t>find out the </a:t>
            </a:r>
            <a:r>
              <a:rPr lang="en-US" dirty="0" smtClean="0"/>
              <a:t>unhappy customers</a:t>
            </a:r>
          </a:p>
        </p:txBody>
      </p:sp>
      <p:sp>
        <p:nvSpPr>
          <p:cNvPr id="8" name="Shape 1575"/>
          <p:cNvSpPr txBox="1">
            <a:spLocks/>
          </p:cNvSpPr>
          <p:nvPr/>
        </p:nvSpPr>
        <p:spPr>
          <a:xfrm>
            <a:off x="685800" y="308178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200" lvl="0" indent="-228600"/>
            <a:r>
              <a:rPr lang="en-US" dirty="0"/>
              <a:t>The ROC value for GBM was </a:t>
            </a:r>
          </a:p>
          <a:p>
            <a:pPr algn="ctr">
              <a:spcBef>
                <a:spcPts val="0"/>
              </a:spcBef>
              <a:buFont typeface="Muli"/>
              <a:buNone/>
            </a:pPr>
            <a:endParaRPr lang="en" dirty="0"/>
          </a:p>
        </p:txBody>
      </p:sp>
      <p:sp>
        <p:nvSpPr>
          <p:cNvPr id="7" name="Shape 1577"/>
          <p:cNvSpPr txBox="1">
            <a:spLocks/>
          </p:cNvSpPr>
          <p:nvPr/>
        </p:nvSpPr>
        <p:spPr>
          <a:xfrm>
            <a:off x="8524331" y="4678962"/>
            <a:ext cx="289932" cy="369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b="1" dirty="0">
                <a:solidFill>
                  <a:srgbClr val="0E293C"/>
                </a:solidFill>
              </a:rPr>
              <a:t>5</a:t>
            </a:r>
            <a:endParaRPr lang="en" b="1" dirty="0">
              <a:solidFill>
                <a:srgbClr val="0E293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583" name="Shape 1583"/>
          <p:cNvSpPr/>
          <p:nvPr/>
        </p:nvSpPr>
        <p:spPr>
          <a:xfrm>
            <a:off x="1914525" y="2328350"/>
            <a:ext cx="1946099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Cleaning &amp; Preprocessing</a:t>
            </a: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4" name="Shape 1584"/>
          <p:cNvSpPr/>
          <p:nvPr/>
        </p:nvSpPr>
        <p:spPr>
          <a:xfrm>
            <a:off x="3666196" y="2328350"/>
            <a:ext cx="1983599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Modeling</a:t>
            </a:r>
            <a:endParaRPr lang="en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5" name="Shape 1585"/>
          <p:cNvSpPr/>
          <p:nvPr/>
        </p:nvSpPr>
        <p:spPr>
          <a:xfrm>
            <a:off x="5455293" y="2328350"/>
            <a:ext cx="2060629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Comparison</a:t>
            </a:r>
            <a:endParaRPr lang="en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1577"/>
          <p:cNvSpPr txBox="1">
            <a:spLocks/>
          </p:cNvSpPr>
          <p:nvPr/>
        </p:nvSpPr>
        <p:spPr>
          <a:xfrm>
            <a:off x="8200946" y="4600903"/>
            <a:ext cx="289932" cy="369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b="1" dirty="0">
                <a:solidFill>
                  <a:srgbClr val="0E293C"/>
                </a:solidFill>
              </a:rPr>
              <a:t>6</a:t>
            </a:r>
            <a:endParaRPr lang="en" b="1" dirty="0">
              <a:solidFill>
                <a:srgbClr val="0E293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 txBox="1">
            <a:spLocks noGrp="1"/>
          </p:cNvSpPr>
          <p:nvPr>
            <p:ph type="ctrTitle" idx="4294967295"/>
          </p:nvPr>
        </p:nvSpPr>
        <p:spPr>
          <a:xfrm>
            <a:off x="685800" y="169615"/>
            <a:ext cx="8458200" cy="144965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4800" dirty="0"/>
              <a:t>Data </a:t>
            </a:r>
            <a:r>
              <a:rPr lang="en-US" sz="4800" dirty="0" smtClean="0"/>
              <a:t>Gathering</a:t>
            </a:r>
            <a:endParaRPr lang="en" sz="48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5" name="Shape 1575"/>
          <p:cNvSpPr txBox="1">
            <a:spLocks noGrp="1"/>
          </p:cNvSpPr>
          <p:nvPr>
            <p:ph type="subTitle" idx="4294967295"/>
          </p:nvPr>
        </p:nvSpPr>
        <p:spPr>
          <a:xfrm>
            <a:off x="685800" y="223322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/>
              <a:t> Data </a:t>
            </a:r>
            <a:r>
              <a:rPr lang="en-US" sz="1600" dirty="0" smtClean="0"/>
              <a:t>is </a:t>
            </a:r>
            <a:r>
              <a:rPr lang="en-US" sz="1600" dirty="0"/>
              <a:t>clean and distributed in training and test data </a:t>
            </a:r>
            <a:r>
              <a:rPr lang="en-US" sz="1600" dirty="0" smtClean="0"/>
              <a:t>sets.</a:t>
            </a:r>
            <a:endParaRPr lang="en-US" sz="1600" dirty="0"/>
          </a:p>
          <a:p>
            <a:pPr lvl="0" algn="ctr" rtl="0">
              <a:spcBef>
                <a:spcPts val="0"/>
              </a:spcBef>
              <a:buNone/>
            </a:pPr>
            <a:endParaRPr lang="en" sz="1600" dirty="0"/>
          </a:p>
        </p:txBody>
      </p:sp>
      <p:sp>
        <p:nvSpPr>
          <p:cNvPr id="1577" name="Shape 1577"/>
          <p:cNvSpPr txBox="1">
            <a:spLocks noGrp="1"/>
          </p:cNvSpPr>
          <p:nvPr>
            <p:ph type="subTitle" idx="4294967295"/>
          </p:nvPr>
        </p:nvSpPr>
        <p:spPr>
          <a:xfrm>
            <a:off x="685800" y="1726931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/>
              <a:t> We gathered data from kaggle.com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1600" dirty="0"/>
          </a:p>
        </p:txBody>
      </p:sp>
      <p:sp>
        <p:nvSpPr>
          <p:cNvPr id="6" name="Shape 1575"/>
          <p:cNvSpPr txBox="1">
            <a:spLocks/>
          </p:cNvSpPr>
          <p:nvPr/>
        </p:nvSpPr>
        <p:spPr>
          <a:xfrm>
            <a:off x="685800" y="2739525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sz="1600" dirty="0" smtClean="0"/>
              <a:t>There are 370 variables in the data.</a:t>
            </a:r>
            <a:endParaRPr lang="en" sz="1600" dirty="0"/>
          </a:p>
        </p:txBody>
      </p:sp>
      <p:sp>
        <p:nvSpPr>
          <p:cNvPr id="7" name="Shape 1577"/>
          <p:cNvSpPr txBox="1">
            <a:spLocks/>
          </p:cNvSpPr>
          <p:nvPr/>
        </p:nvSpPr>
        <p:spPr>
          <a:xfrm>
            <a:off x="8524331" y="4678962"/>
            <a:ext cx="289932" cy="369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b="1" dirty="0">
                <a:solidFill>
                  <a:srgbClr val="0E293C"/>
                </a:solidFill>
              </a:rPr>
              <a:t>7</a:t>
            </a:r>
            <a:endParaRPr lang="en" b="1" dirty="0">
              <a:solidFill>
                <a:srgbClr val="0E2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734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 txBox="1">
            <a:spLocks noGrp="1"/>
          </p:cNvSpPr>
          <p:nvPr>
            <p:ph type="ctrTitle" idx="4294967295"/>
          </p:nvPr>
        </p:nvSpPr>
        <p:spPr>
          <a:xfrm>
            <a:off x="685800" y="169615"/>
            <a:ext cx="8458200" cy="144965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4800" dirty="0"/>
              <a:t>Data </a:t>
            </a:r>
            <a:r>
              <a:rPr lang="en-US" sz="4800" dirty="0" smtClean="0"/>
              <a:t>Preprocessing</a:t>
            </a:r>
            <a:endParaRPr lang="en" sz="48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5" name="Shape 1575"/>
          <p:cNvSpPr txBox="1">
            <a:spLocks noGrp="1"/>
          </p:cNvSpPr>
          <p:nvPr>
            <p:ph type="subTitle" idx="4294967295"/>
          </p:nvPr>
        </p:nvSpPr>
        <p:spPr>
          <a:xfrm>
            <a:off x="685800" y="223322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 smtClean="0"/>
              <a:t>Removed correlated variables</a:t>
            </a:r>
            <a:endParaRPr lang="en" sz="1600" dirty="0"/>
          </a:p>
        </p:txBody>
      </p:sp>
      <p:sp>
        <p:nvSpPr>
          <p:cNvPr id="1577" name="Shape 1577"/>
          <p:cNvSpPr txBox="1">
            <a:spLocks noGrp="1"/>
          </p:cNvSpPr>
          <p:nvPr>
            <p:ph type="subTitle" idx="4294967295"/>
          </p:nvPr>
        </p:nvSpPr>
        <p:spPr>
          <a:xfrm>
            <a:off x="685800" y="1726931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 smtClean="0"/>
              <a:t>Removed columns which has no variance</a:t>
            </a:r>
            <a:endParaRPr lang="en" sz="1600" dirty="0"/>
          </a:p>
        </p:txBody>
      </p:sp>
      <p:sp>
        <p:nvSpPr>
          <p:cNvPr id="6" name="Shape 1575"/>
          <p:cNvSpPr txBox="1">
            <a:spLocks/>
          </p:cNvSpPr>
          <p:nvPr/>
        </p:nvSpPr>
        <p:spPr>
          <a:xfrm>
            <a:off x="685800" y="2739525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sz="1600" dirty="0" smtClean="0"/>
              <a:t>Feature Engineering</a:t>
            </a:r>
            <a:endParaRPr lang="en" sz="1600" dirty="0"/>
          </a:p>
        </p:txBody>
      </p:sp>
      <p:sp>
        <p:nvSpPr>
          <p:cNvPr id="7" name="Shape 1577"/>
          <p:cNvSpPr txBox="1">
            <a:spLocks/>
          </p:cNvSpPr>
          <p:nvPr/>
        </p:nvSpPr>
        <p:spPr>
          <a:xfrm>
            <a:off x="8524331" y="4678962"/>
            <a:ext cx="289932" cy="369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b="1" dirty="0">
                <a:solidFill>
                  <a:srgbClr val="0E293C"/>
                </a:solidFill>
              </a:rPr>
              <a:t>8</a:t>
            </a:r>
            <a:endParaRPr lang="en" b="1" dirty="0">
              <a:solidFill>
                <a:srgbClr val="0E2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521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 txBox="1">
            <a:spLocks noGrp="1"/>
          </p:cNvSpPr>
          <p:nvPr>
            <p:ph type="title" idx="4294967295"/>
          </p:nvPr>
        </p:nvSpPr>
        <p:spPr>
          <a:xfrm>
            <a:off x="4067639" y="609559"/>
            <a:ext cx="3753000" cy="645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/>
              <a:t>Modeling</a:t>
            </a:r>
            <a:endParaRPr lang="en" sz="4800" dirty="0"/>
          </a:p>
        </p:txBody>
      </p:sp>
      <p:sp>
        <p:nvSpPr>
          <p:cNvPr id="1528" name="Shape 1528"/>
          <p:cNvSpPr txBox="1">
            <a:spLocks noGrp="1"/>
          </p:cNvSpPr>
          <p:nvPr>
            <p:ph type="body" idx="4294967295"/>
          </p:nvPr>
        </p:nvSpPr>
        <p:spPr>
          <a:xfrm>
            <a:off x="4067639" y="1431216"/>
            <a:ext cx="3753000" cy="121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Machine learning techniques:</a:t>
            </a:r>
          </a:p>
          <a:p>
            <a:pPr lvl="0" rtl="0">
              <a:spcBef>
                <a:spcPts val="0"/>
              </a:spcBef>
              <a:buNone/>
            </a:pPr>
            <a:endParaRPr lang="en" sz="1600" dirty="0" smtClean="0"/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en" sz="1600" dirty="0" smtClean="0"/>
              <a:t>Random Forest</a:t>
            </a:r>
          </a:p>
          <a:p>
            <a:pPr marL="342900" lvl="0" indent="-342900" rtl="0">
              <a:spcBef>
                <a:spcPts val="0"/>
              </a:spcBef>
              <a:buAutoNum type="arabicPeriod"/>
            </a:pPr>
            <a:endParaRPr lang="en" sz="1600" dirty="0"/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en" sz="1600" dirty="0" smtClean="0"/>
              <a:t>Gradient boosting modeling</a:t>
            </a:r>
            <a:endParaRPr lang="en" sz="1600" dirty="0"/>
          </a:p>
        </p:txBody>
      </p:sp>
      <p:pic>
        <p:nvPicPr>
          <p:cNvPr id="2052" name="Picture 4" descr="http://www.muniversity.mobi/course/image/Machine_le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1" y="1074377"/>
            <a:ext cx="4159419" cy="414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577"/>
          <p:cNvSpPr txBox="1">
            <a:spLocks/>
          </p:cNvSpPr>
          <p:nvPr/>
        </p:nvSpPr>
        <p:spPr>
          <a:xfrm>
            <a:off x="8524331" y="4678962"/>
            <a:ext cx="289932" cy="369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b="1" dirty="0">
                <a:solidFill>
                  <a:srgbClr val="0E293C"/>
                </a:solidFill>
              </a:rPr>
              <a:t>9</a:t>
            </a:r>
            <a:endParaRPr lang="en" b="1" dirty="0">
              <a:solidFill>
                <a:srgbClr val="0E293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205</Words>
  <Application>Microsoft Office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Wingdings</vt:lpstr>
      <vt:lpstr>Muli</vt:lpstr>
      <vt:lpstr>Nixie One</vt:lpstr>
      <vt:lpstr>Imogen template</vt:lpstr>
      <vt:lpstr>Santander Customer Satisfaction Want big impact?</vt:lpstr>
      <vt:lpstr>PowerPoint Presentation</vt:lpstr>
      <vt:lpstr>Problem Statement</vt:lpstr>
      <vt:lpstr>Impact</vt:lpstr>
      <vt:lpstr>Highlights</vt:lpstr>
      <vt:lpstr>Our process is easy</vt:lpstr>
      <vt:lpstr>Data Gathering</vt:lpstr>
      <vt:lpstr>Data Preprocessing</vt:lpstr>
      <vt:lpstr>Modeling</vt:lpstr>
      <vt:lpstr>Feature Importance</vt:lpstr>
      <vt:lpstr>Error = bias + variance </vt:lpstr>
      <vt:lpstr>Comparison </vt:lpstr>
      <vt:lpstr>Lets check the Code!!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Santander Customer Satisfaction</dc:title>
  <cp:lastModifiedBy>swati chelawat</cp:lastModifiedBy>
  <cp:revision>70</cp:revision>
  <dcterms:modified xsi:type="dcterms:W3CDTF">2016-04-09T05:40:35Z</dcterms:modified>
</cp:coreProperties>
</file>