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4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782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9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1969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34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36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8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5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9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0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0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C797-4749-4EF5-AFAB-85124074F5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201694-6B10-4DF9-9256-0F483821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1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15" y="225083"/>
            <a:ext cx="7766936" cy="956604"/>
          </a:xfrm>
        </p:spPr>
        <p:txBody>
          <a:bodyPr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Coursera</a:t>
            </a:r>
            <a:r>
              <a:rPr lang="en-US" sz="4800" dirty="0" smtClean="0">
                <a:solidFill>
                  <a:schemeClr val="tx1"/>
                </a:solidFill>
              </a:rPr>
              <a:t> Capstone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04015" y="1294228"/>
            <a:ext cx="7766936" cy="520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IBM Applied Data Science Capstone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04015" y="2982351"/>
            <a:ext cx="7766936" cy="520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Car Collision – All Years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04015" y="4670474"/>
            <a:ext cx="7766936" cy="1191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By: </a:t>
            </a:r>
            <a:r>
              <a:rPr lang="en-US" sz="2400" dirty="0" err="1" smtClean="0">
                <a:solidFill>
                  <a:schemeClr val="tx1"/>
                </a:solidFill>
              </a:rPr>
              <a:t>Tanmay</a:t>
            </a:r>
            <a:r>
              <a:rPr lang="en-US" sz="2400" dirty="0" smtClean="0">
                <a:solidFill>
                  <a:schemeClr val="tx1"/>
                </a:solidFill>
              </a:rPr>
              <a:t> Pathak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October 2020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Business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4920"/>
            <a:ext cx="8596668" cy="3880773"/>
          </a:xfrm>
        </p:spPr>
        <p:txBody>
          <a:bodyPr/>
          <a:lstStyle/>
          <a:p>
            <a:pPr algn="just"/>
            <a:r>
              <a:rPr lang="en-US" dirty="0"/>
              <a:t>In an effort to reduce the frequency of car collisions in a community, an </a:t>
            </a:r>
            <a:r>
              <a:rPr lang="en-US" dirty="0" smtClean="0"/>
              <a:t>algorithm </a:t>
            </a:r>
            <a:r>
              <a:rPr lang="en-US" dirty="0"/>
              <a:t>must be developed to predict the severity of an accident given the current weather, road and visibility conditions.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conditions are bad, this model will alert drivers to remind them to be more careful.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4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Understanding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4920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of road accidents recorded by Traffic Records</a:t>
            </a:r>
            <a:r>
              <a:rPr lang="en-US" dirty="0" smtClean="0"/>
              <a:t>.</a:t>
            </a:r>
          </a:p>
          <a:p>
            <a:r>
              <a:rPr lang="en-US" dirty="0"/>
              <a:t>This includes all types of collisions. Collisions will display at the intersection or mid-block of a segment. Timeframe: 2004 to Present.</a:t>
            </a:r>
          </a:p>
          <a:p>
            <a:r>
              <a:rPr lang="en-US" dirty="0" smtClean="0"/>
              <a:t>Our </a:t>
            </a:r>
            <a:r>
              <a:rPr lang="en-US" dirty="0"/>
              <a:t>predictor or target variable will be 'SEVERITYCODE' because it is used measure the severity of an accident from 0 to 5 within the dataset. Attributes used to weigh the severity of an accident are 'WEATHER', 'ROADCOND' and 'LIGHTCOND</a:t>
            </a:r>
            <a:r>
              <a:rPr lang="en-US" dirty="0" smtClean="0"/>
              <a:t>'.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 : Little </a:t>
            </a:r>
            <a:r>
              <a:rPr lang="en-US" dirty="0"/>
              <a:t>to no Probability (Clear </a:t>
            </a:r>
            <a:r>
              <a:rPr lang="en-US" dirty="0" smtClean="0"/>
              <a:t>Conditions)</a:t>
            </a:r>
          </a:p>
          <a:p>
            <a:pPr marL="0" indent="0">
              <a:buNone/>
            </a:pPr>
            <a:r>
              <a:rPr lang="en-US" dirty="0" smtClean="0"/>
              <a:t>1 : Very </a:t>
            </a:r>
            <a:r>
              <a:rPr lang="en-US" dirty="0"/>
              <a:t>Low </a:t>
            </a:r>
            <a:r>
              <a:rPr lang="en-US" dirty="0" smtClean="0"/>
              <a:t>Probability </a:t>
            </a:r>
            <a:r>
              <a:rPr lang="en-US" dirty="0"/>
              <a:t>- Chance or Property </a:t>
            </a:r>
            <a:r>
              <a:rPr lang="en-US" dirty="0" smtClean="0"/>
              <a:t>Damage</a:t>
            </a:r>
          </a:p>
          <a:p>
            <a:pPr marL="0" indent="0">
              <a:buNone/>
            </a:pPr>
            <a:r>
              <a:rPr lang="en-US" dirty="0" smtClean="0"/>
              <a:t>2 : </a:t>
            </a:r>
            <a:r>
              <a:rPr lang="en-US" dirty="0"/>
              <a:t>Low Probability - Chance of Injury</a:t>
            </a:r>
          </a:p>
          <a:p>
            <a:pPr marL="0" indent="0">
              <a:buNone/>
            </a:pPr>
            <a:r>
              <a:rPr lang="en-US" dirty="0"/>
              <a:t>3 : Mild Probability - Chance of Serious Injury</a:t>
            </a:r>
          </a:p>
          <a:p>
            <a:pPr marL="0" indent="0">
              <a:buNone/>
            </a:pPr>
            <a:r>
              <a:rPr lang="en-US" dirty="0"/>
              <a:t>4 : High Probability - Chance of Fatality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4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492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Filtering the data which contains SEVERITYCODE, WEATHER, ROADCOND, LIGHTCOND</a:t>
            </a:r>
          </a:p>
          <a:p>
            <a:pPr algn="just"/>
            <a:r>
              <a:rPr lang="en-US" dirty="0" smtClean="0"/>
              <a:t>After Processing the dataset &amp; encode the dataset for model evaluation.</a:t>
            </a:r>
          </a:p>
          <a:p>
            <a:pPr algn="just"/>
            <a:r>
              <a:rPr lang="en-US" dirty="0" smtClean="0"/>
              <a:t>KNN Supervised Clustering will be used to make distribution between SEVERITYCODE level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i.e</a:t>
            </a:r>
            <a:r>
              <a:rPr lang="en-US" dirty="0" smtClean="0"/>
              <a:t> 0, 1, 2, 3, 4, 5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4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4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Result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492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Accuracy of KNN Model for 5 Neighbors : 69%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87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469"/>
          </a:xfrm>
        </p:spPr>
        <p:txBody>
          <a:bodyPr>
            <a:normAutofit/>
          </a:bodyPr>
          <a:lstStyle/>
          <a:p>
            <a:r>
              <a:rPr lang="en-US" sz="3200" smtClean="0"/>
              <a:t>Conclusion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492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Based on historical data from weather conditions pointing to certain classes, we can conclude that particular weather conditions have a somewhat impact on whether or not travel could result in property damage (class 1) or injury (class 2).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81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294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Coursera Capstone</vt:lpstr>
      <vt:lpstr>Business Problem</vt:lpstr>
      <vt:lpstr>Data Understanding</vt:lpstr>
      <vt:lpstr>Methodology</vt:lpstr>
      <vt:lpstr>Result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</dc:title>
  <dc:creator>Dexter</dc:creator>
  <cp:lastModifiedBy>Dexter</cp:lastModifiedBy>
  <cp:revision>18</cp:revision>
  <dcterms:created xsi:type="dcterms:W3CDTF">2020-10-03T13:32:10Z</dcterms:created>
  <dcterms:modified xsi:type="dcterms:W3CDTF">2020-10-03T13:56:23Z</dcterms:modified>
</cp:coreProperties>
</file>