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lacial Indifference" charset="1" panose="00000000000000000000"/>
      <p:regular r:id="rId14"/>
    </p:embeddedFont>
    <p:embeddedFont>
      <p:font typeface="Glacial Indifference Bold" charset="1" panose="00000800000000000000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3242769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7244891" y="5034573"/>
            <a:ext cx="3433983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 spc="9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599473"/>
            <a:ext cx="17923766" cy="215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b="true" sz="6200" spc="58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ONCO THERAPY MANAGEMENT SYSTEM</a:t>
            </a:r>
          </a:p>
          <a:p>
            <a:pPr algn="ctr">
              <a:lnSpc>
                <a:spcPts val="86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34009" y="2526052"/>
            <a:ext cx="484453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b="true" sz="4200" spc="39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 MEMBERS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34009" y="3866018"/>
            <a:ext cx="7081009" cy="6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40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Sahil</a:t>
            </a:r>
            <a:r>
              <a:rPr lang="en-US" sz="40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 Kasliwal      002443163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7699" y="4659948"/>
            <a:ext cx="7297319" cy="6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40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Tanmay Pawar    002322606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22312" y="5455603"/>
            <a:ext cx="6634609" cy="6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40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Ankit Deopurkar 002060187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77043" y="-933674"/>
            <a:ext cx="6406167" cy="11464896"/>
          </a:xfrm>
          <a:custGeom>
            <a:avLst/>
            <a:gdLst/>
            <a:ahLst/>
            <a:cxnLst/>
            <a:rect r="r" b="b" t="t" l="l"/>
            <a:pathLst>
              <a:path h="11464896" w="6406167">
                <a:moveTo>
                  <a:pt x="0" y="0"/>
                </a:moveTo>
                <a:lnTo>
                  <a:pt x="6406167" y="0"/>
                </a:lnTo>
                <a:lnTo>
                  <a:pt x="6406167" y="11464896"/>
                </a:lnTo>
                <a:lnTo>
                  <a:pt x="0" y="114648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9424" t="0" r="-48969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70156">
            <a:off x="15422666" y="8855720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9" y="0"/>
                </a:lnTo>
                <a:lnTo>
                  <a:pt x="5154369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225285" y="3008257"/>
            <a:ext cx="14040169" cy="625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Oncology treatment involves complex workflows, including patient management, drug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prescriptions, test administration, and staff coordination. However, current systems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often lack integration, leading to ineﬃciencies such as fragmented data storage,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manual processes, and risks like delayed treatments, incorrect drug prescriptions, and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miscommunication in staff scheduling. The absence of a centralized oncotherapy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management system further results in poor communication between healthcare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providers, delays in treatment, ineﬃcient resource utilization, and limited access to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patient records for informed decision-making. Additionally, ensuring adherence to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safety protocols and regulatory standards, such as patient data privacy and treatment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guidelines, remains a significant challenge. To address these issues, there is a need for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integrated oncotherapy management system that consolidates patient data, drug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prescriptions, staff schedules, test management, and treatment records into a single,</a:t>
            </a:r>
          </a:p>
          <a:p>
            <a:pPr algn="just">
              <a:lnSpc>
                <a:spcPts val="3584"/>
              </a:lnSpc>
            </a:pPr>
            <a:r>
              <a:rPr lang="en-US" sz="2560" spc="5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cohesive platform.</a:t>
            </a:r>
          </a:p>
          <a:p>
            <a:pPr algn="just">
              <a:lnSpc>
                <a:spcPts val="358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76631" y="1544845"/>
            <a:ext cx="8713009" cy="92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b="true" sz="5400" spc="50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947" y="2906173"/>
            <a:ext cx="5141050" cy="6640768"/>
            <a:chOff x="0" y="0"/>
            <a:chExt cx="812800" cy="10499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049905"/>
            </a:xfrm>
            <a:custGeom>
              <a:avLst/>
              <a:gdLst/>
              <a:ahLst/>
              <a:cxnLst/>
              <a:rect r="r" b="b" t="t" l="l"/>
              <a:pathLst>
                <a:path h="104990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1010752"/>
                  </a:lnTo>
                  <a:cubicBezTo>
                    <a:pt x="812800" y="1021136"/>
                    <a:pt x="808675" y="1031095"/>
                    <a:pt x="801332" y="1038438"/>
                  </a:cubicBezTo>
                  <a:cubicBezTo>
                    <a:pt x="793990" y="1045780"/>
                    <a:pt x="784031" y="1049905"/>
                    <a:pt x="773647" y="1049905"/>
                  </a:cubicBezTo>
                  <a:lnTo>
                    <a:pt x="39153" y="1049905"/>
                  </a:lnTo>
                  <a:cubicBezTo>
                    <a:pt x="28769" y="1049905"/>
                    <a:pt x="18810" y="1045780"/>
                    <a:pt x="11468" y="1038438"/>
                  </a:cubicBezTo>
                  <a:cubicBezTo>
                    <a:pt x="4125" y="1031095"/>
                    <a:pt x="0" y="1021136"/>
                    <a:pt x="0" y="1010752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1040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5103" y="2906173"/>
            <a:ext cx="5141050" cy="6640768"/>
            <a:chOff x="0" y="0"/>
            <a:chExt cx="812800" cy="10499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049905"/>
            </a:xfrm>
            <a:custGeom>
              <a:avLst/>
              <a:gdLst/>
              <a:ahLst/>
              <a:cxnLst/>
              <a:rect r="r" b="b" t="t" l="l"/>
              <a:pathLst>
                <a:path h="104990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1010752"/>
                  </a:lnTo>
                  <a:cubicBezTo>
                    <a:pt x="812800" y="1021136"/>
                    <a:pt x="808675" y="1031095"/>
                    <a:pt x="801332" y="1038438"/>
                  </a:cubicBezTo>
                  <a:cubicBezTo>
                    <a:pt x="793990" y="1045780"/>
                    <a:pt x="784031" y="1049905"/>
                    <a:pt x="773647" y="1049905"/>
                  </a:cubicBezTo>
                  <a:lnTo>
                    <a:pt x="39153" y="1049905"/>
                  </a:lnTo>
                  <a:cubicBezTo>
                    <a:pt x="28769" y="1049905"/>
                    <a:pt x="18810" y="1045780"/>
                    <a:pt x="11468" y="1038438"/>
                  </a:cubicBezTo>
                  <a:cubicBezTo>
                    <a:pt x="4125" y="1031095"/>
                    <a:pt x="0" y="1021136"/>
                    <a:pt x="0" y="1010752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1040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40003" y="2906173"/>
            <a:ext cx="5141050" cy="6640768"/>
            <a:chOff x="0" y="0"/>
            <a:chExt cx="812800" cy="10499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049905"/>
            </a:xfrm>
            <a:custGeom>
              <a:avLst/>
              <a:gdLst/>
              <a:ahLst/>
              <a:cxnLst/>
              <a:rect r="r" b="b" t="t" l="l"/>
              <a:pathLst>
                <a:path h="104990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1010752"/>
                  </a:lnTo>
                  <a:cubicBezTo>
                    <a:pt x="812800" y="1021136"/>
                    <a:pt x="808675" y="1031095"/>
                    <a:pt x="801332" y="1038438"/>
                  </a:cubicBezTo>
                  <a:cubicBezTo>
                    <a:pt x="793990" y="1045780"/>
                    <a:pt x="784031" y="1049905"/>
                    <a:pt x="773647" y="1049905"/>
                  </a:cubicBezTo>
                  <a:lnTo>
                    <a:pt x="39153" y="1049905"/>
                  </a:lnTo>
                  <a:cubicBezTo>
                    <a:pt x="28769" y="1049905"/>
                    <a:pt x="18810" y="1045780"/>
                    <a:pt x="11468" y="1038438"/>
                  </a:cubicBezTo>
                  <a:cubicBezTo>
                    <a:pt x="4125" y="1031095"/>
                    <a:pt x="0" y="1021136"/>
                    <a:pt x="0" y="1010752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812800" cy="1040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681695" y="214509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5110" y="3404086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Objetive 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51638" y="3404086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Objetive 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18166" y="3435625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Objetive 03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3248" y="1800048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39777" y="1800048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6237" y="1632875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5766" y="4865347"/>
            <a:ext cx="4563411" cy="410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</a:t>
            </a: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rated and Automated Healthcare Management:</a:t>
            </a:r>
          </a:p>
          <a:p>
            <a:pPr algn="just">
              <a:lnSpc>
                <a:spcPts val="3648"/>
              </a:lnSpc>
            </a:pP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Centralize patient, staff, drug, and diagnostic data while automating key workflows like prescriptions, test administration, and staff scheduling for enhanced operational efficiency.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62295" y="4708444"/>
            <a:ext cx="4563411" cy="410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Improved Clinical Decision-Making and Patient Care</a:t>
            </a: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</a:t>
            </a:r>
          </a:p>
          <a:p>
            <a:pPr algn="just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Equiphealthcare professionals with comprehensive data for accurate diagnoses and treatment planning, along with detailed monitoring of patient symptoms, progress, and outcomes.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13308" y="4754208"/>
            <a:ext cx="4563411" cy="364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</a:t>
            </a: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ompliance, Analytics, and Future-Ready Design:</a:t>
            </a:r>
          </a:p>
          <a:p>
            <a:pPr algn="just">
              <a:lnSpc>
                <a:spcPts val="3648"/>
              </a:lnSpc>
            </a:pP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Ensure regulatory adherence, enable advanced reporting and analytics, and build a scalable, interoperable system for seamless integration with other healthcare IT platforms.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1311213" y="4267226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6694815" y="4364203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2144201" y="4394873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6321534" y="-55193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7181053" y="39018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672866">
            <a:off x="-758389" y="-2110768"/>
            <a:ext cx="5762705" cy="5385510"/>
          </a:xfrm>
          <a:custGeom>
            <a:avLst/>
            <a:gdLst/>
            <a:ahLst/>
            <a:cxnLst/>
            <a:rect r="r" b="b" t="t" l="l"/>
            <a:pathLst>
              <a:path h="5385510" w="5762705">
                <a:moveTo>
                  <a:pt x="0" y="0"/>
                </a:moveTo>
                <a:lnTo>
                  <a:pt x="5762705" y="0"/>
                </a:lnTo>
                <a:lnTo>
                  <a:pt x="5762705" y="5385510"/>
                </a:lnTo>
                <a:lnTo>
                  <a:pt x="0" y="5385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10799999">
            <a:off x="13043477" y="770522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5" y="0"/>
                </a:lnTo>
                <a:lnTo>
                  <a:pt x="6556115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659918">
            <a:off x="-3836857" y="-245897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7259300" cy="9985411"/>
          </a:xfrm>
          <a:custGeom>
            <a:avLst/>
            <a:gdLst/>
            <a:ahLst/>
            <a:cxnLst/>
            <a:rect r="r" b="b" t="t" l="l"/>
            <a:pathLst>
              <a:path h="9985411" w="17259300">
                <a:moveTo>
                  <a:pt x="0" y="0"/>
                </a:moveTo>
                <a:lnTo>
                  <a:pt x="17259300" y="0"/>
                </a:lnTo>
                <a:lnTo>
                  <a:pt x="17259300" y="9985411"/>
                </a:lnTo>
                <a:lnTo>
                  <a:pt x="0" y="99854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345" r="0" b="-4003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659918">
            <a:off x="-3836857" y="-245897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300054" y="0"/>
            <a:ext cx="17977988" cy="10817526"/>
          </a:xfrm>
          <a:custGeom>
            <a:avLst/>
            <a:gdLst/>
            <a:ahLst/>
            <a:cxnLst/>
            <a:rect r="r" b="b" t="t" l="l"/>
            <a:pathLst>
              <a:path h="10817526" w="17977988">
                <a:moveTo>
                  <a:pt x="0" y="0"/>
                </a:moveTo>
                <a:lnTo>
                  <a:pt x="17977988" y="0"/>
                </a:lnTo>
                <a:lnTo>
                  <a:pt x="17977988" y="10817526"/>
                </a:lnTo>
                <a:lnTo>
                  <a:pt x="0" y="10817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203" r="0" b="-282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05184" y="-4681129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2508711" y="6947258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2057738" y="8493416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1195135"/>
            <a:ext cx="18288000" cy="9091865"/>
          </a:xfrm>
          <a:custGeom>
            <a:avLst/>
            <a:gdLst/>
            <a:ahLst/>
            <a:cxnLst/>
            <a:rect r="r" b="b" t="t" l="l"/>
            <a:pathLst>
              <a:path h="9091865" w="18288000">
                <a:moveTo>
                  <a:pt x="0" y="0"/>
                </a:moveTo>
                <a:lnTo>
                  <a:pt x="18288000" y="0"/>
                </a:lnTo>
                <a:lnTo>
                  <a:pt x="18288000" y="9091865"/>
                </a:lnTo>
                <a:lnTo>
                  <a:pt x="0" y="9091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4682" r="0" b="-606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62984" y="183855"/>
            <a:ext cx="8707578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b="true" sz="3799" spc="35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DOCTOR-PATIENT-DRUGS FLOW: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65503" y="3346519"/>
            <a:ext cx="1062797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b="true" sz="4200" spc="39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LET’S PROCEED TO THE DEMO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51071" y="5010150"/>
            <a:ext cx="5378574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 spc="7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DAGku2gH92E</dc:identifier>
  <dcterms:modified xsi:type="dcterms:W3CDTF">2011-08-01T06:04:30Z</dcterms:modified>
  <cp:revision>1</cp:revision>
  <dc:title>Presentación proyecto de negocio formas orgánicas profesional azul y beis</dc:title>
</cp:coreProperties>
</file>