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6" r:id="rId6"/>
    <p:sldId id="288" r:id="rId7"/>
    <p:sldId id="309" r:id="rId8"/>
    <p:sldId id="300" r:id="rId9"/>
    <p:sldId id="311" r:id="rId10"/>
    <p:sldId id="301" r:id="rId11"/>
    <p:sldId id="302" r:id="rId12"/>
    <p:sldId id="314" r:id="rId13"/>
    <p:sldId id="313" r:id="rId14"/>
    <p:sldId id="315" r:id="rId15"/>
    <p:sldId id="312" r:id="rId16"/>
    <p:sldId id="303" r:id="rId17"/>
    <p:sldId id="304" r:id="rId18"/>
    <p:sldId id="30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3E22C-8AFA-B1C6-378D-2E933E74454B}" v="859" dt="2025-04-20T13:21:56.76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ay Manna" userId="463f73a7ffef4901" providerId="Windows Live" clId="Web-{2AE3E22C-8AFA-B1C6-378D-2E933E74454B}"/>
    <pc:docChg chg="addSld delSld modSld sldOrd">
      <pc:chgData name="Tanmay Manna" userId="463f73a7ffef4901" providerId="Windows Live" clId="Web-{2AE3E22C-8AFA-B1C6-378D-2E933E74454B}" dt="2025-04-20T13:21:56.768" v="769" actId="1076"/>
      <pc:docMkLst>
        <pc:docMk/>
      </pc:docMkLst>
      <pc:sldChg chg="addSp delSp modSp">
        <pc:chgData name="Tanmay Manna" userId="463f73a7ffef4901" providerId="Windows Live" clId="Web-{2AE3E22C-8AFA-B1C6-378D-2E933E74454B}" dt="2025-04-20T12:05:41.792" v="128"/>
        <pc:sldMkLst>
          <pc:docMk/>
          <pc:sldMk cId="2259308896" sldId="256"/>
        </pc:sldMkLst>
        <pc:spChg chg="del mod">
          <ac:chgData name="Tanmay Manna" userId="463f73a7ffef4901" providerId="Windows Live" clId="Web-{2AE3E22C-8AFA-B1C6-378D-2E933E74454B}" dt="2025-04-20T11:56:31.099" v="7"/>
          <ac:spMkLst>
            <pc:docMk/>
            <pc:sldMk cId="2259308896" sldId="256"/>
            <ac:spMk id="2" creationId="{51DF3D98-3C30-4CFC-8643-C81E829C8C25}"/>
          </ac:spMkLst>
        </pc:spChg>
        <pc:spChg chg="add del mod">
          <ac:chgData name="Tanmay Manna" userId="463f73a7ffef4901" providerId="Windows Live" clId="Web-{2AE3E22C-8AFA-B1C6-378D-2E933E74454B}" dt="2025-04-20T11:56:37.787" v="8"/>
          <ac:spMkLst>
            <pc:docMk/>
            <pc:sldMk cId="2259308896" sldId="256"/>
            <ac:spMk id="4" creationId="{A79157D7-C89E-AE16-1722-778DC5BD3614}"/>
          </ac:spMkLst>
        </pc:spChg>
        <pc:spChg chg="mod">
          <ac:chgData name="Tanmay Manna" userId="463f73a7ffef4901" providerId="Windows Live" clId="Web-{2AE3E22C-8AFA-B1C6-378D-2E933E74454B}" dt="2025-04-20T12:05:41.557" v="116"/>
          <ac:spMkLst>
            <pc:docMk/>
            <pc:sldMk cId="2259308896" sldId="256"/>
            <ac:spMk id="5" creationId="{59CF8A0A-164C-9E73-B0DA-E78DDE7D9B97}"/>
          </ac:spMkLst>
        </pc:spChg>
        <pc:spChg chg="mod">
          <ac:chgData name="Tanmay Manna" userId="463f73a7ffef4901" providerId="Windows Live" clId="Web-{2AE3E22C-8AFA-B1C6-378D-2E933E74454B}" dt="2025-04-20T12:05:41.573" v="117"/>
          <ac:spMkLst>
            <pc:docMk/>
            <pc:sldMk cId="2259308896" sldId="256"/>
            <ac:spMk id="7" creationId="{5907E56B-E78E-6B42-2D57-2B4F950110A8}"/>
          </ac:spMkLst>
        </pc:spChg>
        <pc:spChg chg="add mod">
          <ac:chgData name="Tanmay Manna" userId="463f73a7ffef4901" providerId="Windows Live" clId="Web-{2AE3E22C-8AFA-B1C6-378D-2E933E74454B}" dt="2025-04-20T12:05:41.573" v="118"/>
          <ac:spMkLst>
            <pc:docMk/>
            <pc:sldMk cId="2259308896" sldId="256"/>
            <ac:spMk id="8" creationId="{528EBE52-FD52-8C25-5544-19C6C3B3BBAD}"/>
          </ac:spMkLst>
        </pc:spChg>
        <pc:spChg chg="mod">
          <ac:chgData name="Tanmay Manna" userId="463f73a7ffef4901" providerId="Windows Live" clId="Web-{2AE3E22C-8AFA-B1C6-378D-2E933E74454B}" dt="2025-04-20T12:05:41.573" v="119"/>
          <ac:spMkLst>
            <pc:docMk/>
            <pc:sldMk cId="2259308896" sldId="256"/>
            <ac:spMk id="10" creationId="{F72D3FC1-3476-ABAF-5C9D-36BF53497CC1}"/>
          </ac:spMkLst>
        </pc:spChg>
        <pc:spChg chg="add mod">
          <ac:chgData name="Tanmay Manna" userId="463f73a7ffef4901" providerId="Windows Live" clId="Web-{2AE3E22C-8AFA-B1C6-378D-2E933E74454B}" dt="2025-04-20T12:05:41.573" v="120"/>
          <ac:spMkLst>
            <pc:docMk/>
            <pc:sldMk cId="2259308896" sldId="256"/>
            <ac:spMk id="11" creationId="{7B696463-677A-4047-6587-E10653034FC7}"/>
          </ac:spMkLst>
        </pc:spChg>
        <pc:spChg chg="add mod">
          <ac:chgData name="Tanmay Manna" userId="463f73a7ffef4901" providerId="Windows Live" clId="Web-{2AE3E22C-8AFA-B1C6-378D-2E933E74454B}" dt="2025-04-20T12:05:41.573" v="121"/>
          <ac:spMkLst>
            <pc:docMk/>
            <pc:sldMk cId="2259308896" sldId="256"/>
            <ac:spMk id="13" creationId="{D24FF7E8-7E0D-3753-4BD4-F2630248BCF0}"/>
          </ac:spMkLst>
        </pc:spChg>
        <pc:spChg chg="add mod">
          <ac:chgData name="Tanmay Manna" userId="463f73a7ffef4901" providerId="Windows Live" clId="Web-{2AE3E22C-8AFA-B1C6-378D-2E933E74454B}" dt="2025-04-20T12:05:41.573" v="122"/>
          <ac:spMkLst>
            <pc:docMk/>
            <pc:sldMk cId="2259308896" sldId="256"/>
            <ac:spMk id="14" creationId="{2D377AC0-60EB-5AFC-B9F9-FB1AEBDD42C8}"/>
          </ac:spMkLst>
        </pc:spChg>
        <pc:spChg chg="add mod">
          <ac:chgData name="Tanmay Manna" userId="463f73a7ffef4901" providerId="Windows Live" clId="Web-{2AE3E22C-8AFA-B1C6-378D-2E933E74454B}" dt="2025-04-20T12:05:41.573" v="123"/>
          <ac:spMkLst>
            <pc:docMk/>
            <pc:sldMk cId="2259308896" sldId="256"/>
            <ac:spMk id="16" creationId="{BC312816-B941-219E-152B-B1E2ABF4C8C3}"/>
          </ac:spMkLst>
        </pc:spChg>
        <pc:spChg chg="add mod">
          <ac:chgData name="Tanmay Manna" userId="463f73a7ffef4901" providerId="Windows Live" clId="Web-{2AE3E22C-8AFA-B1C6-378D-2E933E74454B}" dt="2025-04-20T12:05:41.573" v="124"/>
          <ac:spMkLst>
            <pc:docMk/>
            <pc:sldMk cId="2259308896" sldId="256"/>
            <ac:spMk id="17" creationId="{17698011-5415-4AAF-BA63-D1C380328787}"/>
          </ac:spMkLst>
        </pc:spChg>
        <pc:spChg chg="add mod">
          <ac:chgData name="Tanmay Manna" userId="463f73a7ffef4901" providerId="Windows Live" clId="Web-{2AE3E22C-8AFA-B1C6-378D-2E933E74454B}" dt="2025-04-20T12:05:41.573" v="125"/>
          <ac:spMkLst>
            <pc:docMk/>
            <pc:sldMk cId="2259308896" sldId="256"/>
            <ac:spMk id="19" creationId="{7A303F61-70EC-C90C-17C0-35C47AB9434B}"/>
          </ac:spMkLst>
        </pc:spChg>
        <pc:spChg chg="add mod">
          <ac:chgData name="Tanmay Manna" userId="463f73a7ffef4901" providerId="Windows Live" clId="Web-{2AE3E22C-8AFA-B1C6-378D-2E933E74454B}" dt="2025-04-20T12:05:41.573" v="126"/>
          <ac:spMkLst>
            <pc:docMk/>
            <pc:sldMk cId="2259308896" sldId="256"/>
            <ac:spMk id="20" creationId="{45E93ED5-5005-59D7-53BA-0777C300495F}"/>
          </ac:spMkLst>
        </pc:spChg>
        <pc:spChg chg="add mod">
          <ac:chgData name="Tanmay Manna" userId="463f73a7ffef4901" providerId="Windows Live" clId="Web-{2AE3E22C-8AFA-B1C6-378D-2E933E74454B}" dt="2025-04-20T12:05:41.573" v="127"/>
          <ac:spMkLst>
            <pc:docMk/>
            <pc:sldMk cId="2259308896" sldId="256"/>
            <ac:spMk id="21" creationId="{4C7222E3-8769-6AA2-B041-D8611E098365}"/>
          </ac:spMkLst>
        </pc:spChg>
        <pc:spChg chg="add mod">
          <ac:chgData name="Tanmay Manna" userId="463f73a7ffef4901" providerId="Windows Live" clId="Web-{2AE3E22C-8AFA-B1C6-378D-2E933E74454B}" dt="2025-04-20T12:05:41.792" v="128"/>
          <ac:spMkLst>
            <pc:docMk/>
            <pc:sldMk cId="2259308896" sldId="256"/>
            <ac:spMk id="22" creationId="{5FA8FAFE-503D-E5B0-425C-86622966056A}"/>
          </ac:spMkLst>
        </pc:spChg>
        <pc:picChg chg="mod">
          <ac:chgData name="Tanmay Manna" userId="463f73a7ffef4901" providerId="Windows Live" clId="Web-{2AE3E22C-8AFA-B1C6-378D-2E933E74454B}" dt="2025-04-20T12:03:25.662" v="83" actId="1076"/>
          <ac:picMkLst>
            <pc:docMk/>
            <pc:sldMk cId="2259308896" sldId="256"/>
            <ac:picMk id="6" creationId="{FB11BF50-26A0-26BE-3EB4-8143F012B7EB}"/>
          </ac:picMkLst>
        </pc:picChg>
        <pc:picChg chg="mod">
          <ac:chgData name="Tanmay Manna" userId="463f73a7ffef4901" providerId="Windows Live" clId="Web-{2AE3E22C-8AFA-B1C6-378D-2E933E74454B}" dt="2025-04-20T12:03:25.708" v="86" actId="1076"/>
          <ac:picMkLst>
            <pc:docMk/>
            <pc:sldMk cId="2259308896" sldId="256"/>
            <ac:picMk id="9" creationId="{E20AEAF8-07D3-CD84-B4AD-21EA8EE7C196}"/>
          </ac:picMkLst>
        </pc:picChg>
        <pc:picChg chg="mod">
          <ac:chgData name="Tanmay Manna" userId="463f73a7ffef4901" providerId="Windows Live" clId="Web-{2AE3E22C-8AFA-B1C6-378D-2E933E74454B}" dt="2025-04-20T12:03:47.787" v="92" actId="1076"/>
          <ac:picMkLst>
            <pc:docMk/>
            <pc:sldMk cId="2259308896" sldId="256"/>
            <ac:picMk id="12" creationId="{F875F6A4-39B6-FC3E-A80B-45EDF8E8F72C}"/>
          </ac:picMkLst>
        </pc:picChg>
        <pc:picChg chg="mod">
          <ac:chgData name="Tanmay Manna" userId="463f73a7ffef4901" providerId="Windows Live" clId="Web-{2AE3E22C-8AFA-B1C6-378D-2E933E74454B}" dt="2025-04-20T12:04:13.038" v="96" actId="1076"/>
          <ac:picMkLst>
            <pc:docMk/>
            <pc:sldMk cId="2259308896" sldId="256"/>
            <ac:picMk id="15" creationId="{1363836E-11EA-C449-25C8-98930F5C53C2}"/>
          </ac:picMkLst>
        </pc:picChg>
        <pc:picChg chg="mod">
          <ac:chgData name="Tanmay Manna" userId="463f73a7ffef4901" providerId="Windows Live" clId="Web-{2AE3E22C-8AFA-B1C6-378D-2E933E74454B}" dt="2025-04-20T12:04:41.930" v="111" actId="1076"/>
          <ac:picMkLst>
            <pc:docMk/>
            <pc:sldMk cId="2259308896" sldId="256"/>
            <ac:picMk id="18" creationId="{A7D7A8AC-61B5-C654-1A1E-E2E1A6E7BD8E}"/>
          </ac:picMkLst>
        </pc:picChg>
      </pc:sldChg>
      <pc:sldChg chg="del">
        <pc:chgData name="Tanmay Manna" userId="463f73a7ffef4901" providerId="Windows Live" clId="Web-{2AE3E22C-8AFA-B1C6-378D-2E933E74454B}" dt="2025-04-20T12:08:07.159" v="129"/>
        <pc:sldMkLst>
          <pc:docMk/>
          <pc:sldMk cId="1325608595" sldId="257"/>
        </pc:sldMkLst>
      </pc:sldChg>
      <pc:sldChg chg="modSp">
        <pc:chgData name="Tanmay Manna" userId="463f73a7ffef4901" providerId="Windows Live" clId="Web-{2AE3E22C-8AFA-B1C6-378D-2E933E74454B}" dt="2025-04-20T13:21:56.768" v="769" actId="1076"/>
        <pc:sldMkLst>
          <pc:docMk/>
          <pc:sldMk cId="3662677160" sldId="286"/>
        </pc:sldMkLst>
        <pc:spChg chg="mod">
          <ac:chgData name="Tanmay Manna" userId="463f73a7ffef4901" providerId="Windows Live" clId="Web-{2AE3E22C-8AFA-B1C6-378D-2E933E74454B}" dt="2025-04-20T13:21:56.768" v="769" actId="1076"/>
          <ac:spMkLst>
            <pc:docMk/>
            <pc:sldMk cId="3662677160" sldId="286"/>
            <ac:spMk id="7" creationId="{A98E3D6F-4603-C9DA-29AE-2F892B44DC90}"/>
          </ac:spMkLst>
        </pc:spChg>
      </pc:sldChg>
      <pc:sldChg chg="addSp delSp modSp">
        <pc:chgData name="Tanmay Manna" userId="463f73a7ffef4901" providerId="Windows Live" clId="Web-{2AE3E22C-8AFA-B1C6-378D-2E933E74454B}" dt="2025-04-20T13:17:21.303" v="748" actId="1076"/>
        <pc:sldMkLst>
          <pc:docMk/>
          <pc:sldMk cId="779750606" sldId="288"/>
        </pc:sldMkLst>
        <pc:spChg chg="add mod">
          <ac:chgData name="Tanmay Manna" userId="463f73a7ffef4901" providerId="Windows Live" clId="Web-{2AE3E22C-8AFA-B1C6-378D-2E933E74454B}" dt="2025-04-20T13:17:21.303" v="748" actId="1076"/>
          <ac:spMkLst>
            <pc:docMk/>
            <pc:sldMk cId="779750606" sldId="288"/>
            <ac:spMk id="3" creationId="{D2F99581-D9A4-16C1-F313-A838EB2D1385}"/>
          </ac:spMkLst>
        </pc:spChg>
        <pc:spChg chg="add mod">
          <ac:chgData name="Tanmay Manna" userId="463f73a7ffef4901" providerId="Windows Live" clId="Web-{2AE3E22C-8AFA-B1C6-378D-2E933E74454B}" dt="2025-04-20T13:14:10.170" v="727" actId="1076"/>
          <ac:spMkLst>
            <pc:docMk/>
            <pc:sldMk cId="779750606" sldId="288"/>
            <ac:spMk id="4" creationId="{5341A165-6490-E37D-6E20-E5A11403BA2F}"/>
          </ac:spMkLst>
        </pc:spChg>
        <pc:spChg chg="add mod">
          <ac:chgData name="Tanmay Manna" userId="463f73a7ffef4901" providerId="Windows Live" clId="Web-{2AE3E22C-8AFA-B1C6-378D-2E933E74454B}" dt="2025-04-20T13:14:10.186" v="728" actId="1076"/>
          <ac:spMkLst>
            <pc:docMk/>
            <pc:sldMk cId="779750606" sldId="288"/>
            <ac:spMk id="5" creationId="{B439B057-D82E-B9BC-C806-DFC8433E2DDE}"/>
          </ac:spMkLst>
        </pc:spChg>
        <pc:spChg chg="add mod">
          <ac:chgData name="Tanmay Manna" userId="463f73a7ffef4901" providerId="Windows Live" clId="Web-{2AE3E22C-8AFA-B1C6-378D-2E933E74454B}" dt="2025-04-20T13:14:18.436" v="730" actId="1076"/>
          <ac:spMkLst>
            <pc:docMk/>
            <pc:sldMk cId="779750606" sldId="288"/>
            <ac:spMk id="6" creationId="{9D894662-AD93-4642-F9BE-9850FAB3B804}"/>
          </ac:spMkLst>
        </pc:spChg>
        <pc:spChg chg="add mod">
          <ac:chgData name="Tanmay Manna" userId="463f73a7ffef4901" providerId="Windows Live" clId="Web-{2AE3E22C-8AFA-B1C6-378D-2E933E74454B}" dt="2025-04-20T13:16:18.941" v="744" actId="1076"/>
          <ac:spMkLst>
            <pc:docMk/>
            <pc:sldMk cId="779750606" sldId="288"/>
            <ac:spMk id="7" creationId="{1943C78B-A872-872D-9298-DA35CCD4F218}"/>
          </ac:spMkLst>
        </pc:spChg>
        <pc:spChg chg="add mod">
          <ac:chgData name="Tanmay Manna" userId="463f73a7ffef4901" providerId="Windows Live" clId="Web-{2AE3E22C-8AFA-B1C6-378D-2E933E74454B}" dt="2025-04-20T13:15:18.345" v="737" actId="1076"/>
          <ac:spMkLst>
            <pc:docMk/>
            <pc:sldMk cId="779750606" sldId="288"/>
            <ac:spMk id="8" creationId="{909DD47A-A067-FDEF-658C-DE5FF79E6FD6}"/>
          </ac:spMkLst>
        </pc:spChg>
        <pc:spChg chg="add mod">
          <ac:chgData name="Tanmay Manna" userId="463f73a7ffef4901" providerId="Windows Live" clId="Web-{2AE3E22C-8AFA-B1C6-378D-2E933E74454B}" dt="2025-04-20T13:15:18.360" v="738" actId="1076"/>
          <ac:spMkLst>
            <pc:docMk/>
            <pc:sldMk cId="779750606" sldId="288"/>
            <ac:spMk id="9" creationId="{9B20E696-C50A-C019-9B4E-89D01EDD3610}"/>
          </ac:spMkLst>
        </pc:spChg>
        <pc:spChg chg="add mod">
          <ac:chgData name="Tanmay Manna" userId="463f73a7ffef4901" providerId="Windows Live" clId="Web-{2AE3E22C-8AFA-B1C6-378D-2E933E74454B}" dt="2025-04-20T13:16:36.270" v="745" actId="1076"/>
          <ac:spMkLst>
            <pc:docMk/>
            <pc:sldMk cId="779750606" sldId="288"/>
            <ac:spMk id="10" creationId="{0A1AF623-3A6E-2583-7E79-BBBC5B6FC722}"/>
          </ac:spMkLst>
        </pc:spChg>
        <pc:spChg chg="add mod">
          <ac:chgData name="Tanmay Manna" userId="463f73a7ffef4901" providerId="Windows Live" clId="Web-{2AE3E22C-8AFA-B1C6-378D-2E933E74454B}" dt="2025-04-20T13:15:39.658" v="740" actId="1076"/>
          <ac:spMkLst>
            <pc:docMk/>
            <pc:sldMk cId="779750606" sldId="288"/>
            <ac:spMk id="12" creationId="{95B36CA4-29D0-2B96-A544-B70A60810180}"/>
          </ac:spMkLst>
        </pc:spChg>
        <pc:spChg chg="add mod">
          <ac:chgData name="Tanmay Manna" userId="463f73a7ffef4901" providerId="Windows Live" clId="Web-{2AE3E22C-8AFA-B1C6-378D-2E933E74454B}" dt="2025-04-20T13:15:39.674" v="741" actId="1076"/>
          <ac:spMkLst>
            <pc:docMk/>
            <pc:sldMk cId="779750606" sldId="288"/>
            <ac:spMk id="14" creationId="{2ADABC40-A171-7C36-E346-D05D53EFD5C1}"/>
          </ac:spMkLst>
        </pc:spChg>
        <pc:picChg chg="add del mod modCrop">
          <ac:chgData name="Tanmay Manna" userId="463f73a7ffef4901" providerId="Windows Live" clId="Web-{2AE3E22C-8AFA-B1C6-378D-2E933E74454B}" dt="2025-04-20T12:15:27.695" v="148"/>
          <ac:picMkLst>
            <pc:docMk/>
            <pc:sldMk cId="779750606" sldId="288"/>
            <ac:picMk id="2" creationId="{03D13BB7-FF06-8404-B2FA-F41B3A4A25F7}"/>
          </ac:picMkLst>
        </pc:picChg>
        <pc:picChg chg="mod">
          <ac:chgData name="Tanmay Manna" userId="463f73a7ffef4901" providerId="Windows Live" clId="Web-{2AE3E22C-8AFA-B1C6-378D-2E933E74454B}" dt="2025-04-20T13:17:03.568" v="747" actId="14100"/>
          <ac:picMkLst>
            <pc:docMk/>
            <pc:sldMk cId="779750606" sldId="288"/>
            <ac:picMk id="11" creationId="{409DB47A-0959-A788-ACB2-0125940E719F}"/>
          </ac:picMkLst>
        </pc:picChg>
        <pc:picChg chg="del">
          <ac:chgData name="Tanmay Manna" userId="463f73a7ffef4901" providerId="Windows Live" clId="Web-{2AE3E22C-8AFA-B1C6-378D-2E933E74454B}" dt="2025-04-20T12:09:43.038" v="133"/>
          <ac:picMkLst>
            <pc:docMk/>
            <pc:sldMk cId="779750606" sldId="288"/>
            <ac:picMk id="13" creationId="{A1FA4F2B-FCD5-B6A1-5CC4-8E75E378418D}"/>
          </ac:picMkLst>
        </pc:picChg>
      </pc:sldChg>
      <pc:sldChg chg="modSp">
        <pc:chgData name="Tanmay Manna" userId="463f73a7ffef4901" providerId="Windows Live" clId="Web-{2AE3E22C-8AFA-B1C6-378D-2E933E74454B}" dt="2025-04-20T13:19:40.778" v="757" actId="20577"/>
        <pc:sldMkLst>
          <pc:docMk/>
          <pc:sldMk cId="1609673525" sldId="296"/>
        </pc:sldMkLst>
        <pc:spChg chg="mod">
          <ac:chgData name="Tanmay Manna" userId="463f73a7ffef4901" providerId="Windows Live" clId="Web-{2AE3E22C-8AFA-B1C6-378D-2E933E74454B}" dt="2025-04-20T13:19:40.778" v="757" actId="20577"/>
          <ac:spMkLst>
            <pc:docMk/>
            <pc:sldMk cId="1609673525" sldId="296"/>
            <ac:spMk id="7" creationId="{81C753FD-96EC-101A-B8A4-5F69A189BEF4}"/>
          </ac:spMkLst>
        </pc:spChg>
      </pc:sldChg>
      <pc:sldChg chg="del">
        <pc:chgData name="Tanmay Manna" userId="463f73a7ffef4901" providerId="Windows Live" clId="Web-{2AE3E22C-8AFA-B1C6-378D-2E933E74454B}" dt="2025-04-20T12:22:31.763" v="213"/>
        <pc:sldMkLst>
          <pc:docMk/>
          <pc:sldMk cId="3130247014" sldId="299"/>
        </pc:sldMkLst>
      </pc:sldChg>
      <pc:sldChg chg="addSp delSp modSp">
        <pc:chgData name="Tanmay Manna" userId="463f73a7ffef4901" providerId="Windows Live" clId="Web-{2AE3E22C-8AFA-B1C6-378D-2E933E74454B}" dt="2025-04-20T12:26:02.755" v="238" actId="20577"/>
        <pc:sldMkLst>
          <pc:docMk/>
          <pc:sldMk cId="3576287172" sldId="300"/>
        </pc:sldMkLst>
        <pc:spChg chg="del">
          <ac:chgData name="Tanmay Manna" userId="463f73a7ffef4901" providerId="Windows Live" clId="Web-{2AE3E22C-8AFA-B1C6-378D-2E933E74454B}" dt="2025-04-20T12:23:51.344" v="219"/>
          <ac:spMkLst>
            <pc:docMk/>
            <pc:sldMk cId="3576287172" sldId="300"/>
            <ac:spMk id="2" creationId="{5C9BA882-7214-ABEA-A449-89BD876714AA}"/>
          </ac:spMkLst>
        </pc:spChg>
        <pc:spChg chg="add del mod">
          <ac:chgData name="Tanmay Manna" userId="463f73a7ffef4901" providerId="Windows Live" clId="Web-{2AE3E22C-8AFA-B1C6-378D-2E933E74454B}" dt="2025-04-20T12:23:57.032" v="221"/>
          <ac:spMkLst>
            <pc:docMk/>
            <pc:sldMk cId="3576287172" sldId="300"/>
            <ac:spMk id="4" creationId="{D503E1BA-8615-EBC5-0708-F007930FB440}"/>
          </ac:spMkLst>
        </pc:spChg>
        <pc:spChg chg="del">
          <ac:chgData name="Tanmay Manna" userId="463f73a7ffef4901" providerId="Windows Live" clId="Web-{2AE3E22C-8AFA-B1C6-378D-2E933E74454B}" dt="2025-04-20T12:23:51.329" v="218"/>
          <ac:spMkLst>
            <pc:docMk/>
            <pc:sldMk cId="3576287172" sldId="300"/>
            <ac:spMk id="5" creationId="{B98E96FB-2A91-4D5F-4820-9FA059748858}"/>
          </ac:spMkLst>
        </pc:spChg>
        <pc:spChg chg="add del mod">
          <ac:chgData name="Tanmay Manna" userId="463f73a7ffef4901" providerId="Windows Live" clId="Web-{2AE3E22C-8AFA-B1C6-378D-2E933E74454B}" dt="2025-04-20T12:23:58.173" v="222"/>
          <ac:spMkLst>
            <pc:docMk/>
            <pc:sldMk cId="3576287172" sldId="300"/>
            <ac:spMk id="7" creationId="{8FA942DE-D961-CB99-8FF5-042D9FBF149B}"/>
          </ac:spMkLst>
        </pc:spChg>
        <pc:spChg chg="add mod">
          <ac:chgData name="Tanmay Manna" userId="463f73a7ffef4901" providerId="Windows Live" clId="Web-{2AE3E22C-8AFA-B1C6-378D-2E933E74454B}" dt="2025-04-20T12:26:02.755" v="238" actId="20577"/>
          <ac:spMkLst>
            <pc:docMk/>
            <pc:sldMk cId="3576287172" sldId="300"/>
            <ac:spMk id="8" creationId="{C2F71D92-6495-36FE-5B3A-670CEFB63BCC}"/>
          </ac:spMkLst>
        </pc:spChg>
        <pc:picChg chg="add mod">
          <ac:chgData name="Tanmay Manna" userId="463f73a7ffef4901" providerId="Windows Live" clId="Web-{2AE3E22C-8AFA-B1C6-378D-2E933E74454B}" dt="2025-04-20T12:25:54.099" v="236" actId="14100"/>
          <ac:picMkLst>
            <pc:docMk/>
            <pc:sldMk cId="3576287172" sldId="300"/>
            <ac:picMk id="9" creationId="{58B25226-45C0-5E36-419E-DE5E02E5E111}"/>
          </ac:picMkLst>
        </pc:picChg>
      </pc:sldChg>
      <pc:sldChg chg="addSp delSp modSp ord">
        <pc:chgData name="Tanmay Manna" userId="463f73a7ffef4901" providerId="Windows Live" clId="Web-{2AE3E22C-8AFA-B1C6-378D-2E933E74454B}" dt="2025-04-20T12:42:20.313" v="391"/>
        <pc:sldMkLst>
          <pc:docMk/>
          <pc:sldMk cId="2311239023" sldId="301"/>
        </pc:sldMkLst>
        <pc:spChg chg="del">
          <ac:chgData name="Tanmay Manna" userId="463f73a7ffef4901" providerId="Windows Live" clId="Web-{2AE3E22C-8AFA-B1C6-378D-2E933E74454B}" dt="2025-04-20T12:39:48.504" v="371"/>
          <ac:spMkLst>
            <pc:docMk/>
            <pc:sldMk cId="2311239023" sldId="301"/>
            <ac:spMk id="2" creationId="{78727501-A8DC-BF61-BE01-9753EF21681D}"/>
          </ac:spMkLst>
        </pc:spChg>
        <pc:spChg chg="add del mod">
          <ac:chgData name="Tanmay Manna" userId="463f73a7ffef4901" providerId="Windows Live" clId="Web-{2AE3E22C-8AFA-B1C6-378D-2E933E74454B}" dt="2025-04-20T12:39:52.911" v="373"/>
          <ac:spMkLst>
            <pc:docMk/>
            <pc:sldMk cId="2311239023" sldId="301"/>
            <ac:spMk id="4" creationId="{09A0EE32-2A46-8D50-335B-0583DF237DDB}"/>
          </ac:spMkLst>
        </pc:spChg>
        <pc:spChg chg="del">
          <ac:chgData name="Tanmay Manna" userId="463f73a7ffef4901" providerId="Windows Live" clId="Web-{2AE3E22C-8AFA-B1C6-378D-2E933E74454B}" dt="2025-04-20T12:39:48.489" v="370"/>
          <ac:spMkLst>
            <pc:docMk/>
            <pc:sldMk cId="2311239023" sldId="301"/>
            <ac:spMk id="5" creationId="{10DD55B3-CC8F-B639-36DE-C723BB172CD3}"/>
          </ac:spMkLst>
        </pc:spChg>
        <pc:spChg chg="add del mod">
          <ac:chgData name="Tanmay Manna" userId="463f73a7ffef4901" providerId="Windows Live" clId="Web-{2AE3E22C-8AFA-B1C6-378D-2E933E74454B}" dt="2025-04-20T12:39:52.911" v="372"/>
          <ac:spMkLst>
            <pc:docMk/>
            <pc:sldMk cId="2311239023" sldId="301"/>
            <ac:spMk id="7" creationId="{E6A17CDD-4AE0-B779-8737-A6B2055A24F7}"/>
          </ac:spMkLst>
        </pc:spChg>
        <pc:spChg chg="add mod">
          <ac:chgData name="Tanmay Manna" userId="463f73a7ffef4901" providerId="Windows Live" clId="Web-{2AE3E22C-8AFA-B1C6-378D-2E933E74454B}" dt="2025-04-20T12:42:20.313" v="391"/>
          <ac:spMkLst>
            <pc:docMk/>
            <pc:sldMk cId="2311239023" sldId="301"/>
            <ac:spMk id="8" creationId="{1B8785E5-8219-FD56-11BA-C21B60D68AD9}"/>
          </ac:spMkLst>
        </pc:spChg>
        <pc:picChg chg="add mod">
          <ac:chgData name="Tanmay Manna" userId="463f73a7ffef4901" providerId="Windows Live" clId="Web-{2AE3E22C-8AFA-B1C6-378D-2E933E74454B}" dt="2025-04-20T12:41:21.586" v="388" actId="1076"/>
          <ac:picMkLst>
            <pc:docMk/>
            <pc:sldMk cId="2311239023" sldId="301"/>
            <ac:picMk id="9" creationId="{11147155-21C9-711D-30ED-F80290C7199B}"/>
          </ac:picMkLst>
        </pc:picChg>
      </pc:sldChg>
      <pc:sldChg chg="addSp delSp modSp">
        <pc:chgData name="Tanmay Manna" userId="463f73a7ffef4901" providerId="Windows Live" clId="Web-{2AE3E22C-8AFA-B1C6-378D-2E933E74454B}" dt="2025-04-20T12:46:59.323" v="495"/>
        <pc:sldMkLst>
          <pc:docMk/>
          <pc:sldMk cId="3922595330" sldId="302"/>
        </pc:sldMkLst>
        <pc:spChg chg="add del mod">
          <ac:chgData name="Tanmay Manna" userId="463f73a7ffef4901" providerId="Windows Live" clId="Web-{2AE3E22C-8AFA-B1C6-378D-2E933E74454B}" dt="2025-04-20T12:43:01.283" v="395"/>
          <ac:spMkLst>
            <pc:docMk/>
            <pc:sldMk cId="3922595330" sldId="302"/>
            <ac:spMk id="3" creationId="{EF630CF6-4AAF-0F52-FC48-91036D9F8933}"/>
          </ac:spMkLst>
        </pc:spChg>
        <pc:spChg chg="add mod">
          <ac:chgData name="Tanmay Manna" userId="463f73a7ffef4901" providerId="Windows Live" clId="Web-{2AE3E22C-8AFA-B1C6-378D-2E933E74454B}" dt="2025-04-20T12:46:59.292" v="491"/>
          <ac:spMkLst>
            <pc:docMk/>
            <pc:sldMk cId="3922595330" sldId="302"/>
            <ac:spMk id="4" creationId="{3B8CA68C-0829-6943-53C8-7446B49E9CB0}"/>
          </ac:spMkLst>
        </pc:spChg>
        <pc:spChg chg="del">
          <ac:chgData name="Tanmay Manna" userId="463f73a7ffef4901" providerId="Windows Live" clId="Web-{2AE3E22C-8AFA-B1C6-378D-2E933E74454B}" dt="2025-04-20T12:42:34.641" v="393"/>
          <ac:spMkLst>
            <pc:docMk/>
            <pc:sldMk cId="3922595330" sldId="302"/>
            <ac:spMk id="5" creationId="{DDDA5E6B-0F88-C691-C763-7E4BE938D6D3}"/>
          </ac:spMkLst>
        </pc:spChg>
        <pc:spChg chg="add mod">
          <ac:chgData name="Tanmay Manna" userId="463f73a7ffef4901" providerId="Windows Live" clId="Web-{2AE3E22C-8AFA-B1C6-378D-2E933E74454B}" dt="2025-04-20T12:46:59.292" v="492"/>
          <ac:spMkLst>
            <pc:docMk/>
            <pc:sldMk cId="3922595330" sldId="302"/>
            <ac:spMk id="6" creationId="{410702BA-F2DF-DE5A-F153-BA6421CF22BF}"/>
          </ac:spMkLst>
        </pc:spChg>
        <pc:spChg chg="del">
          <ac:chgData name="Tanmay Manna" userId="463f73a7ffef4901" providerId="Windows Live" clId="Web-{2AE3E22C-8AFA-B1C6-378D-2E933E74454B}" dt="2025-04-20T12:42:34.673" v="394"/>
          <ac:spMkLst>
            <pc:docMk/>
            <pc:sldMk cId="3922595330" sldId="302"/>
            <ac:spMk id="7" creationId="{DC64E7AE-79D0-DE21-25B4-69AC9A2AB57E}"/>
          </ac:spMkLst>
        </pc:spChg>
        <pc:spChg chg="add mod">
          <ac:chgData name="Tanmay Manna" userId="463f73a7ffef4901" providerId="Windows Live" clId="Web-{2AE3E22C-8AFA-B1C6-378D-2E933E74454B}" dt="2025-04-20T12:46:59.292" v="493"/>
          <ac:spMkLst>
            <pc:docMk/>
            <pc:sldMk cId="3922595330" sldId="302"/>
            <ac:spMk id="9" creationId="{9CC30B8E-1A15-9429-C970-79069A1F4C82}"/>
          </ac:spMkLst>
        </pc:spChg>
        <pc:spChg chg="add del mod">
          <ac:chgData name="Tanmay Manna" userId="463f73a7ffef4901" providerId="Windows Live" clId="Web-{2AE3E22C-8AFA-B1C6-378D-2E933E74454B}" dt="2025-04-20T12:45:31.945" v="462"/>
          <ac:spMkLst>
            <pc:docMk/>
            <pc:sldMk cId="3922595330" sldId="302"/>
            <ac:spMk id="11" creationId="{38DB7E8D-85B0-59B7-AE99-0D7453ADD729}"/>
          </ac:spMkLst>
        </pc:spChg>
        <pc:spChg chg="add mod">
          <ac:chgData name="Tanmay Manna" userId="463f73a7ffef4901" providerId="Windows Live" clId="Web-{2AE3E22C-8AFA-B1C6-378D-2E933E74454B}" dt="2025-04-20T12:46:59.292" v="494"/>
          <ac:spMkLst>
            <pc:docMk/>
            <pc:sldMk cId="3922595330" sldId="302"/>
            <ac:spMk id="12" creationId="{D8AAF9AC-87E2-EBF5-580D-4E6244EA8926}"/>
          </ac:spMkLst>
        </pc:spChg>
        <pc:spChg chg="add mod">
          <ac:chgData name="Tanmay Manna" userId="463f73a7ffef4901" providerId="Windows Live" clId="Web-{2AE3E22C-8AFA-B1C6-378D-2E933E74454B}" dt="2025-04-20T12:46:59.323" v="495"/>
          <ac:spMkLst>
            <pc:docMk/>
            <pc:sldMk cId="3922595330" sldId="302"/>
            <ac:spMk id="14" creationId="{A0484E54-6489-1581-8001-6856820BC9D2}"/>
          </ac:spMkLst>
        </pc:spChg>
        <pc:picChg chg="add mod">
          <ac:chgData name="Tanmay Manna" userId="463f73a7ffef4901" providerId="Windows Live" clId="Web-{2AE3E22C-8AFA-B1C6-378D-2E933E74454B}" dt="2025-04-20T12:46:46.932" v="484" actId="1076"/>
          <ac:picMkLst>
            <pc:docMk/>
            <pc:sldMk cId="3922595330" sldId="302"/>
            <ac:picMk id="8" creationId="{CBDD57B8-56CF-8154-E168-860CDF0C0973}"/>
          </ac:picMkLst>
        </pc:picChg>
        <pc:picChg chg="add mod">
          <ac:chgData name="Tanmay Manna" userId="463f73a7ffef4901" providerId="Windows Live" clId="Web-{2AE3E22C-8AFA-B1C6-378D-2E933E74454B}" dt="2025-04-20T12:46:46.948" v="486" actId="1076"/>
          <ac:picMkLst>
            <pc:docMk/>
            <pc:sldMk cId="3922595330" sldId="302"/>
            <ac:picMk id="10" creationId="{4765D980-3373-1420-A325-108B79E85EDA}"/>
          </ac:picMkLst>
        </pc:picChg>
        <pc:picChg chg="add mod">
          <ac:chgData name="Tanmay Manna" userId="463f73a7ffef4901" providerId="Windows Live" clId="Web-{2AE3E22C-8AFA-B1C6-378D-2E933E74454B}" dt="2025-04-20T12:46:46.979" v="488" actId="1076"/>
          <ac:picMkLst>
            <pc:docMk/>
            <pc:sldMk cId="3922595330" sldId="302"/>
            <ac:picMk id="13" creationId="{08CF3C7A-8C9C-F9C9-9BBB-5302767A4C87}"/>
          </ac:picMkLst>
        </pc:picChg>
        <pc:picChg chg="add mod">
          <ac:chgData name="Tanmay Manna" userId="463f73a7ffef4901" providerId="Windows Live" clId="Web-{2AE3E22C-8AFA-B1C6-378D-2E933E74454B}" dt="2025-04-20T12:46:46.994" v="490" actId="1076"/>
          <ac:picMkLst>
            <pc:docMk/>
            <pc:sldMk cId="3922595330" sldId="302"/>
            <ac:picMk id="15" creationId="{42AD04D5-1056-7780-062F-7719D474E776}"/>
          </ac:picMkLst>
        </pc:picChg>
      </pc:sldChg>
      <pc:sldChg chg="modSp">
        <pc:chgData name="Tanmay Manna" userId="463f73a7ffef4901" providerId="Windows Live" clId="Web-{2AE3E22C-8AFA-B1C6-378D-2E933E74454B}" dt="2025-04-20T13:19:44.403" v="759" actId="20577"/>
        <pc:sldMkLst>
          <pc:docMk/>
          <pc:sldMk cId="3303905146" sldId="305"/>
        </pc:sldMkLst>
        <pc:spChg chg="mod">
          <ac:chgData name="Tanmay Manna" userId="463f73a7ffef4901" providerId="Windows Live" clId="Web-{2AE3E22C-8AFA-B1C6-378D-2E933E74454B}" dt="2025-04-20T13:19:44.403" v="759" actId="20577"/>
          <ac:spMkLst>
            <pc:docMk/>
            <pc:sldMk cId="3303905146" sldId="305"/>
            <ac:spMk id="7" creationId="{2065BF0F-C2B6-75C3-D50F-47E7F17A87BC}"/>
          </ac:spMkLst>
        </pc:spChg>
        <pc:spChg chg="mod">
          <ac:chgData name="Tanmay Manna" userId="463f73a7ffef4901" providerId="Windows Live" clId="Web-{2AE3E22C-8AFA-B1C6-378D-2E933E74454B}" dt="2025-04-20T13:09:06.438" v="702" actId="20577"/>
          <ac:spMkLst>
            <pc:docMk/>
            <pc:sldMk cId="3303905146" sldId="305"/>
            <ac:spMk id="8" creationId="{381469B7-F3A8-F313-B645-50AC6CF72AF4}"/>
          </ac:spMkLst>
        </pc:spChg>
      </pc:sldChg>
      <pc:sldChg chg="addSp delSp del">
        <pc:chgData name="Tanmay Manna" userId="463f73a7ffef4901" providerId="Windows Live" clId="Web-{2AE3E22C-8AFA-B1C6-378D-2E933E74454B}" dt="2025-04-20T12:39:16.097" v="366"/>
        <pc:sldMkLst>
          <pc:docMk/>
          <pc:sldMk cId="3858021791" sldId="306"/>
        </pc:sldMkLst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2" creationId="{B30F1B14-B7A8-A110-AAF6-1590EBBFFF2C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4" creationId="{F764F1D6-0E0A-D052-F097-0D4B96889063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7" creationId="{29ABAC2D-84CA-F7F5-7F89-62907DF1A5B7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8" creationId="{8E2B7C37-CCA3-639E-5FAF-EABF8B6F52FC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9" creationId="{1D164011-72B7-8B2D-8D89-E2AD30A99D2F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0" creationId="{B2C783E6-AE5F-D1A8-0FD4-69BB5E0B5103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1" creationId="{2EEBED65-36C4-5E13-34A4-EF03995F3580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2" creationId="{AF106AAA-3885-817C-61CB-13AD22615BF7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3" creationId="{83BFA2E4-B9CB-8082-EBA8-8527AD465FDE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4" creationId="{0B5AE056-3599-2F5A-0CF4-B6022F081232}"/>
          </ac:spMkLst>
        </pc:spChg>
        <pc:picChg chg="del">
          <ac:chgData name="Tanmay Manna" userId="463f73a7ffef4901" providerId="Windows Live" clId="Web-{2AE3E22C-8AFA-B1C6-378D-2E933E74454B}" dt="2025-04-20T12:37:31.328" v="338"/>
          <ac:picMkLst>
            <pc:docMk/>
            <pc:sldMk cId="3858021791" sldId="306"/>
            <ac:picMk id="3" creationId="{1B4D806F-55FE-9E41-C6B2-F2F109DD0978}"/>
          </ac:picMkLst>
        </pc:picChg>
        <pc:picChg chg="del">
          <ac:chgData name="Tanmay Manna" userId="463f73a7ffef4901" providerId="Windows Live" clId="Web-{2AE3E22C-8AFA-B1C6-378D-2E933E74454B}" dt="2025-04-20T12:37:31.859" v="339"/>
          <ac:picMkLst>
            <pc:docMk/>
            <pc:sldMk cId="3858021791" sldId="306"/>
            <ac:picMk id="5" creationId="{360E8D5F-6FB5-1FC2-11D7-EA3F5D3AD21F}"/>
          </ac:picMkLst>
        </pc:picChg>
      </pc:sldChg>
      <pc:sldChg chg="add del replId">
        <pc:chgData name="Tanmay Manna" userId="463f73a7ffef4901" providerId="Windows Live" clId="Web-{2AE3E22C-8AFA-B1C6-378D-2E933E74454B}" dt="2025-04-20T12:22:40.404" v="214"/>
        <pc:sldMkLst>
          <pc:docMk/>
          <pc:sldMk cId="1087795124" sldId="307"/>
        </pc:sldMkLst>
      </pc:sldChg>
      <pc:sldChg chg="add del replId">
        <pc:chgData name="Tanmay Manna" userId="463f73a7ffef4901" providerId="Windows Live" clId="Web-{2AE3E22C-8AFA-B1C6-378D-2E933E74454B}" dt="2025-04-20T12:22:28.654" v="212"/>
        <pc:sldMkLst>
          <pc:docMk/>
          <pc:sldMk cId="1151692041" sldId="308"/>
        </pc:sldMkLst>
      </pc:sldChg>
      <pc:sldChg chg="addSp delSp modSp add ord replId">
        <pc:chgData name="Tanmay Manna" userId="463f73a7ffef4901" providerId="Windows Live" clId="Web-{2AE3E22C-8AFA-B1C6-378D-2E933E74454B}" dt="2025-04-20T12:25:35.020" v="235"/>
        <pc:sldMkLst>
          <pc:docMk/>
          <pc:sldMk cId="3087177258" sldId="309"/>
        </pc:sldMkLst>
        <pc:spChg chg="add del mod">
          <ac:chgData name="Tanmay Manna" userId="463f73a7ffef4901" providerId="Windows Live" clId="Web-{2AE3E22C-8AFA-B1C6-378D-2E933E74454B}" dt="2025-04-20T12:19:42.070" v="187"/>
          <ac:spMkLst>
            <pc:docMk/>
            <pc:sldMk cId="3087177258" sldId="309"/>
            <ac:spMk id="3" creationId="{600249C5-84B7-0182-6FF1-21E01AD41B54}"/>
          </ac:spMkLst>
        </pc:spChg>
        <pc:spChg chg="add mod">
          <ac:chgData name="Tanmay Manna" userId="463f73a7ffef4901" providerId="Windows Live" clId="Web-{2AE3E22C-8AFA-B1C6-378D-2E933E74454B}" dt="2025-04-20T12:25:35.004" v="234"/>
          <ac:spMkLst>
            <pc:docMk/>
            <pc:sldMk cId="3087177258" sldId="309"/>
            <ac:spMk id="4" creationId="{83D27A58-BA0A-1AC8-F931-8C3A0C74986B}"/>
          </ac:spMkLst>
        </pc:spChg>
        <pc:spChg chg="del">
          <ac:chgData name="Tanmay Manna" userId="463f73a7ffef4901" providerId="Windows Live" clId="Web-{2AE3E22C-8AFA-B1C6-378D-2E933E74454B}" dt="2025-04-20T12:19:25.241" v="182"/>
          <ac:spMkLst>
            <pc:docMk/>
            <pc:sldMk cId="3087177258" sldId="309"/>
            <ac:spMk id="5" creationId="{7AEEB5B9-9E71-CB57-6743-90D27981E27C}"/>
          </ac:spMkLst>
        </pc:spChg>
        <pc:spChg chg="del">
          <ac:chgData name="Tanmay Manna" userId="463f73a7ffef4901" providerId="Windows Live" clId="Web-{2AE3E22C-8AFA-B1C6-378D-2E933E74454B}" dt="2025-04-20T12:19:25.256" v="183"/>
          <ac:spMkLst>
            <pc:docMk/>
            <pc:sldMk cId="3087177258" sldId="309"/>
            <ac:spMk id="7" creationId="{625CFEB2-7DE0-83F4-41FA-0195313A4C98}"/>
          </ac:spMkLst>
        </pc:spChg>
        <pc:spChg chg="add mod">
          <ac:chgData name="Tanmay Manna" userId="463f73a7ffef4901" providerId="Windows Live" clId="Web-{2AE3E22C-8AFA-B1C6-378D-2E933E74454B}" dt="2025-04-20T12:25:35.020" v="235"/>
          <ac:spMkLst>
            <pc:docMk/>
            <pc:sldMk cId="3087177258" sldId="309"/>
            <ac:spMk id="8" creationId="{FAAC8CE1-33C9-A874-EC8E-36F0BA7974AE}"/>
          </ac:spMkLst>
        </pc:spChg>
        <pc:picChg chg="add mod">
          <ac:chgData name="Tanmay Manna" userId="463f73a7ffef4901" providerId="Windows Live" clId="Web-{2AE3E22C-8AFA-B1C6-378D-2E933E74454B}" dt="2025-04-20T12:21:31.496" v="211" actId="1076"/>
          <ac:picMkLst>
            <pc:docMk/>
            <pc:sldMk cId="3087177258" sldId="309"/>
            <ac:picMk id="6" creationId="{85AD7D9C-8613-3B7B-B204-72852592B919}"/>
          </ac:picMkLst>
        </pc:picChg>
        <pc:picChg chg="add mod">
          <ac:chgData name="Tanmay Manna" userId="463f73a7ffef4901" providerId="Windows Live" clId="Web-{2AE3E22C-8AFA-B1C6-378D-2E933E74454B}" dt="2025-04-20T12:20:57.338" v="205" actId="14100"/>
          <ac:picMkLst>
            <pc:docMk/>
            <pc:sldMk cId="3087177258" sldId="309"/>
            <ac:picMk id="9" creationId="{B5E16219-96D1-BCCF-EE04-A07E9E8B750A}"/>
          </ac:picMkLst>
        </pc:picChg>
      </pc:sldChg>
      <pc:sldChg chg="addSp delSp modSp add del replId">
        <pc:chgData name="Tanmay Manna" userId="463f73a7ffef4901" providerId="Windows Live" clId="Web-{2AE3E22C-8AFA-B1C6-378D-2E933E74454B}" dt="2025-04-20T12:39:18.488" v="367"/>
        <pc:sldMkLst>
          <pc:docMk/>
          <pc:sldMk cId="262281449" sldId="310"/>
        </pc:sldMkLst>
        <pc:spChg chg="del">
          <ac:chgData name="Tanmay Manna" userId="463f73a7ffef4901" providerId="Windows Live" clId="Web-{2AE3E22C-8AFA-B1C6-378D-2E933E74454B}" dt="2025-04-20T12:34:19.805" v="249"/>
          <ac:spMkLst>
            <pc:docMk/>
            <pc:sldMk cId="262281449" sldId="310"/>
            <ac:spMk id="2" creationId="{194B1F8D-4555-7F3A-D316-3335E30770F2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3" creationId="{A283F17E-A362-30F2-29EC-F18FE137540C}"/>
          </ac:spMkLst>
        </pc:spChg>
        <pc:spChg chg="add">
          <ac:chgData name="Tanmay Manna" userId="463f73a7ffef4901" providerId="Windows Live" clId="Web-{2AE3E22C-8AFA-B1C6-378D-2E933E74454B}" dt="2025-04-20T12:34:07.633" v="245"/>
          <ac:spMkLst>
            <pc:docMk/>
            <pc:sldMk cId="262281449" sldId="310"/>
            <ac:spMk id="4" creationId="{20966804-89A0-0522-AE2B-1C54CBF8C618}"/>
          </ac:spMkLst>
        </pc:spChg>
        <pc:spChg chg="del mod">
          <ac:chgData name="Tanmay Manna" userId="463f73a7ffef4901" providerId="Windows Live" clId="Web-{2AE3E22C-8AFA-B1C6-378D-2E933E74454B}" dt="2025-04-20T12:34:17.055" v="248"/>
          <ac:spMkLst>
            <pc:docMk/>
            <pc:sldMk cId="262281449" sldId="310"/>
            <ac:spMk id="5" creationId="{F76DC5E3-9E50-E2E7-D975-5105A14DB61C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6" creationId="{B93C7DFF-67C8-2EAD-9F02-7C47EB870C5B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7" creationId="{46DD5368-043A-1E01-2FC9-A7508D3AEE8E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8" creationId="{A2D45D19-01D8-79C3-0522-EAE54865574C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9" creationId="{6ED28F3B-C186-A6FA-07B9-0335C9C50543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0" creationId="{5CA18319-4014-42F5-5F61-58DFF80CEAA6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1" creationId="{5F5225CE-7840-5FF4-E2F2-A04203EC74CA}"/>
          </ac:spMkLst>
        </pc:spChg>
        <pc:spChg chg="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2" creationId="{F471026D-82BA-FBD6-A154-10A1DA5612FD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3" creationId="{5ACCDB65-B7B5-DD90-1C83-7D89F56D80A6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4" creationId="{BB9B8BE6-212B-E389-4750-EB411E95554B}"/>
          </ac:spMkLst>
        </pc:spChg>
        <pc:spChg chg="add del mod">
          <ac:chgData name="Tanmay Manna" userId="463f73a7ffef4901" providerId="Windows Live" clId="Web-{2AE3E22C-8AFA-B1C6-378D-2E933E74454B}" dt="2025-04-20T12:34:23.461" v="250"/>
          <ac:spMkLst>
            <pc:docMk/>
            <pc:sldMk cId="262281449" sldId="310"/>
            <ac:spMk id="16" creationId="{1EA4553D-5544-759B-E076-474B05CC8CF5}"/>
          </ac:spMkLst>
        </pc:spChg>
        <pc:spChg chg="add del mod">
          <ac:chgData name="Tanmay Manna" userId="463f73a7ffef4901" providerId="Windows Live" clId="Web-{2AE3E22C-8AFA-B1C6-378D-2E933E74454B}" dt="2025-04-20T12:34:24.508" v="251"/>
          <ac:spMkLst>
            <pc:docMk/>
            <pc:sldMk cId="262281449" sldId="310"/>
            <ac:spMk id="18" creationId="{F6E82D35-5501-BFF0-CC85-94B237E41CDD}"/>
          </ac:spMkLst>
        </pc:spChg>
        <pc:spChg chg="add del mod">
          <ac:chgData name="Tanmay Manna" userId="463f73a7ffef4901" providerId="Windows Live" clId="Web-{2AE3E22C-8AFA-B1C6-378D-2E933E74454B}" dt="2025-04-20T12:38:11.798" v="354"/>
          <ac:spMkLst>
            <pc:docMk/>
            <pc:sldMk cId="262281449" sldId="310"/>
            <ac:spMk id="19" creationId="{B30F1B14-B7A8-A110-AAF6-1590EBBFFF2C}"/>
          </ac:spMkLst>
        </pc:spChg>
        <pc:spChg chg="add del mod">
          <ac:chgData name="Tanmay Manna" userId="463f73a7ffef4901" providerId="Windows Live" clId="Web-{2AE3E22C-8AFA-B1C6-378D-2E933E74454B}" dt="2025-04-20T12:38:11.798" v="353"/>
          <ac:spMkLst>
            <pc:docMk/>
            <pc:sldMk cId="262281449" sldId="310"/>
            <ac:spMk id="20" creationId="{F764F1D6-0E0A-D052-F097-0D4B96889063}"/>
          </ac:spMkLst>
        </pc:spChg>
        <pc:spChg chg="add del mod">
          <ac:chgData name="Tanmay Manna" userId="463f73a7ffef4901" providerId="Windows Live" clId="Web-{2AE3E22C-8AFA-B1C6-378D-2E933E74454B}" dt="2025-04-20T12:38:11.798" v="352"/>
          <ac:spMkLst>
            <pc:docMk/>
            <pc:sldMk cId="262281449" sldId="310"/>
            <ac:spMk id="21" creationId="{C38A032D-8CC2-3D9A-325A-64CAE69A395B}"/>
          </ac:spMkLst>
        </pc:spChg>
        <pc:spChg chg="add del mod">
          <ac:chgData name="Tanmay Manna" userId="463f73a7ffef4901" providerId="Windows Live" clId="Web-{2AE3E22C-8AFA-B1C6-378D-2E933E74454B}" dt="2025-04-20T12:38:11.798" v="351"/>
          <ac:spMkLst>
            <pc:docMk/>
            <pc:sldMk cId="262281449" sldId="310"/>
            <ac:spMk id="22" creationId="{29ABAC2D-84CA-F7F5-7F89-62907DF1A5B7}"/>
          </ac:spMkLst>
        </pc:spChg>
        <pc:spChg chg="add del mod">
          <ac:chgData name="Tanmay Manna" userId="463f73a7ffef4901" providerId="Windows Live" clId="Web-{2AE3E22C-8AFA-B1C6-378D-2E933E74454B}" dt="2025-04-20T12:38:11.798" v="350"/>
          <ac:spMkLst>
            <pc:docMk/>
            <pc:sldMk cId="262281449" sldId="310"/>
            <ac:spMk id="23" creationId="{8E2B7C37-CCA3-639E-5FAF-EABF8B6F52FC}"/>
          </ac:spMkLst>
        </pc:spChg>
        <pc:spChg chg="add del mod">
          <ac:chgData name="Tanmay Manna" userId="463f73a7ffef4901" providerId="Windows Live" clId="Web-{2AE3E22C-8AFA-B1C6-378D-2E933E74454B}" dt="2025-04-20T12:38:11.782" v="349"/>
          <ac:spMkLst>
            <pc:docMk/>
            <pc:sldMk cId="262281449" sldId="310"/>
            <ac:spMk id="24" creationId="{1D164011-72B7-8B2D-8D89-E2AD30A99D2F}"/>
          </ac:spMkLst>
        </pc:spChg>
        <pc:spChg chg="add del mod">
          <ac:chgData name="Tanmay Manna" userId="463f73a7ffef4901" providerId="Windows Live" clId="Web-{2AE3E22C-8AFA-B1C6-378D-2E933E74454B}" dt="2025-04-20T12:38:11.782" v="348"/>
          <ac:spMkLst>
            <pc:docMk/>
            <pc:sldMk cId="262281449" sldId="310"/>
            <ac:spMk id="25" creationId="{B2C783E6-AE5F-D1A8-0FD4-69BB5E0B5103}"/>
          </ac:spMkLst>
        </pc:spChg>
        <pc:spChg chg="del mod">
          <ac:chgData name="Tanmay Manna" userId="463f73a7ffef4901" providerId="Windows Live" clId="Web-{2AE3E22C-8AFA-B1C6-378D-2E933E74454B}" dt="2025-04-20T12:38:11.782" v="347"/>
          <ac:spMkLst>
            <pc:docMk/>
            <pc:sldMk cId="262281449" sldId="310"/>
            <ac:spMk id="26" creationId="{2EEBED65-36C4-5E13-34A4-EF03995F3580}"/>
          </ac:spMkLst>
        </pc:spChg>
        <pc:spChg chg="add del mod">
          <ac:chgData name="Tanmay Manna" userId="463f73a7ffef4901" providerId="Windows Live" clId="Web-{2AE3E22C-8AFA-B1C6-378D-2E933E74454B}" dt="2025-04-20T12:38:11.782" v="346"/>
          <ac:spMkLst>
            <pc:docMk/>
            <pc:sldMk cId="262281449" sldId="310"/>
            <ac:spMk id="27" creationId="{AF106AAA-3885-817C-61CB-13AD22615BF7}"/>
          </ac:spMkLst>
        </pc:spChg>
        <pc:spChg chg="add del mod">
          <ac:chgData name="Tanmay Manna" userId="463f73a7ffef4901" providerId="Windows Live" clId="Web-{2AE3E22C-8AFA-B1C6-378D-2E933E74454B}" dt="2025-04-20T12:38:11.782" v="345"/>
          <ac:spMkLst>
            <pc:docMk/>
            <pc:sldMk cId="262281449" sldId="310"/>
            <ac:spMk id="28" creationId="{83BFA2E4-B9CB-8082-EBA8-8527AD465FDE}"/>
          </ac:spMkLst>
        </pc:spChg>
        <pc:spChg chg="add del mod">
          <ac:chgData name="Tanmay Manna" userId="463f73a7ffef4901" providerId="Windows Live" clId="Web-{2AE3E22C-8AFA-B1C6-378D-2E933E74454B}" dt="2025-04-20T12:38:11.782" v="344"/>
          <ac:spMkLst>
            <pc:docMk/>
            <pc:sldMk cId="262281449" sldId="310"/>
            <ac:spMk id="29" creationId="{0B5AE056-3599-2F5A-0CF4-B6022F081232}"/>
          </ac:spMkLst>
        </pc:spChg>
      </pc:sldChg>
      <pc:sldChg chg="addSp delSp modSp add ord replId">
        <pc:chgData name="Tanmay Manna" userId="463f73a7ffef4901" providerId="Windows Live" clId="Web-{2AE3E22C-8AFA-B1C6-378D-2E933E74454B}" dt="2025-04-20T12:39:07.753" v="365" actId="14100"/>
        <pc:sldMkLst>
          <pc:docMk/>
          <pc:sldMk cId="1370283404" sldId="311"/>
        </pc:sldMkLst>
        <pc:spChg chg="add del mod">
          <ac:chgData name="Tanmay Manna" userId="463f73a7ffef4901" providerId="Windows Live" clId="Web-{2AE3E22C-8AFA-B1C6-378D-2E933E74454B}" dt="2025-04-20T12:38:39.596" v="360"/>
          <ac:spMkLst>
            <pc:docMk/>
            <pc:sldMk cId="1370283404" sldId="311"/>
            <ac:spMk id="3" creationId="{7225DCA7-CF1E-2454-41FC-715BBF28B76C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4" creationId="{8ED0BB4E-274C-FE10-6C26-A6FF83F1CB6F}"/>
          </ac:spMkLst>
        </pc:spChg>
        <pc:spChg chg="del">
          <ac:chgData name="Tanmay Manna" userId="463f73a7ffef4901" providerId="Windows Live" clId="Web-{2AE3E22C-8AFA-B1C6-378D-2E933E74454B}" dt="2025-04-20T12:38:00.188" v="341"/>
          <ac:spMkLst>
            <pc:docMk/>
            <pc:sldMk cId="1370283404" sldId="311"/>
            <ac:spMk id="5" creationId="{818670CB-02DE-9368-75C7-FD92F58591BA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6" creationId="{877DCA62-B286-D802-8201-9080C118BA52}"/>
          </ac:spMkLst>
        </pc:spChg>
        <pc:spChg chg="del">
          <ac:chgData name="Tanmay Manna" userId="463f73a7ffef4901" providerId="Windows Live" clId="Web-{2AE3E22C-8AFA-B1C6-378D-2E933E74454B}" dt="2025-04-20T12:38:00.204" v="342"/>
          <ac:spMkLst>
            <pc:docMk/>
            <pc:sldMk cId="1370283404" sldId="311"/>
            <ac:spMk id="7" creationId="{1EEEBDD0-34E0-1BD1-9D17-4C4BCC666AB1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8" creationId="{C76DE93E-0956-8007-6970-D9D73FE8E630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9" creationId="{6188DFB2-4D54-C58F-2FDB-780B306DAE67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0" creationId="{46CB25B2-015F-57F6-1814-1189FDBB8D12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1" creationId="{D02AD6E4-5C24-CABD-18E0-6300E0D1359D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2" creationId="{3E319835-B365-5FEB-EB26-5D1BF36CEEEB}"/>
          </ac:spMkLst>
        </pc:spChg>
        <pc:spChg chg="add mod">
          <ac:chgData name="Tanmay Manna" userId="463f73a7ffef4901" providerId="Windows Live" clId="Web-{2AE3E22C-8AFA-B1C6-378D-2E933E74454B}" dt="2025-04-20T12:39:07.753" v="365" actId="14100"/>
          <ac:spMkLst>
            <pc:docMk/>
            <pc:sldMk cId="1370283404" sldId="311"/>
            <ac:spMk id="13" creationId="{E5214D05-2063-BD21-F2C6-A65B1108AD4C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4" creationId="{D82EB5AE-4C61-C4DC-872C-DFA461965A28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5" creationId="{DA2CD788-3D4B-9004-AF2C-0AA98D78C2F4}"/>
          </ac:spMkLst>
        </pc:spChg>
      </pc:sldChg>
      <pc:sldChg chg="modSp add replId">
        <pc:chgData name="Tanmay Manna" userId="463f73a7ffef4901" providerId="Windows Live" clId="Web-{2AE3E22C-8AFA-B1C6-378D-2E933E74454B}" dt="2025-04-20T13:20:45.984" v="761"/>
        <pc:sldMkLst>
          <pc:docMk/>
          <pc:sldMk cId="2894457725" sldId="312"/>
        </pc:sldMkLst>
        <pc:spChg chg="mod">
          <ac:chgData name="Tanmay Manna" userId="463f73a7ffef4901" providerId="Windows Live" clId="Web-{2AE3E22C-8AFA-B1C6-378D-2E933E74454B}" dt="2025-04-20T13:20:45.984" v="761"/>
          <ac:spMkLst>
            <pc:docMk/>
            <pc:sldMk cId="2894457725" sldId="312"/>
            <ac:spMk id="2" creationId="{B2F53014-541D-45EF-6E5E-BB72F4AB5519}"/>
          </ac:spMkLst>
        </pc:spChg>
      </pc:sldChg>
      <pc:sldChg chg="addSp delSp modSp add ord replId">
        <pc:chgData name="Tanmay Manna" userId="463f73a7ffef4901" providerId="Windows Live" clId="Web-{2AE3E22C-8AFA-B1C6-378D-2E933E74454B}" dt="2025-04-20T13:04:02.644" v="621"/>
        <pc:sldMkLst>
          <pc:docMk/>
          <pc:sldMk cId="4112038656" sldId="313"/>
        </pc:sldMkLst>
        <pc:spChg chg="add del mod">
          <ac:chgData name="Tanmay Manna" userId="463f73a7ffef4901" providerId="Windows Live" clId="Web-{2AE3E22C-8AFA-B1C6-378D-2E933E74454B}" dt="2025-04-20T12:59:14.819" v="553"/>
          <ac:spMkLst>
            <pc:docMk/>
            <pc:sldMk cId="4112038656" sldId="313"/>
            <ac:spMk id="3" creationId="{A5FA9470-00C2-1F0D-070B-87D83564ED27}"/>
          </ac:spMkLst>
        </pc:spChg>
        <pc:spChg chg="add mod">
          <ac:chgData name="Tanmay Manna" userId="463f73a7ffef4901" providerId="Windows Live" clId="Web-{2AE3E22C-8AFA-B1C6-378D-2E933E74454B}" dt="2025-04-20T13:04:02.456" v="611"/>
          <ac:spMkLst>
            <pc:docMk/>
            <pc:sldMk cId="4112038656" sldId="313"/>
            <ac:spMk id="4" creationId="{61FBF77E-8D4C-F4F0-8203-3C811F248439}"/>
          </ac:spMkLst>
        </pc:spChg>
        <pc:spChg chg="del">
          <ac:chgData name="Tanmay Manna" userId="463f73a7ffef4901" providerId="Windows Live" clId="Web-{2AE3E22C-8AFA-B1C6-378D-2E933E74454B}" dt="2025-04-20T12:59:09.819" v="550"/>
          <ac:spMkLst>
            <pc:docMk/>
            <pc:sldMk cId="4112038656" sldId="313"/>
            <ac:spMk id="5" creationId="{B1EF4A06-4B3C-95C6-E910-F234136AF16B}"/>
          </ac:spMkLst>
        </pc:spChg>
        <pc:spChg chg="add mod">
          <ac:chgData name="Tanmay Manna" userId="463f73a7ffef4901" providerId="Windows Live" clId="Web-{2AE3E22C-8AFA-B1C6-378D-2E933E74454B}" dt="2025-04-20T13:04:02.456" v="612"/>
          <ac:spMkLst>
            <pc:docMk/>
            <pc:sldMk cId="4112038656" sldId="313"/>
            <ac:spMk id="6" creationId="{5AA8C8CB-DAD3-03F1-5B7C-FA1E99F5A012}"/>
          </ac:spMkLst>
        </pc:spChg>
        <pc:spChg chg="del">
          <ac:chgData name="Tanmay Manna" userId="463f73a7ffef4901" providerId="Windows Live" clId="Web-{2AE3E22C-8AFA-B1C6-378D-2E933E74454B}" dt="2025-04-20T12:59:09.850" v="551"/>
          <ac:spMkLst>
            <pc:docMk/>
            <pc:sldMk cId="4112038656" sldId="313"/>
            <ac:spMk id="7" creationId="{CE595FAB-37DB-608E-A373-1594C82CE7DE}"/>
          </ac:spMkLst>
        </pc:spChg>
        <pc:spChg chg="mod">
          <ac:chgData name="Tanmay Manna" userId="463f73a7ffef4901" providerId="Windows Live" clId="Web-{2AE3E22C-8AFA-B1C6-378D-2E933E74454B}" dt="2025-04-20T13:04:02.456" v="613"/>
          <ac:spMkLst>
            <pc:docMk/>
            <pc:sldMk cId="4112038656" sldId="313"/>
            <ac:spMk id="8" creationId="{B1FAF914-37D4-4606-051D-FE822C8E2B75}"/>
          </ac:spMkLst>
        </pc:spChg>
        <pc:spChg chg="add mod">
          <ac:chgData name="Tanmay Manna" userId="463f73a7ffef4901" providerId="Windows Live" clId="Web-{2AE3E22C-8AFA-B1C6-378D-2E933E74454B}" dt="2025-04-20T13:04:02.456" v="614"/>
          <ac:spMkLst>
            <pc:docMk/>
            <pc:sldMk cId="4112038656" sldId="313"/>
            <ac:spMk id="9" creationId="{FAE37687-0ACE-F96D-5C43-48459FD7AC7D}"/>
          </ac:spMkLst>
        </pc:spChg>
        <pc:spChg chg="add mod">
          <ac:chgData name="Tanmay Manna" userId="463f73a7ffef4901" providerId="Windows Live" clId="Web-{2AE3E22C-8AFA-B1C6-378D-2E933E74454B}" dt="2025-04-20T13:04:02.456" v="615"/>
          <ac:spMkLst>
            <pc:docMk/>
            <pc:sldMk cId="4112038656" sldId="313"/>
            <ac:spMk id="11" creationId="{4E9C6AA3-F9C7-AC56-3ED0-5B2E2D304072}"/>
          </ac:spMkLst>
        </pc:spChg>
        <pc:spChg chg="add mod">
          <ac:chgData name="Tanmay Manna" userId="463f73a7ffef4901" providerId="Windows Live" clId="Web-{2AE3E22C-8AFA-B1C6-378D-2E933E74454B}" dt="2025-04-20T13:04:02.472" v="616"/>
          <ac:spMkLst>
            <pc:docMk/>
            <pc:sldMk cId="4112038656" sldId="313"/>
            <ac:spMk id="12" creationId="{26ADB935-B919-1C3A-697A-C1AAB92A3831}"/>
          </ac:spMkLst>
        </pc:spChg>
        <pc:spChg chg="add mod">
          <ac:chgData name="Tanmay Manna" userId="463f73a7ffef4901" providerId="Windows Live" clId="Web-{2AE3E22C-8AFA-B1C6-378D-2E933E74454B}" dt="2025-04-20T13:04:02.472" v="617"/>
          <ac:spMkLst>
            <pc:docMk/>
            <pc:sldMk cId="4112038656" sldId="313"/>
            <ac:spMk id="13" creationId="{768F921B-4CCE-871B-309D-93C835422A80}"/>
          </ac:spMkLst>
        </pc:spChg>
        <pc:spChg chg="add mod">
          <ac:chgData name="Tanmay Manna" userId="463f73a7ffef4901" providerId="Windows Live" clId="Web-{2AE3E22C-8AFA-B1C6-378D-2E933E74454B}" dt="2025-04-20T13:04:02.472" v="618"/>
          <ac:spMkLst>
            <pc:docMk/>
            <pc:sldMk cId="4112038656" sldId="313"/>
            <ac:spMk id="15" creationId="{2E36468F-B1DC-1483-293F-8EAE93C3265C}"/>
          </ac:spMkLst>
        </pc:spChg>
        <pc:spChg chg="add mod">
          <ac:chgData name="Tanmay Manna" userId="463f73a7ffef4901" providerId="Windows Live" clId="Web-{2AE3E22C-8AFA-B1C6-378D-2E933E74454B}" dt="2025-04-20T13:04:02.472" v="619"/>
          <ac:spMkLst>
            <pc:docMk/>
            <pc:sldMk cId="4112038656" sldId="313"/>
            <ac:spMk id="16" creationId="{797A3707-1E32-814A-FCA4-147F24AF8205}"/>
          </ac:spMkLst>
        </pc:spChg>
        <pc:spChg chg="add mod">
          <ac:chgData name="Tanmay Manna" userId="463f73a7ffef4901" providerId="Windows Live" clId="Web-{2AE3E22C-8AFA-B1C6-378D-2E933E74454B}" dt="2025-04-20T13:04:02.472" v="620"/>
          <ac:spMkLst>
            <pc:docMk/>
            <pc:sldMk cId="4112038656" sldId="313"/>
            <ac:spMk id="17" creationId="{CB854481-ED93-FCAD-235B-7AA2B876D100}"/>
          </ac:spMkLst>
        </pc:spChg>
        <pc:spChg chg="add mod">
          <ac:chgData name="Tanmay Manna" userId="463f73a7ffef4901" providerId="Windows Live" clId="Web-{2AE3E22C-8AFA-B1C6-378D-2E933E74454B}" dt="2025-04-20T13:04:02.644" v="621"/>
          <ac:spMkLst>
            <pc:docMk/>
            <pc:sldMk cId="4112038656" sldId="313"/>
            <ac:spMk id="19" creationId="{338BD6EA-7FD3-8D32-BE67-28EAC385B871}"/>
          </ac:spMkLst>
        </pc:spChg>
        <pc:picChg chg="mod">
          <ac:chgData name="Tanmay Manna" userId="463f73a7ffef4901" providerId="Windows Live" clId="Web-{2AE3E22C-8AFA-B1C6-378D-2E933E74454B}" dt="2025-04-20T13:01:42.341" v="594" actId="1076"/>
          <ac:picMkLst>
            <pc:docMk/>
            <pc:sldMk cId="4112038656" sldId="313"/>
            <ac:picMk id="10" creationId="{F21029E7-9E51-6EB2-1900-0AB7D1433DF9}"/>
          </ac:picMkLst>
        </pc:picChg>
        <pc:picChg chg="mod">
          <ac:chgData name="Tanmay Manna" userId="463f73a7ffef4901" providerId="Windows Live" clId="Web-{2AE3E22C-8AFA-B1C6-378D-2E933E74454B}" dt="2025-04-20T13:01:42.403" v="596" actId="1076"/>
          <ac:picMkLst>
            <pc:docMk/>
            <pc:sldMk cId="4112038656" sldId="313"/>
            <ac:picMk id="14" creationId="{E18193B7-3157-338C-AD49-4AB6B3B134DF}"/>
          </ac:picMkLst>
        </pc:picChg>
        <pc:picChg chg="mod">
          <ac:chgData name="Tanmay Manna" userId="463f73a7ffef4901" providerId="Windows Live" clId="Web-{2AE3E22C-8AFA-B1C6-378D-2E933E74454B}" dt="2025-04-20T13:01:42.450" v="598" actId="1076"/>
          <ac:picMkLst>
            <pc:docMk/>
            <pc:sldMk cId="4112038656" sldId="313"/>
            <ac:picMk id="18" creationId="{3E525FE8-EF51-6D49-B6CA-88897CA0AD00}"/>
          </ac:picMkLst>
        </pc:picChg>
      </pc:sldChg>
      <pc:sldChg chg="addSp delSp modSp add ord replId">
        <pc:chgData name="Tanmay Manna" userId="463f73a7ffef4901" providerId="Windows Live" clId="Web-{2AE3E22C-8AFA-B1C6-378D-2E933E74454B}" dt="2025-04-20T12:50:23.346" v="547"/>
        <pc:sldMkLst>
          <pc:docMk/>
          <pc:sldMk cId="1438538483" sldId="314"/>
        </pc:sldMkLst>
        <pc:spChg chg="del">
          <ac:chgData name="Tanmay Manna" userId="463f73a7ffef4901" providerId="Windows Live" clId="Web-{2AE3E22C-8AFA-B1C6-378D-2E933E74454B}" dt="2025-04-20T12:47:25.918" v="499"/>
          <ac:spMkLst>
            <pc:docMk/>
            <pc:sldMk cId="1438538483" sldId="314"/>
            <ac:spMk id="2" creationId="{13E59D68-CA6A-0EF7-B63F-193705EFBA85}"/>
          </ac:spMkLst>
        </pc:spChg>
        <pc:spChg chg="add del mod">
          <ac:chgData name="Tanmay Manna" userId="463f73a7ffef4901" providerId="Windows Live" clId="Web-{2AE3E22C-8AFA-B1C6-378D-2E933E74454B}" dt="2025-04-20T12:47:43.075" v="501"/>
          <ac:spMkLst>
            <pc:docMk/>
            <pc:sldMk cId="1438538483" sldId="314"/>
            <ac:spMk id="4" creationId="{EFE4B89A-6C2A-2BD1-5C57-CE2C1D7F53D9}"/>
          </ac:spMkLst>
        </pc:spChg>
        <pc:spChg chg="del">
          <ac:chgData name="Tanmay Manna" userId="463f73a7ffef4901" providerId="Windows Live" clId="Web-{2AE3E22C-8AFA-B1C6-378D-2E933E74454B}" dt="2025-04-20T12:47:25.902" v="498"/>
          <ac:spMkLst>
            <pc:docMk/>
            <pc:sldMk cId="1438538483" sldId="314"/>
            <ac:spMk id="5" creationId="{ADCE9345-7A2D-99C5-2209-866A10485EE6}"/>
          </ac:spMkLst>
        </pc:spChg>
        <pc:spChg chg="add del mod">
          <ac:chgData name="Tanmay Manna" userId="463f73a7ffef4901" providerId="Windows Live" clId="Web-{2AE3E22C-8AFA-B1C6-378D-2E933E74454B}" dt="2025-04-20T12:47:46.028" v="502"/>
          <ac:spMkLst>
            <pc:docMk/>
            <pc:sldMk cId="1438538483" sldId="314"/>
            <ac:spMk id="7" creationId="{5D417454-A54B-F156-2EFB-082F1DD1CD83}"/>
          </ac:spMkLst>
        </pc:spChg>
        <pc:spChg chg="add mod">
          <ac:chgData name="Tanmay Manna" userId="463f73a7ffef4901" providerId="Windows Live" clId="Web-{2AE3E22C-8AFA-B1C6-378D-2E933E74454B}" dt="2025-04-20T12:50:23.315" v="543"/>
          <ac:spMkLst>
            <pc:docMk/>
            <pc:sldMk cId="1438538483" sldId="314"/>
            <ac:spMk id="8" creationId="{8D50C3D0-B1C9-3E80-9BA4-9F8BDF298B18}"/>
          </ac:spMkLst>
        </pc:spChg>
        <pc:spChg chg="add mod">
          <ac:chgData name="Tanmay Manna" userId="463f73a7ffef4901" providerId="Windows Live" clId="Web-{2AE3E22C-8AFA-B1C6-378D-2E933E74454B}" dt="2025-04-20T12:50:23.315" v="544"/>
          <ac:spMkLst>
            <pc:docMk/>
            <pc:sldMk cId="1438538483" sldId="314"/>
            <ac:spMk id="9" creationId="{FB89AAFF-7760-DADB-1AFF-50830BA0D62C}"/>
          </ac:spMkLst>
        </pc:spChg>
        <pc:spChg chg="add mod">
          <ac:chgData name="Tanmay Manna" userId="463f73a7ffef4901" providerId="Windows Live" clId="Web-{2AE3E22C-8AFA-B1C6-378D-2E933E74454B}" dt="2025-04-20T12:50:23.315" v="545"/>
          <ac:spMkLst>
            <pc:docMk/>
            <pc:sldMk cId="1438538483" sldId="314"/>
            <ac:spMk id="11" creationId="{FEE46167-30CE-1D95-E682-095847BA6EF0}"/>
          </ac:spMkLst>
        </pc:spChg>
        <pc:spChg chg="add mod">
          <ac:chgData name="Tanmay Manna" userId="463f73a7ffef4901" providerId="Windows Live" clId="Web-{2AE3E22C-8AFA-B1C6-378D-2E933E74454B}" dt="2025-04-20T12:50:23.315" v="546"/>
          <ac:spMkLst>
            <pc:docMk/>
            <pc:sldMk cId="1438538483" sldId="314"/>
            <ac:spMk id="13" creationId="{06B0FBE0-9734-6772-E089-DF9FBF143C6F}"/>
          </ac:spMkLst>
        </pc:spChg>
        <pc:spChg chg="add mod">
          <ac:chgData name="Tanmay Manna" userId="463f73a7ffef4901" providerId="Windows Live" clId="Web-{2AE3E22C-8AFA-B1C6-378D-2E933E74454B}" dt="2025-04-20T12:50:23.346" v="547"/>
          <ac:spMkLst>
            <pc:docMk/>
            <pc:sldMk cId="1438538483" sldId="314"/>
            <ac:spMk id="15" creationId="{1F2AC89D-9089-7971-70BC-C6A64B8E0610}"/>
          </ac:spMkLst>
        </pc:spChg>
        <pc:picChg chg="add mod">
          <ac:chgData name="Tanmay Manna" userId="463f73a7ffef4901" providerId="Windows Live" clId="Web-{2AE3E22C-8AFA-B1C6-378D-2E933E74454B}" dt="2025-04-20T12:48:57.359" v="525" actId="14100"/>
          <ac:picMkLst>
            <pc:docMk/>
            <pc:sldMk cId="1438538483" sldId="314"/>
            <ac:picMk id="10" creationId="{241CD145-3ACA-2845-DF95-545E42CAF7D9}"/>
          </ac:picMkLst>
        </pc:picChg>
        <pc:picChg chg="add mod">
          <ac:chgData name="Tanmay Manna" userId="463f73a7ffef4901" providerId="Windows Live" clId="Web-{2AE3E22C-8AFA-B1C6-378D-2E933E74454B}" dt="2025-04-20T12:49:11.531" v="529" actId="1076"/>
          <ac:picMkLst>
            <pc:docMk/>
            <pc:sldMk cId="1438538483" sldId="314"/>
            <ac:picMk id="12" creationId="{5396EA4A-29C8-63FF-7C06-B91C65B6F1A5}"/>
          </ac:picMkLst>
        </pc:picChg>
        <pc:picChg chg="add mod">
          <ac:chgData name="Tanmay Manna" userId="463f73a7ffef4901" providerId="Windows Live" clId="Web-{2AE3E22C-8AFA-B1C6-378D-2E933E74454B}" dt="2025-04-20T12:49:25.578" v="537" actId="1076"/>
          <ac:picMkLst>
            <pc:docMk/>
            <pc:sldMk cId="1438538483" sldId="314"/>
            <ac:picMk id="14" creationId="{E37380F9-9174-2224-EB99-E39FF4227F32}"/>
          </ac:picMkLst>
        </pc:picChg>
        <pc:picChg chg="add mod">
          <ac:chgData name="Tanmay Manna" userId="463f73a7ffef4901" providerId="Windows Live" clId="Web-{2AE3E22C-8AFA-B1C6-378D-2E933E74454B}" dt="2025-04-20T12:49:43.954" v="539" actId="1076"/>
          <ac:picMkLst>
            <pc:docMk/>
            <pc:sldMk cId="1438538483" sldId="314"/>
            <ac:picMk id="16" creationId="{46BBF361-2B1F-C067-4B33-D93B4E7066EB}"/>
          </ac:picMkLst>
        </pc:picChg>
      </pc:sldChg>
      <pc:sldChg chg="modSp add replId">
        <pc:chgData name="Tanmay Manna" userId="463f73a7ffef4901" providerId="Windows Live" clId="Web-{2AE3E22C-8AFA-B1C6-378D-2E933E74454B}" dt="2025-04-20T13:20:34.811" v="760"/>
        <pc:sldMkLst>
          <pc:docMk/>
          <pc:sldMk cId="1042468816" sldId="315"/>
        </pc:sldMkLst>
        <pc:spChg chg="mod">
          <ac:chgData name="Tanmay Manna" userId="463f73a7ffef4901" providerId="Windows Live" clId="Web-{2AE3E22C-8AFA-B1C6-378D-2E933E74454B}" dt="2025-04-20T13:20:34.811" v="760"/>
          <ac:spMkLst>
            <pc:docMk/>
            <pc:sldMk cId="1042468816" sldId="315"/>
            <ac:spMk id="7" creationId="{4D648949-5204-01B1-CDEC-20FDFAA901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AEE2-F22F-4E1C-7A90-3DC79FC4E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96E61-766F-5E13-D2D3-52B323FD5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20386-B15C-AD03-5EB8-7BF0FAAEF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DA7A6-7A86-0F8F-E4AF-19A0CEBB5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D2A65-47AF-5D3E-71F6-81AE5C9AD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9DEB0-BA6B-9838-F7F7-7C8766806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AA529-13DB-31E5-223B-4694DC39A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7BE5-6355-BC99-862B-F253D88BB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AFE8-C8FD-BB08-5426-3239D3DB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17E29-330F-22C5-8284-8687B4017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5072E-F151-E397-C958-502355942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6398B-D07E-F0B9-0425-5C75877A0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8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CA389-C989-BBCA-0902-B0C8B2CA5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36473-05B2-4FA4-09BE-F8D48ED74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07A196-4691-EAFC-56B4-F8F6F46C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3D73-DA18-B5E6-C373-45D36DCDC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4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4863A-B148-EE36-4B63-C97F0D81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578B3-96CE-D8FA-8340-B55968461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92ADA-1D54-8D96-A112-32C4945D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5F85-D6BF-92F6-A1C5-781980F2B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8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106B-FD7F-681F-7D2E-C35B55E6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A6042-0CD0-3A42-8564-D3F2E16E0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68E951-1B3F-90B0-CB98-8638F7057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AC1E-1107-50A0-0EBB-C6352BDD4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5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41ABF-0C78-A508-69E7-53ABB841C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DDE87-F8AC-5CA4-6E3B-04624DAB6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A1394-2F79-39DD-8916-CFC1760F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AA9E8-864A-0A33-3B09-EB1344A36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173A4-BF5F-E6DD-1570-D8D24E06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8BA1E-2055-915A-350D-27B64C11F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D3A3B-975A-7A24-BBF3-D84BA1FCD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90C9D-B37A-A629-2E1E-5E5114852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541D-BB71-7B35-4D4F-D31E3286E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2D2C7-7B9C-3A9C-A5D4-C1896DFD8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E0FF5-85FC-0D6A-C2B7-2F9560360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C5910-FB9F-3BB3-2BE6-E3D50359C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6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25CF2-D0C3-AEFE-EB0B-C2D96EA9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64208-FE8B-191D-0540-24050BF42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C78AF-7A3D-7F4C-2406-90A03F2E6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3897B-1404-F5C4-95F1-592F34647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6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350FB-6E37-A1EE-6EBF-F9B680456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DD75-823B-02CA-27E7-2C1162599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7F666-1F1C-C1F4-F919-68A4DCF49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B35A3-884B-0D39-7639-907B7F28B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7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32A1-98C2-97DF-1757-CD7D964A7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051B8-DC38-9443-F150-826DA9688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FCD32-941A-B06D-112F-AFDDDF77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FD9C-A135-3326-B004-4C2516D78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books.toscrap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59CF8A0A-164C-9E73-B0DA-E78DDE7D9B97}"/>
              </a:ext>
            </a:extLst>
          </p:cNvPr>
          <p:cNvSpPr/>
          <p:nvPr/>
        </p:nvSpPr>
        <p:spPr>
          <a:xfrm>
            <a:off x="1338076" y="254760"/>
            <a:ext cx="5886808" cy="1394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50" b="1">
                <a:solidFill>
                  <a:srgbClr val="000000"/>
                </a:solidFill>
                <a:latin typeface="Unbounded Bold"/>
                <a:ea typeface="Unbounded Bold"/>
                <a:cs typeface="Unbounded Bold" pitchFamily="34" charset="-120"/>
              </a:rPr>
              <a:t>Web Scraping,</a:t>
            </a:r>
            <a:endParaRPr lang="en-US" sz="4450" dirty="0">
              <a:solidFill>
                <a:srgbClr val="000000"/>
              </a:solidFill>
              <a:latin typeface="Unbounded Bold"/>
              <a:ea typeface="Unbounded Bold"/>
              <a:cs typeface="Unbounded Bold" pitchFamily="34" charset="-120"/>
            </a:endParaRPr>
          </a:p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000000"/>
                </a:solidFill>
                <a:latin typeface="Unbounded Bold"/>
                <a:ea typeface="Unbounded Bold"/>
                <a:cs typeface="Unbounded Bold" pitchFamily="34" charset="-120"/>
              </a:rPr>
              <a:t>SQL Insights &amp;</a:t>
            </a:r>
            <a:r>
              <a:rPr lang="en-US" sz="4450" b="1" dirty="0">
                <a:solidFill>
                  <a:srgbClr val="000000"/>
                </a:solidFill>
                <a:latin typeface="Unbounded Bold"/>
                <a:ea typeface="Unbounded Bold" pitchFamily="34" charset="-122"/>
                <a:cs typeface="Unbounded Bold" pitchFamily="34" charset="-120"/>
              </a:rPr>
              <a:t>EDA</a:t>
            </a:r>
            <a:endParaRPr lang="en-US" sz="4450">
              <a:solidFill>
                <a:srgbClr val="000000"/>
              </a:solidFill>
              <a:latin typeface="Unbounded Bold"/>
            </a:endParaRPr>
          </a:p>
        </p:txBody>
      </p:sp>
      <p:pic>
        <p:nvPicPr>
          <p:cNvPr id="6" name="Image 0">
            <a:extLst>
              <a:ext uri="{FF2B5EF4-FFF2-40B4-BE49-F238E27FC236}">
                <a16:creationId xmlns:a16="http://schemas.microsoft.com/office/drawing/2014/main" id="{FB11BF50-26A0-26BE-3EB4-8143F012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2" y="2084937"/>
            <a:ext cx="340162" cy="425291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5907E56B-E78E-6B42-2D57-2B4F950110A8}"/>
              </a:ext>
            </a:extLst>
          </p:cNvPr>
          <p:cNvSpPr/>
          <p:nvPr/>
        </p:nvSpPr>
        <p:spPr>
          <a:xfrm>
            <a:off x="1324078" y="2042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Objective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28EBE52-FD52-8C25-5544-19C6C3B3BBAD}"/>
              </a:ext>
            </a:extLst>
          </p:cNvPr>
          <p:cNvSpPr/>
          <p:nvPr/>
        </p:nvSpPr>
        <p:spPr>
          <a:xfrm>
            <a:off x="1324078" y="253285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 book data, generate insights, and perform data visualization.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9" name="Image 1">
            <a:extLst>
              <a:ext uri="{FF2B5EF4-FFF2-40B4-BE49-F238E27FC236}">
                <a16:creationId xmlns:a16="http://schemas.microsoft.com/office/drawing/2014/main" id="{E20AEAF8-07D3-CD84-B4AD-21EA8EE7C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46" y="2030508"/>
            <a:ext cx="340162" cy="425291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F72D3FC1-3476-ABAF-5C9D-36BF53497CC1}"/>
              </a:ext>
            </a:extLst>
          </p:cNvPr>
          <p:cNvSpPr/>
          <p:nvPr/>
        </p:nvSpPr>
        <p:spPr>
          <a:xfrm>
            <a:off x="5562192" y="1988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Tools used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B696463-677A-4047-6587-E10653034FC7}"/>
              </a:ext>
            </a:extLst>
          </p:cNvPr>
          <p:cNvSpPr/>
          <p:nvPr/>
        </p:nvSpPr>
        <p:spPr>
          <a:xfrm>
            <a:off x="5562192" y="247842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Jupyter Notebook, MySQL Workbench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2" name="Image 2">
            <a:extLst>
              <a:ext uri="{FF2B5EF4-FFF2-40B4-BE49-F238E27FC236}">
                <a16:creationId xmlns:a16="http://schemas.microsoft.com/office/drawing/2014/main" id="{F875F6A4-39B6-FC3E-A80B-45EDF8E8F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605" y="3554508"/>
            <a:ext cx="340162" cy="425291"/>
          </a:xfrm>
          <a:prstGeom prst="rect">
            <a:avLst/>
          </a:prstGeom>
        </p:spPr>
      </p:pic>
      <p:sp>
        <p:nvSpPr>
          <p:cNvPr id="13" name="Text 8">
            <a:extLst>
              <a:ext uri="{FF2B5EF4-FFF2-40B4-BE49-F238E27FC236}">
                <a16:creationId xmlns:a16="http://schemas.microsoft.com/office/drawing/2014/main" id="{D24FF7E8-7E0D-3753-4BD4-F2630248BCF0}"/>
              </a:ext>
            </a:extLst>
          </p:cNvPr>
          <p:cNvSpPr/>
          <p:nvPr/>
        </p:nvSpPr>
        <p:spPr>
          <a:xfrm>
            <a:off x="5576650" y="3512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Language used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2D377AC0-60EB-5AFC-B9F9-FB1AEBDD42C8}"/>
              </a:ext>
            </a:extLst>
          </p:cNvPr>
          <p:cNvSpPr/>
          <p:nvPr/>
        </p:nvSpPr>
        <p:spPr>
          <a:xfrm>
            <a:off x="5576650" y="400242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Python, SQL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5" name="Image 3">
            <a:extLst>
              <a:ext uri="{FF2B5EF4-FFF2-40B4-BE49-F238E27FC236}">
                <a16:creationId xmlns:a16="http://schemas.microsoft.com/office/drawing/2014/main" id="{1363836E-11EA-C449-25C8-98930F5C5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003" y="4940685"/>
            <a:ext cx="340162" cy="425291"/>
          </a:xfrm>
          <a:prstGeom prst="rect">
            <a:avLst/>
          </a:prstGeom>
        </p:spPr>
      </p:pic>
      <p:sp>
        <p:nvSpPr>
          <p:cNvPr id="16" name="Text 11">
            <a:extLst>
              <a:ext uri="{FF2B5EF4-FFF2-40B4-BE49-F238E27FC236}">
                <a16:creationId xmlns:a16="http://schemas.microsoft.com/office/drawing/2014/main" id="{BC312816-B941-219E-152B-B1E2ABF4C8C3}"/>
              </a:ext>
            </a:extLst>
          </p:cNvPr>
          <p:cNvSpPr/>
          <p:nvPr/>
        </p:nvSpPr>
        <p:spPr>
          <a:xfrm>
            <a:off x="2837192" y="5007037"/>
            <a:ext cx="2650178" cy="419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Source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17698011-5415-4AAF-BA63-D1C380328787}"/>
              </a:ext>
            </a:extLst>
          </p:cNvPr>
          <p:cNvSpPr/>
          <p:nvPr/>
        </p:nvSpPr>
        <p:spPr>
          <a:xfrm>
            <a:off x="2837191" y="5410370"/>
            <a:ext cx="4255805" cy="439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http://books.toscrape.com/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8" name="Image 4">
            <a:extLst>
              <a:ext uri="{FF2B5EF4-FFF2-40B4-BE49-F238E27FC236}">
                <a16:creationId xmlns:a16="http://schemas.microsoft.com/office/drawing/2014/main" id="{A7D7A8AC-61B5-C654-1A1E-E2E1A6E7B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8795" y="4897142"/>
            <a:ext cx="340162" cy="425291"/>
          </a:xfrm>
          <a:prstGeom prst="rect">
            <a:avLst/>
          </a:prstGeom>
        </p:spPr>
      </p:pic>
      <p:sp>
        <p:nvSpPr>
          <p:cNvPr id="19" name="Text 14">
            <a:extLst>
              <a:ext uri="{FF2B5EF4-FFF2-40B4-BE49-F238E27FC236}">
                <a16:creationId xmlns:a16="http://schemas.microsoft.com/office/drawing/2014/main" id="{7A303F61-70EC-C90C-17C0-35C47AB9434B}"/>
              </a:ext>
            </a:extLst>
          </p:cNvPr>
          <p:cNvSpPr/>
          <p:nvPr/>
        </p:nvSpPr>
        <p:spPr>
          <a:xfrm>
            <a:off x="8176669" y="4898180"/>
            <a:ext cx="30607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 Members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45E93ED5-5005-59D7-53BA-0777C300495F}"/>
              </a:ext>
            </a:extLst>
          </p:cNvPr>
          <p:cNvSpPr/>
          <p:nvPr/>
        </p:nvSpPr>
        <p:spPr>
          <a:xfrm>
            <a:off x="8176669" y="5366827"/>
            <a:ext cx="2579405" cy="232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Tanmay Manna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4C7222E3-8769-6AA2-B041-D8611E098365}"/>
              </a:ext>
            </a:extLst>
          </p:cNvPr>
          <p:cNvSpPr/>
          <p:nvPr/>
        </p:nvSpPr>
        <p:spPr>
          <a:xfrm>
            <a:off x="8176669" y="5798141"/>
            <a:ext cx="2470547" cy="449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Diya Shah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5FA8FAFE-503D-E5B0-425C-86622966056A}"/>
              </a:ext>
            </a:extLst>
          </p:cNvPr>
          <p:cNvSpPr/>
          <p:nvPr/>
        </p:nvSpPr>
        <p:spPr>
          <a:xfrm>
            <a:off x="8176669" y="6251224"/>
            <a:ext cx="2579405" cy="330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Prince Raj Gupta</a:t>
            </a:r>
            <a:endParaRPr lang="en-US" sz="1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4778A-62AF-48A7-FC3D-6FDB2B2FB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1FBF77E-8D4C-F4F0-8203-3C811F248439}"/>
              </a:ext>
            </a:extLst>
          </p:cNvPr>
          <p:cNvSpPr/>
          <p:nvPr/>
        </p:nvSpPr>
        <p:spPr>
          <a:xfrm>
            <a:off x="2230704" y="510880"/>
            <a:ext cx="86931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Exploratory Data Analysis (EDA)</a:t>
            </a:r>
            <a:endParaRPr lang="en-US" sz="4450" dirty="0">
              <a:solidFill>
                <a:srgbClr val="000000"/>
              </a:solidFill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AA8C8CB-DAD3-03F1-5B7C-FA1E99F5A012}"/>
              </a:ext>
            </a:extLst>
          </p:cNvPr>
          <p:cNvSpPr/>
          <p:nvPr/>
        </p:nvSpPr>
        <p:spPr>
          <a:xfrm>
            <a:off x="1218724" y="2948786"/>
            <a:ext cx="2718044" cy="408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Importing Libraries :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1FAF914-37D4-4606-051D-FE822C8E2B75}"/>
              </a:ext>
            </a:extLst>
          </p:cNvPr>
          <p:cNvSpPr/>
          <p:nvPr/>
        </p:nvSpPr>
        <p:spPr>
          <a:xfrm>
            <a:off x="1218332" y="3352120"/>
            <a:ext cx="1444807" cy="504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pandas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AE37687-0ACE-F96D-5C43-48459FD7AC7D}"/>
              </a:ext>
            </a:extLst>
          </p:cNvPr>
          <p:cNvSpPr/>
          <p:nvPr/>
        </p:nvSpPr>
        <p:spPr>
          <a:xfrm>
            <a:off x="1218332" y="3663689"/>
            <a:ext cx="2228579" cy="406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matplotlib.pyplot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0" name="Image 0">
            <a:extLst>
              <a:ext uri="{FF2B5EF4-FFF2-40B4-BE49-F238E27FC236}">
                <a16:creationId xmlns:a16="http://schemas.microsoft.com/office/drawing/2014/main" id="{F21029E7-9E51-6EB2-1900-0AB7D143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53" y="1433802"/>
            <a:ext cx="4564975" cy="4564975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4E9C6AA3-F9C7-AC56-3ED0-5B2E2D304072}"/>
              </a:ext>
            </a:extLst>
          </p:cNvPr>
          <p:cNvSpPr/>
          <p:nvPr/>
        </p:nvSpPr>
        <p:spPr>
          <a:xfrm>
            <a:off x="4504611" y="3229384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>
              <a:solidFill>
                <a:srgbClr val="000000"/>
              </a:solidFill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26ADB935-B919-1C3A-697A-C1AAB92A3831}"/>
              </a:ext>
            </a:extLst>
          </p:cNvPr>
          <p:cNvSpPr/>
          <p:nvPr/>
        </p:nvSpPr>
        <p:spPr>
          <a:xfrm>
            <a:off x="8675047" y="2237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Read CSV file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768F921B-4CCE-871B-309D-93C835422A80}"/>
              </a:ext>
            </a:extLst>
          </p:cNvPr>
          <p:cNvSpPr/>
          <p:nvPr/>
        </p:nvSpPr>
        <p:spPr>
          <a:xfrm>
            <a:off x="8675047" y="266256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pd.read_csv function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4" name="Image 1">
            <a:extLst>
              <a:ext uri="{FF2B5EF4-FFF2-40B4-BE49-F238E27FC236}">
                <a16:creationId xmlns:a16="http://schemas.microsoft.com/office/drawing/2014/main" id="{E18193B7-3157-338C-AD49-4AB6B3B13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853" y="1433802"/>
            <a:ext cx="4564975" cy="4564975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2E36468F-B1DC-1483-293F-8EAE93C3265C}"/>
              </a:ext>
            </a:extLst>
          </p:cNvPr>
          <p:cNvSpPr/>
          <p:nvPr/>
        </p:nvSpPr>
        <p:spPr>
          <a:xfrm>
            <a:off x="7103507" y="227831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>
              <a:solidFill>
                <a:srgbClr val="000000"/>
              </a:solidFill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97A3707-1E32-814A-FCA4-147F24AF8205}"/>
              </a:ext>
            </a:extLst>
          </p:cNvPr>
          <p:cNvSpPr/>
          <p:nvPr/>
        </p:nvSpPr>
        <p:spPr>
          <a:xfrm>
            <a:off x="8675047" y="46247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Analysis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CB854481-ED93-FCAD-235B-7AA2B876D100}"/>
              </a:ext>
            </a:extLst>
          </p:cNvPr>
          <p:cNvSpPr/>
          <p:nvPr/>
        </p:nvSpPr>
        <p:spPr>
          <a:xfrm>
            <a:off x="8675047" y="511512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With data visualization</a:t>
            </a:r>
          </a:p>
        </p:txBody>
      </p:sp>
      <p:pic>
        <p:nvPicPr>
          <p:cNvPr id="18" name="Image 2">
            <a:extLst>
              <a:ext uri="{FF2B5EF4-FFF2-40B4-BE49-F238E27FC236}">
                <a16:creationId xmlns:a16="http://schemas.microsoft.com/office/drawing/2014/main" id="{3E525FE8-EF51-6D49-B6CA-88897CA0A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853" y="1433802"/>
            <a:ext cx="4564975" cy="4564975"/>
          </a:xfrm>
          <a:prstGeom prst="rect">
            <a:avLst/>
          </a:prstGeom>
        </p:spPr>
      </p:pic>
      <p:sp>
        <p:nvSpPr>
          <p:cNvPr id="19" name="Text 10">
            <a:extLst>
              <a:ext uri="{FF2B5EF4-FFF2-40B4-BE49-F238E27FC236}">
                <a16:creationId xmlns:a16="http://schemas.microsoft.com/office/drawing/2014/main" id="{338BD6EA-7FD3-8D32-BE67-28EAC385B871}"/>
              </a:ext>
            </a:extLst>
          </p:cNvPr>
          <p:cNvSpPr/>
          <p:nvPr/>
        </p:nvSpPr>
        <p:spPr>
          <a:xfrm>
            <a:off x="6627733" y="500448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3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6F5F1-BAE6-C2D7-42FE-33C51AA4A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648949-5204-01B1-CDEC-20FDFA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24" y="827885"/>
            <a:ext cx="9779183" cy="1744415"/>
          </a:xfrm>
        </p:spPr>
        <p:txBody>
          <a:bodyPr/>
          <a:lstStyle/>
          <a:p>
            <a:r>
              <a:rPr lang="en-IN" sz="4450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</a:rPr>
              <a:t>EDA Key steps</a:t>
            </a:r>
            <a:endParaRPr lang="en-US" sz="4450" dirty="0">
              <a:solidFill>
                <a:srgbClr val="000000"/>
              </a:solidFill>
              <a:latin typeface="Unbounded Bold" pitchFamily="34" charset="0"/>
              <a:ea typeface="Unbounded Bold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B9E32-CBD3-5D20-B402-6FA62AAE05D8}"/>
              </a:ext>
            </a:extLst>
          </p:cNvPr>
          <p:cNvSpPr txBox="1"/>
          <p:nvPr/>
        </p:nvSpPr>
        <p:spPr>
          <a:xfrm>
            <a:off x="1498863" y="2300141"/>
            <a:ext cx="8076414" cy="2348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Price distribution across all books.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Ratings frequency.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Availability overview.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Highlight outliers and patterns.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46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320A4-DBB8-00A7-77A2-A2B1DA2F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3014-541D-45EF-6E5E-BB72F4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271706"/>
            <a:ext cx="9779183" cy="1744415"/>
          </a:xfrm>
        </p:spPr>
        <p:txBody>
          <a:bodyPr/>
          <a:lstStyle/>
          <a:p>
            <a:r>
              <a:rPr lang="en-IN" sz="4450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</a:rPr>
              <a:t>Data Visualizations</a:t>
            </a:r>
            <a:endParaRPr lang="en-US" sz="4450" dirty="0">
              <a:solidFill>
                <a:srgbClr val="000000"/>
              </a:solidFill>
              <a:latin typeface="Unbounded Bold" pitchFamily="34" charset="0"/>
              <a:ea typeface="Unbounded Bold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1D8DAE-28DE-8162-C8F2-9D2407B25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936" y="2334506"/>
            <a:ext cx="9779183" cy="224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 plot: Number of books by category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Boxplot: Price distribution by rating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Pie chart: Availability status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Line/Histogram: Price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9445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12C44-15F2-2B28-E37B-352C4625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C233F4-B5C8-C294-5B35-B7F372EB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10" r="6210"/>
          <a:stretch/>
        </p:blipFill>
        <p:spPr>
          <a:xfrm>
            <a:off x="886120" y="1279974"/>
            <a:ext cx="5699068" cy="434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569FD-3ECE-D463-5E50-B21C434D00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29" r="4975"/>
          <a:stretch/>
        </p:blipFill>
        <p:spPr>
          <a:xfrm>
            <a:off x="6585187" y="1234250"/>
            <a:ext cx="5529385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6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43CBC-1AC2-EAF4-6773-832CF29B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D1B38B-AA7B-A32F-A864-5E3009AF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086"/>
            <a:ext cx="4580017" cy="3817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3C297-D8F9-D3D4-41F8-CDB2B30B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94" y="1190086"/>
            <a:ext cx="594411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C6D3D-C236-0489-0332-F2EA19AD8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065BF0F-C2B6-75C3-D50F-47E7F17A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24" y="827885"/>
            <a:ext cx="9779183" cy="1744415"/>
          </a:xfrm>
        </p:spPr>
        <p:txBody>
          <a:bodyPr/>
          <a:lstStyle/>
          <a:p>
            <a:r>
              <a:rPr lang="en-IN" sz="4450" dirty="0">
                <a:solidFill>
                  <a:srgbClr val="000000"/>
                </a:solidFill>
                <a:latin typeface="Unbounded Bold"/>
                <a:ea typeface="Unbounded Bold"/>
              </a:rPr>
              <a:t>Outcomes and Findings</a:t>
            </a:r>
            <a:endParaRPr lang="en-US" sz="4000">
              <a:solidFill>
                <a:srgbClr val="000000"/>
              </a:solidFill>
              <a:latin typeface="Tenorite"/>
              <a:ea typeface="Unbounded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469B7-F3A8-F313-B645-50AC6CF72AF4}"/>
              </a:ext>
            </a:extLst>
          </p:cNvPr>
          <p:cNvSpPr txBox="1"/>
          <p:nvPr/>
        </p:nvSpPr>
        <p:spPr>
          <a:xfrm>
            <a:off x="1548358" y="2312717"/>
            <a:ext cx="8349785" cy="18869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Majority of books priced under £30.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Most books have a 1 and 3-star rating.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shows full availability.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4 and 5-star rating books have higher price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30390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265" y="2495006"/>
            <a:ext cx="3956050" cy="106389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enorite"/>
                <a:ea typeface="Unbounded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8E3D6F-4603-C9DA-29AE-2F892B44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10" y="719027"/>
            <a:ext cx="8135441" cy="1494044"/>
          </a:xfrm>
        </p:spPr>
        <p:txBody>
          <a:bodyPr/>
          <a:lstStyle/>
          <a:p>
            <a:r>
              <a:rPr lang="en-IN" sz="4450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</a:rPr>
              <a:t>Key Steps</a:t>
            </a:r>
            <a:endParaRPr lang="en-US" sz="4450" dirty="0">
              <a:solidFill>
                <a:srgbClr val="000000"/>
              </a:solidFill>
              <a:latin typeface="Unbounded Bold" pitchFamily="34" charset="0"/>
              <a:ea typeface="Unbounded Bold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09F1DC-C5EF-C092-406E-2AE0589B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11" y="2353777"/>
            <a:ext cx="9568207" cy="279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1: Web Scraping using requests, </a:t>
            </a:r>
            <a:r>
              <a:rPr lang="en-US" altLang="en-US" sz="2400" dirty="0" err="1"/>
              <a:t>BeautifulSoup</a:t>
            </a:r>
            <a:endParaRPr lang="en-US" altLang="en-US" sz="2400" dirty="0"/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2: Data Cleaning and Preparation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3: SQL-based Analysis using MySQL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4: Exploratory Data Analysis (EDA)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5: Visualizations with matplotlib and seaborn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9DB47A-0959-A788-ACB2-0125940E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7" r="3638"/>
          <a:stretch/>
        </p:blipFill>
        <p:spPr>
          <a:xfrm>
            <a:off x="5971095" y="807602"/>
            <a:ext cx="4959555" cy="4821883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2F99581-D9A4-16C1-F313-A838EB2D1385}"/>
              </a:ext>
            </a:extLst>
          </p:cNvPr>
          <p:cNvSpPr/>
          <p:nvPr/>
        </p:nvSpPr>
        <p:spPr>
          <a:xfrm>
            <a:off x="739361" y="610417"/>
            <a:ext cx="6141279" cy="1319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Web Scraping with Beautiful Soup</a:t>
            </a:r>
            <a:endParaRPr lang="en-US" sz="44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341A165-6490-E37D-6E20-E5A11403BA2F}"/>
              </a:ext>
            </a:extLst>
          </p:cNvPr>
          <p:cNvSpPr/>
          <p:nvPr/>
        </p:nvSpPr>
        <p:spPr>
          <a:xfrm>
            <a:off x="748232" y="2818192"/>
            <a:ext cx="274849" cy="403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439B057-D82E-B9BC-C806-DFC8433E2DDE}"/>
              </a:ext>
            </a:extLst>
          </p:cNvPr>
          <p:cNvSpPr/>
          <p:nvPr/>
        </p:nvSpPr>
        <p:spPr>
          <a:xfrm>
            <a:off x="1400278" y="2797459"/>
            <a:ext cx="2372576" cy="6651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Target Elements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D894662-AD93-4642-F9BE-9850FAB3B804}"/>
              </a:ext>
            </a:extLst>
          </p:cNvPr>
          <p:cNvSpPr/>
          <p:nvPr/>
        </p:nvSpPr>
        <p:spPr>
          <a:xfrm>
            <a:off x="1520021" y="3217664"/>
            <a:ext cx="2372576" cy="671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book titles, prices, ratings.</a:t>
            </a:r>
            <a:endParaRPr lang="en-US" sz="175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1943C78B-A872-872D-9298-DA35CCD4F218}"/>
              </a:ext>
            </a:extLst>
          </p:cNvPr>
          <p:cNvSpPr/>
          <p:nvPr/>
        </p:nvSpPr>
        <p:spPr>
          <a:xfrm>
            <a:off x="742822" y="4178908"/>
            <a:ext cx="274849" cy="403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909DD47A-A067-FDEF-658C-DE5FF79E6FD6}"/>
              </a:ext>
            </a:extLst>
          </p:cNvPr>
          <p:cNvSpPr/>
          <p:nvPr/>
        </p:nvSpPr>
        <p:spPr>
          <a:xfrm>
            <a:off x="1394868" y="4179945"/>
            <a:ext cx="2312721" cy="332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Extraction</a:t>
            </a:r>
            <a:endParaRPr lang="en-US" sz="2200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9B20E696-C50A-C019-9B4E-89D01EDD3610}"/>
              </a:ext>
            </a:extLst>
          </p:cNvPr>
          <p:cNvSpPr/>
          <p:nvPr/>
        </p:nvSpPr>
        <p:spPr>
          <a:xfrm>
            <a:off x="1394868" y="4681249"/>
            <a:ext cx="2372576" cy="341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`find_all()` to get book titles.</a:t>
            </a:r>
            <a:endParaRPr lang="en-US" sz="1750" dirty="0"/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0A1AF623-3A6E-2583-7E79-BBBC5B6FC722}"/>
              </a:ext>
            </a:extLst>
          </p:cNvPr>
          <p:cNvSpPr/>
          <p:nvPr/>
        </p:nvSpPr>
        <p:spPr>
          <a:xfrm>
            <a:off x="748232" y="5425881"/>
            <a:ext cx="274849" cy="403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95B36CA4-29D0-2B96-A544-B70A60810180}"/>
              </a:ext>
            </a:extLst>
          </p:cNvPr>
          <p:cNvSpPr/>
          <p:nvPr/>
        </p:nvSpPr>
        <p:spPr>
          <a:xfrm>
            <a:off x="1389392" y="5426919"/>
            <a:ext cx="2312721" cy="332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Pagination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2ADABC40-A171-7C36-E346-D05D53EFD5C1}"/>
              </a:ext>
            </a:extLst>
          </p:cNvPr>
          <p:cNvSpPr/>
          <p:nvPr/>
        </p:nvSpPr>
        <p:spPr>
          <a:xfrm>
            <a:off x="1454706" y="5884681"/>
            <a:ext cx="5545678" cy="341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Scrape data from multiple pages.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6C579-D33F-D3DA-8938-3A386052C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3D27A58-BA0A-1AC8-F931-8C3A0C74986B}"/>
              </a:ext>
            </a:extLst>
          </p:cNvPr>
          <p:cNvSpPr/>
          <p:nvPr/>
        </p:nvSpPr>
        <p:spPr>
          <a:xfrm>
            <a:off x="1512026" y="564594"/>
            <a:ext cx="4319554" cy="41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2450" b="1" u="sng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Python code to find views</a:t>
            </a:r>
            <a:endParaRPr lang="en-US" sz="2450" dirty="0">
              <a:solidFill>
                <a:srgbClr val="000000"/>
              </a:solidFill>
            </a:endParaRPr>
          </a:p>
        </p:txBody>
      </p:sp>
      <p:pic>
        <p:nvPicPr>
          <p:cNvPr id="6" name="Image 0">
            <a:extLst>
              <a:ext uri="{FF2B5EF4-FFF2-40B4-BE49-F238E27FC236}">
                <a16:creationId xmlns:a16="http://schemas.microsoft.com/office/drawing/2014/main" id="{85AD7D9C-8613-3B7B-B204-72852592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26" y="1198126"/>
            <a:ext cx="5344053" cy="4264189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FAAC8CE1-33C9-A874-EC8E-36F0BA7974AE}"/>
              </a:ext>
            </a:extLst>
          </p:cNvPr>
          <p:cNvSpPr/>
          <p:nvPr/>
        </p:nvSpPr>
        <p:spPr>
          <a:xfrm>
            <a:off x="6896883" y="531937"/>
            <a:ext cx="4941060" cy="396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2450" b="1" u="sng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Inspecting html elements</a:t>
            </a:r>
            <a:endParaRPr lang="en-US" sz="2450" dirty="0">
              <a:solidFill>
                <a:srgbClr val="000000"/>
              </a:solidFill>
            </a:endParaRPr>
          </a:p>
        </p:txBody>
      </p:sp>
      <p:pic>
        <p:nvPicPr>
          <p:cNvPr id="9" name="Image 1">
            <a:extLst>
              <a:ext uri="{FF2B5EF4-FFF2-40B4-BE49-F238E27FC236}">
                <a16:creationId xmlns:a16="http://schemas.microsoft.com/office/drawing/2014/main" id="{B5E16219-96D1-BCCF-EE04-A07E9E8B7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3" y="1165469"/>
            <a:ext cx="5183302" cy="5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630A-F177-DA2E-E109-FB160E94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C2F71D92-6495-36FE-5B3A-670CEFB63BCC}"/>
              </a:ext>
            </a:extLst>
          </p:cNvPr>
          <p:cNvSpPr/>
          <p:nvPr/>
        </p:nvSpPr>
        <p:spPr>
          <a:xfrm>
            <a:off x="2580765" y="343581"/>
            <a:ext cx="6203037" cy="412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en-US" sz="2550" b="1" u="sng" dirty="0">
                <a:solidFill>
                  <a:srgbClr val="000000"/>
                </a:solidFill>
                <a:latin typeface="Unbounded Bold" pitchFamily="34" charset="0"/>
                <a:ea typeface="Unbounded Bold"/>
                <a:cs typeface="Unbounded Bold" pitchFamily="34" charset="-120"/>
              </a:rPr>
              <a:t>CSV file output after Scraping</a:t>
            </a:r>
            <a:endParaRPr lang="en-US" sz="2550" dirty="0">
              <a:solidFill>
                <a:srgbClr val="000000"/>
              </a:solidFill>
            </a:endParaRPr>
          </a:p>
        </p:txBody>
      </p:sp>
      <p:pic>
        <p:nvPicPr>
          <p:cNvPr id="9" name="Image 0">
            <a:extLst>
              <a:ext uri="{FF2B5EF4-FFF2-40B4-BE49-F238E27FC236}">
                <a16:creationId xmlns:a16="http://schemas.microsoft.com/office/drawing/2014/main" id="{58B25226-45C0-5E36-419E-DE5E02E5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64" y="966873"/>
            <a:ext cx="8115845" cy="50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8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E7E38-874E-5ADA-93CF-C367AFEC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ED0BB4E-274C-FE10-6C26-A6FF83F1CB6F}"/>
              </a:ext>
            </a:extLst>
          </p:cNvPr>
          <p:cNvSpPr/>
          <p:nvPr/>
        </p:nvSpPr>
        <p:spPr>
          <a:xfrm>
            <a:off x="2002105" y="853117"/>
            <a:ext cx="83814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Setting Up the SQL Database</a:t>
            </a:r>
            <a:endParaRPr lang="en-US" sz="4450" dirty="0">
              <a:solidFill>
                <a:srgbClr val="000000"/>
              </a:solidFill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77DCA62-B286-D802-8201-9080C118BA52}"/>
              </a:ext>
            </a:extLst>
          </p:cNvPr>
          <p:cNvSpPr/>
          <p:nvPr/>
        </p:nvSpPr>
        <p:spPr>
          <a:xfrm>
            <a:off x="2345396" y="21473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SQL Database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C76DE93E-0956-8007-6970-D9D73FE8E630}"/>
              </a:ext>
            </a:extLst>
          </p:cNvPr>
          <p:cNvSpPr/>
          <p:nvPr/>
        </p:nvSpPr>
        <p:spPr>
          <a:xfrm>
            <a:off x="2345396" y="262691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MySQL Workbench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6188DFB2-4D54-C58F-2FDB-780B306DAE67}"/>
              </a:ext>
            </a:extLst>
          </p:cNvPr>
          <p:cNvSpPr/>
          <p:nvPr/>
        </p:nvSpPr>
        <p:spPr>
          <a:xfrm>
            <a:off x="6659711" y="21364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Table Schema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6CB25B2-015F-57F6-1814-1189FDBB8D12}"/>
              </a:ext>
            </a:extLst>
          </p:cNvPr>
          <p:cNvSpPr/>
          <p:nvPr/>
        </p:nvSpPr>
        <p:spPr>
          <a:xfrm>
            <a:off x="6659711" y="262691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DATABASE bookstore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D02AD6E4-5C24-CABD-18E0-6300E0D1359D}"/>
              </a:ext>
            </a:extLst>
          </p:cNvPr>
          <p:cNvSpPr/>
          <p:nvPr/>
        </p:nvSpPr>
        <p:spPr>
          <a:xfrm>
            <a:off x="6695940" y="3671377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Database Connection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E319835-B365-5FEB-EB26-5D1BF36CEEEB}"/>
              </a:ext>
            </a:extLst>
          </p:cNvPr>
          <p:cNvSpPr/>
          <p:nvPr/>
        </p:nvSpPr>
        <p:spPr>
          <a:xfrm>
            <a:off x="6695940" y="414601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Between Jupyter Notebook and  MySQL Workbench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E5214D05-2063-BD21-F2C6-A65B1108AD4C}"/>
              </a:ext>
            </a:extLst>
          </p:cNvPr>
          <p:cNvSpPr/>
          <p:nvPr/>
        </p:nvSpPr>
        <p:spPr>
          <a:xfrm>
            <a:off x="2345396" y="3673383"/>
            <a:ext cx="2269177" cy="365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Library used :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D82EB5AE-4C61-C4DC-872C-DFA461965A28}"/>
              </a:ext>
            </a:extLst>
          </p:cNvPr>
          <p:cNvSpPr/>
          <p:nvPr/>
        </p:nvSpPr>
        <p:spPr>
          <a:xfrm>
            <a:off x="2345396" y="4131145"/>
            <a:ext cx="3745639" cy="297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 err="1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pymysql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DA2CD788-3D4B-9004-AF2C-0AA98D78C2F4}"/>
              </a:ext>
            </a:extLst>
          </p:cNvPr>
          <p:cNvSpPr/>
          <p:nvPr/>
        </p:nvSpPr>
        <p:spPr>
          <a:xfrm>
            <a:off x="2345396" y="4573344"/>
            <a:ext cx="3745639" cy="297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 err="1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mysql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-connector-python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42C2686-A8EF-4D49-20BB-C6D2FF2879C2}"/>
              </a:ext>
            </a:extLst>
          </p:cNvPr>
          <p:cNvSpPr/>
          <p:nvPr/>
        </p:nvSpPr>
        <p:spPr>
          <a:xfrm>
            <a:off x="2345396" y="5015542"/>
            <a:ext cx="3745639" cy="297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 err="1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mysql.connector</a:t>
            </a:r>
            <a:endParaRPr lang="en-US" sz="1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8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3F8A3-9BDF-46DC-7CB3-29693D12A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1B8785E5-8219-FD56-11BA-C21B60D68AD9}"/>
              </a:ext>
            </a:extLst>
          </p:cNvPr>
          <p:cNvSpPr/>
          <p:nvPr/>
        </p:nvSpPr>
        <p:spPr>
          <a:xfrm>
            <a:off x="1598941" y="289867"/>
            <a:ext cx="7121775" cy="689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Jupyter Notebook python code for push the table data to MySQL Workbench bookstore database</a:t>
            </a:r>
            <a:endParaRPr lang="en-US" sz="225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F983-4C68-0163-677E-4AFCD30E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197"/>
          <a:stretch/>
        </p:blipFill>
        <p:spPr>
          <a:xfrm>
            <a:off x="1593256" y="1187778"/>
            <a:ext cx="6400674" cy="551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BBD16-2DA2-A838-9A7E-CEDDDE17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B8CA68C-0829-6943-53C8-7446B49E9CB0}"/>
              </a:ext>
            </a:extLst>
          </p:cNvPr>
          <p:cNvSpPr/>
          <p:nvPr/>
        </p:nvSpPr>
        <p:spPr>
          <a:xfrm>
            <a:off x="2622590" y="679507"/>
            <a:ext cx="8109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SQL Queries for Data Insights</a:t>
            </a:r>
            <a:endParaRPr lang="en-US" sz="4450" dirty="0">
              <a:solidFill>
                <a:srgbClr val="000000"/>
              </a:solidFill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10702BA-F2DF-DE5A-F153-BA6421CF22BF}"/>
              </a:ext>
            </a:extLst>
          </p:cNvPr>
          <p:cNvSpPr/>
          <p:nvPr/>
        </p:nvSpPr>
        <p:spPr>
          <a:xfrm>
            <a:off x="641390" y="206315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number of books available in stock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8" name="Image 0">
            <a:extLst>
              <a:ext uri="{FF2B5EF4-FFF2-40B4-BE49-F238E27FC236}">
                <a16:creationId xmlns:a16="http://schemas.microsoft.com/office/drawing/2014/main" id="{CBDD57B8-56CF-8154-E168-860CDF0C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0" y="3044106"/>
            <a:ext cx="2845594" cy="1842849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9CC30B8E-1A15-9429-C970-79069A1F4C82}"/>
              </a:ext>
            </a:extLst>
          </p:cNvPr>
          <p:cNvSpPr/>
          <p:nvPr/>
        </p:nvSpPr>
        <p:spPr>
          <a:xfrm>
            <a:off x="3993578" y="2063149"/>
            <a:ext cx="1887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Output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0" name="Image 1">
            <a:extLst>
              <a:ext uri="{FF2B5EF4-FFF2-40B4-BE49-F238E27FC236}">
                <a16:creationId xmlns:a16="http://schemas.microsoft.com/office/drawing/2014/main" id="{4765D980-3373-1420-A325-108B79E85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549" y="2681202"/>
            <a:ext cx="2431937" cy="2675165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D8AAF9AC-87E2-EBF5-580D-4E6244EA8926}"/>
              </a:ext>
            </a:extLst>
          </p:cNvPr>
          <p:cNvSpPr/>
          <p:nvPr/>
        </p:nvSpPr>
        <p:spPr>
          <a:xfrm>
            <a:off x="6333394" y="206314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 the top 5 most expensive books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3" name="Image 2">
            <a:extLst>
              <a:ext uri="{FF2B5EF4-FFF2-40B4-BE49-F238E27FC236}">
                <a16:creationId xmlns:a16="http://schemas.microsoft.com/office/drawing/2014/main" id="{08CF3C7A-8C9C-F9C9-9BBB-5302767A4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94" y="3044105"/>
            <a:ext cx="2845594" cy="2541032"/>
          </a:xfrm>
          <a:prstGeom prst="rect">
            <a:avLst/>
          </a:prstGeom>
        </p:spPr>
      </p:pic>
      <p:sp>
        <p:nvSpPr>
          <p:cNvPr id="14" name="Text 5">
            <a:extLst>
              <a:ext uri="{FF2B5EF4-FFF2-40B4-BE49-F238E27FC236}">
                <a16:creationId xmlns:a16="http://schemas.microsoft.com/office/drawing/2014/main" id="{A0484E54-6489-1581-8001-6856820BC9D2}"/>
              </a:ext>
            </a:extLst>
          </p:cNvPr>
          <p:cNvSpPr/>
          <p:nvPr/>
        </p:nvSpPr>
        <p:spPr>
          <a:xfrm>
            <a:off x="9173953" y="20631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Output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5" name="Image 3">
            <a:extLst>
              <a:ext uri="{FF2B5EF4-FFF2-40B4-BE49-F238E27FC236}">
                <a16:creationId xmlns:a16="http://schemas.microsoft.com/office/drawing/2014/main" id="{42AD04D5-1056-7780-062F-7719D474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953" y="2648545"/>
            <a:ext cx="2845594" cy="21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9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1F0C-1131-9E96-9291-DFC9E5EC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8D50C3D0-B1C9-3E80-9BA4-9F8BDF298B18}"/>
              </a:ext>
            </a:extLst>
          </p:cNvPr>
          <p:cNvSpPr/>
          <p:nvPr/>
        </p:nvSpPr>
        <p:spPr>
          <a:xfrm>
            <a:off x="1936790" y="566278"/>
            <a:ext cx="84143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SQL Queries for Data Insights</a:t>
            </a:r>
            <a:endParaRPr lang="en-US" sz="4450" dirty="0">
              <a:solidFill>
                <a:srgbClr val="000000"/>
              </a:solidFill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FB89AAFF-7760-DADB-1AFF-50830BA0D62C}"/>
              </a:ext>
            </a:extLst>
          </p:cNvPr>
          <p:cNvSpPr/>
          <p:nvPr/>
        </p:nvSpPr>
        <p:spPr>
          <a:xfrm>
            <a:off x="401905" y="202612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average rating of books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0" name="Image 0">
            <a:extLst>
              <a:ext uri="{FF2B5EF4-FFF2-40B4-BE49-F238E27FC236}">
                <a16:creationId xmlns:a16="http://schemas.microsoft.com/office/drawing/2014/main" id="{241CD145-3ACA-2845-DF95-545E42CA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05" y="3007076"/>
            <a:ext cx="2845594" cy="1675924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FEE46167-30CE-1D95-E682-095847BA6EF0}"/>
              </a:ext>
            </a:extLst>
          </p:cNvPr>
          <p:cNvSpPr/>
          <p:nvPr/>
        </p:nvSpPr>
        <p:spPr>
          <a:xfrm>
            <a:off x="3307778" y="202612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Output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2" name="Image 1">
            <a:extLst>
              <a:ext uri="{FF2B5EF4-FFF2-40B4-BE49-F238E27FC236}">
                <a16:creationId xmlns:a16="http://schemas.microsoft.com/office/drawing/2014/main" id="{5396EA4A-29C8-63FF-7C06-B91C65B6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778" y="2589745"/>
            <a:ext cx="2323080" cy="2390913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06B0FBE0-9734-6772-E089-DF9FBF143C6F}"/>
              </a:ext>
            </a:extLst>
          </p:cNvPr>
          <p:cNvSpPr/>
          <p:nvPr/>
        </p:nvSpPr>
        <p:spPr>
          <a:xfrm>
            <a:off x="5810880" y="2037006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total number of books for each rating (e.g., 1-star, 2-star, etc.)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4" name="Image 2">
            <a:extLst>
              <a:ext uri="{FF2B5EF4-FFF2-40B4-BE49-F238E27FC236}">
                <a16:creationId xmlns:a16="http://schemas.microsoft.com/office/drawing/2014/main" id="{E37380F9-9174-2224-EB99-E39FF4227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880" y="3380865"/>
            <a:ext cx="2845594" cy="2084189"/>
          </a:xfrm>
          <a:prstGeom prst="rect">
            <a:avLst/>
          </a:prstGeom>
        </p:spPr>
      </p:pic>
      <p:sp>
        <p:nvSpPr>
          <p:cNvPr id="15" name="Text 4">
            <a:extLst>
              <a:ext uri="{FF2B5EF4-FFF2-40B4-BE49-F238E27FC236}">
                <a16:creationId xmlns:a16="http://schemas.microsoft.com/office/drawing/2014/main" id="{1F2AC89D-9089-7971-70BC-C6A64B8E0610}"/>
              </a:ext>
            </a:extLst>
          </p:cNvPr>
          <p:cNvSpPr/>
          <p:nvPr/>
        </p:nvSpPr>
        <p:spPr>
          <a:xfrm>
            <a:off x="8945352" y="202612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Output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6" name="Image 3">
            <a:extLst>
              <a:ext uri="{FF2B5EF4-FFF2-40B4-BE49-F238E27FC236}">
                <a16:creationId xmlns:a16="http://schemas.microsoft.com/office/drawing/2014/main" id="{46BBF361-2B1F-C067-4B33-D93B4E706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352" y="2665945"/>
            <a:ext cx="2845594" cy="28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84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76</TotalTime>
  <Words>373</Words>
  <Application>Microsoft Office PowerPoint</Application>
  <PresentationFormat>Widescreen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Open Sans</vt:lpstr>
      <vt:lpstr>Tenorite</vt:lpstr>
      <vt:lpstr>Unbounded Bold</vt:lpstr>
      <vt:lpstr>Wingdings</vt:lpstr>
      <vt:lpstr>Custom</vt:lpstr>
      <vt:lpstr>PowerPoint Presentation</vt:lpstr>
      <vt:lpstr>Key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Key steps</vt:lpstr>
      <vt:lpstr>Data Visualizations</vt:lpstr>
      <vt:lpstr>PowerPoint Presentation</vt:lpstr>
      <vt:lpstr>PowerPoint Presentation</vt:lpstr>
      <vt:lpstr>Outcomes and Findings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Jainish Shah</dc:creator>
  <cp:lastModifiedBy>Jainish Shah</cp:lastModifiedBy>
  <cp:revision>272</cp:revision>
  <dcterms:created xsi:type="dcterms:W3CDTF">2025-04-20T05:14:29Z</dcterms:created>
  <dcterms:modified xsi:type="dcterms:W3CDTF">2025-04-20T14:05:27Z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