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gquery.cloud.google.com/dataset/bigquery-public-data:stackoverflow?pli=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5200"/>
              <a:t>Stackoverflow answer time prediction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2550725"/>
            <a:ext cx="3668700" cy="220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Team Members:</a:t>
            </a:r>
            <a:br>
              <a:rPr b="1" lang="en"/>
            </a:br>
            <a:br>
              <a:rPr b="1" lang="en"/>
            </a:br>
            <a:r>
              <a:rPr b="1" lang="en"/>
              <a:t>Abhishek Madan (011408969)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Gaurav Misra (011449815)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Tanmay Bhatt (011499072)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018975" y="2550725"/>
            <a:ext cx="3668700" cy="107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CMPE 255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Professor David Anastasiu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905700" y="406425"/>
            <a:ext cx="7926600" cy="90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905700" y="1373475"/>
            <a:ext cx="21777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Our evaluation criteria was to use an average of 10 fold validation results for accuracy and Mean Squared Log Error.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700" y="1471800"/>
            <a:ext cx="51816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311700" y="2228375"/>
            <a:ext cx="8520600" cy="90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406425"/>
            <a:ext cx="8520600" cy="90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307665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algn="l">
              <a:spcBef>
                <a:spcPts val="0"/>
              </a:spcBef>
              <a:buSzPts val="2800"/>
              <a:buChar char="●"/>
            </a:pPr>
            <a:r>
              <a:rPr lang="en"/>
              <a:t>So what’s the solution?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00750" y="3757225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Using Regression to </a:t>
            </a:r>
            <a:r>
              <a:rPr lang="en" sz="1800"/>
              <a:t>Predict the approximate time for getting a good answer 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13187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buSzPts val="2800"/>
              <a:buChar char="●"/>
            </a:pPr>
            <a:r>
              <a:rPr lang="en"/>
              <a:t>Background and Problem: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81775" y="1976600"/>
            <a:ext cx="7721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900"/>
              <a:t>Stackoverflow is a platform where you can ask programming questions...But how long does it take to get a good answer???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905700" y="406425"/>
            <a:ext cx="7926600" cy="90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Data gathering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905700" y="1485600"/>
            <a:ext cx="73326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900"/>
              <a:t>Google Cloud Platform - BigQuery </a:t>
            </a:r>
            <a:r>
              <a:rPr b="1" lang="en" sz="1900"/>
              <a:t>Stackoverflow</a:t>
            </a:r>
            <a:r>
              <a:rPr b="1" lang="en" sz="1900"/>
              <a:t> Dataset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21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14 million records in total</a:t>
            </a:r>
          </a:p>
          <a:p>
            <a:pPr indent="-393700" lvl="0" marL="457200" rtl="0">
              <a:spcBef>
                <a:spcPts val="0"/>
              </a:spcBef>
              <a:buSzPts val="2600"/>
              <a:buChar char="-"/>
            </a:pPr>
            <a:r>
              <a:rPr lang="en" sz="1800"/>
              <a:t>7 Million Questions with ‘Accepted answers’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We used Bigquery to join ‘posts_questions’ and ‘posts_answers’ and projected required columns to S3 Bucket.</a:t>
            </a:r>
            <a:br>
              <a:rPr lang="en" sz="1800"/>
            </a:br>
          </a:p>
        </p:txBody>
      </p:sp>
      <p:sp>
        <p:nvSpPr>
          <p:cNvPr id="72" name="Shape 72"/>
          <p:cNvSpPr txBox="1"/>
          <p:nvPr/>
        </p:nvSpPr>
        <p:spPr>
          <a:xfrm>
            <a:off x="905700" y="4022275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05700" y="4106400"/>
            <a:ext cx="733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https://bigquery.cloud.google.com/dataset/bigquery-public-data:stackoverflow?pli=1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905700" y="406425"/>
            <a:ext cx="7926600" cy="90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Data </a:t>
            </a:r>
            <a:r>
              <a:rPr lang="en"/>
              <a:t>preprocessing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905700" y="1297275"/>
            <a:ext cx="7332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Calculating the Time it took to receive accepted answer for questions by taking difference between ‘Accepted_answer creation time’ and ‘Question Creation time’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Storing Question Titles and Question Tags in Pandas Dataframe for generating feature vectors.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Storing Time-difference in Pandas Dataframe as Labels.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Separating list of tags.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Using Stemming, Lemmatization and NLTK libraries for removing Stop words and cleaning the data.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905700" y="406425"/>
            <a:ext cx="7926600" cy="90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Data preprocessing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905700" y="1297275"/>
            <a:ext cx="7332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Calculating Word Frequency Distribution Matrices for Question Titles and Question Tags.</a:t>
            </a:r>
            <a:br>
              <a:rPr lang="en" sz="1800">
                <a:solidFill>
                  <a:schemeClr val="dk1"/>
                </a:solidFill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Generating training dataset vectors by appropriately weighting the vectors of Questions Title and Question Tags for each record and merging them together.</a:t>
            </a:r>
            <a:br>
              <a:rPr lang="en" sz="1800">
                <a:solidFill>
                  <a:schemeClr val="dk1"/>
                </a:solidFill>
              </a:rPr>
            </a:b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Final processed data generated was following:</a:t>
            </a:r>
            <a:br>
              <a:rPr lang="en" sz="1800">
                <a:solidFill>
                  <a:schemeClr val="dk1"/>
                </a:solidFill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Combined Question Titles and Tag Feature Vector matrix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List of Time differences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905700" y="406425"/>
            <a:ext cx="7926600" cy="90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Training...Linear SVR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05700" y="1230225"/>
            <a:ext cx="73326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Goal: 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find a function f(x) that has at most ε deviation from the actually obtained targets yi for all the training data.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For a linear kernel the model should be as flat as possible.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Dataset: 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data set for SVR was limited to 150,000.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Parameters: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Kernel : Linear , C: 1.0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Validation: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10fold validation was used to measure the accuracy.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		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905700" y="406425"/>
            <a:ext cx="7926600" cy="90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Training...KNN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905700" y="1306425"/>
            <a:ext cx="73326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Goal: 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Finding K-nearest neighbors of test record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Returns the proportion of highest proportion.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Dataset: 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data set for SVR was 2 million record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Parameters: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k=3, assigning weights based on distance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Validation: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10fold validation was used to measure the accuracy.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905700" y="406425"/>
            <a:ext cx="8238300" cy="90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4800"/>
              <a:t>Training...PassiveAggressive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905700" y="1230225"/>
            <a:ext cx="73326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Goal and motivation: 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Based on Large scale learning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Doesn’t require a learning rate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Dataset: 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data set for 2 million records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Parameters: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Epsilon = 0.1, Step-size = 1 (Regularization parameter)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Validation:</a:t>
            </a:r>
          </a:p>
          <a:p>
            <a:pPr indent="-342900" lvl="0" marL="9144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10fold validation was used to measure the accuracy and mean squared log error.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	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905700" y="406425"/>
            <a:ext cx="7926600" cy="90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Prediction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05700" y="1373475"/>
            <a:ext cx="73326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the Test records were predicted based on all 3 training models and were compared against actual time difference.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Average accuracy and average Mean Squared </a:t>
            </a:r>
            <a:r>
              <a:rPr lang="en" sz="1800">
                <a:solidFill>
                  <a:schemeClr val="dk1"/>
                </a:solidFill>
              </a:rPr>
              <a:t>Log </a:t>
            </a:r>
            <a:r>
              <a:rPr lang="en" sz="1800"/>
              <a:t>Error achieved from running 10 fold validations were as per following:</a:t>
            </a:r>
            <a:br>
              <a:rPr lang="en" sz="1800"/>
            </a:b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713" y="2753075"/>
            <a:ext cx="6152575" cy="197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