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01.072"/>
    </inkml:context>
    <inkml:brush xml:id="br0">
      <inkml:brushProperty name="width" value="0.05" units="cm"/>
      <inkml:brushProperty name="height" value="0.05" units="cm"/>
      <inkml:brushProperty name="color" value="#E71224"/>
    </inkml:brush>
  </inkml:definitions>
  <inkml:trace contextRef="#ctx0" brushRef="#br0">35 40 24575,'0'-4'0,"0"-7"0,-5 0 0,-5 1 0,-2 6 0,7 5 0,3 6 0,7 2 0,7-1 0,5-1 0,-8 7 0,-6-22 0,-22 13 0,-6 6-8191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31.301"/>
    </inkml:context>
    <inkml:brush xml:id="br0">
      <inkml:brushProperty name="width" value="0.1" units="cm"/>
      <inkml:brushProperty name="height" value="0.1" units="cm"/>
      <inkml:brushProperty name="color" value="#AE198D"/>
      <inkml:brushProperty name="inkEffects" value="galaxy"/>
      <inkml:brushProperty name="anchorX" value="3147.92676"/>
      <inkml:brushProperty name="anchorY" value="4139.77881"/>
      <inkml:brushProperty name="scaleFactor" value="0.5"/>
    </inkml:brush>
  </inkml:definitions>
  <inkml:trace contextRef="#ctx0" brushRef="#br0">157 79 24575,'0'0'0,"-4"0"0,-2 5 0,0 6 0,7-1 0,1 5 0,7-2 0,-1-7 0,-5-9 0,-7-3 0,-2-7 0,-6 1 0,-5 2 0,-4 2 0,3 8 0,3 7 0,5 8 0,3 5 0,4 3 0,6 3 0,8-4 0,0 0 0,5-5 0,3-5 0,3-5 0,1-2 0,-3-9 0,-4-6 0,-6-6 0,-3-5 0,-9-3 0,-8-3 0,-6 0 0,-5 0 0,-3 0 0,3 0 0,-1 6 0,0 5 0,-1 6 0,4 9 0,5 9 0,5 7 0,3 6 0,9-2 0,2 2 0,5-4 0,1 1 0,3 1 0,4-3 0,3-4 0,2-4 0,2-3 0,1-3 0,-5-6 0,-5-7 0,-6-6 0,-4-4 0,-8 2 0,-2-1 0,-7-2 0,0 0 0,-3 3 0,-4 5 0,-3 4 0,3 10 0,4 7 0,4 13 0,3 6 0,4 3 0,2 2 0,1 0 0,6-2 0,5-6 0,6-6 0,4-6 0,3-5 0,1-3 0,-3-8 0,-6-6 0,-5-11 0,-4-5 0,-4-3 0,-7 5 0,-2 0 0,0 1 0,-5 6 0,2-1 0,-4 5 0,-3 4 0,-4 4 0,-2 2 0,2 8 0,5 6 0,4 11 0,5 6 0,3 2 0,2 1 0,1 0 0,0 0 0,7-2 0,4-1 0,11-6 0,4-5 0,3-6 0,1-4 0,-1-4 0,0-2 0,-6-5 0,-6-7 0,-6-5 0,-10-4 0,-4-3 0,-7 4 0,0-2 0,-5 1 0,2-2 0,-3 4 0,-2 5 0,-3 5 0,-2 3 0,-1 4 0,-1 1 0,-1 1 0,4 6 0,6 6 0,6 4 0,-2 5 0,4 3 0,2 2 0,2 0 0,7-4 0,7-6 0,6-5 0,4-4 0,4-4 0,-3-8 0,-5-6 0,-5-5 0,-4-5 0,-3-4 0,-3-1 0,-1-1 0,-6 5 0,0 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21.731"/>
    </inkml:context>
    <inkml:brush xml:id="br0">
      <inkml:brushProperty name="width" value="0.025" units="cm"/>
      <inkml:brushProperty name="height" value="0.025" units="cm"/>
    </inkml:brush>
  </inkml:definitions>
  <inkml:trace contextRef="#ctx0" brushRef="#br0">0 363 24575,'1'-2'0,"0"-1"0,1 1 0,-1 0 0,0 0 0,1-1 0,0 1 0,-1 0 0,1 0 0,0 1 0,0-1 0,0 0 0,0 1 0,0-1 0,5-2 0,5-5 0,9-8 0,0 0 0,2 2 0,0 1 0,0 0 0,1 2 0,36-13 0,161-43 0,-178 56 0,29-4 0,109-10 0,-60 11 0,14-7 0,251-26 0,-346 47 0,0 2 0,0 2 0,-1 2 0,1 1 0,-1 2 0,0 2 0,-1 2 0,0 1 0,-1 2 0,59 32 0,278 167 0,-347-194 0,0 1 0,-2 1 0,28 30 0,42 36 0,-55-54 0,36 38 0,-75-71 0,0 0 0,0 0 0,0 1 0,0-1 0,1-1 0,-1 1 0,0 0 0,0 0 0,1 0 0,-1-1 0,0 1 0,1 0 0,-1-1 0,1 1 0,1-1 0,-3 0 0,1 0 0,-1 0 0,1 0 0,-1 0 0,1 0 0,-1-1 0,1 1 0,-1 0 0,1 0 0,-1-1 0,0 1 0,1 0 0,-1-1 0,1 1 0,-1 0 0,0-1 0,1 1 0,-1-1 0,0 1 0,1 0 0,-1-1 0,0 1 0,0-1 0,0 1 0,1-1 0,-1 1 0,0-1 0,0 0 0,1-3 0,-1-1 0,0 1 0,1 0 0,-2-1 0,1 1 0,0 0 0,-1-1 0,0 1 0,-1-5 0,-79-258 0,80 264 0,-1-1 0,1 1 0,0 0 0,0-1 0,0 1 0,1-1 0,-1 1 0,1-5 0,0 8 0,0-1 0,0 1 0,0 0 0,0 0 0,0-1 0,0 1 0,1 0 0,-1 0 0,0 0 0,0-1 0,0 1 0,0 0 0,0 0 0,1 0 0,-1-1 0,0 1 0,0 0 0,0 0 0,1 0 0,-1 0 0,0 0 0,0 0 0,0 0 0,1-1 0,-1 1 0,0 0 0,0 0 0,1 0 0,-1 0 0,0 0 0,0 0 0,1 0 0,-1 0 0,0 0 0,0 0 0,1 0 0,19 9 0,-11-4 0,0 1 0,-1 0 0,1 0 0,-1 0 0,0 1 0,-1 0 0,1 1 0,-2 0 0,1 0 0,-1 0 0,0 1 0,-1 0 0,0 0 0,0 1 0,6 18 0,-3-2 0,0-4 0,-2 0 0,0 0 0,-1 1 0,1 27 0,-5-44 0,-1 0 0,0 0 0,-1 0 0,1 0 0,-1 0 0,0-1 0,-1 1 0,1 0 0,-1-1 0,0 1 0,-1-1 0,1 1 0,-1-1 0,0 0 0,0 0 0,-1-1 0,0 1 0,0-1 0,0 1 0,0-1 0,-8 6 0,-33 21 0,29-21 0,0 0 0,1 1 0,1 1 0,0 0 0,0 1 0,1 1 0,-21 28 0,13-12-1365,10-19-5461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23.354"/>
    </inkml:context>
    <inkml:brush xml:id="br0">
      <inkml:brushProperty name="width" value="0.025" units="cm"/>
      <inkml:brushProperty name="height" value="0.025" units="cm"/>
    </inkml:brush>
  </inkml:definitions>
  <inkml:trace contextRef="#ctx0" brushRef="#br0">0 1 24575,'17'493'0,"-14"-451"0,2 33 0,3 0 0,22 88 0,-19-128-1365,0-7-5461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24.680"/>
    </inkml:context>
    <inkml:brush xml:id="br0">
      <inkml:brushProperty name="width" value="0.025" units="cm"/>
      <inkml:brushProperty name="height" value="0.025" units="cm"/>
    </inkml:brush>
  </inkml:definitions>
  <inkml:trace contextRef="#ctx0" brushRef="#br0">22 254 24575,'-1'-46'0,"-1"21"0,2 0 0,3-34 0,-2 53 0,-1 1 0,1-1 0,1 1 0,-1-1 0,1 1 0,0 0 0,0 0 0,0 0 0,1 0 0,0 0 0,0 1 0,0-1 0,0 1 0,1-1 0,0 1 0,4-4 0,-6 7 0,-1 0 0,1 0 0,-1 0 0,1 0 0,-1 0 0,1 0 0,0 1 0,-1-1 0,1 0 0,0 1 0,0 0 0,-1-1 0,1 1 0,0 0 0,0 0 0,0 0 0,-1 0 0,1 0 0,0 0 0,0 1 0,0-1 0,2 2 0,0-1 0,-1 1 0,0 0 0,0 0 0,0 0 0,-1 0 0,1 0 0,0 1 0,-1 0 0,0-1 0,1 1 0,1 3 0,1 2 0,0 1 0,0-1 0,-1 1 0,0 0 0,-1 0 0,0 1 0,3 18 0,-3 3 0,-2 1 0,-5 61 0,3-89 6,0 0 0,0 1-1,-1-1 1,1 0 0,-1 0-1,0 0 1,-1 0 0,1 0 0,0 0-1,-1-1 1,0 1 0,0-1-1,0 0 1,0 0 0,-1 0-1,1 0 1,-1 0 0,0-1 0,0 0-1,-5 3 1,-2 0-218,1 0 0,-1-1 0,0 0-1,0-1 1,-1 0 0,-19 1 0,10-2-6614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27.228"/>
    </inkml:context>
    <inkml:brush xml:id="br0">
      <inkml:brushProperty name="width" value="0.025" units="cm"/>
      <inkml:brushProperty name="height" value="0.025" units="cm"/>
    </inkml:brush>
  </inkml:definitions>
  <inkml:trace contextRef="#ctx0" brushRef="#br0">83 51 24575,'-4'0'0,"1"0"0,0 1 0,-1-1 0,1 1 0,0 0 0,0 0 0,0 0 0,0 0 0,0 0 0,0 1 0,0-1 0,0 1 0,0 0 0,1 0 0,-1 0 0,1 0 0,-1 0 0,1 1 0,0-1 0,0 1 0,0 0 0,0-1 0,0 1 0,1 0 0,-1 0 0,1 0 0,0 0 0,0 0 0,0 0 0,0 1 0,0 3 0,-2 7 0,1 1 0,1-1 0,0 1 0,1 0 0,3 25 0,-3-35 0,1 0 0,0-1 0,0 1 0,0 0 0,1 0 0,-1 0 0,1-1 0,0 1 0,0-1 0,1 0 0,-1 1 0,1-1 0,0 0 0,0 0 0,1-1 0,-1 1 0,1-1 0,0 0 0,6 5 0,-4-5 0,1 0 0,-1 0 0,1-1 0,0 1 0,-1-2 0,1 1 0,0-1 0,0 0 0,0 0 0,1-1 0,-1 0 0,13-1 0,-17 1 0,-1-1 0,1 1 0,-1-1 0,1 1 0,-1-1 0,0 0 0,1 0 0,-1 0 0,0 0 0,0-1 0,0 1 0,0 0 0,0-1 0,0 0 0,0 1 0,0-1 0,-1 0 0,2-2 0,0 0 0,-1 0 0,1 0 0,-1-1 0,-1 1 0,1 0 0,-1-1 0,1 1 0,-1-1 0,0-5 0,0-2 0,0 0 0,-1-1 0,0 1 0,-1 0 0,-1-1 0,-5-19 0,6 28 0,-1 0 0,1 0 0,-1 1 0,0-1 0,0 0 0,-1 1 0,1 0 0,-1-1 0,1 1 0,-1 0 0,0 0 0,0 1 0,-1-1 0,1 1 0,0-1 0,-1 1 0,1 0 0,-1 0 0,-6-1 0,5 0 0,-1 0 0,1 0 0,0 0 0,0 0 0,0-1 0,0 0 0,0 0 0,-4-5 0,8 8 0,0 0 0,0 0 0,0 0 0,0 0 0,0 0 0,1 0 0,-1 0 0,0 0 0,0-1 0,1 1 0,-1 0 0,1 0 0,-1-1 0,1 1 0,-1 0 0,1-1 0,0 1 0,0-1 0,0 1 0,0 0 0,0-1 0,0 1 0,0-1 0,0 1 0,0 0 0,1-1 0,-1 1 0,0 0 0,1-1 0,-1 1 0,1 0 0,0 0 0,-1-1 0,1 1 0,0 0 0,0 0 0,0 0 0,0 0 0,0 0 0,0 0 0,0 0 0,0 0 0,0 0 0,0 1 0,0-1 0,1 0 0,-1 1 0,0-1 0,1 1 0,-1-1 0,3 1 0,0-2 0,0 1 0,0 0 0,1 0 0,-1 1 0,0-1 0,1 1 0,-1 0 0,0 0 0,1 1 0,-1-1 0,0 1 0,1 0 0,-1 0 0,0 0 0,0 1 0,6 2 0,-6-1 0,0 0 0,-1 0 0,1 1 0,-1-1 0,0 1 0,0 0 0,0 0 0,0 0 0,-1 0 0,1 0 0,-1 1 0,3 8 0,1 6 0,-2-1 0,3 22 0,6 20 0,3 21 0,-1-9 0,-14-69 0,0 0 0,0 0 0,0 0 0,0 0 0,1-1 0,-1 1 0,1 0 0,0-1 0,0 1 0,0-1 0,0 0 0,0 0 0,1 1 0,-1-2 0,1 1 0,-1 0 0,5 2 0,-6-4 0,1 1 0,-1-1 0,1 1 0,-1-1 0,1 0 0,0 0 0,-1 1 0,1-1 0,-1 0 0,1-1 0,0 1 0,-1 0 0,1 0 0,-1-1 0,1 1 0,-1-1 0,1 1 0,-1-1 0,1 0 0,-1 0 0,1 1 0,-1-1 0,0 0 0,0 0 0,1 0 0,-1 0 0,0-1 0,0 1 0,0 0 0,0 0 0,0-1 0,0 1 0,-1-1 0,1 1 0,1-3 0,5-15-1365,-2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27.836"/>
    </inkml:context>
    <inkml:brush xml:id="br0">
      <inkml:brushProperty name="width" value="0.025" units="cm"/>
      <inkml:brushProperty name="height" value="0.025" units="cm"/>
    </inkml:brush>
  </inkml:definitions>
  <inkml:trace contextRef="#ctx0" brushRef="#br0">0 1 24575,'0'4'0,"0"6"0,0 6 0,0 5 0,0 2 0,0 7 0,0 7 0,0 2 0,5 2 0,0 9 0,1-1 0,-1-4 0,-2-5 0,-1-5 0,-1-5 0,-1-2 0,5-6 0,1-7-8191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28.412"/>
    </inkml:context>
    <inkml:brush xml:id="br0">
      <inkml:brushProperty name="width" value="0.025" units="cm"/>
      <inkml:brushProperty name="height" value="0.025" units="cm"/>
    </inkml:brush>
  </inkml:definitions>
  <inkml:trace contextRef="#ctx0" brushRef="#br0">0 51 24575,'5'0'0,"5"0"0,1-4 0,4-2 0,3 0 0,2-2 0,4-1 0,1 1 0,1 3 0,-4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30.567"/>
    </inkml:context>
    <inkml:brush xml:id="br0">
      <inkml:brushProperty name="width" value="0.025" units="cm"/>
      <inkml:brushProperty name="height" value="0.025" units="cm"/>
    </inkml:brush>
  </inkml:definitions>
  <inkml:trace contextRef="#ctx0" brushRef="#br0">56 1 24575,'0'494'0,"-2"-473"0,0 1 0,-10 39 0,2-11 0,4-33 0,6-17 0,0 0 0,0 0 0,0 1 0,0-1 0,0 0 0,-1 0 0,1 0 0,0 0 0,0 0 0,0 0 0,0 0 0,0 0 0,-1 0 0,1 0 0,0 0 0,0 0 0,0 0 0,0 0 0,-1 0 0,1 0 0,0 0 0,0 0 0,0 0 0,0 0 0,-1 0 0,1 0 0,0 0 0,0 0 0,0 0 0,0 0 0,0 0 0,0 0 0,-1 0 0,1-1 0,0 1 0,0 0 0,0 0 0,0 0 0,0 0 0,0 0 0,0 0 0,-1-1 0,1 1 0,0 0 0,0 0 0,0 0 0,-1-3 0,-1-1 0,1 1 0,0 0 0,0-1 0,0 1 0,0-1 0,0-3 0,-5-50 0,3 0 0,8-102 0,-5 155 0,1 1 0,-1-1 0,1 1 0,0-1 0,1 1 0,-1-1 0,1 1 0,-1 0 0,1 0 0,0 0 0,0 0 0,0 0 0,0 0 0,1 0 0,-1 1 0,1-1 0,0 1 0,-1 0 0,1 0 0,0 0 0,1 0 0,-1 0 0,0 1 0,0-1 0,1 1 0,-1 0 0,8-1 0,-7 1 0,1 0 0,0 0 0,0 1 0,-1 0 0,1 0 0,0 0 0,0 1 0,0-1 0,-1 1 0,1 0 0,0 1 0,-1-1 0,1 1 0,-1 0 0,0 0 0,1 0 0,-1 0 0,0 1 0,0 0 0,5 4 0,-3 0 0,0 0 0,0 0 0,-1 1 0,0-1 0,0 1 0,-1 0 0,0 1 0,0-1 0,-1 1 0,0 0 0,0 0 0,1 10 0,-1 8 0,-1 0 0,-2 47 0,1 18 0,-1-90-57,0 1 0,0-1 1,1 0-1,-1 0 0,1 1 0,-1-1 0,1 0 0,0 0 0,0 0 0,0 0 0,0 0 1,0 0-1,0 0 0,1 0 0,-1 0 0,1-1 0,-1 1 0,1 0 0,0-1 1,-1 1-1,1-1 0,0 0 0,4 2 0,10 3-6769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42.750"/>
    </inkml:context>
    <inkml:brush xml:id="br0">
      <inkml:brushProperty name="width" value="0.025" units="cm"/>
      <inkml:brushProperty name="height" value="0.025" units="cm"/>
    </inkml:brush>
  </inkml:definitions>
  <inkml:trace contextRef="#ctx0" brushRef="#br0">1 938 24575,'19'-24'0,"0"0"0,-2-2 0,0 0 0,-2 0 0,21-51 0,-9 15 0,23-77 0,-46 122 0,-1-1 0,2-26 0,2-18 0,-4 47 0,9-55 0,-11 64 0,0-1 0,-1 0 0,0 1 0,0-1 0,-1 1 0,0-1 0,0 1 0,-3-8 0,4 13 0,0-1 0,-1 1 0,1 0 0,0 0 0,-1 0 0,1 0 0,-1 0 0,1 0 0,-1 0 0,1 0 0,-1 0 0,0 1 0,1-1 0,-1 0 0,0 0 0,0 0 0,1 1 0,-1-1 0,0 1 0,0-1 0,0 0 0,0 1 0,0-1 0,0 1 0,0 0 0,0-1 0,0 1 0,0 0 0,0 0 0,-1 0 0,1-1 0,0 1 0,0 0 0,0 1 0,0-1 0,0 0 0,0 0 0,0 0 0,0 1 0,0-1 0,0 0 0,-2 2 0,0-1 0,1 1 0,-1 0 0,1 0 0,0 0 0,-1 0 0,1 0 0,0 0 0,1 1 0,-1-1 0,0 1 0,1-1 0,-1 1 0,1 0 0,0-1 0,-1 4 0,-2 15 0,0 1 0,2 0 0,1 0 0,0-1 0,4 30 0,-1 0 0,12 124 0,-1-3 0,-13 234 0,0-397 0,-1 0 0,0 0 0,0 0 0,-5 15 0,6-22 0,0-1 0,-1 1 0,1 0 0,0-1 0,-1 1 0,0-1 0,1 1 0,-1-1 0,0 1 0,0-1 0,0 1 0,0-1 0,0 0 0,0 0 0,0 1 0,-1-1 0,1 0 0,0 0 0,-1 0 0,1 0 0,-1 0 0,1-1 0,-1 1 0,1 0 0,-1-1 0,1 1 0,-1-1 0,0 1 0,1-1 0,-1 0 0,0 0 0,-2 0 0,2 0 0,1-1 0,-1 0 0,1 0 0,-1 1 0,1-1 0,0 0 0,-1 0 0,1 0 0,0 0 0,-1-1 0,1 1 0,0 0 0,0 0 0,0-1 0,0 1 0,1-1 0,-1 1 0,0-1 0,0 1 0,1-1 0,-1 1 0,1-1 0,0 0 0,-1 1 0,1-3 0,-5-47 0,5 46 0,0-10 0,0 1 0,0-1 0,2 1 0,4-25 0,-3 30 0,0 1 0,0 1 0,0-1 0,1 0 0,0 1 0,1 0 0,0-1 0,0 2 0,9-10 0,-5 6 0,9-8 0,-1-1 0,-1 0 0,-1-1 0,23-40 0,-18 8 0,6-12 0,-23 59 0,4-5 0,-1-1 0,-1 0 0,0 0 0,0-1 0,-1 1 0,-1-1 0,0 0 0,0 0 0,0-15 0,-3 6 0,-1 17 0,0-1 0,1 1 0,0-1 0,0 1 0,0-1 0,1 1 0,-1 0 0,1-1 0,0 1 0,3-8 0,-4 12 0,1 0 0,-1 0 0,0 0 0,0 0 0,1 0 0,-1 0 0,0 0 0,1 0 0,-1 0 0,0 0 0,0 0 0,1 0 0,-1 0 0,0 0 0,1 0 0,-1 0 0,0 0 0,0 0 0,1 0 0,-1 0 0,0 0 0,1 1 0,-1-1 0,0 0 0,0 0 0,0 0 0,1 0 0,-1 1 0,0-1 0,0 0 0,0 0 0,1 1 0,-1-1 0,0 0 0,0 0 0,0 1 0,0-1 0,0 0 0,0 0 0,1 1 0,-1-1 0,0 0 0,0 1 0,0-1 0,0 0 0,0 1 0,0-1 0,0 1 0,4 15 0,0 8 0,-2 0 0,-2 44 0,-1-50 0,0-1 0,1 1 0,2 0 0,0-1 0,0 1 0,10 32 0,-11-48 0,0 0 0,-1 0 0,1 0 0,0 0 0,0 0 0,0 0 0,0 0 0,1 0 0,-1 0 0,0-1 0,1 1 0,-1-1 0,1 1 0,0-1 0,-1 1 0,1-1 0,0 0 0,0 0 0,0 0 0,0 0 0,0 0 0,0 0 0,0-1 0,0 1 0,0-1 0,1 1 0,-1-1 0,0 0 0,0 0 0,0 0 0,1 0 0,-1 0 0,0 0 0,0-1 0,0 1 0,0-1 0,0 1 0,0-1 0,1 0 0,1-1 0,1-1 0,-1 1 0,0-1 0,1 1 0,-1-1 0,0 0 0,0-1 0,-1 1 0,1-1 0,-1 0 0,1 0 0,-1 0 0,-1 0 0,1 0 0,0-1 0,-1 1 0,3-10 0,-2 1 0,-1 1 0,-1-1 0,0 0 0,-1 0 0,0 0 0,-1 0 0,-1 0 0,0 0 0,-4-15 0,5 25 0,1 1 0,-1 0 0,1 0 0,0-1 0,-1 1 0,1 0 0,0-1 0,1 1 0,-1 0 0,0-1 0,1 1 0,-1 0 0,1 0 0,1-4 0,-1 4 0,0 1 0,-1 0 0,1 1 0,0-1 0,0 0 0,-1 0 0,1 0 0,0 0 0,0 1 0,0-1 0,0 0 0,0 1 0,0-1 0,0 1 0,0-1 0,1 1 0,-1-1 0,0 1 0,0 0 0,2-1 0,0 1 0,-1 1 0,0-1 0,1 0 0,-1 1 0,0-1 0,1 1 0,-1 0 0,0 0 0,0 0 0,0 0 0,0 0 0,0 0 0,0 0 0,0 1 0,0-1 0,0 1 0,0-1 0,-1 1 0,1 0 0,-1 0 0,1 0 0,-1 0 0,0 0 0,0 0 0,0 0 0,0 0 0,1 3 0,2 12 0,0 1 0,-1-1 0,-1 1 0,-1 0 0,0 0 0,-1 0 0,-3 22 0,0 8 0,3-42 0,1-3 0,-1 1 0,0-1 0,0 0 0,0 0 0,0 0 0,-1 0 0,1 0 0,-1 0 0,1 0 0,-1 0 0,0 0 0,-1 0 0,1 0 0,0-1 0,-3 4 0,4-7 0,-1 1 0,1 0 0,-1 0 0,1-1 0,-1 1 0,1 0 0,-1-1 0,1 1 0,0 0 0,-1-1 0,1 1 0,-1-1 0,1 1 0,0-1 0,-1 1 0,1-1 0,0 1 0,0-1 0,-1 1 0,1-1 0,0 1 0,0-1 0,0 1 0,0-1 0,0 0 0,-1 1 0,1-1 0,0 1 0,1-1 0,-1 1 0,0-1 0,0 0 0,0 1 0,0-2 0,0-23 0,2 6 0,1 0 0,1 0 0,1 1 0,0-1 0,13-26 0,-13 35 0,0-1 0,1 0 0,0 1 0,1 0 0,0 1 0,1 0 0,0 0 0,0 0 0,19-14 0,-27 23 0,1 0 0,-1 0 0,0 0 0,0 0 0,0 0 0,0-1 0,0 1 0,1 0 0,-1 0 0,0 0 0,0 0 0,0 0 0,0 0 0,0 0 0,1 0 0,-1 0 0,0 0 0,0 0 0,0 0 0,0 0 0,1 0 0,-1 0 0,0 0 0,0 0 0,0 0 0,0 0 0,1 0 0,-1 0 0,0 0 0,0 0 0,0 0 0,0 0 0,0 1 0,1-1 0,-1 0 0,0 0 0,0 0 0,0 0 0,0 0 0,0 0 0,0 1 0,1-1 0,-1 0 0,0 0 0,0 0 0,0 0 0,0 0 0,0 1 0,0-1 0,0 0 0,2 16 0,-8 36 0,3-21 0,1-1 0,0-17 0,1 1 0,0 0 0,1 0 0,1 0 0,0-1 0,1 1 0,4 16 0,-6-28 0,1 0 0,0 0 0,0-1 0,0 1 0,0 0 0,0 0 0,0-1 0,1 1 0,-1 0 0,1-1 0,-1 0 0,1 1 0,-1-1 0,1 0 0,0 0 0,-1 0 0,1 0 0,0 0 0,0 0 0,0 0 0,3 0 0,-1 0 0,0-1 0,0 0 0,0 0 0,0 0 0,0 0 0,0 0 0,0-1 0,0 0 0,0 0 0,6-2 0,1-1 0,-1-1 0,1-1 0,-1 1 0,0-1 0,0-1 0,15-13 0,-10 5 0,-2-1 0,0-1 0,0 1 0,18-36 0,-11 14 0,19-54 0,-39 91 0,0 0 0,1 0 0,-1 0 0,0 0 0,0 0 0,0 0 0,0 0 0,0 0 0,0 0 0,0 0 0,0 0 0,0 0 0,0 0 0,0 0 0,-1 0 0,1 0 0,0 0 0,-1 0 0,1 0 0,-1 0 0,1 1 0,-1-1 0,1 0 0,-1 0 0,0 0 0,1 1 0,-1-1 0,0 0 0,1 1 0,-1-1 0,0 1 0,0-1 0,0 1 0,0-1 0,0 1 0,0-1 0,0 1 0,1 0 0,-1-1 0,0 1 0,0 0 0,0 0 0,0 0 0,0 0 0,0 0 0,0 0 0,0 0 0,0 0 0,0 0 0,0 1 0,0-1 0,0 0 0,0 1 0,0-1 0,0 1 0,0-1 0,0 1 0,1-1 0,-1 1 0,0-1 0,0 1 0,0 0 0,1-1 0,-1 1 0,-1 1 0,-3 6 0,-1 0 0,1 0 0,0 1 0,1-1 0,0 1 0,0 0 0,1 0 0,0 0 0,1 0 0,0 1 0,-1 12 0,0 2 0,2-1 0,0 0 0,4 37 0,-2-57 0,-1 1 0,1-1 0,0 1 0,-1 0 0,2-1 0,-1 1 0,0-1 0,1 0 0,-1 1 0,1-1 0,0 0 0,0 0 0,0 0 0,1 0 0,-1-1 0,1 1 0,-1-1 0,1 1 0,0-1 0,0 0 0,0 0 0,4 2 0,-4-3 0,-1 0 0,1-1 0,0 1 0,0-1 0,0 1 0,0-1 0,-1 0 0,1 0 0,0 0 0,0-1 0,0 1 0,0-1 0,-1 1 0,1-1 0,0 0 0,0 0 0,-1 0 0,1 0 0,-1-1 0,1 1 0,-1-1 0,0 0 0,1 1 0,-1-1 0,0 0 0,0 0 0,0-1 0,2-3 0,3-2 0,0 0 0,-1 0 0,0-1 0,-1 0 0,0 0 0,-1 0 0,1-1 0,-2 0 0,1 0 0,-2 0 0,1 0 0,-1 0 0,1-19 0,-3 19 0,1 1 0,1 0 0,-1-1 0,1 1 0,1 0 0,0 0 0,0 1 0,6-12 0,-6 15 0,0 0 0,0 0 0,0 0 0,1 0 0,0 1 0,0 0 0,0 0 0,1 0 0,-1 0 0,1 0 0,0 1 0,0 0 0,10-4 0,-25 56 0,-4 22 0,9-47 0,0-1 0,1 1 0,1 0 0,2 47 0,1-69 0,0 1 0,0-1 0,1 0 0,0 1 0,-1-1 0,1 0 0,0 1 0,0-1 0,0 0 0,0 0 0,1 0 0,-1 0 0,0 0 0,1 0 0,0 0 0,-1 0 0,1 0 0,0-1 0,0 1 0,3 1 0,0-1 0,-1 0 0,0 0 0,0 0 0,1-1 0,-1 0 0,1 0 0,-1 0 0,1-1 0,0 1 0,7-1 0,-5-1 0,0 1 0,0-1 0,0 0 0,0 0 0,0-1 0,0 0 0,0 0 0,0-1 0,-1 0 0,1 0 0,-1 0 0,0-1 0,0 0 0,9-8 0,-8 3 0,0 0 0,0-1 0,-1 0 0,0 0 0,0-1 0,-1 0 0,-1 0 0,5-18 0,-1-5 0,5-55 0,-2 8 0,44-168 0,-47 221 0,-1 0 0,-2 0 0,-1-1 0,-1 0 0,-1 0 0,-2 0 0,-3-31 0,2 56 0,0 0 0,0 0 0,-1 0 0,1 0 0,-1 0 0,0 1 0,0-1 0,-1 0 0,1 1 0,-1 0 0,1-1 0,-1 1 0,0 0 0,0 0 0,0 1 0,-1-1 0,1 1 0,-1-1 0,0 1 0,1 0 0,-9-2 0,10 2 0,-1 1 0,0 0 0,0 0 0,1 1 0,-1-1 0,0 1 0,0-1 0,0 1 0,0 0 0,0 0 0,0 0 0,0 0 0,1 0 0,-1 1 0,0 0 0,0-1 0,0 1 0,0 0 0,1 0 0,-1 1 0,0-1 0,1 0 0,-1 1 0,1 0 0,0-1 0,-1 1 0,1 0 0,0 0 0,0 0 0,0 1 0,-2 3 0,-2 5 0,1 1 0,0-1 0,1 1 0,0 0 0,1 0 0,0 0 0,1 0 0,0 15 0,2 106 0,2-70 0,-3 25 0,3 79 0,21-62 0,-20-84 0,2-1 0,13 41 0,-10-41 0,-2 1 0,-1-1 0,3 23 0,-8-39 0,1 0 0,-1 0 0,1 0 0,0 1 0,0-1 0,1 0 0,-1 0 0,1 0 0,-1-1 0,1 1 0,1 0 0,2 4 0,-2-5 0,0-1 0,-1 0 0,1 0 0,0 0 0,0-1 0,0 1 0,0-1 0,1 1 0,-1-1 0,0 0 0,0 0 0,1-1 0,-1 1 0,1 0 0,6-1 0,-3 0 20,0 0 0,1 0 0,-1-1 0,0 0 0,8-2 0,-12 3-103,-1-1 1,1 0-1,-1 1 1,0-1-1,1 0 1,-1 0-1,0-1 1,1 1-1,-1 0 1,0-1-1,0 0 1,0 1-1,0-1 1,-1 0-1,1 0 1,0 0-1,2-4 1,-2-3-6744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44.168"/>
    </inkml:context>
    <inkml:brush xml:id="br0">
      <inkml:brushProperty name="width" value="0.025" units="cm"/>
      <inkml:brushProperty name="height" value="0.025" units="cm"/>
    </inkml:brush>
  </inkml:definitions>
  <inkml:trace contextRef="#ctx0" brushRef="#br0">1 179 24575,'0'-4'0,"0"-6"0,4-6 0,6-4 0,1-4 0,4 3 0,3 4 0,-2 2 0,2 2 0,1 4 0,-1-1 0,-1 1 0,2 3 0,2 1 0,-3 7 0,-4 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08.804"/>
    </inkml:context>
    <inkml:brush xml:id="br0">
      <inkml:brushProperty name="width" value="0.05" units="cm"/>
      <inkml:brushProperty name="height" value="0.05" units="cm"/>
      <inkml:brushProperty name="color" value="#E71224"/>
    </inkml:brush>
  </inkml:definitions>
  <inkml:trace contextRef="#ctx0" brushRef="#br0">112 208 24575,'-33'-8'0,"29"7"0,0-1 0,1 1 0,-1 0 0,0 0 0,0 1 0,-7-1 0,9 1 0,1 0 0,-1 0 0,1 1 0,-1-1 0,1 1 0,0-1 0,-1 1 0,1-1 0,0 1 0,-1 0 0,1 0 0,0 0 0,0 0 0,0 0 0,-1 0 0,1 0 0,0 0 0,1 0 0,-1 0 0,0 0 0,0 1 0,0-1 0,0 2 0,0 0 0,0-1 0,0 1 0,0-1 0,0 1 0,1-1 0,-1 1 0,1 0 0,0 0 0,0-1 0,0 5 0,0-6 0,0 0 0,0 0 0,0 0 0,1 0 0,-1 0 0,0 0 0,0 0 0,1 0 0,-1 0 0,1 0 0,-1 0 0,1 0 0,-1 0 0,1 0 0,-1-1 0,1 1 0,0 0 0,0 0 0,-1-1 0,1 1 0,0 0 0,0-1 0,0 1 0,0-1 0,0 1 0,-1-1 0,1 1 0,0-1 0,0 0 0,2 1 0,-2-1 0,0 0 0,0 0 0,0-1 0,0 1 0,0 0 0,-1-1 0,1 1 0,0 0 0,0-1 0,0 1 0,0-1 0,0 1 0,0-1 0,-1 0 0,1 1 0,0-1 0,0 0 0,-1 1 0,1-1 0,-1 0 0,1 0 0,0 0 0,-1 0 0,0 0 0,1 1 0,-1-1 0,1 0 0,-1 0 0,0 0 0,0-2 0,7-32 0,-7 35 0,1-9 0,-1 0 0,0 1 0,0-1 0,-3-10 0,3 17 0,0 0 0,0 0 0,-1 0 0,1 0 0,-1 0 0,1 0 0,-1 0 0,0 0 0,0 0 0,0 0 0,0 0 0,0 0 0,0 1 0,-1-1 0,1 0 0,0 1 0,-1-1 0,1 1 0,-1-1 0,0 1 0,0 0 0,-2-2 0,3 3 0,1 1 0,-1-1 0,0 0 0,0 0 0,1 0 0,-1 0 0,0 1 0,0-1 0,1 0 0,-1 1 0,0-1 0,1 0 0,-1 1 0,0-1 0,1 1 0,-1-1 0,0 1 0,1-1 0,-1 1 0,1 0 0,-1-1 0,1 1 0,0 0 0,-1-1 0,1 1 0,0 0 0,-1-1 0,1 1 0,0 0 0,0 0 0,-1-1 0,1 1 0,0 0 0,0 0 0,0 1 0,-5 32 0,5-32 0,-1 7 0,0 3 0,0-1 0,1 0 0,0 1 0,4 21 0,-4-31 0,1 1 0,0 0 0,0-1 0,0 1 0,0-1 0,0 1 0,0-1 0,1 0 0,-1 0 0,1 1 0,-1-1 0,1 0 0,0 0 0,0-1 0,0 1 0,0 0 0,0-1 0,0 1 0,0-1 0,1 1 0,-1-1 0,1 0 0,-1 0 0,1 0 0,-1 0 0,5 0 0,-3 0 0,1 0 0,0 0 0,-1-1 0,1 0 0,0 0 0,0 0 0,-1 0 0,1-1 0,0 0 0,-1 0 0,1 0 0,-1 0 0,1-1 0,6-2 0,-9 2 0,1 0 0,-1 0 0,0 0 0,0 0 0,1 0 0,-1-1 0,-1 1 0,1-1 0,0 1 0,0-1 0,-1 0 0,0 1 0,1-1 0,-1 0 0,0 0 0,-1 0 0,1 0 0,0 0 0,-1 0 0,1 0 0,-1 0 0,0 0 0,-1-4 0,2 5 0,-1 0 0,-1 0 0,1 0 0,0 0 0,0 0 0,-1-1 0,1 1 0,-1 0 0,1 0 0,-1 0 0,0 0 0,0 0 0,0 1 0,0-1 0,0 0 0,-1 0 0,1 1 0,0-1 0,-1 0 0,1 1 0,-1 0 0,0-1 0,1 1 0,-1 0 0,0 0 0,0 0 0,0 0 0,0 0 0,0 0 0,0 0 0,0 1 0,0-1 0,0 1 0,0 0 0,-4-1 0,3 1 0,0 0 0,-1 0 0,1 1 0,0-1 0,0 1 0,0 0 0,0 0 0,0 0 0,0 0 0,0 0 0,0 1 0,0-1 0,0 1 0,1 0 0,-1 0 0,1 0 0,-1 0 0,1 0 0,0 0 0,0 1 0,0-1 0,0 1 0,-3 5 0,3-3 0,-1 1 0,1 0 0,0 0 0,0 0 0,0 0 0,1 0 0,0 0 0,0 0 0,1 1 0,0-1 0,0 0 0,0 1 0,2 8 0,-1-13 0,0 1 0,0 0 0,0-1 0,0 1 0,0-1 0,0 1 0,1-1 0,-1 0 0,1 1 0,0-1 0,0 0 0,0 0 0,0 0 0,0 0 0,0-1 0,0 1 0,0-1 0,1 1 0,-1-1 0,1 0 0,-1 0 0,1 0 0,0 0 0,-1 0 0,1 0 0,0-1 0,-1 1 0,1-1 0,0 0 0,0 0 0,4 0 0,-3 0 0,0-1 0,-1 1 0,1 0 0,-1-1 0,0 0 0,1 0 0,-1 0 0,0 0 0,1 0 0,-1-1 0,0 1 0,0-1 0,0 0 0,0 0 0,0 0 0,-1-1 0,1 1 0,-1 0 0,1-1 0,3-5 0,-3 3 0,0 0 0,-1 0 0,0 0 0,0-1 0,0 1 0,0-1 0,-1 1 0,0-1 0,0 0 0,0 1 0,-1-1 0,0-7 0,-1 6 0,1 0 0,-1 0 0,0 1 0,-1-1 0,0 0 0,0 0 0,0 1 0,-1 0 0,0-1 0,-4-6 0,5 10 0,0 0 0,0 0 0,-1 0 0,1 0 0,-1 0 0,0 1 0,0-1 0,0 1 0,0 0 0,0 0 0,0 0 0,-1 0 0,1 0 0,0 1 0,-1-1 0,0 1 0,1 0 0,-6-1 0,7 2 0,1 0 0,-1 0 0,0 0 0,1 0 0,-1 0 0,0 0 0,1 1 0,-1-1 0,1 0 0,-1 1 0,0-1 0,1 1 0,-1 0 0,1 0 0,0-1 0,-1 1 0,1 0 0,0 0 0,-1 0 0,1 0 0,0 0 0,-2 3 0,1-1 0,0 0 0,0 1 0,0 0 0,0-1 0,1 1 0,-1 0 0,1 0 0,0 0 0,-1 5 0,1-1 0,0 0 0,0 0 0,1 0 0,0 0 0,1 0 0,0 0 0,0 0 0,0 0 0,4 9 0,-5-15 0,1 0 0,0 0 0,0 0 0,0 0 0,0-1 0,0 1 0,0 0 0,0-1 0,1 1 0,-1 0 0,1-1 0,-1 0 0,1 1 0,0-1 0,-1 0 0,1 0 0,0 0 0,0 0 0,0 0 0,0 0 0,0 0 0,0-1 0,0 1 0,0-1 0,0 1 0,0-1 0,0 0 0,0 0 0,0 0 0,0 0 0,0 0 0,0 0 0,0-1 0,0 1 0,4-2 0,-2 1 0,0-1 0,-1 0 0,1 0 0,-1 0 0,1 0 0,-1 0 0,0-1 0,0 0 0,0 1 0,0-1 0,0 0 0,0 0 0,-1-1 0,0 1 0,0 0 0,0-1 0,3-6 0,-2 2 0,-1 0 0,-1 0 0,1 0 0,-1 0 0,0 0 0,-1 0 0,0 0 0,0 0 0,-1 0 0,0 0 0,-1 0 0,-3-12 0,0 6 0,0 0 0,-1 0 0,0 0 0,-2 1 0,-15-23 0,21 33 0,-1 0 0,1 1 0,0-1 0,-1 1 0,1-1 0,-1 1 0,0 0 0,1 0 0,-1 1 0,0-1 0,0 0 0,-1 1 0,1 0 0,0 0 0,0 0 0,-1 0 0,1 0 0,0 1 0,-1-1 0,1 1 0,-5 0 0,6 1 0,-1-1 0,1 0 0,-1 1 0,1 0 0,-1-1 0,1 1 0,0 0 0,0 0 0,-1 1 0,1-1 0,0 0 0,0 1 0,0-1 0,0 1 0,0 0 0,1-1 0,-1 1 0,0 0 0,1 0 0,-1 0 0,1 1 0,0-1 0,0 0 0,0 0 0,0 1 0,0-1 0,0 0 0,1 1 0,-1 2 0,-2 13 0,0 1 0,2 0 0,0-1 0,1 1 0,1 0 0,1-1 0,1 1 0,0-1 0,12 36 0,-14-51 0,1 0 0,0 0 0,0 0 0,0-1 0,0 1 0,0 0 0,1-1 0,-1 0 0,1 1 0,-1-1 0,1 0 0,0 0 0,0 0 0,0-1 0,0 1 0,0-1 0,1 0 0,-1 0 0,0 0 0,0 0 0,1 0 0,-1-1 0,1 1 0,-1-1 0,0 0 0,1 0 0,5-1 0,-5 1 0,0-1 0,0 1 0,-1-1 0,1 0 0,-1 0 0,1 0 0,0 0 0,-1-1 0,0 1 0,1-1 0,-1 0 0,0 0 0,0 0 0,0-1 0,0 1 0,0-1 0,-1 1 0,1-1 0,-1 0 0,0 0 0,1 0 0,-1 0 0,-1 0 0,1-1 0,2-4 0,-2-2 0,0 0 0,0 0 0,-1 0 0,0 0 0,-1 0 0,0 0 0,-1 0 0,0 0 0,-2-12 0,2 19 0,0-1 0,0 1 0,0-1 0,0 1 0,-1-1 0,1 1 0,-1 0 0,0 0 0,0 0 0,0 0 0,0 0 0,0 0 0,-1 1 0,1-1 0,-1 1 0,0 0 0,0-1 0,0 1 0,0 1 0,0-1 0,0 0 0,0 1 0,0-1 0,-1 1 0,1 0 0,-1 0 0,1 0 0,-6 0 0,7 1 0,0 0 0,0 0 0,0 0 0,0 0 0,0 0 0,0 1 0,0-1 0,0 1 0,0-1 0,0 1 0,0 0 0,0-1 0,1 1 0,-1 0 0,0 0 0,0 1 0,1-1 0,-1 0 0,1 1 0,-1-1 0,-2 3 0,2 0 0,0 0 0,-1 0 0,2 0 0,-1 0 0,0 0 0,1 0 0,-1 0 0,1 0 0,0 1 0,0 4 0,0-2 0,1 0 0,-1 0 0,1 0 0,1 0 0,-1 0 0,1 0 0,0 0 0,1 0 0,0-1 0,0 1 0,0 0 0,1-1 0,4 8 0,-6-11 0,1 0 0,1-1 0,-1 1 0,0-1 0,1 1 0,-1-1 0,1 0 0,-1 0 0,1 0 0,0-1 0,0 1 0,0 0 0,0-1 0,0 0 0,1 0 0,-1 0 0,0 0 0,0 0 0,1-1 0,-1 0 0,0 1 0,1-1 0,-1 0 0,1-1 0,-1 1 0,0 0 0,1-1 0,-1 0 0,0 0 0,0 0 0,0 0 0,0-1 0,1 1 0,-2-1 0,1 1 0,0-1 0,0 0 0,-1 0 0,1-1 0,-1 1 0,1 0 0,-1-1 0,0 0 0,0 1 0,0-1 0,0 0 0,-1 0 0,1 0 0,-1 0 0,0 0 0,0 0 0,0-1 0,0 1 0,1-6 0,-2 1 0,0 1 0,0 0 0,0 0 0,-1-1 0,0 1 0,-1 0 0,0 0 0,0 0 0,0 0 0,-1 0 0,0 1 0,0-1 0,-5-7 0,6 12 0,0-1 0,0 0 0,0 1 0,0-1 0,0 1 0,-1 0 0,1 0 0,-1 0 0,1 0 0,-1 0 0,0 0 0,0 1 0,0 0 0,0-1 0,0 1 0,0 0 0,0 0 0,0 0 0,0 1 0,-1-1 0,1 1 0,0 0 0,0 0 0,-1 0 0,1 0 0,0 1 0,0-1 0,0 1 0,-1 0 0,1 0 0,-4 1 0,5-1 0,0 0 0,0 1 0,-1-1 0,1 0 0,0 1 0,0-1 0,1 1 0,-1-1 0,0 1 0,0 0 0,1 0 0,-1 0 0,1 0 0,0 0 0,0 0 0,-1 0 0,1 0 0,0 1 0,1-1 0,-1 0 0,0 1 0,1-1 0,-1 1 0,1-1 0,0 1 0,0-1 0,0 0 0,0 1 0,0-1 0,1 1 0,-1-1 0,1 1 0,-1-1 0,1 0 0,1 3 0,1 4 0,0-1 0,0 1 0,1-1 0,1 0 0,-1 0 0,1-1 0,0 0 0,9 10 0,-13-15 0,1-1 0,-1 1 0,0-1 0,0 1 0,1-1 0,-1 0 0,1 1 0,-1-1 0,1 0 0,0 0 0,-1 0 0,1 0 0,0-1 0,0 1 0,0 0 0,0-1 0,-1 1 0,1-1 0,0 0 0,0 1 0,0-1 0,0 0 0,0 0 0,0 0 0,0-1 0,0 1 0,0 0 0,0-1 0,0 1 0,-1-1 0,1 0 0,0 1 0,0-1 0,0 0 0,-1 0 0,1 0 0,-1-1 0,1 1 0,-1 0 0,1 0 0,2-4 0,0 0 0,-1 0 0,1-1 0,-1 0 0,0 1 0,0-1 0,0 0 0,-1-1 0,0 1 0,0 0 0,-1-1 0,1-9 0,-1 11 0,-1 0 0,0 0 0,-1 0 0,1 1 0,-1-1 0,0 0 0,0 0 0,-1 0 0,1 0 0,-1 1 0,0-1 0,0 1 0,-1-1 0,1 1 0,-1 0 0,0 0 0,0 0 0,0 0 0,-1 0 0,0 1 0,1 0 0,-1 0 0,0 0 0,0 0 0,-7-3 0,10 5 0,1 1 0,-1 0 0,0-1 0,0 1 0,0-1 0,1 1 0,-1 0 0,0 0 0,0 0 0,0-1 0,0 1 0,0 0 0,0 0 0,1 0 0,-1 0 0,0 0 0,0 0 0,0 1 0,0-1 0,0 0 0,0 0 0,1 1 0,-1-1 0,0 0 0,-1 2 0,1-1 0,-1 0 0,1 0 0,0 1 0,0-1 0,0 1 0,0-1 0,0 1 0,0 0 0,1-1 0,-1 1 0,0 0 0,0 1 0,-1 8 0,0 0 0,1-1 0,-1 16 0,2-21 0,-1 7 0,1 42 0,1-50 0,-1 0 0,1-1 0,-1 1 0,1 0 0,0-1 0,0 1 0,1-1 0,-1 1 0,1-1 0,0 1 0,3 3 0,-5-6 2,0-1 0,0 1 1,1 0-1,-1-1 0,0 0 0,1 1 0,-1-1 0,0 1 0,1-1 0,-1 1 0,0-1 0,1 0 1,-1 1-1,1-1 0,-1 0 0,1 1 0,-1-1 0,1 0 0,-1 0 0,1 1 0,-1-1 0,1 0 1,0 0-1,-1 0 0,1 0 0,-1 0 0,1 0 0,-1 0 0,1 0 0,0 0 0,-1 0 1,1 0-1,-1 0 0,1 0 0,-1 0 0,1-1 0,-1 1 0,1 0 0,-1 0 0,1-1 0,-1 1 1,1 0-1,-1-1 0,1 1 0,-1 0 0,1-1 0,-1 1 0,0-1 0,1 1 0,-1 0 0,0-1 1,1 1-1,-1-1 0,0 1 0,0-1 0,1 0 0,-1-1-80,1 0 0,0 1 0,-1-1-1,0 0 1,1 0 0,-1 1 0,0-1 0,0 0 0,0 0-1,0 1 1,0-1 0,0 0 0,-1 0 0,1 1 0,0-1-1,-1 0 1,0 1 0,0-3 0,-9-8-6748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45.867"/>
    </inkml:context>
    <inkml:brush xml:id="br0">
      <inkml:brushProperty name="width" value="0.025" units="cm"/>
      <inkml:brushProperty name="height" value="0.025" units="cm"/>
    </inkml:brush>
  </inkml:definitions>
  <inkml:trace contextRef="#ctx0" brushRef="#br0">0 22 24575,'5'0'0,"1"-5"0,-1-5 0,0 3 0,-2 7 0,3 4 0,6 1 0,4 0 0,-4-2 0,-5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49.689"/>
    </inkml:context>
    <inkml:brush xml:id="br0">
      <inkml:brushProperty name="width" value="0.025" units="cm"/>
      <inkml:brushProperty name="height" value="0.025" units="cm"/>
    </inkml:brush>
  </inkml:definitions>
  <inkml:trace contextRef="#ctx0" brushRef="#br0">427 990 24575,'24'-1'0,"1"-2"0,-1 0 0,0-2 0,43-13 0,102-45 0,-89 31 0,11 0 0,2 5 0,1 3 0,1 5 0,173-13 0,-118 22 0,261-53 0,332-137 0,-695 186 0,233-68 0,-132 46 0,-105 27 0,-1-1 0,60-23 0,-100 33 0,-1-1 0,0 0 0,0 0 0,1 0 0,-1-1 0,0 1 0,0 0 0,0-1 0,2-2 0,-3 3 0,-1 1 0,0 0 0,0 0 0,0-1 0,0 1 0,0 0 0,0 0 0,0-1 0,0 1 0,0 0 0,0 0 0,0-1 0,0 1 0,0 0 0,0 0 0,0-1 0,-1 1 0,1 0 0,0 0 0,0-1 0,0 1 0,0 0 0,0 0 0,-1-1 0,1 1 0,0 0 0,0 0 0,0 0 0,0 0 0,-1-1 0,1 1 0,0 0 0,0 0 0,-1 0 0,1 0 0,0 0 0,0 0 0,-1 0 0,1-1 0,0 1 0,0 0 0,-1 0 0,1 0 0,0 0 0,-1 0 0,-6-1 0,0 0 0,-1 0 0,1 1 0,0 0 0,-10 1 0,-376 52 0,139-16 0,98-18 0,-17 2 0,-191 46 0,-199 103 0,215-61 0,58-13 0,240-80 0,33-11 0,-1 0 0,1 2 0,-21 10 0,23-10 0,1-1 0,-1 0 0,-16 3 0,18-6 0,1 1 0,-1 1 0,1 0 0,-16 9 0,28-14 0,0 0 0,0 0 0,0-1 0,0 1 0,0 0 0,1 0 0,-1 0 0,0 0 0,0 0 0,0 0 0,0 0 0,0 0 0,0 0 0,1 0 0,-1 0 0,0 0 0,0 0 0,0 0 0,0 0 0,0 0 0,1 1 0,-1-1 0,0 0 0,0 0 0,0 0 0,0 0 0,0 0 0,0 0 0,1 0 0,-1 0 0,0 0 0,0 0 0,0 1 0,0-1 0,0 0 0,0 0 0,0 0 0,0 0 0,0 0 0,0 0 0,0 1 0,0-1 0,0 0 0,1 0 0,-1 0 0,0 0 0,0 0 0,0 1 0,0-1 0,0 0 0,0 0 0,-1 0 0,1 0 0,0 0 0,0 1 0,0-1 0,0 0 0,0 0 0,0 0 0,0 0 0,0 0 0,0 0 0,0 1 0,0-1 0,0 0 0,0 0 0,-1 0 0,20 2 0,95-2 0,172-23 0,-222 16 0,331-43-289,666-174-1,-777 144 290,398-101 0,-661 176 12,117-32 459,-124 30-383,-14 2-72,-27 1-24,-123 4 8,-212 28 0,323-24 0,-824 126 0,579-71 0,-543 193 0,-84 22 0,793-242 0,37-8 0,78-21 0,9-1 0,17-2 0,58-11 0,-1-3 0,140-46 0,-150 40 0,856-235-1447,-556 155 1468,684-233-327,-924 289 407,151-55 1530,-233 81-1631,66-29 0,-48 24 0,-38 14 0,-21 4 0,-16 3 0,-22 1 0,-66 8 0,1 4 0,-137 34 0,-189 71 0,46 6-436,-524 247 0,808-325 471,-3-3 1,0-5 0,-105 25-1,182-57 142,5-1-40,1 0-1,0 0 1,-13 6-1,22-5-130,10-1-5,15 0-1,14-3 0,0-1 0,0-1 0,43-10 0,890-194-1238,-876 183 747,841-221-5,-628 147 220,295-137 0,-363 141 2086,-189 78-1942,1 3-1,93-12 0,-120 22-6693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0:55.992"/>
    </inkml:context>
    <inkml:brush xml:id="br0">
      <inkml:brushProperty name="width" value="0.025" units="cm"/>
      <inkml:brushProperty name="height" value="0.025" units="cm"/>
    </inkml:brush>
  </inkml:definitions>
  <inkml:trace contextRef="#ctx0" brushRef="#br0">0 805 24575,'28'0'0,"-1"1"0,1 1 0,-1 2 0,1 0 0,-1 2 0,28 10 0,-31-9 0,46 8 0,16 3 0,13 10 0,202 27 0,-279-51 0,-1 1 0,28 11 0,16 3 0,-4-6 0,1-4 0,78 3 0,126-12 0,-121-1 0,418-28 0,-197 4 0,-192 9 0,192-44 0,-144 21 0,-2 3 0,728-128 0,-507 66 0,-118 3 0,-54 14 0,299-86 0,-530 155 0,-11 4 0,43-20 0,-62 24 0,-1 0 0,1 0 0,-1-1 0,-1 0 0,1 0 0,-1-1 0,0 0 0,0 0 0,0 0 0,4-8 0,-9 14 0,-1-1 0,1 0 0,-1 0 0,1 0 0,-1 0 0,1 0 0,-1 1 0,0-1 0,0 0 0,1 0 0,-1 0 0,0 0 0,0 0 0,0 0 0,0 0 0,0 0 0,0 0 0,0 0 0,-1 0 0,1 0 0,0 0 0,0 0 0,-1 1 0,1-1 0,0 0 0,-1 0 0,1 0 0,-1 0 0,1 1 0,-1-1 0,0 0 0,1 0 0,-1 1 0,0-1 0,0 0 0,1 1 0,-1-1 0,0 1 0,0-1 0,0 1 0,1-1 0,-1 1 0,0 0 0,0 0 0,0-1 0,-2 1 0,-7-3 0,0 0 0,0 0 0,-15-1 0,14 2 0,-32-4 0,-70-1 0,113 7 0,1 0 0,-1 0 0,0 0 0,0-1 0,0 1 0,0 0 0,0 0 0,0 0 0,0 0 0,0 0 0,0 0 0,0-1 0,0 1 0,0 0 0,0 0 0,0 0 0,0 0 0,0 0 0,-1 0 0,1 0 0,0-1 0,0 1 0,0 0 0,0 0 0,0 0 0,0 0 0,0 0 0,0 0 0,0 0 0,0 0 0,0 0 0,0-1 0,-1 1 0,1 0 0,0 0 0,0 0 0,0 0 0,0 0 0,0 0 0,0 0 0,-1 0 0,25-9 0,34-7 0,-30 9 0,1 1 0,-1 2 0,1 1 0,35 1 0,-61 2 0,-1 0 0,1 1 0,-1-1 0,1 1 0,-1 0 0,1 0 0,-1 0 0,0 0 0,0 0 0,1 0 0,-1 1 0,0-1 0,0 1 0,0-1 0,0 1 0,-1 0 0,1 0 0,0 0 0,-1 0 0,1 0 0,-1 0 0,0 0 0,1 0 0,-1 1 0,0-1 0,-1 0 0,1 1 0,0-1 0,-1 1 0,1 2 0,1 9 0,0 1 0,-1 0 0,0 0 0,-2 15 0,0-11 0,-5 394-1365,6-392-5461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02.998"/>
    </inkml:context>
    <inkml:brush xml:id="br0">
      <inkml:brushProperty name="width" value="0.025" units="cm"/>
      <inkml:brushProperty name="height" value="0.025" units="cm"/>
    </inkml:brush>
  </inkml:definitions>
  <inkml:trace contextRef="#ctx0" brushRef="#br0">394 1496 24575,'0'-8'0,"-5"-125"0,3 114 0,-1 1 0,-1 0 0,0 1 0,-1-1 0,-11-22 0,-119-245 0,133 281 0,-1 1 0,0-1 0,1 1 0,-1 0 0,0 0 0,-1 0 0,1 0 0,0 1 0,-1-1 0,1 1 0,-1 0 0,0 0 0,0 0 0,0 1 0,0-1 0,0 1 0,0 0 0,0 0 0,0 1 0,-8-1 0,5 0 0,0 0 0,0 1 0,-1 0 0,1 1 0,0-1 0,0 2 0,0-1 0,0 1 0,0 0 0,0 0 0,-11 6 0,15-6 0,0 0 0,0 1 0,0 0 0,1-1 0,-1 1 0,1 0 0,0 0 0,0 1 0,0-1 0,0 0 0,0 1 0,1-1 0,0 1 0,0-1 0,0 1 0,0 0 0,0 4 0,-2 11 0,1-1 0,1 23 0,1-29 0,-1 0 0,1 2 0,-1 0 0,2-1 0,0 1 0,0 0 0,6 20 0,-6-30 0,0-1 0,1 1 0,-1-1 0,1 0 0,0 1 0,0-1 0,0 0 0,1 0 0,-1 0 0,0-1 0,1 1 0,0-1 0,0 1 0,0-1 0,0 0 0,0 0 0,0 0 0,0-1 0,1 1 0,-1-1 0,1 1 0,-1-1 0,1 0 0,-1-1 0,8 2 0,-4-1 0,1 0 0,0 0 0,0 0 0,0-1 0,0 0 0,0-1 0,0 0 0,0 0 0,-1-1 0,1 0 0,0 0 0,-1 0 0,1-1 0,-1-1 0,0 1 0,0-1 0,0 0 0,-1-1 0,1 1 0,-1-1 0,0-1 0,7-7 0,-6 5 0,-1 1 0,0 1 0,1-1 0,0 1 0,0 0 0,0 0 0,1 1 0,0 0 0,16-7 0,-7 4 0,32-19 0,-40 21 0,0 0 0,1 1 0,0-1 0,0 2 0,0 0 0,1 0 0,0 1 0,-1 0 0,13-1 0,-21 4 0,-1 0 0,1 0 0,0 0 0,0 0 0,0 0 0,0 1 0,0-1 0,0 1 0,0-1 0,0 1 0,-1 0 0,1 0 0,0 0 0,-1 0 0,1 0 0,0 0 0,-1 0 0,0 1 0,1-1 0,-1 0 0,0 1 0,1-1 0,-1 1 0,0 0 0,0-1 0,0 1 0,0 0 0,-1-1 0,1 1 0,0 0 0,0 3 0,1 7 0,1 0 0,-2 0 0,0 1 0,-1 14 0,2 13 0,0-27 0,1-1 0,1 0 0,0 1 0,0-1 0,1-1 0,1 1 0,0-1 0,8 11 0,-11-16 0,1-1 0,0 0 0,0 0 0,0-1 0,1 1 0,0-1 0,0 0 0,0 0 0,0 0 0,0-1 0,1 0 0,0 0 0,-1 0 0,1-1 0,0 0 0,0 0 0,12 2 0,-8-3 0,0 0 0,0-1 0,0 0 0,0-1 0,0 0 0,0 0 0,0-1 0,15-5 0,-19 5 0,0-1 0,0 0 0,0-1 0,0 1 0,-1-1 0,1-1 0,-1 1 0,0 0 0,0-1 0,-1 0 0,0-1 0,1 1 0,4-10 0,-1 2 0,-1-1 0,-1 0 0,0-1 0,-1 1 0,-1-1 0,0 0 0,-1 0 0,1-17 0,0-18 0,-5-58 0,1 71 0,0 32 0,-1 0 0,1 0 0,-1 0 0,0 1 0,0-1 0,0 0 0,-1 0 0,1 1 0,-1-1 0,-4-7 0,5 11 0,-1-1 0,1 1 0,0-1 0,0 1 0,-1 0 0,1 0 0,0-1 0,-1 1 0,0 0 0,1 0 0,-1 1 0,1-1 0,-1 0 0,0 0 0,0 1 0,1-1 0,-1 1 0,0-1 0,0 1 0,0 0 0,0 0 0,1 0 0,-1 0 0,0 0 0,0 0 0,0 0 0,0 1 0,1-1 0,-1 1 0,0-1 0,-2 2 0,1-1 0,1 1 0,0-1 0,0 1 0,0-1 0,0 1 0,0 0 0,0 0 0,0-1 0,0 2 0,1-1 0,-1 0 0,1 0 0,-1 0 0,1 1 0,0-1 0,0 0 0,0 1 0,0-1 0,0 1 0,1 0 0,-1 4 0,-1 7 0,0 1 0,2 25 0,0-25 0,-1 23 0,6 210 0,-5-245 0,1 0 0,-1 0 0,1 0 0,0 1 0,0-1 0,0 0 0,0 0 0,0 0 0,1 0 0,0-1 0,-1 1 0,1 0 0,0 0 0,0-1 0,0 0 0,1 1 0,-1-1 0,4 2 0,-2-1 0,1 0 0,0-1 0,-1 1 0,1-1 0,0 0 0,0-1 0,1 1 0,-1-1 0,0 0 0,8 0 0,-3-1 0,0 1 0,0-2 0,0 0 0,0 0 0,0 0 0,0-2 0,0 1 0,-1-1 0,1 0 0,-1-1 0,13-7 0,-15 6 0,0 0 0,0 0 0,-1-1 0,0 1 0,0-1 0,0-1 0,-1 1 0,0-1 0,0 0 0,0 0 0,-1-1 0,0 1 0,-1-1 0,0 0 0,0 0 0,-1 0 0,0 0 0,0 0 0,0-1 0,-1 1 0,-1-1 0,0 1 0,0-11 0,1-127 0,28-211 0,-18 276 0,-4 0 0,-6-149 0,-4 210 0,-1 1 0,-1 0 0,0 0 0,-2 0 0,0 1 0,-1 0 0,0 0 0,-2 1 0,0 0 0,-1 1 0,-23-27 0,33 41 0,0 1 0,0 0 0,0-1 0,0 1 0,0 0 0,-1-1 0,1 1 0,0 0 0,-1 0 0,1 0 0,-1 0 0,1 0 0,-1 0 0,0 1 0,1-1 0,-1 1 0,0-1 0,1 1 0,-1-1 0,0 1 0,0 0 0,0 0 0,1 0 0,-3 0 0,2 1 0,1 0 0,-1 0 0,1 0 0,-1 0 0,1 1 0,-1-1 0,1 0 0,0 1 0,0-1 0,0 1 0,0-1 0,0 1 0,0 0 0,0-1 0,0 1 0,1 0 0,-1 0 0,0 2 0,-2 11 0,0 0 0,1 1 0,0-1 0,1 19 0,7 40 0,2 0 0,30 120 0,-1-4 0,-26-86 0,-5 193 0,-4-261 0,2 0 0,1 0 0,2 0 0,12 38 0,6 32 0,-14-22 0,-4 0 0,-6 159 0,-4-98 0,3-138 0,-1 0 0,1-1 0,-2 1 0,1 0 0,-1-1 0,0 1 0,0-1 0,0 1 0,-1-1 0,0 0 0,-1 0 0,1 0 0,-1-1 0,0 1 0,0-1 0,-1 0 0,-8 8 0,8-9 0,1-1 0,-1 0 0,0 1 0,0-2 0,0 1 0,0-1 0,0 1 0,0-1 0,-1-1 0,1 1 0,-1-1 0,0 0 0,1 0 0,-1-1 0,0 1 0,1-1 0,-1-1 0,0 1 0,1-1 0,-1 0 0,-9-3 0,12 3 0,0-1 0,-1 1 0,1-1 0,0 0 0,0-1 0,0 1 0,0 0 0,1-1 0,-1 0 0,1 1 0,-1-1 0,1 0 0,0 0 0,0 0 0,0-1 0,1 1 0,-1 0 0,1-1 0,0 1 0,-1-1 0,2 1 0,-1-1 0,0-5 0,-2-11 0,1 1 0,1-1 0,2-22 0,0 25 0,-1 7 0,0-1 0,1 1 0,0 0 0,1-1 0,0 1 0,1 0 0,0 0 0,1 1 0,0-1 0,0 1 0,1-1 0,0 1 0,1 1 0,12-17 0,98-87 0,-97 95 0,1-3 0,0-1 0,-2-1 0,18-26 0,-31 40-114,-1-1 1,0 1-1,0-1 0,-1 0 0,0 0 1,0 0-1,-1-1 0,0 1 0,-1-1 1,0 1-1,-1-17 0,0 4-6712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03.823"/>
    </inkml:context>
    <inkml:brush xml:id="br0">
      <inkml:brushProperty name="width" value="0.025" units="cm"/>
      <inkml:brushProperty name="height" value="0.025" units="cm"/>
    </inkml:brush>
  </inkml:definitions>
  <inkml:trace contextRef="#ctx0" brushRef="#br0">11 1 24575,'0'11'0,"2"37"0,-2-46 0,0-1 0,0 1 0,0-1 0,0 0 0,1 1 0,-1-1 0,1 0 0,-1 1 0,1-1 0,-1 0 0,1 0 0,0 1 0,0-1 0,-1 0 0,1 0 0,0 0 0,0 0 0,0 0 0,0 0 0,0 0 0,0-1 0,1 1 0,-1 0 0,0 0 0,0-1 0,1 1 0,1 0 0,-2-1 0,0 0 0,0-1 0,0 1 0,0 0 0,0-1 0,0 1 0,0 0 0,0-1 0,0 1 0,0-1 0,0 0 0,-1 1 0,1-1 0,0 0 0,0 1 0,-1-1 0,1 0 0,0 0 0,-1 1 0,1-1 0,-1 0 0,1 0 0,-1 0 0,0 0 0,1 0 0,-1 0 0,0 0 0,1 0 0,-1 0 0,0-2 0,5-31 0,-5 32 0,0 1 0,0-1 0,0 1 0,0-1 0,0 1 0,0-1 0,0 0 0,0 1 0,-1-1 0,1 1 0,-1-1 0,1 1 0,-1-1 0,1 1 0,-1 0 0,0-1 0,0 1 0,0 0 0,-1-2 0,1 3 0,1 0 0,-1-1 0,0 1 0,0 0 0,1 0 0,-1 0 0,0 0 0,0 0 0,1 1 0,-1-1 0,0 0 0,0 0 0,1 0 0,-1 1 0,0-1 0,1 0 0,-1 1 0,0-1 0,1 1 0,-1-1 0,0 1 0,1-1 0,-1 1 0,1-1 0,-1 1 0,0 0 0,-3 3 0,1 1 0,-1-1 0,1 1 0,0 0 0,0 0 0,0 0 0,0 0 0,1 0 0,-2 7 0,3 1-1365,1-6-5461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04.882"/>
    </inkml:context>
    <inkml:brush xml:id="br0">
      <inkml:brushProperty name="width" value="0.025" units="cm"/>
      <inkml:brushProperty name="height" value="0.025" units="cm"/>
    </inkml:brush>
  </inkml:definitions>
  <inkml:trace contextRef="#ctx0" brushRef="#br0">1 0 24575,'0'158'0,"16"634"0,-10-677 0,14 161 0,-10-6-1365,-10-248-5461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06.036"/>
    </inkml:context>
    <inkml:brush xml:id="br0">
      <inkml:brushProperty name="width" value="0.025" units="cm"/>
      <inkml:brushProperty name="height" value="0.025" units="cm"/>
    </inkml:brush>
  </inkml:definitions>
  <inkml:trace contextRef="#ctx0" brushRef="#br0">63 175 24575,'1'-6'0,"0"0"0,0 1 0,1 0 0,-1-1 0,1 1 0,0 0 0,1 0 0,-1 0 0,7-9 0,32-40 0,-34 48 0,-1 0 0,1 0 0,0 1 0,1 0 0,-1 0 0,1 1 0,0 0 0,0 0 0,0 1 0,0 0 0,10-2 0,-14 4 0,1 0 0,-1 1 0,0-1 0,1 1 0,-1 0 0,0 0 0,1 0 0,-1 1 0,0 0 0,8 2 0,-10-2 0,1 0 0,-1 0 0,0 0 0,0 0 0,0 1 0,0-1 0,0 1 0,0-1 0,0 1 0,0 0 0,-1 0 0,1 0 0,-1 0 0,1 0 0,-1 0 0,0 0 0,0 1 0,0-1 0,1 4 0,3 14 0,-2 0 0,0 0 0,-2 0 0,0 0 0,-1 0 0,-4 31 0,0 15 0,4-60 0,0 0 0,0 0 0,-1 0 0,0 0 0,0 0 0,-1 0 0,1 0 0,-1 0 0,-1-1 0,1 1 0,-1-1 0,0 1 0,0-1 0,-5 6 0,1-4 0,0 0 0,0-1 0,-1 0 0,0-1 0,0 1 0,0-1 0,0-1 0,-13 5 0,7-2 0,0-2 0,-1 0 0,1 0 0,-1-1 0,0-1 0,0-1 0,-1 0 0,-18-1 0,4 0-1365,2-2-5461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10.349"/>
    </inkml:context>
    <inkml:brush xml:id="br0">
      <inkml:brushProperty name="width" value="0.025" units="cm"/>
      <inkml:brushProperty name="height" value="0.025" units="cm"/>
    </inkml:brush>
  </inkml:definitions>
  <inkml:trace contextRef="#ctx0" brushRef="#br0">214 1235 24575,'-7'-1'0,"1"1"0,-1 0 0,1 1 0,0-1 0,0 1 0,-1 0 0,1 1 0,0 0 0,0 0 0,0 0 0,0 0 0,1 1 0,-1 0 0,1 1 0,-1-1 0,1 1 0,0 0 0,0 0 0,1 0 0,-1 1 0,1 0 0,-5 6 0,-1 3 0,1 0 0,0 0 0,1 1 0,1 0 0,0 0 0,1 1 0,1 0 0,0 0 0,1 1 0,1-1 0,0 1 0,1-1 0,1 1 0,1 0 0,2 26 0,-1-40 0,-1 1 0,1-1 0,0 1 0,0-1 0,0 1 0,0-1 0,0 1 0,1-1 0,0 0 0,0 0 0,0 0 0,0 0 0,0 0 0,0 0 0,1-1 0,-1 1 0,4 2 0,-1-2 0,0 0 0,-1 0 0,1-1 0,0 1 0,1-1 0,-1 0 0,0-1 0,1 1 0,-1-1 0,9 1 0,-6-2 0,1 1 0,-1-1 0,0-1 0,0 1 0,1-1 0,-1-1 0,0 0 0,0 0 0,-1 0 0,1-1 0,0 0 0,-1 0 0,1-1 0,-1 0 0,10-8 0,-9 5 0,-1-1 0,1 0 0,-2 0 0,1-1 0,-1 1 0,0-1 0,-1-1 0,0 1 0,-1-1 0,0 0 0,3-11 0,-3 6 0,-1 0 0,0-1 0,-2 1 0,0-1 0,0 1 0,-4-32 0,2 43 0,0 0 0,1 0 0,-2 0 0,1 1 0,0-1 0,-1 0 0,0 1 0,1-1 0,-2 1 0,1-1 0,0 1 0,-1 0 0,1 0 0,-1 0 0,0 0 0,0 0 0,0 1 0,0 0 0,0-1 0,-1 1 0,-6-3 0,5 3 0,0 0 0,0 0 0,0 1 0,0 0 0,0 0 0,0 0 0,0 0 0,0 1 0,0 0 0,-1 0 0,1 0 0,0 1 0,0 0 0,0 0 0,0 0 0,-9 3 0,11-2 0,0 0 0,1 0 0,-1 0 0,1 0 0,-1 1 0,1-1 0,-1 1 0,1-1 0,0 1 0,0 0 0,1 0 0,-1 0 0,1 0 0,-1 0 0,1 0 0,0 0 0,0 1 0,0-1 0,1 0 0,-1 1 0,0 5 0,1-1 0,-1 0 0,1 0 0,0 0 0,1 0 0,-1 0 0,2 0 0,-1 0 0,4 9 0,-3-13 0,0 0 0,1 0 0,-1 0 0,1-1 0,0 1 0,0-1 0,0 0 0,0 1 0,1-1 0,-1-1 0,1 1 0,0-1 0,0 1 0,-1-1 0,2 0 0,-1 0 0,0-1 0,0 1 0,1-1 0,-1 0 0,0 0 0,1-1 0,-1 1 0,9-1 0,4 1 0,0-2 0,0 0 0,0-1 0,0 0 0,20-6 0,-30 6 0,1-1 0,-2 1 0,1-1 0,0-1 0,-1 1 0,1-1 0,-1 0 0,0 0 0,0-1 0,-1 0 0,1 0 0,-1 0 0,0 0 0,-1-1 0,6-7 0,-4 3 0,-1-1 0,0 1 0,0-1 0,-1 0 0,0 0 0,-1 0 0,0-1 0,1-21 0,0 4 0,1-1 0,11-35 0,-3 103 0,-6-1 0,7 36 0,7 103 0,-21-161 0,2 1 0,0-1 0,7 26 0,-8-37 0,0-1 0,0 1 0,1-1 0,-1 1 0,1-1 0,0 0 0,0 0 0,0 0 0,5 5 0,-6-7 0,0 0 0,1 0 0,-1 0 0,0-1 0,1 1 0,-1 0 0,1-1 0,-1 1 0,1 0 0,-1-1 0,1 0 0,-1 1 0,1-1 0,-1 0 0,1 0 0,-1 0 0,1 0 0,0 0 0,-1 0 0,1 0 0,-1-1 0,1 1 0,1-1 0,-1 0 0,1 0 0,-1 0 0,0-1 0,0 1 0,0-1 0,0 1 0,0-1 0,-1 0 0,1 1 0,0-1 0,-1 0 0,1 0 0,-1 0 0,2-4 0,16-37 0,-14 29 0,3-10 0,-2 0 0,0 0 0,-2-1 0,0 1 0,-2-1 0,-1 0 0,-2-40 0,3-53 0,-2 113 0,1 0 0,0 1 0,0-1 0,0 1 0,1-1 0,-1 1 0,1 0 0,0 0 0,1 0 0,-1 0 0,6-7 0,-7 10 0,0 0 0,0-1 0,0 1 0,0 0 0,1 1 0,-1-1 0,0 0 0,0 0 0,1 0 0,-1 1 0,1-1 0,-1 1 0,0-1 0,1 1 0,-1-1 0,1 1 0,-1 0 0,1 0 0,-1 0 0,1 0 0,-1 0 0,1 0 0,-1 0 0,1 0 0,-1 1 0,1-1 0,-1 1 0,1-1 0,-1 1 0,1-1 0,-1 1 0,0 0 0,1 0 0,-1-1 0,0 1 0,0 0 0,0 0 0,0 1 0,2 1 0,5 5 0,-1 1 0,0 0 0,0 1 0,-1-1 0,0 2 0,0-1 0,-2 0 0,1 1 0,-1 0 0,-1 0 0,0 0 0,0 1 0,1 17 0,0 18 0,-2-1 0,-3 49 0,-1-55 0,1-322 0,1 278 0,0 0 0,0 1 0,0-1 0,1 0 0,-1 0 0,1 0 0,0 0 0,0 1 0,1-1 0,-1 0 0,1 1 0,-1-1 0,1 1 0,2-4 0,-1 5 0,-1 0 0,0 0 0,0 1 0,1-1 0,-1 0 0,1 1 0,-1 0 0,1 0 0,0 0 0,-1 0 0,1 0 0,0 0 0,0 0 0,0 1 0,0 0 0,0-1 0,0 1 0,-1 0 0,6 1 0,-1 0 0,0 0 0,0 0 0,0 0 0,-1 1 0,1 0 0,-1 0 0,1 1 0,-1 0 0,0 0 0,0 0 0,0 1 0,-1 0 0,1 0 0,-1 0 0,0 1 0,0 0 0,0 0 0,-1 0 0,7 10 0,-1 2 0,0 0 0,-2 0 0,0 1 0,-1 0 0,9 33 0,-15-48 0,0 1 0,1-1 0,-1 0 0,1 1 0,0-1 0,0 0 0,0 0 0,1-1 0,-1 1 0,1 0 0,0-1 0,-1 1 0,1-1 0,0 0 0,0 0 0,0 0 0,1 0 0,-1-1 0,0 1 0,1-1 0,3 1 0,-5-1 0,1-1 0,-1 1 0,0-1 0,0 0 0,0 1 0,1-1 0,-1 0 0,0 0 0,0-1 0,1 1 0,-1 0 0,0-1 0,0 0 0,0 1 0,0-1 0,0 0 0,0 0 0,0 0 0,0 0 0,0 0 0,0-1 0,0 1 0,-1 0 0,1-1 0,-1 0 0,1 1 0,-1-1 0,1 0 0,-1 0 0,0 1 0,0-1 0,0 0 0,0 0 0,0 0 0,1-4 0,3-14 0,-1 0 0,3-39 0,3-16 0,41-142 0,-22 108 0,24-202 0,-44 204 0,12-245 0,-22 341 0,1 0 0,-1-1 0,-4-14 0,4 23 0,1-1 0,-1 1 0,-1 0 0,1-1 0,0 1 0,-1 0 0,0 0 0,0 0 0,0 0 0,0 0 0,0 1 0,0-1 0,-1 0 0,-3-2 0,5 4 0,1 1 0,-1-1 0,0 1 0,0 0 0,1-1 0,-1 1 0,0 0 0,0-1 0,0 1 0,1 0 0,-1 0 0,0 0 0,0 0 0,0 0 0,0 0 0,0 0 0,1 0 0,-1 0 0,0 0 0,0 1 0,0-1 0,1 0 0,-1 0 0,0 1 0,0-1 0,1 1 0,-1-1 0,0 0 0,0 1 0,1-1 0,-1 1 0,1 0 0,-1-1 0,0 1 0,1 0 0,-1-1 0,1 1 0,0 0 0,-1-1 0,1 1 0,-1 0 0,1 0 0,0-1 0,0 1 0,-1 0 0,1 0 0,0 1 0,-2 4 0,0 1 0,0 0 0,1 0 0,-1 12 0,3 18 0,1 0 0,2 0 0,2-1 0,11 43 0,2 9 0,-6-2 0,2 116 0,-15 86 0,-2-156 0,2-130 0,3 76 0,-3-71 0,1 0 0,0 0 0,1-1 0,0 1 0,0 0 0,0 0 0,1-1 0,6 11 0,-6-14 0,-1 0 0,1 0 0,0-1 0,0 0 0,0 1 0,0-1 0,0 0 0,0-1 0,1 1 0,-1 0 0,0-1 0,1 0 0,0 0 0,-1 0 0,1 0 0,0 0 0,-1-1 0,1 0 0,0 0 0,0 0 0,-1 0 0,8-2 0,-3 1 0,0 0 0,0-1 0,1 0 0,-1 0 0,-1-1 0,1 0 0,0-1 0,-1 1 0,9-7 0,-12 7-124,1 0 0,-1-1 0,-1 1 0,1-1 0,0 0 0,-1 0-1,0 0 1,0-1 0,0 1 0,3-8 0,-2-1-6702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10.906"/>
    </inkml:context>
    <inkml:brush xml:id="br0">
      <inkml:brushProperty name="width" value="0.025" units="cm"/>
      <inkml:brushProperty name="height" value="0.025" units="cm"/>
    </inkml:brush>
  </inkml:definitions>
  <inkml:trace contextRef="#ctx0" brushRef="#br0">1 111 24575,'8'0'0,"8"0"0,6-4 0,2-2 0,12-9 0,8-5 0,0-5 0,-2 2 0,-8 6-8191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11.436"/>
    </inkml:context>
    <inkml:brush xml:id="br0">
      <inkml:brushProperty name="width" value="0.025" units="cm"/>
      <inkml:brushProperty name="height" value="0.02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15.705"/>
    </inkml:context>
    <inkml:brush xml:id="br0">
      <inkml:brushProperty name="width" value="0.05" units="cm"/>
      <inkml:brushProperty name="height" value="0.05" units="cm"/>
    </inkml:brush>
  </inkml:definitions>
  <inkml:trace contextRef="#ctx0" brushRef="#br0">53 57 24575,'2'101'0,"-4"111"0,-6-167 0,8-42 0,-1 0 0,0-1 0,1 1 0,-1-1 0,0 0 0,-1 1 0,1-1 0,0 0 0,-1 1 0,1-1 0,-1 0 0,0 0 0,1 0 0,-5 3 0,6-5 0,0 0 0,-1 0 0,1 0 0,0 0 0,-1 0 0,1 1 0,0-1 0,-1 0 0,1 0 0,0 0 0,-1 0 0,1 0 0,0 0 0,-1 0 0,1 0 0,0 0 0,-1 0 0,1 0 0,0 0 0,-1 0 0,1-1 0,0 1 0,0 0 0,-1 0 0,1 0 0,0 0 0,-1 0 0,1-1 0,0 1 0,0 0 0,-1 0 0,1 0 0,0-1 0,-1 1 0,-5-15 0,1-18 0,5 32 0,-1-210 0,3 101 0,-2 106 0,0 1 0,0-1 0,0 1 0,1-1 0,-1 0 0,1 1 0,0-1 0,0 1 0,0-1 0,0 1 0,1 0 0,-1 0 0,1-1 0,0 1 0,0 0 0,0 0 0,6-5 0,-6 6 0,1 1 0,0-1 0,0 0 0,0 1 0,0 0 0,0 0 0,0 0 0,0 0 0,1 0 0,-1 0 0,0 1 0,0 0 0,1 0 0,-1 0 0,0 0 0,1 0 0,-1 0 0,0 1 0,0 0 0,5 1 0,-1 1 0,1 0 0,-1 1 0,0 0 0,0 0 0,0 0 0,0 1 0,-1 0 0,1 1 0,-1-1 0,-1 1 0,1 1 0,8 12 0,-7-9 0,1-1 0,1 0 0,-1 0 0,2-1 0,12 10 0,60 27 0,-81-45 0,-1 0 0,1 0 0,-1 1 0,1-1 0,-1 0 0,1 0 0,-1 1 0,0-1 0,1 0 0,-1 1 0,0-1 0,1 0 0,-1 1 0,0-1 0,1 1 0,-1-1 0,0 1 0,0-1 0,1 1 0,-1-1 0,0 1 0,0-1 0,0 1 0,0-1 0,0 1 0,1-1 0,-1 1 0,0-1 0,0 1 0,-1 0 0,-13 6 0,-24-6 0,23-4 0,0-1 0,1 0 0,0 0 0,0-1 0,0-1 0,-25-15 0,13 7 0,11 5 0,0 0 0,-19-15 0,6 2-1365,17 11-5461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15.684"/>
    </inkml:context>
    <inkml:brush xml:id="br0">
      <inkml:brushProperty name="width" value="0.025" units="cm"/>
      <inkml:brushProperty name="height" value="0.025" units="cm"/>
    </inkml:brush>
  </inkml:definitions>
  <inkml:trace contextRef="#ctx0" brushRef="#br0">1 699 24575,'21'0'0,"0"-2"0,0-1 0,0 0 0,32-11 0,79-34 0,-27 9 0,930-336 0,-1000 361 0,1 2 0,69-14 0,133-29 0,-237 55 0,1-1 0,0 1 0,-1-1 0,1 1 0,-1-1 0,1 0 0,-1 0 0,1 0 0,-1 0 0,1 0 0,-1 0 0,0 0 0,1 0 0,-1 0 0,0 0 0,1-2 0,-2 2 0,1 0 0,-1 0 0,0 0 0,0 0 0,1 0 0,-1 1 0,0-1 0,0 0 0,0 0 0,0 0 0,0 0 0,-1 0 0,1 0 0,0 1 0,0-1 0,0 0 0,-1 0 0,1 0 0,-1 0 0,1 1 0,0-1 0,-1-1 0,-2-1 0,-1-1 0,1 1 0,0-1 0,-1 1 0,0 0 0,1 0 0,-1 0 0,-1 1 0,-5-4 0,-10-3 0,-1 1 0,1 1 0,-28-6 0,48 13 0,0 0 0,0 0 0,0 0 0,0 0 0,0 0 0,0 0 0,1 0 0,-1 0 0,0 0 0,0 0 0,0 0 0,0 0 0,0 0 0,0 1 0,0-1 0,0 0 0,0 0 0,0 0 0,1 0 0,-1 0 0,0 0 0,0 0 0,0 0 0,0 0 0,0 0 0,0 0 0,0 0 0,0 1 0,0-1 0,0 0 0,0 0 0,0 0 0,0 0 0,0 0 0,0 0 0,0 0 0,0 0 0,0 0 0,0 1 0,0-1 0,0 0 0,0 0 0,0 0 0,0 0 0,0 0 0,0 0 0,0 0 0,0 0 0,0 0 0,0 1 0,0-1 0,0 0 0,0 0 0,0 0 0,-1 0 0,1 0 0,0 0 0,0 0 0,0 0 0,0 0 0,0 0 0,0 0 0,0 0 0,0 0 0,-1 0 0,13 12 0,17 12 0,5-2 0,-15-10 0,0 1 0,-1 0 0,29 28 0,-42-35 0,0-1 0,-1 1 0,0 0 0,0 0 0,0 0 0,-1 1 0,0-1 0,0 1 0,0 0 0,-1 0 0,0 0 0,0 0 0,-1 0 0,0 1 0,0 13 0,-1-11 0,-1 0 0,0 0 0,-1 0 0,0 0 0,-1 0 0,0 0 0,0-1 0,-8 17 0,-4-1 0,-28 39 0,7-13 0,34-48-195,-1 1 0,1 0 0,-1-1 0,0 0 0,-1 1 0,-5 3 0,-5 2-6631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17.633"/>
    </inkml:context>
    <inkml:brush xml:id="br0">
      <inkml:brushProperty name="width" value="0.025" units="cm"/>
      <inkml:brushProperty name="height" value="0.025" units="cm"/>
    </inkml:brush>
  </inkml:definitions>
  <inkml:trace contextRef="#ctx0" brushRef="#br0">0 1 24575,'2'0'0,"-1"0"0,0 0 0,0 1 0,0-1 0,0 1 0,0-1 0,0 1 0,0 0 0,0-1 0,0 1 0,0 0 0,-1 0 0,1-1 0,0 1 0,0 0 0,-1 0 0,1 0 0,0 0 0,0 1 0,12 24 0,-10-20 0,14 34 0,-1 1 0,-2 0 0,8 47 0,20 58 0,62 102 48,-55-136-1461,-39-89-5413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18.693"/>
    </inkml:context>
    <inkml:brush xml:id="br0">
      <inkml:brushProperty name="width" value="0.025" units="cm"/>
      <inkml:brushProperty name="height" value="0.025" units="cm"/>
    </inkml:brush>
  </inkml:definitions>
  <inkml:trace contextRef="#ctx0" brushRef="#br0">0 111 24575,'1'-4'0,"0"1"0,0 0 0,0 0 0,0 0 0,0 0 0,1 0 0,-1 0 0,1 1 0,0-1 0,0 0 0,0 1 0,0-1 0,4-2 0,33-27 0,-27 26 0,1 0 0,0 1 0,1 1 0,-1 0 0,1 1 0,0 0 0,0 1 0,0 1 0,0 0 0,0 1 0,0 0 0,1 1 0,24 6 0,-31-4 0,0 1 0,0 0 0,0 0 0,-1 1 0,1 0 0,-1 0 0,-1 1 0,1-1 0,-1 2 0,0-1 0,7 10 0,8 7 0,130 147 0,-130-143 0,-1 1 0,-2 2 0,0 0 0,20 51 0,-34-69 0,0 0 0,-1 0 0,0 1 0,-1-1 0,-1 1 0,0 0 0,0-1 0,-2 1 0,1 0 0,-1 0 0,-1-1 0,-1 1 0,0-1 0,0 0 0,-1 1 0,0-1 0,-1-1 0,-1 1 0,-7 10 0,3-6 0,0 0 0,-2-1 0,0-1 0,-1 0 0,0 0 0,-1-2 0,0 1 0,-1-2 0,-1 0 0,1-1 0,-2 0 0,-22 9 0,33-17-97,0 1-1,-1-1 1,1-1-1,0 1 1,-1-1-1,1 0 1,-1-1-1,1 0 1,-1 0-1,0 0 1,1-1-1,-1 0 0,-7-2 1,-8-3-6729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0.199"/>
    </inkml:context>
    <inkml:brush xml:id="br0">
      <inkml:brushProperty name="width" value="0.025" units="cm"/>
      <inkml:brushProperty name="height" value="0.025" units="cm"/>
    </inkml:brush>
  </inkml:definitions>
  <inkml:trace contextRef="#ctx0" brushRef="#br0">52 213 24575,'-6'39'0,"4"-34"0,1 0 0,0 1 0,0-1 0,0 0 0,1 0 0,0 0 0,0 8 0,1-11 0,-1 0 0,1 0 0,0-1 0,0 1 0,-1 0 0,1 0 0,1-1 0,-1 1 0,0 0 0,0-1 0,1 1 0,-1-1 0,0 0 0,1 1 0,-1-1 0,1 0 0,0 0 0,-1 0 0,1 0 0,0 0 0,0 0 0,0-1 0,0 1 0,3 0 0,-2 0 0,0-1 0,0 0 0,1 0 0,-1 0 0,0 0 0,0 0 0,0-1 0,0 0 0,1 1 0,-1-1 0,0 0 0,0 0 0,0-1 0,-1 1 0,1-1 0,0 1 0,0-1 0,-1 0 0,1 0 0,-1 0 0,1 0 0,2-4 0,2-1 0,-1-1 0,1 1 0,-1-1 0,-1-1 0,10-17 0,-15 25 0,21-45 0,17-55 0,-37 98 0,0 0 0,0 0 0,0-1 0,-1 1 0,1 0 0,-1-1 0,1 1 0,-1-1 0,0 1 0,-1 0 0,1-1 0,0 1 0,-1-1 0,0 1 0,0 0 0,0 0 0,0-1 0,-3-3 0,2 5 0,0-1 0,-1 1 0,1 0 0,-1 0 0,0 0 0,0 0 0,0 0 0,0 1 0,0-1 0,0 1 0,0 0 0,0 0 0,0 0 0,-1 0 0,1 0 0,0 1 0,-1-1 0,-5 1 0,-3-1 0,1 0 0,-1 1 0,0 1 0,1 0 0,-13 2 0,21-2 0,-1 0 0,1 0 0,-1 0 0,1 1 0,0 0 0,0-1 0,0 1 0,0 0 0,0 0 0,0 1 0,0-1 0,1 1 0,-1-1 0,1 1 0,0 0 0,0 0 0,0 0 0,0 0 0,0 0 0,-1 5 0,-6 13 0,1 0 0,1 0 0,1 0 0,1 1 0,1 0 0,1 0 0,1 0 0,1 0 0,1 0 0,1 1 0,0-1 0,2 0 0,1 0 0,0-1 0,2 1 0,0-1 0,2 0 0,15 31 0,-20-47 0,-1-1 0,1 0 0,0 0 0,1 0 0,-1 0 0,1-1 0,0 1 0,-1-1 0,2 0 0,-1 0 0,0 0 0,0-1 0,1 0 0,0 1 0,-1-2 0,1 1 0,0 0 0,0-1 0,0 0 0,0 0 0,0 0 0,0-1 0,0 0 0,0 0 0,0 0 0,7-2 0,-2 1 0,-1-1 0,0 0 0,1 0 0,-1-1 0,0 0 0,0-1 0,-1 0 0,1-1 0,-1 1 0,0-2 0,0 1 0,0-1 0,7-8 0,42-46-1365,-45 44-5461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0.866"/>
    </inkml:context>
    <inkml:brush xml:id="br0">
      <inkml:brushProperty name="width" value="0.025" units="cm"/>
      <inkml:brushProperty name="height" value="0.025" units="cm"/>
    </inkml:brush>
  </inkml:definitions>
  <inkml:trace contextRef="#ctx0" brushRef="#br0">0 0 24575,'4'53'0,"2"-2"0,2 1 0,25 86 0,-9-44 0,98 515 0,-95-469 0,4 21 0,-30-155-108,3 39 350,-4-44-294,0 0 0,0 0 1,1 0-1,-1 0 0,0 1 1,0-1-1,-1 0 0,1 0 0,0 0 1,0 0-1,-1 0 0,1 1 1,0-1-1,-1 0 0,1 0 1,-1 0-1,1 0 0,-1 0 1,0 0-1,1 0 0,-1 0 1,0-1-1,0 1 0,0 0 1,0 0-1,1-1 0,-1 1 1,-2 1-1,-9-3-6774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1.710"/>
    </inkml:context>
    <inkml:brush xml:id="br0">
      <inkml:brushProperty name="width" value="0.025" units="cm"/>
      <inkml:brushProperty name="height" value="0.025" units="cm"/>
    </inkml:brush>
  </inkml:definitions>
  <inkml:trace contextRef="#ctx0" brushRef="#br0">1 148 24575,'0'-18'0,"0"5"0,0-1 0,0 0 0,5-23 0,-5 34 0,1 0 0,0 1 0,-1-1 0,1 1 0,0-1 0,0 1 0,1-1 0,-1 1 0,0 0 0,1-1 0,-1 1 0,1 0 0,0 0 0,0 0 0,0 0 0,0 1 0,0-1 0,0 0 0,0 1 0,1 0 0,-1-1 0,0 1 0,1 0 0,-1 0 0,4-1 0,-4 2 0,0 0 0,0 0 0,1 0 0,-1 0 0,0 1 0,0-1 0,0 0 0,0 1 0,1 0 0,-1-1 0,0 1 0,0 0 0,0 0 0,0 0 0,-1 0 0,1 0 0,0 1 0,0-1 0,-1 0 0,1 1 0,-1 0 0,1-1 0,-1 1 0,0 0 0,1 0 0,0 3 0,2 1 0,0 1 0,0 1 0,-1-1 0,0 0 0,-1 1 0,3 8 0,0 21 0,-2 0 0,-1 0 0,-2 0 0,-7 59 0,7-93 5,0-1 0,-1 0 0,1 1 0,-1-1 0,0 0 0,1 0 0,-1 1 0,0-1 0,0 0 0,0 0 0,-1 0 0,1 0 0,0 0 0,-1-1 0,1 1 0,-1 0 0,0-1 0,0 1 0,1-1 0,-1 1 0,0-1 0,0 0 0,-3 2 0,-1-1-191,0-1 1,0 1-1,1-1 0,-1 0 1,0 0-1,0-1 1,-11 0-1,5 0-6640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4.179"/>
    </inkml:context>
    <inkml:brush xml:id="br0">
      <inkml:brushProperty name="width" value="0.025" units="cm"/>
      <inkml:brushProperty name="height" value="0.025" units="cm"/>
    </inkml:brush>
  </inkml:definitions>
  <inkml:trace contextRef="#ctx0" brushRef="#br0">185 73 24575,'-10'0'0,"2"-1"0,1 1 0,-1 1 0,1-1 0,-14 4 0,19-3 0,-1 0 0,1 0 0,-1 0 0,1 0 0,-1 0 0,1 1 0,0 0 0,0-1 0,0 1 0,0 0 0,0 0 0,0 0 0,0 0 0,0 0 0,1 0 0,-3 5 0,-10 26 0,1 0 0,1 1 0,2 0 0,2 0 0,-7 55 0,13-77 0,-3 16 0,-1 42 0,6-64 0,0 1 0,0 0 0,1-1 0,0 1 0,0 0 0,0-1 0,1 1 0,0-1 0,0 0 0,1 1 0,0-1 0,3 6 0,-4-11 0,-1 1 0,0 0 0,1 0 0,0 0 0,-1-1 0,1 1 0,0-1 0,0 0 0,0 1 0,0-1 0,0 0 0,0 0 0,0 0 0,0 0 0,0 0 0,1-1 0,-1 1 0,0-1 0,0 1 0,1-1 0,-1 0 0,0 0 0,1 0 0,-1 0 0,0-1 0,1 1 0,-1 0 0,0-1 0,0 0 0,1 1 0,-1-1 0,0 0 0,0 0 0,0 0 0,2-2 0,1 0 0,-1 0 0,1 0 0,-1-1 0,0 1 0,0-1 0,0 0 0,0 0 0,-1 0 0,0-1 0,0 1 0,0-1 0,0 0 0,-1 0 0,3-6 0,24-118 0,-11 38 0,-15 79 0,0 0 0,-1 0 0,-1 0 0,0-1 0,-2-23 0,1 33 0,0 0 0,-1-1 0,1 1 0,-1 0 0,0-1 0,0 1 0,0 0 0,-1 0 0,1 0 0,-1 0 0,0 0 0,1 0 0,-1 0 0,-1 1 0,1-1 0,0 1 0,-1-1 0,1 1 0,-1 0 0,1 0 0,-1 0 0,0 0 0,0 1 0,0-1 0,-5-1 0,-6-3 0,20 6 0,23 8 0,-25-6 0,0 1 0,0 0 0,0 0 0,0 1 0,0-1 0,-1 1 0,0 0 0,0 0 0,0 0 0,0 0 0,0 0 0,-1 1 0,0-1 0,0 1 0,0-1 0,0 1 0,-1 0 0,0 0 0,1 6 0,1 12 0,-1 1 0,-1 45 0,-2-17 0,1-51 0,0 0 0,0 0 0,0 1 0,0-1 0,0 0 0,0 1 0,0-1 0,0 0 0,1 0 0,-1 1 0,0-1 0,1 0 0,-1 0 0,1 1 0,0-1 0,-1 0 0,1 0 0,0 0 0,-1 0 0,1 0 0,0 0 0,0 0 0,0 0 0,0 0 0,0-1 0,0 1 0,0 0 0,0-1 0,1 1 0,0 0 0,0-1 0,-1 0 0,1-1 0,-1 1 0,1-1 0,-1 1 0,1-1 0,-1 0 0,1 0 0,-1 1 0,1-1 0,-1 0 0,0 0 0,1 0 0,-1 0 0,0-1 0,0 1 0,0 0 0,0 0 0,0-1 0,0 1 0,0-1 0,-1 1 0,1-1 0,0-1 0,8-16 0,-1 0 0,-1-1 0,-1 0 0,-1 0 0,0 0 0,2-35 0,-3-126 0,-5 149 0,2 32 0,0-1 0,1 1 0,-1 0 0,0-1 0,1 1 0,-1 0 0,0 0 0,0 0 0,1 0 0,-1 0 0,0 0 0,1 0 0,-1 0 0,0 0 0,0 1 0,1-1 0,-1 0 0,0 1 0,2 0 0,17 2 0,-16-3 0,1 0 0,-1 0 0,0 0 0,0 0 0,1 0 0,-1 1 0,0 0 0,0 0 0,0 0 0,7 3 0,-9-2 0,0-1 0,0 1 0,0 0 0,0-1 0,-1 1 0,1 0 0,0 0 0,-1 0 0,1 1 0,-1-1 0,0 0 0,0 1 0,0-1 0,0 0 0,0 1 0,0-1 0,-1 1 0,2 4 0,1 23 0,0 0 0,-4 59 0,1-1 0,0-84 12,0 0 0,1 0 0,0 0 0,0 0 0,0 0 0,0 0 0,0-1 0,1 1 0,3 6 0,-4-9-47,-1 0-1,1 0 1,-1-1 0,1 1-1,0 0 1,0 0-1,-1-1 1,1 1 0,0 0-1,0-1 1,0 1 0,0-1-1,0 0 1,0 1 0,0-1-1,0 1 1,0-1 0,0 0-1,0 0 1,0 0-1,0 0 1,0 0 0,0 0-1,0 0 1,0 0 0,0 0-1,0 0 1,0 0 0,0-1-1,0 1 1,0 0 0,0-1-1,0 1 1,0-1-1,-1 1 1,1-1 0,0 1-1,0-1 1,0 0 0,-1 1-1,2-2 1,10-9-6791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5.023"/>
    </inkml:context>
    <inkml:brush xml:id="br0">
      <inkml:brushProperty name="width" value="0.025" units="cm"/>
      <inkml:brushProperty name="height" value="0.025" units="cm"/>
    </inkml:brush>
  </inkml:definitions>
  <inkml:trace contextRef="#ctx0" brushRef="#br0">1 0 24575,'1'10'0,"1"-1"0,0 1 0,1-1 0,0 1 0,0-1 0,1 0 0,0-1 0,1 1 0,6 9 0,3 6 0,3 14 0,-1 1 0,-1 0 0,-3 1 0,-1 0 0,-2 1 0,7 69 0,-7 257 0,-11-252 0,3-106 20,-2 0 0,1-1 0,-1 1 0,-1 0 0,-3 13 0,4-19-88,0-1 1,0 1-1,0-1 1,0 1-1,-1-1 1,1 0-1,-1 1 1,0-1-1,0 0 1,1 0-1,-1 0 1,0 0-1,-1-1 1,1 1-1,0 0 1,0-1-1,-1 0 1,1 1-1,-1-1 1,1 0-1,-5 1 1,-11 2-6759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5.504"/>
    </inkml:context>
    <inkml:brush xml:id="br0">
      <inkml:brushProperty name="width" value="0.025" units="cm"/>
      <inkml:brushProperty name="height" value="0.025" units="cm"/>
    </inkml:brush>
  </inkml:definitions>
  <inkml:trace contextRef="#ctx0" brushRef="#br0">0 160 24575,'5'-5'0,"5"-1"0,6-4 0,9-5 0,4 1 0,7-3 0,1-2 0,-1 2 0,-7 0 0,-4 2 0,-1 4 0,-2 4 0,2 3 0,0 2 0,-4 2-8191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6.127"/>
    </inkml:context>
    <inkml:brush xml:id="br0">
      <inkml:brushProperty name="width" value="0.025" units="cm"/>
      <inkml:brushProperty name="height" value="0.025" units="cm"/>
    </inkml:brush>
  </inkml:definitions>
  <inkml:trace contextRef="#ctx0" brushRef="#br0">0 0 24575,'1'1'0,"0"-1"0,1 1 0,-1-1 0,0 1 0,0 0 0,0-1 0,0 1 0,0 0 0,0 0 0,0 0 0,-1 0 0,1 0 0,0 0 0,0 0 0,-1 0 0,1 0 0,-1 0 0,1 0 0,0 2 0,12 29 0,-11-26 0,8 22 23,-2-1-1,-1 1 0,-1 0 1,4 46-1,-6 115-1257,-4-177 993,-1 10-6584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20.880"/>
    </inkml:context>
    <inkml:brush xml:id="br0">
      <inkml:brushProperty name="width" value="0.05" units="cm"/>
      <inkml:brushProperty name="height" value="0.05" units="cm"/>
    </inkml:brush>
  </inkml:definitions>
  <inkml:trace contextRef="#ctx0" brushRef="#br0">1 1 24575,'3'0'0,"0"1"0,0-1 0,0 1 0,0 0 0,0 0 0,0 0 0,0 0 0,0 0 0,0 1 0,0 0 0,0-1 0,-1 1 0,1 0 0,4 5 0,33 39 0,-17-18 0,-1-1 0,0 0 0,-2 2 0,-1 1 0,-1 0 0,14 34 0,-28-50 0,0-1 0,0 2 0,-2-1 0,1 0 0,-2 0 0,0 1 0,-1-1 0,-2 21 0,2-31 0,2-20 0,1 1 0,1 1 0,0-1 0,10-23 0,-2 8 0,27-46 0,-1 15 0,48-59 0,-75 108 0,8-12 0,-19 24 0,0 0 0,1-1 0,-1 1 0,0 0 0,0 0 0,0-1 0,0 1 0,0 0 0,0 0 0,-1-1 0,1 1 0,0 0 0,0 0 0,0-1 0,0 1 0,0 0 0,0 0 0,0 0 0,0-1 0,0 1 0,-1 0 0,1 0 0,0 0 0,0-1 0,0 1 0,0 0 0,-1 0 0,1 0 0,0 0 0,0 0 0,-1-1 0,1 1 0,0 0 0,0 0 0,0 0 0,-1 0 0,1 0 0,0 0 0,0 0 0,-1 0 0,1 0 0,0 0 0,0 0 0,-1 0 0,1 0 0,0 0 0,0 0 0,-1 0 0,1 0 0,0 0 0,0 0 0,0 0 0,-1 1 0,1-1 0,0 0 0,0 0 0,0 0 0,-1 0 0,-16 6 0,7-1 0,0 0 0,1 1 0,0 1 0,0 0 0,0 0 0,1 0 0,0 1 0,1 0 0,0 1 0,-10 14 0,0 7 0,0 0 0,-12 35 0,21-47 0,-6 16 0,-10 21 0,24-54 0,-1 1 0,1-1 0,-1 0 0,1 0 0,-1 0 0,0 0 0,1 0 0,-1 0 0,0 0 0,0 0 0,0 0 0,0 0 0,0-1 0,0 1 0,0 0 0,0-1 0,0 1 0,0 0 0,0-1 0,0 1 0,0-1 0,-1 0 0,1 1 0,0-1 0,0 0 0,0 0 0,-1 0 0,1 0 0,0 0 0,0 0 0,-1 0 0,1 0 0,0 0 0,0-1 0,0 1 0,-1 0 0,1-1 0,0 1 0,0-1 0,0 1 0,0-1 0,0 0 0,0 1 0,0-1 0,0 0 0,0 0 0,0 0 0,0 0 0,1 0 0,-1 0 0,0 0 0,-1-2 0,-5-7 0,0-2 0,0 1 0,-10-24 0,13 25 0,-49-131 0,21 53 0,32 88 0,0 0 0,0 0 0,0 0 0,-1 0 0,1-1 0,0 1 0,0 0 0,0 0 0,0-1 0,0 1 0,-1 0 0,1 0 0,0 0 0,0-1 0,0 1 0,0 0 0,0-1 0,0 1 0,0 0 0,0 0 0,0-1 0,0 1 0,0 0 0,0 0 0,0-1 0,0 1 0,0 0 0,0 0 0,0-1 0,0 1 0,1 0 0,-1 0 0,0-1 0,0 1 0,0 0 0,0 0 0,0 0 0,1-1 0,-1 1 0,0 0 0,1 0 0,10 7 0,13 19 0,-21-22 0,68 98 0,-62-91 0,0 0 0,0-1 0,2 0 0,-1 0 0,1-1 0,22 13 0,-30-21 5,0 1 1,0-1-1,0 0 0,1-1 0,-1 1 0,0-1 1,0 1-1,0-1 0,0 0 0,1 0 1,-1 0-1,0-1 0,0 1 0,0-1 0,0 1 1,1-1-1,-1 0 0,0 0 0,-1-1 0,1 1 1,0-1-1,4-3 0,2-1-253,0 0 1,-1-1-1,0 0 1,-1 0-1,12-14 1,-4 1-6579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6.577"/>
    </inkml:context>
    <inkml:brush xml:id="br0">
      <inkml:brushProperty name="width" value="0.025" units="cm"/>
      <inkml:brushProperty name="height" value="0.025" units="cm"/>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29.423"/>
    </inkml:context>
    <inkml:brush xml:id="br0">
      <inkml:brushProperty name="width" value="0.025" units="cm"/>
      <inkml:brushProperty name="height" value="0.025" units="cm"/>
    </inkml:brush>
  </inkml:definitions>
  <inkml:trace contextRef="#ctx0" brushRef="#br0">30 0 24575,'0'9'0,"1"0"0,1 1 0,0-1 0,4 12 0,4 21 0,-6-2 0,0-1 0,-3 1 0,-4 53 0,3-93 0,0 1 0,0-1 0,0 0 0,0 1 0,0-1 0,0 1 0,0-1 0,0 0 0,0 1 0,0-1 0,0 1 0,0-1 0,0 0 0,0 1 0,0-1 0,-1 0 0,1 1 0,0-1 0,0 1 0,0-1 0,-1 0 0,1 1 0,0-1 0,0 0 0,-1 0 0,1 1 0,0-1 0,-1 0 0,1 0 0,0 1 0,-1-1 0,1 0 0,0 0 0,-1 0 0,1 1 0,0-1 0,-1 0 0,1 0 0,-1 0 0,1 0 0,-13-14 0,-6-26 0,13 17 0,2 1 0,1-1 0,1 0 0,0 0 0,2 0 0,3-27 0,-3 49 0,0-1 0,0 0 0,0 0 0,0 0 0,0 0 0,0 0 0,1 1 0,-1-1 0,1 0 0,0 0 0,-1 0 0,1 1 0,0-1 0,0 1 0,0-1 0,0 0 0,0 1 0,0 0 0,1-1 0,-1 1 0,0 0 0,1-1 0,-1 1 0,1 0 0,-1 0 0,1 0 0,-1 0 0,1 1 0,0-1 0,0 0 0,-1 1 0,4-1 0,-3 1 0,1 0 0,0 1 0,-1-1 0,1 1 0,-1 0 0,1-1 0,-1 1 0,1 1 0,-1-1 0,0 0 0,0 0 0,1 1 0,-1 0 0,0-1 0,0 1 0,0 0 0,-1 0 0,1 0 0,0 0 0,-1 0 0,1 0 0,1 4 0,5 10 0,-1 0 0,0 1 0,5 23 0,10 22 0,-22-61 0,0-1 0,0 1 0,0 0 0,0-1 0,1 1 0,-1 0 0,0-1 0,1 1 0,-1 0 0,0-1 0,1 1 0,-1-1 0,1 1 0,-1 0 0,1-1 0,-1 1 0,1-1 0,-1 0 0,1 1 0,0-1 0,-1 1 0,1-1 0,-1 0 0,1 0 0,0 1 0,0-1 0,0 0 0,0 0 0,0-1 0,0 1 0,-1-1 0,1 1 0,0-1 0,0 1 0,-1-1 0,1 0 0,-1 0 0,1 1 0,0-1 0,-1 0 0,1 0 0,-1 1 0,0-1 0,1 0 0,-1-1 0,12-42 0,-9 22 0,-1 0 0,-2-24 0,0 37 0,-1 0 0,0 0 0,0 0 0,-1 0 0,-1 0 0,1 1 0,-8-16 0,10 24 0,0 0 0,0 0 0,0 0 0,0 0 0,0 0 0,0 0 0,0 0 0,0 0 0,0 0 0,0 0 0,0 0 0,0 0 0,0 0 0,-1 0 0,1 0 0,0 0 0,0 0 0,0 0 0,0 0 0,0 0 0,0 0 0,0 0 0,0 0 0,0 0 0,0 0 0,0 0 0,0 0 0,0 0 0,0 0 0,0 0 0,0 0 0,0 0 0,0 0 0,0 0 0,0 0 0,0 0 0,-1 0 0,1 0 0,0 0 0,0 0 0,0 0 0,0 0 0,0 0 0,0 0 0,0 0 0,1 10 0,3 12 0,5 17 0,-6-25 0,0 0 0,1 0 0,11 27 0,-13-38 0,-1 0 0,1 0 0,0 0 0,0 0 0,0 0 0,1 0 0,-1-1 0,1 1 0,-1-1 0,1 1 0,0-1 0,0 0 0,0 0 0,0-1 0,0 1 0,0-1 0,0 1 0,1-1 0,-1 0 0,0 0 0,6 0 0,-7 0 0,-1-1 0,1 0 0,0 0 0,0-1 0,0 1 0,0 0 0,-1-1 0,1 1 0,0-1 0,0 1 0,-1-1 0,1 0 0,0 0 0,-1 1 0,1-1 0,-1 0 0,1-1 0,-1 1 0,1 0 0,-1 0 0,0-1 0,0 1 0,1-1 0,-1 1 0,0-1 0,-1 1 0,1-1 0,0 0 0,0 1 0,-1-1 0,1 0 0,0 0 0,-1 1 0,0-1 0,1-2 0,1-9 0,0 0 0,-1 1 0,-1-25 0,0 29 0,-1 0 0,1 1 0,-1-1 0,0 1 0,-1-1 0,1 1 0,-6-12 0,21 40 0,-8-13 0,-1 0 0,0 1 0,0 0 0,0 0 0,-1 0 0,4 17 0,-2 7 0,-2 0 0,-1 0 0,-1 1 0,-5 43 0,1-13 0,0-18 0,-2 1 0,-2-2 0,-2 1 0,-22 70 0,15-54 0,11-43 0,0 0 0,-1 0 0,-9 21 0,13-38 0,1 0 0,-1 0 0,0-1 0,0 1 0,0 0 0,0-1 0,0 1 0,0-1 0,0 1 0,0-1 0,-1 0 0,1 0 0,0 1 0,-1-1 0,1 0 0,-1 0 0,0 0 0,1 0 0,-1-1 0,0 1 0,1 0 0,-1-1 0,0 1 0,0-1 0,0 1 0,0-1 0,1 0 0,-1 0 0,0 0 0,0 0 0,0 0 0,0 0 0,0-1 0,1 1 0,-1-1 0,0 1 0,0-1 0,1 1 0,-1-1 0,0 0 0,1 0 0,-3-1 0,0-1 0,0 1 0,1-1 0,-1 0 0,1-1 0,-1 1 0,1 0 0,0-1 0,0 0 0,0 0 0,1 0 0,-1 0 0,1 0 0,0 0 0,0-1 0,-2-7 0,1-10 0,0 0 0,2-1 0,1 1 0,0 0 0,2-1 0,8-41 0,2 13 0,33-87 0,-38 120 30,1 0 0,0 1 0,16-23 0,-20 34-144,0 0 0,1 1-1,-1-1 1,1 1 0,0 0 0,1 0-1,-1 0 1,1 1 0,0 0 0,0 0-1,0 1 1,8-4 0,6 1-6712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31.381"/>
    </inkml:context>
    <inkml:brush xml:id="br0">
      <inkml:brushProperty name="width" value="0.025" units="cm"/>
      <inkml:brushProperty name="height" value="0.025" units="cm"/>
    </inkml:brush>
  </inkml:definitions>
  <inkml:trace contextRef="#ctx0" brushRef="#br0">1 1 24575,'1'56'0,"3"0"0,3-1 0,24 101 0,-23-94 0,-6-46 0,-2-48 0,-2-7 0,1 25 0,0 0 0,0 1 0,2-1 0,-1 0 0,2 1 0,5-23 0,-7 34 0,1 1 0,0-1 0,0 1 0,-1-1 0,1 1 0,0 0 0,0-1 0,1 1 0,-1 0 0,0 0 0,0-1 0,1 1 0,-1 0 0,0 0 0,1 1 0,-1-1 0,1 0 0,-1 0 0,1 1 0,0-1 0,-1 1 0,1-1 0,0 1 0,-1 0 0,1 0 0,0 0 0,-1 0 0,1 0 0,0 0 0,-1 0 0,1 0 0,0 0 0,-1 1 0,1-1 0,0 1 0,-1 0 0,1-1 0,-1 1 0,2 1 0,2 0 0,-1 0 0,1 0 0,-1 1 0,0 0 0,1 0 0,-1 0 0,-1 0 0,1 0 0,0 1 0,-1 0 0,0 0 0,4 5 0,5 17 0,-1-1 0,-1 2 0,-2-1 0,10 52 0,-17-73 0,0 0 0,0 0 0,-1 0 0,1 0 0,-2 0 0,1 0 0,0 0 0,-1 0 0,0-1 0,0 1 0,0 0 0,-4 8 0,3-11 0,1 1 0,-1-1 0,0 0 0,0 0 0,0 0 0,0 0 0,0-1 0,0 1 0,0 0 0,-1-1 0,1 0 0,-1 1 0,1-1 0,-1 0 0,1 0 0,-1-1 0,0 1 0,1-1 0,-1 1 0,0-1 0,0 0 0,1 0 0,-1 0 0,-4 0 0,3 0 9,-1-1-1,1 1 1,-1-1-1,1 0 1,-1 0 0,1 0-1,0-1 1,0 0-1,0 0 1,0 0-1,0 0 1,0 0-1,-7-6 1,4 0-306,-1 1 0,1-2 0,0 1 0,-8-14 0,5 9-6529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33.947"/>
    </inkml:context>
    <inkml:brush xml:id="br0">
      <inkml:brushProperty name="width" value="0.025" units="cm"/>
      <inkml:brushProperty name="height" value="0.025" units="cm"/>
    </inkml:brush>
  </inkml:definitions>
  <inkml:trace contextRef="#ctx0" brushRef="#br0">1 85 24575,'1'0'0,"-1"0"0,1 1 0,0-1 0,0 0 0,0 1 0,-1-1 0,1 1 0,0-1 0,-1 1 0,1-1 0,0 1 0,-1 0 0,1-1 0,-1 1 0,1 0 0,-1 0 0,1-1 0,-1 1 0,1 0 0,-1 0 0,0 0 0,0-1 0,1 1 0,-1 2 0,6 24 0,-5-24 0,3 67 0,-5-57 0,1-1 0,1 0 0,0 1 0,1-1 0,0 0 0,6 20 0,-7-29 0,1-1 0,-1 1 0,1-1 0,-1 0 0,1 1 0,0-1 0,0 0 0,0 0 0,0 0 0,0-1 0,0 1 0,1 0 0,-1-1 0,1 1 0,-1-1 0,1 0 0,-1 0 0,1 0 0,0 0 0,-1 0 0,1-1 0,4 1 0,-5-1 0,1 1 0,-1-1 0,0 0 0,1-1 0,-1 1 0,0 0 0,1 0 0,-1-1 0,0 0 0,0 1 0,0-1 0,1 0 0,-1 0 0,0 0 0,0 0 0,0 0 0,0-1 0,-1 1 0,1-1 0,0 1 0,-1-1 0,1 1 0,-1-1 0,1 0 0,-1 0 0,0 0 0,2-3 0,0-4 0,0 0 0,-1-1 0,0 1 0,-1-1 0,0 0 0,-1 1 0,0-1 0,0 0 0,-2-10 0,2-43 0,-1 63 0,1-1 0,0 1 0,0 0 0,0-1 0,0 1 0,1 0 0,-1 0 0,0-1 0,0 1 0,0 0 0,0-1 0,0 1 0,0 0 0,0 0 0,0-1 0,1 1 0,-1 0 0,0 0 0,0-1 0,0 1 0,1 0 0,-1 0 0,0 0 0,0 0 0,0-1 0,1 1 0,-1 0 0,0 0 0,0 0 0,1 0 0,-1 0 0,0 0 0,1-1 0,-1 1 0,0 0 0,0 0 0,1 0 0,11 6 0,8 14 0,-14-11 0,0 1 0,-1 0 0,0 0 0,-1 0 0,0 0 0,2 14 0,-2-12 0,0-1 0,0 1 0,1 0 0,7 11 0,-12-23 0,0 1 0,0-1 0,0 1 0,0-1 0,1 0 0,-1 1 0,0-1 0,0 0 0,0 1 0,1-1 0,-1 0 0,0 1 0,1-1 0,-1 0 0,0 1 0,1-1 0,-1 0 0,0 0 0,1 1 0,-1-1 0,0 0 0,1 0 0,-1 0 0,1 1 0,-1-1 0,0 0 0,1 0 0,-1 0 0,1 0 0,-1 0 0,0 0 0,1 0 0,-1 0 0,1 0 0,-1 0 0,1 0 0,-1 0 0,0 0 0,1-1 0,-1 1 0,1 0 0,-1 0 0,0 0 0,1-1 0,-1 1 0,0 0 0,1 0 0,-1-1 0,0 1 0,1 0 0,-1 0 0,0-1 0,0 1 0,1 0 0,-1-1 0,0 1 0,0-1 0,1 1 0,-1 0 0,0-1 0,0 1 0,0-1 0,0 1 0,0 0 0,0-1 0,0 1 0,0-1 0,0 0 0,9-38 0,-7 32 0,18-69 0,-13 55 0,-1 1 0,-1-1 0,-1 0 0,2-32 0,-6 44 0,0 6 0,0 0 0,0 0 0,0-1 0,0 1 0,0 0 0,1 0 0,0-1 0,-1 1 0,1 0 0,0 0 0,0 0 0,1 0 0,1-3 0,-3 6 0,1 0 0,-1 0 0,0 0 0,1-1 0,-1 2 0,0-1 0,1 0 0,-1 0 0,0 0 0,1 0 0,-1 0 0,0 0 0,1 0 0,-1 0 0,0 0 0,0 1 0,1-1 0,-1 0 0,0 0 0,0 0 0,1 0 0,-1 1 0,0-1 0,0 0 0,1 0 0,-1 1 0,0-1 0,0 0 0,0 1 0,0-1 0,0 0 0,1 0 0,-1 1 0,0-1 0,0 0 0,0 1 0,0-1 0,0 0 0,0 1 0,0-1 0,0 0 0,0 1 0,0-1 0,0 0 0,0 1 0,3 17 0,-2-9 0,0 0 0,1 0 0,0 0 0,1 0 0,-1-1 0,2 1 0,-1-1 0,7 11 0,-7-15 0,-1 0 0,1-1 0,0 1 0,0-1 0,0 0 0,1 0 0,-1 0 0,1 0 0,0-1 0,0 0 0,0 1 0,0-1 0,0 0 0,0-1 0,0 1 0,0-1 0,1 0 0,8 1 0,-8-1 0,0-1 0,0 1 0,0 0 0,0 0 0,0 1 0,0-1 0,0 1 0,0 0 0,8 5 0,-11-5 0,0 0 0,0 1 0,0-1 0,0 0 0,0 1 0,-1 0 0,1-1 0,-1 1 0,1 0 0,-1 0 0,0-1 0,0 1 0,-1 0 0,1 0 0,0 0 0,-1 0 0,0 0 0,0 4 0,0 0 0,0 0 0,-1 0 0,1 0 0,-2-1 0,1 1 0,-1 0 0,0-1 0,0 0 0,-1 1 0,0-1 0,0 0 0,-1 0 0,1 0 0,-1-1 0,-1 1 0,1-1 0,-1 0 0,0 0 0,-10 8 0,10-9 0,0-1 0,0 1 0,0-1 0,0 0 0,-1 0 0,1 0 0,-1-1 0,0 0 0,0 0 0,0-1 0,0 1 0,0-1 0,0 0 0,0-1 0,0 0 0,-1 0 0,1 0 0,0 0 0,0-1 0,0 0 0,0-1 0,-8-2 0,-3-6-1365,6-2-5461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37.213"/>
    </inkml:context>
    <inkml:brush xml:id="br0">
      <inkml:brushProperty name="width" value="0.025" units="cm"/>
      <inkml:brushProperty name="height" value="0.025" units="cm"/>
    </inkml:brush>
  </inkml:definitions>
  <inkml:trace contextRef="#ctx0" brushRef="#br0">1429 1 24575,'-36'0'0,"-78"3"0,98-2 0,1 2 0,0 0 0,0 0 0,0 2 0,-20 8 0,-70 40 0,-143 99 0,213-130 0,-43 27 0,1 0 0,-84 67 0,124-85 0,-10 7 0,-75 79 0,32 0 0,54-70 0,24-28 0,-18 22 0,29-40 0,0 0 0,0 1 0,0-1 0,-1 0 0,1 0 0,-1 1 0,1-1 0,0 0 0,-1 0 0,0-1 0,1 1 0,-1 0 0,0 0 0,1-1 0,-1 1 0,0-1 0,0 0 0,1 1 0,-1-1 0,-4 0 0,5-1 0,0 1 0,-1-1 0,1 0 0,0 0 0,0 1 0,-1-1 0,1 0 0,0 0 0,0 0 0,0-1 0,0 1 0,0 0 0,0 0 0,1 0 0,-1-1 0,0 1 0,1 0 0,-1-1 0,1 1 0,-1-1 0,1 1 0,-1 0 0,1-4 0,-5-39 0,5 38 0,-3-53 0,8-82 0,-4 132 0,1 1 0,0-1 0,1 0 0,0 1 0,0-1 0,8-14 0,-11 22 0,1 1 0,-1-1 0,0 1 0,0-1 0,0 0 0,1 1 0,-1-1 0,0 1 0,1-1 0,-1 1 0,0-1 0,1 1 0,-1-1 0,1 1 0,-1-1 0,1 1 0,-1 0 0,1-1 0,-1 1 0,1 0 0,-1-1 0,1 1 0,-1 0 0,1 0 0,0 0 0,0-1 0,4 15 0,-7 28 0,-4-15 0,-1-1 0,-12 28 0,12-34 0,0 0 0,0 1 0,2 0 0,-5 39 0,8-18 0,5 64 0,-2-103 3,-1-1 0,1 1 0,0 0 0,0-1 0,0 1 0,0-1 0,0 1 0,1-1 0,-1 0 0,1 1 0,-1-1 0,1 0-1,0 0 1,0 0 0,0 0 0,0-1 0,0 1 0,0 0 0,1-1 0,-1 1 0,0-1 0,1 0 0,-1 0 0,1 0 0,-1 0 0,1 0 0,0-1 0,-1 1-1,4-1 1,10 2-187,0 0-1,0-1 0,28-3 1,-27 1-531,13 0-6111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42.261"/>
    </inkml:context>
    <inkml:brush xml:id="br0">
      <inkml:brushProperty name="width" value="0.025" units="cm"/>
      <inkml:brushProperty name="height" value="0.025" units="cm"/>
    </inkml:brush>
  </inkml:definitions>
  <inkml:trace contextRef="#ctx0" brushRef="#br0">307 33 24575,'-21'1'0,"0"2"0,0 0 0,0 2 0,0 0 0,0 1 0,1 1 0,-31 16 0,42-19 0,1 0 0,0 1 0,0 0 0,1 1 0,-12 10 0,15-12 0,1-1 0,0 1 0,0 0 0,1 0 0,-1 0 0,1 0 0,0 0 0,0 1 0,1-1 0,-1 1 0,1 0 0,0-1 0,-1 6 0,-6 34 0,5-32 0,0 0 0,1 1 0,0 0 0,1-1 0,1 1 0,1 14 0,-1-24 0,1 0 0,0 0 0,0 0 0,0 0 0,0 0 0,0 0 0,1 0 0,-1-1 0,1 1 0,0 0 0,0-1 0,0 1 0,0-1 0,0 0 0,0 0 0,1 0 0,-1 0 0,1 0 0,0 0 0,-1-1 0,1 1 0,0-1 0,0 1 0,0-1 0,0 0 0,0-1 0,0 1 0,0 0 0,5 0 0,7 1 0,0 0 0,0-1 0,0-1 0,0 0 0,0-1 0,0-1 0,0 0 0,0-1 0,27-9 0,-34 9 0,1-1 0,-1 1 0,0-2 0,0 1 0,0-1 0,-1-1 0,0 1 0,0-1 0,0 0 0,-1-1 0,1 0 0,-2 0 0,1 0 0,-1-1 0,0 1 0,0-1 0,4-12 0,-6 12 0,6-13 0,-2 1 0,7-30 0,-13 46 0,0 0 0,0-1 0,0 1 0,-1-1 0,0 1 0,0-1 0,0 1 0,0-1 0,-1 1 0,1-1 0,-1 1 0,0 0 0,-1-1 0,1 1 0,-1 0 0,0 0 0,0 0 0,-3-5 0,1 6 0,1 1 0,-1-1 0,0 1 0,0 0 0,1 0 0,-2 0 0,1 0 0,0 1 0,0 0 0,0 0 0,-1 0 0,1 0 0,-1 1 0,1-1 0,-6 1 0,-29 3 0,73-3 0,-19-1 0,-1 1 0,0 0 0,24 4 0,-34-3 0,-1 0 0,0 0 0,0 0 0,0 0 0,0 0 0,0 0 0,0 1 0,0-1 0,0 1 0,-1 0 0,1 0 0,0 0 0,-1 0 0,0 1 0,1-1 0,-1 0 0,0 1 0,0 0 0,-1-1 0,1 1 0,1 4 0,1 5 0,-1 0 0,-1-1 0,0 1 0,-1 0 0,0 0 0,0 0 0,-3 20 0,1-17 0,1 0 0,0 0 0,1 0 0,4 18 0,-4-29 0,0-1 0,1 1 0,0-1 0,-1 0 0,1 1 0,1-1 0,-1 0 0,0 0 0,1 0 0,0 0 0,-1-1 0,1 1 0,0-1 0,0 1 0,1-1 0,-1 0 0,0 0 0,1-1 0,-1 1 0,1-1 0,-1 0 0,1 1 0,0-2 0,0 1 0,6 0 0,-1 1 0,-1-2 0,0 1 0,1-1 0,-1 0 0,1-1 0,-1 0 0,0 0 0,0-1 0,0 0 0,0-1 0,9-3 0,-14 4 0,0 0 0,0 0 0,0 0 0,-1 0 0,1 0 0,-1-1 0,1 1 0,-1-1 0,0 0 0,0 0 0,0 0 0,0 0 0,-1 0 0,2-4 0,15-51 0,-6 17 0,-6 22 0,1-1 0,4-32 0,-9 44 0,-1 0 0,0 1 0,-1-1 0,0 0 0,0 1 0,-1-1 0,0 0 0,0 0 0,-1 1 0,-2-8 0,2 12 0,1 0 0,-1 1 0,0-1 0,-1 1 0,1-1 0,0 1 0,-1 0 0,1 0 0,-1 0 0,0 0 0,1 0 0,-1 1 0,0-1 0,0 1 0,0 0 0,0 0 0,-1 0 0,1 0 0,0 0 0,0 1 0,0-1 0,-1 1 0,1 0 0,-4 0 0,3 0 0,1 0 0,0 0 0,-1 0 0,1 1 0,-1-1 0,1 1 0,0 0 0,-1 0 0,1 0 0,0 0 0,0 0 0,0 1 0,0-1 0,0 1 0,0 0 0,0 0 0,1 0 0,-1 0 0,1 1 0,-1-1 0,1 1 0,0-1 0,-2 4 0,2-3 0,0 1 0,1-1 0,0 0 0,0 1 0,0-1 0,0 1 0,0-1 0,1 1 0,-1-1 0,1 1 0,0 0 0,0-1 0,1 1 0,-1-1 0,1 1 0,0-1 0,-1 1 0,1-1 0,1 1 0,-1-1 0,1 0 0,-1 1 0,1-1 0,4 5 0,-2-4 0,-1 0 0,1-1 0,0 1 0,1-1 0,-1 0 0,1-1 0,-1 1 0,1-1 0,0 0 0,0 0 0,0 0 0,0 0 0,0-1 0,0 0 0,0 0 0,8 0 0,19-2 0,0-1 0,-1-1 0,1-1 0,43-13 0,-46 10 0,-28 7 0,1 0 0,-1 0 0,0-1 0,1 1 0,-1 0 0,0 0 0,1 0 0,-1 0 0,0 0 0,0 1 0,1-1 0,-1 0 0,0 1 0,0-1 0,1 1 0,-1-1 0,0 1 0,0-1 0,0 1 0,0 0 0,0-1 0,0 1 0,0 0 0,0 0 0,0 0 0,0 0 0,0 0 0,0 0 0,-1 0 0,1 0 0,0 0 0,-1 1 0,1-1 0,-1 0 0,1 0 0,-1 1 0,0-1 0,0 0 0,1 0 0,-1 1 0,0 1 0,1 8 0,-1 1 0,1-1 0,-4 24 0,1-15 0,2-15 0,-1 5 0,0-1 0,1 1 0,1 0 0,0 0 0,0 0 0,4 13 0,-5-21 0,1 0 0,1 0 0,-1 1 0,0-1 0,0 0 0,1 0 0,-1 0 0,1 0 0,0 0 0,0-1 0,-1 1 0,1 0 0,0-1 0,0 0 0,0 1 0,1-1 0,-1 0 0,0 0 0,1 0 0,-1 0 0,0 0 0,1-1 0,-1 1 0,1-1 0,-1 0 0,1 0 0,-1 1 0,1-1 0,-1-1 0,4 1 0,-2-1 0,0 0 0,-1 1 0,1-1 0,-1 0 0,1-1 0,-1 1 0,1-1 0,-1 0 0,0 1 0,1-1 0,-1-1 0,0 1 0,0 0 0,-1-1 0,1 0 0,0 1 0,-1-1 0,0 0 0,1 0 0,2-7 0,4-6 0,-1-1 0,-1 0 0,6-18 0,-6 13 0,-3 13 0,-1-1 0,0 1 0,-1-1 0,2-20 0,-4 29 0,1 0 0,-1-1 0,0 1 0,0-1 0,0 1 0,0 0 0,0-1 0,0 1 0,-1 0 0,1-1 0,0 1 0,-1-1 0,1 1 0,-1 0 0,1 0 0,-1-1 0,0 1 0,1 0 0,-1 0 0,0 0 0,0 0 0,0 0 0,0 0 0,0 0 0,0 0 0,0 0 0,0 0 0,0 0 0,-1 1 0,1-1 0,0 0 0,0 1 0,-1-1 0,1 1 0,0 0 0,-1-1 0,1 1 0,0 0 0,-1 0 0,1 0 0,-1 0 0,1 0 0,0 0 0,-3 1 0,-6 2 0,17 3 0,17 1 0,46-4 0,-56-4 0,0 1 0,0 0 0,-1 2 0,1-1 0,20 6 0,-32-6 0,0-1 0,0 1 0,0 0 0,0 0 0,0 0 0,-1 0 0,1 1 0,0-1 0,0 0 0,-1 1 0,1-1 0,-1 1 0,1 0 0,-1-1 0,0 1 0,0 0 0,0 0 0,0 0 0,0 0 0,0 0 0,1 3 0,-1 3 0,1-1 0,-2 1 0,1-1 0,-2 16 0,1-16 0,0 0 0,0 0 0,0-1 0,1 1 0,0 0 0,2 7 0,-3-12 0,1 0 0,0 0 0,0 0 0,0 0 0,1 0 0,-1 0 0,0-1 0,1 1 0,-1 0 0,1-1 0,-1 1 0,1-1 0,0 0 0,0 1 0,0-1 0,-1 0 0,1 0 0,0 0 0,0 0 0,0-1 0,1 1 0,-1-1 0,3 1 0,6 2 0,0-2 0,-1 1 0,1-2 0,0 1 0,0-1 0,0-1 0,0 0 0,17-4 0,-25 4 0,1 0 0,0 0 0,-1 0 0,1-1 0,-1 1 0,0-1 0,1 0 0,-1 0 0,0 0 0,0-1 0,0 1 0,0-1 0,-1 1 0,1-1 0,-1 0 0,1 0 0,-1 0 0,0-1 0,0 1 0,-1 0 0,1-1 0,-1 1 0,1-1 0,-1 1 0,0-1 0,0 0 0,0-5 0,-2-40 0,0 41 0,1-1 0,0 1 0,0 0 0,0-1 0,1 1 0,0 0 0,3-9 0,-4 17 0,0-1 0,0 1 0,0-1 0,0 1 0,0-1 0,0 1 0,0-1 0,1 1 0,-1 0 0,0-1 0,0 1 0,0-1 0,1 1 0,-1-1 0,0 1 0,0 0 0,1-1 0,-1 1 0,0 0 0,1-1 0,-1 1 0,0 0 0,1-1 0,-1 1 0,1 0 0,-1 0 0,0-1 0,1 1 0,-1 0 0,1 0 0,-1 0 0,1 0 0,-1 0 0,1 0 0,-1-1 0,1 1 0,-1 0 0,1 0 0,-1 0 0,0 1 0,1-1 0,-1 0 0,1 0 0,-1 0 0,1 0 0,-1 0 0,1 0 0,-1 1 0,0-1 0,1 0 0,-1 0 0,1 1 0,-1-1 0,0 0 0,1 1 0,-1-1 0,0 0 0,1 1 0,-1-1 0,0 1 0,0-1 0,1 0 0,-1 1 0,0-1 0,0 1 0,0-1 0,1 1 0,14 33 0,-3 15 0,12 98 0,-23-140 11,1-1 0,-1 1 0,1 0 0,1 0 0,-1-1 0,1 1-1,0-1 1,0 0 0,1 0 0,5 7 0,-8-11-50,1-1 0,-1 1 0,0-1 0,1 1 0,-1-1 0,1 1-1,0-1 1,-1 0 0,1 0 0,0 0 0,0 0 0,0 0 0,0 0 0,-1-1 0,1 1 0,0 0 0,1-1 0,-1 0-1,0 1 1,0-1 0,0 0 0,0 0 0,0 0 0,0 0 0,0-1 0,0 1 0,0 0 0,0-1 0,0 0 0,0 1 0,0-1-1,0 0 1,0 0 0,0 0 0,-1 0 0,1 0 0,2-2 0,7-7-6787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42.694"/>
    </inkml:context>
    <inkml:brush xml:id="br0">
      <inkml:brushProperty name="width" value="0.025" units="cm"/>
      <inkml:brushProperty name="height" value="0.025" units="cm"/>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44.440"/>
    </inkml:context>
    <inkml:brush xml:id="br0">
      <inkml:brushProperty name="width" value="0.025" units="cm"/>
      <inkml:brushProperty name="height" value="0.025" units="cm"/>
    </inkml:brush>
  </inkml:definitions>
  <inkml:trace contextRef="#ctx0" brushRef="#br0">0 1 24575,'2'23'0,"1"1"0,1-1 0,1 0 0,1-1 0,14 36 0,8 31 0,-26-81 0,0 0 0,1 0 0,0 0 0,0-1 0,5 9 0,-7-16 0,-1 1 0,0-1 0,1 1 0,-1 0 0,0-1 0,1 1 0,-1-1 0,1 1 0,-1-1 0,1 1 0,-1-1 0,1 0 0,0 1 0,-1-1 0,1 0 0,-1 1 0,1-1 0,0 0 0,-1 1 0,1-1 0,0 0 0,-1 0 0,1 0 0,0 0 0,0 0 0,-1 0 0,2 0 0,-1-1 0,0 0 0,1 0 0,-1 0 0,0 0 0,0 0 0,0-1 0,0 1 0,0 0 0,0-1 0,0 1 0,0-1 0,0 1 0,-1-1 0,1 1 0,-1-1 0,1 1 0,0-3 0,7-19 0,-2 0 0,0-1 0,-1 0 0,-2 0 0,0 0 0,-1 0 0,-2 0 0,-3-32 0,3 55 0,-1-1 0,1 1 0,0 0 0,0-1 0,0 1 0,0 0 0,0-1 0,0 1 0,0 0 0,0-1 0,1 1 0,-1 0 0,0-1 0,1 1 0,-1 0 0,1 0 0,1-3 0,-2 4 0,1-1 0,-1 1 0,1-1 0,0 1 0,-1 0 0,1-1 0,-1 1 0,1 0 0,0 0 0,0-1 0,-1 1 0,1 0 0,0 0 0,-1 0 0,1 0 0,0 0 0,0 0 0,-1 0 0,1 0 0,0 0 0,0 0 0,-1 0 0,2 1 0,1 0 0,0 0 0,1 0 0,-1 1 0,0 0 0,0 0 0,0-1 0,0 2 0,0-1 0,-1 0 0,1 0 0,-1 1 0,3 2 0,5 10-114,-1 1 1,-1 0-1,0 0 0,-1 0 0,0 1 1,-2 0-1,0 0 0,-1 1 0,-1-1 1,0 1-1,0 32 0,-3-28-6712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44.924"/>
    </inkml:context>
    <inkml:brush xml:id="br0">
      <inkml:brushProperty name="width" value="0.025" units="cm"/>
      <inkml:brushProperty name="height" value="0.025" units="cm"/>
    </inkml:brush>
  </inkml:definitions>
  <inkml:trace contextRef="#ctx0" brushRef="#br0">1 1 24575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48.511"/>
    </inkml:context>
    <inkml:brush xml:id="br0">
      <inkml:brushProperty name="width" value="0.025" units="cm"/>
      <inkml:brushProperty name="height" value="0.025" units="cm"/>
    </inkml:brush>
  </inkml:definitions>
  <inkml:trace contextRef="#ctx0" brushRef="#br0">2 55 24575,'0'272'0,"-1"-339"0,2-84 0,0 148 0,-1-1 0,0 1 0,1-1 0,0 1 0,-1 0 0,1-1 0,1 1 0,-1 0 0,0-1 0,1 1 0,0 0 0,0 0 0,0 0 0,0 1 0,0-1 0,0 0 0,1 1 0,-1-1 0,1 1 0,4-3 0,-5 4 0,0 0 0,1 1 0,-1-1 0,0 0 0,1 1 0,-1 0 0,0-1 0,1 1 0,-1 0 0,0 0 0,1 1 0,-1-1 0,1 0 0,-1 1 0,0-1 0,0 1 0,1 0 0,-1 0 0,0 0 0,0 0 0,0 0 0,0 0 0,0 1 0,0-1 0,0 1 0,0-1 0,-1 1 0,1 0 0,0-1 0,-1 1 0,2 2 0,1 3 0,0 0 0,0 0 0,-1 0 0,0 0 0,0 1 0,-1-1 0,0 1 0,0 0 0,-1 0 0,1 8 0,-1-6 0,1 1 0,1 0 0,0-1 0,6 18 0,-7-26 0,-1 1 0,1 0 0,0-1 0,-1 1 0,1-1 0,0 1 0,0-1 0,1 0 0,-1 0 0,0 0 0,1 0 0,0-1 0,-1 1 0,1-1 0,0 1 0,-1-1 0,1 0 0,0 0 0,0 0 0,5 1 0,3-1 0,-1-1 0,0 1 0,1-2 0,-1 1 0,1-2 0,-1 1 0,0-1 0,17-6 0,-18 5 0,-9 3 0,1 0 0,0 0 0,-1 0 0,1 0 0,-1 0 0,1 0 0,0 0 0,-1 0 0,1 0 0,0 0 0,-1 1 0,1-1 0,-1 0 0,1 0 0,0 1 0,-1-1 0,1 0 0,-1 1 0,1-1 0,-1 0 0,1 1 0,-1-1 0,0 1 0,1-1 0,-1 1 0,1-1 0,-1 1 0,0-1 0,1 1 0,-1-1 0,0 1 0,0-1 0,1 1 0,-1 0 0,0-1 0,0 1 0,0 0 0,0-1 0,0 1 0,0-1 0,0 2 0,2 37 0,-1-13 0,-1-25 0,0 1 0,1-1 0,-1 1 0,1-1 0,-1 1 0,1-1 0,0 1 0,-1-1 0,1 0 0,0 0 0,0 1 0,0-1 0,0 0 0,0 0 0,0 0 0,0 0 0,1 0 0,-1 0 0,0 0 0,0 0 0,1-1 0,-1 1 0,1 0 0,-1-1 0,0 1 0,1-1 0,-1 0 0,1 1 0,-1-1 0,1 0 0,-1 0 0,1 0 0,0 0 0,-1 0 0,1 0 0,-1 0 0,1-1 0,1 0 0,0 0 0,-1 0 0,1 0 0,0 0 0,-1-1 0,1 1 0,-1-1 0,0 0 0,1 0 0,-1 0 0,0 0 0,0 0 0,0 0 0,-1 0 0,1-1 0,0 1 0,-1-1 0,1 1 0,-1-1 0,2-4 0,1-15 0,-1-1 0,-1 1 0,0-1 0,-2 0 0,-3-35 0,0-7 0,3 60 0,-1 0 0,1 0 0,-1 1 0,0-1 0,0 0 0,0 0 0,-1 0 0,1 1 0,-1-1 0,-4-6 0,5 10 0,0-1 0,0 1 0,0-1 0,0 1 0,-1 0 0,1 0 0,-1-1 0,1 1 0,0 0 0,-1 0 0,0 0 0,1 1 0,-1-1 0,0 0 0,1 0 0,-1 1 0,0-1 0,0 1 0,1 0 0,-1-1 0,0 1 0,0 0 0,0 0 0,0 0 0,1 1 0,-1-1 0,0 0 0,0 0 0,0 1 0,1 0 0,-4 0 0,3 1 0,0-1 0,-1 0 0,1 1 0,0 0 0,-1 0 0,1 0 0,0 0 0,0 0 0,1 0 0,-1 0 0,0 0 0,1 1 0,-1-1 0,1 1 0,0-1 0,0 1 0,0 0 0,0-1 0,0 1 0,1 0 0,-1 0 0,0 5 0,0 9 0,0 0 0,2 28 0,-1-28 0,1 59 0,2 52 0,-3-125 0,1-1 0,-1 0 0,0 1 0,0-1 0,1 0 0,0 1 0,-1-1 0,1 0 0,0 0 0,0 0 0,0 1 0,0-1 0,1 0 0,-1 0 0,0 0 0,1-1 0,-1 1 0,1 0 0,0-1 0,0 1 0,0-1 0,0 1 0,4 1 0,-4-2 0,0-1 0,0 1 0,0-1 0,0 0 0,0 0 0,0 0 0,1 0 0,-1 0 0,0 0 0,0-1 0,0 1 0,0-1 0,0 0 0,0 1 0,0-1 0,0 0 0,0 0 0,0 0 0,0 0 0,0-1 0,-1 1 0,1 0 0,0-1 0,-1 1 0,3-4 0,1-1 0,0 1 0,-1-1 0,0 0 0,0-1 0,-1 1 0,1-1 0,-1 1 0,-1-1 0,1 0 0,1-12 0,-1 4 0,-1 0 0,-1 0 0,-1-30 0,-4 342 0,2-248 0,-3 0 0,-2-1 0,-16 63 0,14-81 0,-1 0 0,-2 0 0,-1-2 0,0 1 0,-3-1 0,-22 31 0,-56 91 0,71-111 0,21-36 0,0 1 0,0-1 0,0 0 0,-1 0 0,0 1 0,0-2 0,0 1 0,0 0 0,0-1 0,0 1 0,0-1 0,-1 0 0,1 0 0,-1 0 0,0-1 0,0 1 0,1-1 0,-1 0 0,-6 1 0,7-2 0,0 0 0,0 0 0,1 0 0,-1-1 0,0 1 0,1-1 0,-1 0 0,0 0 0,1 0 0,-1 0 0,1 0 0,-1 0 0,1-1 0,0 1 0,0-1 0,-1 0 0,1 0 0,0 1 0,1-1 0,-1-1 0,0 1 0,0 0 0,1 0 0,-1-1 0,1 1 0,0 0 0,0-1 0,0 0 0,-1-3 0,-4-19 0,1 1 0,1-1 0,1 0 0,1 0 0,1-1 0,3-28 0,-1 25 0,0 17 0,0 0 0,1 0 0,0 0 0,1 0 0,1 0 0,-1 1 0,2-1 0,0 1 0,0 0 0,1 1 0,10-15 0,9-8 0,57-59 0,-60 69 0,48-50-89,149-166-1187,-202 217-5550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24.926"/>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45 47 24575,'0'0'0,"-5"0"0,-6-5 0,0-6 0,1-5 0,3 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51.543"/>
    </inkml:context>
    <inkml:brush xml:id="br0">
      <inkml:brushProperty name="width" value="0.025" units="cm"/>
      <inkml:brushProperty name="height" value="0.025" units="cm"/>
    </inkml:brush>
  </inkml:definitions>
  <inkml:trace contextRef="#ctx0" brushRef="#br0">104 1 24575,'-6'16'0,"1"0"0,1 0 0,0 1 0,1-1 0,1 1 0,1 0 0,1 33 0,-2 10 0,-10 43 0,-1 38 0,14-81 0,-3 36 0,3-95 0,-1 0 0,0 0 0,0 1 0,0-1 0,0 0 0,-1 0 0,1 1 0,0-1 0,0 0 0,-1 0 0,1 0 0,-1 1 0,1-1 0,-1 0 0,1 0 0,-1 0 0,0 0 0,-1 2 0,1-3 0,0-1 0,1 1 0,-1 0 0,0 0 0,1-1 0,-1 1 0,1 0 0,-1-1 0,1 1 0,-1 0 0,0-1 0,1 1 0,-1-1 0,1 1 0,0-1 0,-1 1 0,1-1 0,-1 0 0,1 1 0,0-1 0,-1 1 0,1-1 0,0-1 0,-19-48 0,14 29 0,2 0 0,1 0 0,0 0 0,1 0 0,1 0 0,5-35 0,-3 46 0,0 0 0,0 0 0,1 0 0,1 0 0,-1 1 0,2-1 0,-1 1 0,1 0 0,0 0 0,1 1 0,0-1 0,1 1 0,-1 1 0,2-1 0,12-10 0,-16 15 0,0 0 0,0 0 0,0 1 0,0 0 0,1 0 0,-1 0 0,1 0 0,-1 1 0,1 0 0,-1-1 0,1 2 0,0-1 0,0 1 0,-1-1 0,1 1 0,0 1 0,0-1 0,-1 1 0,1-1 0,0 1 0,-1 1 0,1-1 0,-1 1 0,9 3 0,-8-2 0,0 1 0,0-1 0,0 1 0,-1 0 0,1 0 0,-1 0 0,0 0 0,0 1 0,-1 0 0,1 0 0,-1 0 0,0 0 0,0 0 0,-1 1 0,1 0 0,-1-1 0,0 1 0,-1 0 0,1 6 0,2 6 0,-2 0 0,-1 0 0,0 0 0,-1 0 0,-1 0 0,-1 0 0,0 0 0,-1 0 0,-11 33 0,7-40 0,0-1 0,-1 0 0,0 0 0,0-1 0,-1 0 0,0 0 0,-21 14 0,4-3 0,20-15 14,0 0-1,0-1 0,0 0 0,-1-1 1,0 1-1,0-1 0,0-1 1,-10 4-1,14-5-84,-1-1 1,1 1-1,-1 0 0,1-1 0,0 0 1,-1 0-1,1 0 0,-1 0 1,1 0-1,-1-1 0,1 1 0,0-1 1,-1 0-1,1 0 0,0 0 1,0-1-1,-1 1 0,1-1 0,0 0 1,-2-2-1,-7-8-6755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54.331"/>
    </inkml:context>
    <inkml:brush xml:id="br0">
      <inkml:brushProperty name="width" value="0.025" units="cm"/>
      <inkml:brushProperty name="height" value="0.025" units="cm"/>
    </inkml:brush>
  </inkml:definitions>
  <inkml:trace contextRef="#ctx0" brushRef="#br0">162 25 24575,'-6'0'0,"0"1"0,0-1 0,0 1 0,1 0 0,-1 0 0,0 1 0,0 0 0,1 0 0,-1 0 0,1 0 0,0 1 0,0 0 0,0 0 0,0 1 0,0-1 0,1 1 0,-1 0 0,1 0 0,0 1 0,-4 4 0,2 0 0,1 1 0,0-1 0,0 1 0,0 0 0,2 0 0,-1 0 0,1 1 0,0-1 0,1 1 0,-1 13 0,2-15 0,0 5 0,-1 1 0,2-1 0,0 1 0,2 19 0,-1-31 0,-1 0 0,1 0 0,-1-1 0,1 1 0,0 0 0,0-1 0,0 1 0,0 0 0,1-1 0,-1 1 0,1-1 0,0 0 0,-1 1 0,1-1 0,0 0 0,0 0 0,0 0 0,1 0 0,-1-1 0,0 1 0,1-1 0,-1 1 0,1-1 0,0 0 0,-1 0 0,1 0 0,0 0 0,3 0 0,-1 0 0,1 0 0,-1-1 0,1 0 0,-1 0 0,0 0 0,1 0 0,-1-1 0,1 0 0,-1 0 0,0-1 0,0 0 0,0 1 0,0-2 0,0 1 0,0 0 0,0-1 0,-1 0 0,1 0 0,4-5 0,-1 0 0,-1 1 0,0-1 0,-1 0 0,0-1 0,0 0 0,-1 0 0,0 0 0,-1 0 0,5-14 0,-4 5 0,6-36 0,-11 72 0,2 0 0,0 0 0,8 28 0,-7-31 0,-2-12 0,0 0 0,0 1 0,0-1 0,0 0 0,1 0 0,-1 0 0,1 0 0,0 0 0,0 0 0,0-1 0,0 1 0,1-1 0,-1 1 0,0-1 0,1 0 0,0 0 0,0 0 0,-1 0 0,1 0 0,0-1 0,0 1 0,1-1 0,-1 0 0,0 0 0,0 0 0,1 0 0,6 0 0,-5-1 0,0 1 0,0-1 0,0-1 0,0 1 0,0-1 0,0 0 0,0 0 0,0 0 0,0-1 0,0 1 0,0-1 0,-1-1 0,1 1 0,-1-1 0,1 1 0,-1-1 0,0 0 0,4-4 0,3-7 0,0 0 0,-1 0 0,-1-1 0,0 0 0,-1-1 0,-1 0 0,0 0 0,-1 0 0,-1-1 0,0 0 0,-2 0 0,4-31 0,-7 43 0,0 0 0,-1 0 0,1 0 0,-1 0 0,0 1 0,-1-1 0,1 0 0,-1 0 0,-3-7 0,4 11 0,1 0 0,-1 0 0,1 0 0,-1 0 0,1 0 0,-1 0 0,1 0 0,-1 0 0,0 1 0,0-1 0,1 0 0,-1 0 0,0 1 0,0-1 0,0 0 0,0 1 0,0-1 0,0 1 0,0-1 0,0 1 0,0-1 0,0 1 0,0 0 0,0 0 0,0-1 0,0 1 0,0 0 0,0 0 0,-1 0 0,1 0 0,0 0 0,0 1 0,0-1 0,0 0 0,0 0 0,0 1 0,0-1 0,0 1 0,0-1 0,0 1 0,0-1 0,0 1 0,0-1 0,0 1 0,0 0 0,1 0 0,-1-1 0,0 1 0,-1 1 0,0 2 0,-1 0 0,0 0 0,1 0 0,0 0 0,0 0 0,0 1 0,1-1 0,-1 1 0,1-1 0,0 1 0,0-1 0,1 1 0,-1 7 0,1 6 0,0 0 0,2 19 0,-1-33 0,0 0 0,0 0 0,0 0 0,0-1 0,1 1 0,-1 0 0,1-1 0,0 1 0,0-1 0,0 1 0,1-1 0,-1 0 0,1 0 0,0 0 0,0 0 0,0-1 0,0 1 0,0-1 0,1 0 0,-1 0 0,7 3 0,11 9 0,-18-11 0,0 0 0,0 0 0,0 1 0,-1-1 0,1 0 0,-1 1 0,0-1 0,0 1 0,0 0 0,0 0 0,-1 0 0,0 0 0,0 0 0,0 0 0,0 0 0,0 7 0,0 5 0,0-1 0,-2 0 0,-2 19 0,3-32 6,0 1 0,-1-1 0,1 1 0,-1-1 0,0 0 0,1 1 0,-1-1 0,0 0 0,-1 1 0,1-1 0,0 0 0,-1 0 0,1 0 0,-1 0 0,1 0 0,-1-1 0,0 1 0,0 0 0,-3 1 0,1-1-155,0 0 1,0 0-1,-1 0 1,1-1-1,-1 0 1,1 0-1,-1 0 1,1 0-1,-7 0 1,-11 0-6678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1:57.170"/>
    </inkml:context>
    <inkml:brush xml:id="br0">
      <inkml:brushProperty name="width" value="0.025" units="cm"/>
      <inkml:brushProperty name="height" value="0.025" units="cm"/>
    </inkml:brush>
  </inkml:definitions>
  <inkml:trace contextRef="#ctx0" brushRef="#br0">1 417 24575,'1'-26'0,"2"1"0,6-32 0,-4 29 0,3-44 0,-9-3 0,2-32 0,-1 105 0,0 0 0,1 0 0,-1 0 0,0 0 0,1 1 0,-1-1 0,1 0 0,-1 0 0,1 0 0,0 1 0,0-1 0,0 0 0,1-1 0,4 6 0,-2 15 0,1 32 0,-3 82 0,-1 2 0,-1-130 0,0 0 0,1 1 0,0-1 0,0 0 0,0 0 0,0 0 0,1 0 0,-1 0 0,1 0 0,0 0 0,0-1 0,0 1 0,1 0 0,0-1 0,-1 0 0,1 0 0,0 0 0,6 5 0,-6-7 0,-1 1 0,1-1 0,-1 0 0,1 0 0,0 0 0,0 0 0,0 0 0,0-1 0,-1 1 0,1-1 0,0 0 0,0 0 0,0 0 0,0 0 0,0 0 0,0-1 0,0 1 0,0-1 0,-1 0 0,1 0 0,0 0 0,-1 0 0,1 0 0,0-1 0,-1 1 0,1-1 0,3-3 0,1-3 0,0 1 0,-1-1 0,0 0 0,-1-1 0,0 1 0,0-1 0,-1 0 0,0-1 0,5-17 0,2-3 0,-6 18 0,-1-1 0,-1 0 0,0 0 0,0-1 0,0-23 0,-4-71 0,-1 56 0,0 88 0,-9 45 0,-3 51 0,14 26-1365,1-136-5461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04.857"/>
    </inkml:context>
    <inkml:brush xml:id="br0">
      <inkml:brushProperty name="width" value="0.025" units="cm"/>
      <inkml:brushProperty name="height" value="0.025" units="cm"/>
    </inkml:brush>
  </inkml:definitions>
  <inkml:trace contextRef="#ctx0" brushRef="#br0">1 934 24575,'38'-68'0,"4"2"0,59-73 0,-42 60 0,-43 58 0,1 2 0,1 0 0,0 1 0,1 1 0,1 1 0,1 0 0,33-18 0,-18 14 0,2 2 0,0 2 0,77-23 0,-77 32 0,0 1 0,1 1 0,-1 3 0,58 3 0,-48 0 0,1-2 0,53-8 0,-79 6 0,-14 3 0,0-2 0,-1 1 0,1-1 0,-1 0 0,13-6 0,-20 8 0,0-1 0,0 1 0,0-1 0,0 1 0,-1-1 0,1 0 0,0 1 0,0-1 0,-1 0 0,1 0 0,-1 0 0,1 0 0,-1 1 0,1-1 0,-1 0 0,1 0 0,-1 0 0,0 0 0,1 0 0,-1 0 0,0 0 0,0 0 0,0 0 0,0 0 0,0 0 0,0 0 0,0 0 0,0 0 0,0 0 0,0 0 0,-1 0 0,1 0 0,0 0 0,-1 0 0,1 0 0,-1 0 0,1 0 0,-1 0 0,-28-39 0,22 31 0,-41-55 0,-35-43 0,58 89 0,12 9 0,24 7 0,9 5 0,-11 0 0,-1 1 0,0 0 0,0 0 0,0 1 0,0 0 0,-1 1 0,0-1 0,0 1 0,0 1 0,-1-1 0,0 1 0,0 0 0,7 12 0,-7-8 0,-1-1 0,1 1 0,-1 0 0,-1 0 0,0 1 0,-1-1 0,0 1 0,-1 0 0,2 20 0,-3-7 0,0-1 0,-1 0 0,-2 1 0,0-1 0,-2 0 0,-1 0 0,0-1 0,-2 1 0,-1-1 0,-13 29 0,15-41-341,1 0 0,0 0-1,-5 19 1,7-12-6485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09.994"/>
    </inkml:context>
    <inkml:brush xml:id="br0">
      <inkml:brushProperty name="width" value="0.025" units="cm"/>
      <inkml:brushProperty name="height" value="0.025" units="cm"/>
    </inkml:brush>
  </inkml:definitions>
  <inkml:trace contextRef="#ctx0" brushRef="#br0">1 82 24575,'2'33'0,"11"61"0,-4-37 0,8 53 0,-1-7 0,-4 0 0,-1 117 0,-11-247 0,0 0 0,1 0 0,1 0 0,2 0 0,7-32 0,-11 59 0,6-21 0,17-35 0,-19 48 0,0 1 0,1 0 0,0 0 0,0 0 0,0 0 0,1 1 0,11-9 0,-10 9 0,1 0 0,0 0 0,0 1 0,0 0 0,17-7 0,-23 11 0,0 0 0,0 0 0,0 1 0,0-1 0,0 1 0,0-1 0,0 1 0,0 0 0,0 0 0,1 0 0,-1 0 0,0 0 0,0 0 0,0 0 0,0 1 0,0-1 0,0 1 0,0 0 0,0-1 0,0 1 0,0 0 0,-1 0 0,1 0 0,0 1 0,0-1 0,-1 0 0,1 1 0,-1-1 0,1 1 0,-1-1 0,0 1 0,0 0 0,2 2 0,2 7 0,-1 0 0,0 0 0,0 1 0,-1-1 0,1 13 0,-2-11 0,1 1 0,1-1 0,-1-1 0,8 17 0,-9-26 0,0 0 0,0 0 0,-1 0 0,2 0 0,-1 0 0,0-1 0,1 1 0,-1-1 0,1 1 0,0-1 0,-1 0 0,1 0 0,0 0 0,1-1 0,-1 1 0,0-1 0,0 1 0,1-1 0,-1 0 0,6 1 0,-3-1 0,0-1 0,0 1 0,1-1 0,-1 0 0,1 0 0,-1-1 0,0 1 0,0-2 0,1 1 0,-1-1 0,0 0 0,0 0 0,0 0 0,-1-1 0,1 0 0,0 0 0,-1 0 0,7-7 0,-2 1 0,0-1 0,-1 0 0,0 0 0,-1-1 0,0 0 0,0-1 0,8-19 0,16-14 0,-37 51 0,-4 12 0,5-3 0,0 1 0,2-1 0,0 1 0,0 0 0,2-1 0,0 1 0,1 0 0,0-1 0,5 21 0,-4-32 0,0 0 0,0 0 0,1 0 0,-1-1 0,1 1 0,-1-1 0,1 0 0,0 0 0,1 0 0,-1 0 0,0 0 0,1-1 0,0 1 0,-1-1 0,1 0 0,0 0 0,0-1 0,0 1 0,0-1 0,1 0 0,-1 0 0,6 1 0,-6-1 0,0-1 0,0 1 0,0-1 0,0 0 0,1 0 0,-1 0 0,0-1 0,0 1 0,0-1 0,0 0 0,0 0 0,0 0 0,0-1 0,0 0 0,0 1 0,-1-1 0,1-1 0,0 1 0,-1 0 0,0-1 0,0 0 0,0 0 0,4-3 0,-3-1 0,0 0 0,-1-1 0,1 1 0,-1 0 0,-1-1 0,1 0 0,-1 0 0,-1 0 0,0 0 0,0 0 0,0 0 0,-1 0 0,0 0 0,0 0 0,-1 0 0,-4-15 0,4 20 0,0 1 0,-1 0 0,1-1 0,-1 1 0,1 0 0,-1 0 0,0 0 0,0 0 0,0 0 0,0 0 0,-1 0 0,1 1 0,0-1 0,-1 1 0,-3-2 0,4 2 0,1 7 0,1 1 0,0 0 0,1-1 0,0 1 0,2 10 0,2 5 0,12 55 0,-15-70 0,1 1 0,0-1 0,0 0 0,0 0 0,1-1 0,0 1 0,9 11 0,-10-15 0,1 0 0,0-1 0,0 1 0,1 0 0,-1-1 0,1 0 0,-1 0 0,1-1 0,-1 1 0,1-1 0,0 0 0,0 0 0,0-1 0,7 1 0,-3-1 0,-1 1 0,1-2 0,0 1 0,0-1 0,0-1 0,-1 0 0,11-3 0,-15 3 0,0 0 0,-1 0 0,0 0 0,1-1 0,-1 1 0,0-1 0,0 1 0,0-1 0,-1 0 0,1 0 0,-1-1 0,1 1 0,-1 0 0,0-1 0,-1 0 0,1 1 0,0-1 0,-1 0 0,0 0 0,1-5 0,2-11 0,-1 0 0,1-39 0,-2 15 0,9-58 0,-4 0 0,-8-115 0,0 210 0,1 0 0,-1 1 0,0 0 0,-1-1 0,-3-10 0,5 17 0,0 0 0,0 0 0,0 0 0,0 0 0,0 0 0,0 0 0,0 0 0,0 0 0,-1-1 0,1 1 0,0 0 0,0 0 0,0 0 0,0 0 0,0 0 0,0 0 0,0 0 0,0 0 0,0 0 0,0 0 0,-1 0 0,1 0 0,0 0 0,0 0 0,0 0 0,0 0 0,0 0 0,0 0 0,0 0 0,0 0 0,0 0 0,-1 0 0,1 0 0,0 0 0,0 0 0,0 0 0,0 1 0,0-1 0,0 0 0,0 0 0,0 0 0,0 0 0,0 0 0,0 0 0,-1 0 0,1 0 0,0 0 0,0 0 0,0 0 0,0 1 0,0-1 0,0 0 0,0 0 0,0 0 0,0 0 0,0 0 0,0 0 0,0 0 0,0 0 0,0 0 0,0 1 0,0-1 0,-4 12 0,-1 14 0,-1 80 0,10 123 0,13-97 0,-8-78 0,-6-38 0,1-1 0,1 1 0,11 24 0,0-2 0,-15-33 0,1-1 0,-1 0 0,1 0 0,0-1 0,0 1 0,1 0 0,-1 0 0,1-1 0,0 0 0,0 1 0,0-1 0,0 0 0,0-1 0,1 1 0,-1 0 0,1-1 0,0 0 0,0 0 0,0 0 0,0 0 0,0-1 0,0 0 0,0 1 0,0-1 0,1-1 0,-1 1 0,0-1 0,1 0 0,-1 0 0,0 0 0,1 0 0,-1-1 0,0 1 0,1-1 0,-1-1 0,0 1 0,0 0 0,0-1 0,0 0 0,0 0 0,0 0 0,-1 0 0,7-6 0,3-3 0,0 0 0,0-2 0,-1 0 0,-1 0 0,0-1 0,-1 0 0,-1-1 0,0 0 0,-1 0 0,-1-1 0,0 0 0,-1 0 0,-1-1 0,0 0 0,3-21 0,-1-23 0,-1-1 0,-7-122 0,-1 73 0,3 79 0,0 19 0,-1 0 0,0 1 0,-1-1 0,0 1 0,-4-17 0,5 29 0,0 0 0,0 0 0,0-1 0,0 1 0,0 0 0,0 0 0,0-1 0,0 1 0,0 0 0,0 0 0,0-1 0,0 1 0,0 0 0,0 0 0,0-1 0,0 1 0,0 0 0,0 0 0,0 0 0,0-1 0,-1 1 0,1 0 0,0 0 0,0-1 0,0 1 0,0 0 0,-1 0 0,1 0 0,0 0 0,0 0 0,0-1 0,-1 1 0,1 0 0,0 0 0,0 0 0,0 0 0,-1 0 0,1 0 0,0 0 0,0 0 0,-1 0 0,1 0 0,0 0 0,0 0 0,-1 0 0,1 0 0,0 0 0,-1 0 0,-4 15 0,-1 25 0,18 161 0,-1-29 0,-12 285 0,-4-392 0,-16 75 0,11-83 0,2 0 0,-1 72 0,8-99 0,-2 1 0,-9 37 0,4-22 0,8-42 0,-2 1 0,1 0 0,0-1 0,-1 1 0,0-1 0,0 1 0,0-1 0,-1 0 0,1 0 0,-1 0 0,0 0 0,-4 4 0,5-7 0,1 0 0,0 0 0,0 0 0,0 0 0,0-1 0,-1 1 0,1 0 0,0-1 0,-1 1 0,1-1 0,0 1 0,-1-1 0,1 0 0,-1 1 0,1-1 0,0 0 0,-1 0 0,-1 0 0,1-1 0,1 1 0,-1-1 0,0 0 0,0 1 0,0-1 0,1 0 0,-1 0 0,0 0 0,1-1 0,-1 1 0,1 0 0,-1-1 0,1 1 0,0 0 0,0-1 0,-3-3 0,1 0 0,0-1 0,0 0 0,1 0 0,0 0 0,0 0 0,0 0 0,0 0 0,1 0 0,-1-12 0,2-63 0,2 52 0,-1 6 0,1 1 0,2 0 0,0 0 0,1 0 0,1 1 0,1 0 0,1 0 0,1 0 0,1 1 0,20-30 0,-9 19 0,1 2 0,2 0 0,1 2 0,1 0 0,49-38 0,-62 56-248,1 1-1,0 0 0,29-12 1,-39 18-123,17-7-6455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11.289"/>
    </inkml:context>
    <inkml:brush xml:id="br0">
      <inkml:brushProperty name="width" value="0.025" units="cm"/>
      <inkml:brushProperty name="height" value="0.025" units="cm"/>
    </inkml:brush>
  </inkml:definitions>
  <inkml:trace contextRef="#ctx0" brushRef="#br0">179 160 24575,'-5'0'0,"-1"-4"0,-4-11 0,-5-7 0,-4 0 0,1 0 0,4-1 0,-1 3 0,-1 6 0,-3 4 0,-3 5 0,3 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14.488"/>
    </inkml:context>
    <inkml:brush xml:id="br0">
      <inkml:brushProperty name="width" value="0.025" units="cm"/>
      <inkml:brushProperty name="height" value="0.025" units="cm"/>
    </inkml:brush>
  </inkml:definitions>
  <inkml:trace contextRef="#ctx0" brushRef="#br0">215 704 24575,'-7'0'0,"-1"1"0,1 0 0,0 1 0,-1 0 0,1 0 0,0 0 0,0 1 0,0 0 0,1 0 0,-1 1 0,-6 4 0,-2 4 0,-1 0 0,1 0 0,-13 15 0,23-21 0,0 1 0,0-1 0,0 1 0,1 0 0,0 0 0,0 1 0,1-1 0,0 1 0,0 0 0,1 0 0,0 0 0,0 0 0,1 0 0,0 0 0,1 0 0,-1 0 0,1 1 0,1-1 0,0 0 0,0 0 0,1 0 0,2 10 0,-2-15 0,0 0 0,0 0 0,0-1 0,1 1 0,-1-1 0,1 0 0,-1 0 0,1 0 0,0 0 0,-1 0 0,1 0 0,0-1 0,0 1 0,0-1 0,1 0 0,-1 0 0,0 0 0,0 0 0,1-1 0,-1 1 0,0-1 0,5 0 0,9 1 0,0-1 0,32-4 0,-45 3 0,0 0 0,0 1 0,0-1 0,-1-1 0,1 1 0,0-1 0,-1 1 0,1-1 0,-1 0 0,1 0 0,-1-1 0,0 1 0,0 0 0,0-1 0,0 0 0,-1 0 0,1 0 0,-1 0 0,0 0 0,1-1 0,-2 1 0,1-1 0,0 1 0,-1-1 0,1 0 0,-1 1 0,0-1 0,1-6 0,1-10 0,-1-1 0,-1 1 0,0-1 0,-4-26 0,2 21 0,1 20 0,0-1 0,-1 0 0,0 1 0,0-1 0,0 1 0,-1 0 0,0-1 0,0 1 0,-5-8 0,5 11 0,0 0 0,0 0 0,0 1 0,-1-1 0,1 1 0,-1 0 0,0-1 0,1 1 0,-1 0 0,0 1 0,0-1 0,0 0 0,-1 1 0,1 0 0,0 0 0,-1 0 0,1 0 0,0 0 0,-5 0 0,-6-1 0,0 1 0,1 0 0,-1 1 0,1 1 0,-25 3 0,34-3 0,1 0 0,0 0 0,-1 0 0,1 0 0,0 0 0,0 1 0,0-1 0,0 1 0,0 0 0,0 0 0,1 0 0,-4 4 0,4-4 0,1 0 0,0 0 0,0 0 0,-1 0 0,1 0 0,1 0 0,-1 1 0,0-1 0,0 0 0,1 1 0,0-1 0,-1 0 0,1 1 0,0-1 0,0 1 0,0-1 0,0 0 0,1 1 0,0 3 0,0-3 0,0 1 0,1-1 0,-1 0 0,1 1 0,0-1 0,0 0 0,0 0 0,0 0 0,0-1 0,1 1 0,-1 0 0,1-1 0,-1 0 0,1 1 0,0-1 0,0 0 0,0-1 0,1 1 0,-1 0 0,0-1 0,1 0 0,-1 0 0,1 0 0,-1 0 0,1 0 0,5 0 0,12 1 0,1 0 0,0-1 0,26-3 0,-29 2 0,-12-1 0,-1 0 0,1 0 0,-1 0 0,0 0 0,1-1 0,-1 0 0,0-1 0,0 0 0,0 0 0,0 0 0,-1 0 0,1-1 0,-1 0 0,0 0 0,0 0 0,0-1 0,-1 0 0,1 0 0,-1 0 0,0 0 0,-1-1 0,1 1 0,-1-1 0,0 0 0,-1 0 0,5-12 0,47-178 0,-21 69 0,-16 71 0,-3 0 0,-2 0 0,6-76 0,-18 128 0,0 0 0,-1-1 0,1 1 0,-1-1 0,0 1 0,0 0 0,0 0 0,-1 0 0,1-1 0,-1 1 0,0 1 0,-3-6 0,4 8 0,0-1 0,0 1 0,0 0 0,0 0 0,0 0 0,-1 0 0,1 0 0,0 0 0,0 0 0,-1 0 0,1 0 0,0 1 0,-1-1 0,1 0 0,-1 1 0,1 0 0,-1-1 0,1 1 0,-1 0 0,1-1 0,-1 1 0,0 0 0,1 0 0,-1 0 0,1 1 0,-1-1 0,1 0 0,-1 0 0,1 1 0,-1-1 0,1 1 0,-1-1 0,1 1 0,-1 0 0,1 0 0,0 0 0,-2 1 0,0 1 0,0 0 0,0-1 0,0 2 0,0-1 0,1 0 0,0 0 0,0 1 0,0-1 0,0 1 0,0 0 0,1 0 0,-1 0 0,1 0 0,0 0 0,0 0 0,0 5 0,-2 13 0,1 39 0,2-43 0,4 63 0,3 0 0,23 107 0,-13-91 0,6 106 0,-21 320 0,-4-271 0,2-243 0,0-1 0,0 1 0,-1 0 0,-1-1 0,-3 14 0,5-20 0,-1-1 0,1 0 0,-1 0 0,0 0 0,1 1 0,-1-1 0,0 0 0,1 0 0,-1 0 0,0 0 0,0 0 0,0 0 0,0 0 0,0-1 0,0 1 0,0 0 0,-1 0 0,0 0 0,0-1 0,0 0 0,1 1 0,-1-1 0,0 0 0,1-1 0,-1 1 0,1 0 0,-1 0 0,0-1 0,1 1 0,-1-1 0,1 1 0,-1-1 0,1 0 0,-1 1 0,1-1 0,0 0 0,-1 0 0,-1-1 0,-2-3 0,0 0 0,0 0 0,0 0 0,0-1 0,1 0 0,0 0 0,0 0 0,1 0 0,0 0 0,0-1 0,0 0 0,1 1 0,0-1 0,-2-8 0,-1-10 0,1-1 0,-1-39 0,4 39 0,-2-15 0,2 0 0,2 0 0,8-54 0,-7 87 0,0 0 0,1 0 0,0 0 0,0 0 0,1 1 0,0 0 0,1 0 0,-1 0 0,1 0 0,1 0 0,-1 1 0,1 0 0,0 1 0,8-7 0,10-5 0,1 0 0,43-21 0,-36 24-14,-24 10-211,1 0 0,0 0-1,-1-1 1,0 0 0,9-7 0,-5 1-6601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15.848"/>
    </inkml:context>
    <inkml:brush xml:id="br0">
      <inkml:brushProperty name="width" value="0.025" units="cm"/>
      <inkml:brushProperty name="height" value="0.025" units="cm"/>
    </inkml:brush>
  </inkml:definitions>
  <inkml:trace contextRef="#ctx0" brushRef="#br0">108 1 24575,'-2'0'0,"1"1"0,0 0 0,0 0 0,0 0 0,0-1 0,0 1 0,0 1 0,0-1 0,0 0 0,0 0 0,0 0 0,0 0 0,1 1 0,-1-1 0,0 0 0,1 1 0,-1-1 0,1 2 0,-4 4 0,-9 22 0,1 0 0,2 1 0,0 0 0,2 1 0,-7 58 0,-1 162 0,15-226 0,0 600 0,4-288 0,-2-319-176,1 1-1,7 34 0,-6-40-658,2 9-5991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17.133"/>
    </inkml:context>
    <inkml:brush xml:id="br0">
      <inkml:brushProperty name="width" value="0.025" units="cm"/>
      <inkml:brushProperty name="height" value="0.025" units="cm"/>
    </inkml:brush>
  </inkml:definitions>
  <inkml:trace contextRef="#ctx0" brushRef="#br0">1 109 24575,'2'-4'0,"1"1"0,-1-1 0,1 1 0,0 0 0,0 0 0,1 0 0,-1 0 0,0 0 0,1 1 0,0 0 0,6-4 0,1-1 0,3-2 0,1-1 0,0 2 0,0 0 0,22-7 0,-28 12 0,-1 0 0,1 1 0,0 0 0,0 1 0,0 0 0,0 0 0,0 1 0,0 0 0,0 1 0,10 2 0,-17-3 0,1 1 0,-1 0 0,1-1 0,-1 1 0,1 0 0,-1 1 0,0-1 0,0 0 0,0 1 0,0-1 0,0 1 0,0 0 0,0 0 0,0-1 0,0 1 0,2 5 0,-1-3 0,-1 1 0,0 0 0,1 0 0,-2 1 0,1-1 0,-1 0 0,2 9 0,-1 4 0,-1 0 0,-1 0 0,-4 34 0,2-44 6,1-1 0,-1 1 0,-1-1 0,1 1 0,-1-1 0,0 0 0,-1 0 0,0 0 0,0-1 0,0 1 0,-1-1 0,0 0 0,0 0 0,-1-1 0,0 1 0,0-1 0,0-1 0,0 1 0,-14 7 0,4-4-192,0-1 1,-1 0-1,1-1 0,-1-1 1,-1 0-1,1-2 1,-30 4-1,24-6-6640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19.832"/>
    </inkml:context>
    <inkml:brush xml:id="br0">
      <inkml:brushProperty name="width" value="0.025" units="cm"/>
      <inkml:brushProperty name="height" value="0.025" units="cm"/>
    </inkml:brush>
  </inkml:definitions>
  <inkml:trace contextRef="#ctx0" brushRef="#br0">188 530 24575,'-9'0'0,"1"0"0,-1 0 0,1 1 0,-1 0 0,1 1 0,0 0 0,-1 0 0,1 1 0,-8 4 0,10-4 0,1 1 0,-1 0 0,1 0 0,0 0 0,0 1 0,0-1 0,1 1 0,0 1 0,-1-1 0,2 0 0,-1 1 0,-2 6 0,-1 2 0,2 0 0,0 1 0,1 0 0,0 0 0,1 0 0,1 0 0,0 0 0,1 0 0,1 1 0,0-1 0,4 23 0,-3-34 0,0 0 0,0 0 0,0 0 0,0 0 0,1 0 0,-1 0 0,1-1 0,0 1 0,0-1 0,0 1 0,1-1 0,-1 0 0,1 0 0,0 0 0,0 0 0,0-1 0,0 1 0,0-1 0,1 1 0,-1-1 0,1 0 0,-1-1 0,1 1 0,0-1 0,0 1 0,0-1 0,5 1 0,0 0 0,-1-1 0,0 0 0,0-1 0,0 1 0,1-2 0,-1 1 0,0-1 0,0 0 0,1-1 0,-1 0 0,0 0 0,14-7 0,-19 7 0,0 0 0,0 0 0,0 0 0,0-1 0,0 1 0,-1-1 0,0 0 0,1 0 0,-1 0 0,0 0 0,0 0 0,0 0 0,-1-1 0,1 1 0,-1 0 0,1-6 0,3-8 0,-1 0 0,2-21 0,-4 18 0,1 5 0,-1-1 0,0 0 0,-2 0 0,0 1 0,-3-28 0,2 38 0,0 1 0,0 0 0,0-1 0,-1 1 0,1 0 0,-1 0 0,0 0 0,-1 0 0,1 0 0,0 0 0,-1 1 0,0-1 0,0 1 0,0-1 0,0 1 0,-1 0 0,1 1 0,-1-1 0,0 0 0,0 1 0,0 0 0,0 0 0,0 0 0,-5-1 0,-6-1 0,18 9 0,12 14 0,-7-3 0,0 1 0,-1 0 0,-1 0 0,0 1 0,-1-1 0,-1 1 0,1 19 0,-2-26 0,0 0 0,0 0 0,1-1 0,0 1 0,7 11 0,6 15 0,-16-34 0,1 0 0,0 0 0,0 0 0,0 0 0,0 0 0,1 0 0,-1 0 0,1-1 0,-1 1 0,1-1 0,0 0 0,0 1 0,0-2 0,0 1 0,1 0 0,-1 0 0,0-1 0,1 0 0,-1 0 0,1 0 0,-1 0 0,1 0 0,0-1 0,-1 0 0,1 1 0,-1-1 0,1-1 0,0 1 0,3-1 0,-1 0 0,0 0 0,0 0 0,0 0 0,0-1 0,-1 0 0,1 0 0,-1 0 0,0-1 0,1 1 0,-1-2 0,0 1 0,-1 0 0,1-1 0,0 0 0,-1 0 0,0 0 0,5-7 0,3-11 0,-1-1 0,-1 0 0,-1 0 0,-1-1 0,-2 0 0,0 0 0,-1 0 0,-2-1 0,2-35 0,-5-294 0,-2 164 0,4 203 0,0 1 0,0-1 0,1 1 0,5 14 0,5 20 0,5 50 45,7 158-1,-20 100-794,-6-274 46,1-61-6122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25.528"/>
    </inkml:context>
    <inkml:brush xml:id="br0">
      <inkml:brushProperty name="width" value="0.1" units="cm"/>
      <inkml:brushProperty name="height" value="0.1" units="cm"/>
      <inkml:brushProperty name="color" value="#AE198D"/>
      <inkml:brushProperty name="inkEffects" value="galaxy"/>
      <inkml:brushProperty name="anchorX" value="1060.28796"/>
      <inkml:brushProperty name="anchorY" value="1063.09021"/>
      <inkml:brushProperty name="scaleFactor" value="0.5"/>
    </inkml:brush>
  </inkml:definitions>
  <inkml:trace contextRef="#ctx0" brushRef="#br0">16 224 24575,'0'0'0,"0"-5"0,0-11 0,0-6 0,0-3 0,0-3 0,0-6 0,-5 1 0,0-1 0,0 7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21.781"/>
    </inkml:context>
    <inkml:brush xml:id="br0">
      <inkml:brushProperty name="width" value="0.025" units="cm"/>
      <inkml:brushProperty name="height" value="0.025" units="cm"/>
    </inkml:brush>
  </inkml:definitions>
  <inkml:trace contextRef="#ctx0" brushRef="#br0">0 313 24575,'1'0'0,"-1"-1"0,0 0 0,0 0 0,1 0 0,-1 0 0,1 1 0,-1-1 0,0 0 0,1 0 0,0 1 0,-1-1 0,1 0 0,-1 1 0,1-1 0,0 0 0,-1 1 0,1-1 0,0 1 0,0-1 0,-1 1 0,1 0 0,0-1 0,1 1 0,25-9 0,-17 6 0,5-2 0,-1-1 0,0 0 0,-1 0 0,0-1 0,0-1 0,0 0 0,-1-1 0,0-1 0,-1 1 0,0-2 0,0 0 0,-1 0 0,-1-1 0,0 0 0,9-15 0,8-10 0,-22 33 0,0 0 0,-1-1 0,0 0 0,1 0 0,-2 0 0,1 0 0,0 0 0,-1-1 0,0 1 0,0-1 0,1-5 0,-2 1 0,0-5 0,0 23 0,-4 815 0,4-817 0,-1-2 0,0-1 0,1 0 0,-1 1 0,0-1 0,-1 0 0,1 1 0,0-1 0,-1 0 0,0 0 0,0 0 0,0 1 0,0-1 0,0 0 0,-4 5 0,5-9 0,0 1 0,-1 0 0,1 0 0,0 0 0,-1 0 0,1 0 0,0 0 0,-1-1 0,1 1 0,0 0 0,0 0 0,-1 0 0,1-1 0,0 1 0,-1 0 0,1 0 0,0-1 0,0 1 0,0 0 0,-1-1 0,1 1 0,0 0 0,0-1 0,0 1 0,0 0 0,0-1 0,0 1 0,0 0 0,0-1 0,0 1 0,0 0 0,0-1 0,0 1 0,-4-16 0,-1-32 0,2-1 0,6-82 0,-3 123 0,1 0 0,0 0 0,0 1 0,1-1 0,0 1 0,0-1 0,1 1 0,0 0 0,0 0 0,0 0 0,1 0 0,0 1 0,10-12 0,-10 14 0,0 1 0,0-1 0,0 1 0,1 0 0,0 0 0,-1 0 0,1 1 0,0 0 0,0 0 0,1 0 0,-1 0 0,0 1 0,1 0 0,-1 0 0,0 0 0,1 1 0,-1 0 0,1 0 0,-1 0 0,6 2 0,-7-2 0,0 1 0,0 0 0,0 0 0,-1 0 0,1 0 0,0 1 0,-1 0 0,1-1 0,-1 1 0,0 0 0,0 1 0,0-1 0,0 1 0,0-1 0,0 1 0,0 0 0,-1 0 0,0 0 0,1 0 0,-1 1 0,0-1 0,-1 0 0,1 1 0,-1 0 0,1-1 0,-1 1 0,0 0 0,1 6 0,1 10 0,-1 1 0,-1 0 0,0 0 0,-4 25 0,2-14 0,0 19-1365,1-28-5461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28.068"/>
    </inkml:context>
    <inkml:brush xml:id="br0">
      <inkml:brushProperty name="width" value="0.025" units="cm"/>
      <inkml:brushProperty name="height" value="0.025" units="cm"/>
    </inkml:brush>
  </inkml:definitions>
  <inkml:trace contextRef="#ctx0" brushRef="#br0">28 1230 24575,'-16'1'0,"4"-1"0,24-16 0,15-14 0,-9 13 0,0-2 0,-2 0 0,0-1 0,-2-1 0,15-27 0,-18 25 0,-2 0 0,-1 0 0,0-1 0,-2 0 0,6-49 0,-5-122 0,2-9 0,21 40 0,-17 106 0,10-104 0,-23 159 0,0 1 0,0-1 0,0 0 0,0 1 0,0-1 0,0 0 0,-1 1 0,1-1 0,-1 0 0,0 1 0,0-1 0,0 1 0,0-1 0,0 1 0,0 0 0,-1-1 0,1 1 0,-1 0 0,-2-3 0,1 3 0,0 0 0,0 1 0,0-1 0,0 1 0,0-1 0,-1 1 0,1 0 0,0 1 0,-1-1 0,1 0 0,0 1 0,-1 0 0,1 0 0,-7 0 0,-10 0 0,2 0 0,0 1 0,-29 5 0,43-6 0,0 1 0,1 0 0,-1 0 0,1 0 0,-1 0 0,1 1 0,-1 0 0,1-1 0,0 1 0,0 0 0,0 1 0,0-1 0,0 0 0,0 1 0,1 0 0,-1-1 0,1 1 0,-4 6 0,0 6 0,2 0 0,-1 1 0,2-1 0,0 1 0,1 0 0,0 28 0,-1 3 0,-13 163 0,15 277 0,4-446 0,2 1 0,1-1 0,3 0 0,22 67 0,-29-102 0,0 0 0,0-1 0,1 1 0,0 0 0,0-1 0,1 0 0,0 0 0,0 0 0,0 0 0,0-1 0,0 1 0,1-1 0,0 0 0,0 0 0,0-1 0,1 0 0,-1 0 0,1 0 0,-1 0 0,7 1 0,6 0 0,-1 0 0,1-2 0,0 0 0,0-1 0,31-2 0,-34 1 0,0-1 0,0 0 0,1-1 0,-1-1 0,16-5 0,-24 5 0,0 0 0,-1 0 0,1 0 0,0-1 0,-1 0 0,0-1 0,0 1 0,0-1 0,-1 0 0,1 0 0,-1-1 0,6-8 0,0-3 0,-2 1 0,0-1 0,0-1 0,-2 0 0,0 0 0,-1 0 0,6-34 0,-3-9 0,3-67 0,-11 120 0,-1 0 0,0-1 0,0 1 0,-1 0 0,0-1 0,0 1 0,-3-10 0,3 16 0,0 0 0,0 0 0,0 0 0,0 0 0,0 1 0,0-1 0,-1 0 0,1 1 0,0-1 0,-1 1 0,1 0 0,-1-1 0,0 1 0,1 0 0,-1 0 0,0 0 0,0 0 0,0 0 0,0 0 0,1 1 0,-1-1 0,0 1 0,0-1 0,0 1 0,-1 0 0,1 0 0,0 0 0,0 0 0,0 0 0,0 0 0,0 0 0,0 1 0,0-1 0,-3 2 0,1-1 0,1 0 0,0 1 0,-1-1 0,1 1 0,0 0 0,0 0 0,0 0 0,0 0 0,1 0 0,-1 1 0,0 0 0,1-1 0,0 1 0,0 0 0,0 0 0,0 0 0,0 0 0,0 0 0,1 1 0,-1-1 0,1 0 0,0 1 0,0-1 0,1 1 0,-2 6 0,-1 11 0,1 0 0,1 1 0,2 25 0,0-27 0,-1 90 0,4 96 0,-3-203 0,-1-1 0,1 1 0,-1-1 0,1 1 0,0-1 0,0 1 0,0-1 0,0 0 0,0 1 0,0-1 0,1 0 0,-1 0 0,1 0 0,0 0 0,0 0 0,0 0 0,-1-1 0,2 1 0,-1-1 0,0 1 0,0-1 0,0 0 0,1 1 0,-1-1 0,0-1 0,1 1 0,-1 0 0,1 0 0,-1-1 0,1 0 0,0 1 0,2-1 0,1 0 0,0 0 0,0 0 0,0 0 0,0-1 0,-1 1 0,1-2 0,0 1 0,0-1 0,-1 0 0,1 0 0,-1 0 0,1-1 0,6-4 0,-2-1 0,-1 0 0,1-1 0,-2 0 0,1-1 0,10-16 0,33-60 0,-35 56 0,20-43 0,-30 55 0,1 1 0,1 0 0,1 0 0,0 1 0,1 0 0,20-22 0,-30 37 0,0 0 0,0 0 0,0-1 0,0 1 0,0 0 0,1 0 0,-1 0 0,0 0 0,0 0 0,1 1 0,-1-1 0,1 0 0,-1 1 0,0-1 0,1 1 0,-1-1 0,1 1 0,0-1 0,-1 1 0,1 0 0,-1 0 0,1 0 0,-1 0 0,1 0 0,-1 0 0,1 1 0,0-1 0,-1 0 0,1 1 0,-1-1 0,0 1 0,1-1 0,-1 1 0,1 0 0,-1 0 0,0 0 0,1 0 0,-1 0 0,0 0 0,0 0 0,0 0 0,0 0 0,0 0 0,0 1 0,0-1 0,0 0 0,-1 1 0,1-1 0,0 0 0,0 4 0,4 5 0,-1 0 0,-1 1 0,0-1 0,0 1 0,2 21 0,-3-16 0,-1 0 0,0 0 0,-1 0 0,-1 0 0,-1 0 0,0-1 0,-1 1 0,-1 0 0,0-1 0,-1 0 0,0 0 0,-2 0 0,-13 24 0,19-38 0,1 0 0,-1 0 0,0 0 0,1 0 0,-1 0 0,0 0 0,0 0 0,0 0 0,0-1 0,0 1 0,0 0 0,0-1 0,0 1 0,-2 1 0,3-2 0,-1 0 0,1 0 0,0 0 0,-1-1 0,1 1 0,0 0 0,-1 0 0,1 0 0,0 0 0,-1 0 0,1 0 0,0-1 0,-1 1 0,1 0 0,0 0 0,-1-1 0,1 1 0,0 0 0,0 0 0,-1-1 0,1 1 0,0 0 0,0-1 0,0 1 0,-1 0 0,1 0 0,0-1 0,0 1 0,0-1 0,0 1 0,-1-5 0,0 1 0,0 0 0,1 0 0,-1-1 0,1 1 0,1-8 0,4-18 0,1 1 0,2 0 0,1 0 0,1 0 0,23-43 0,-28 63 0,-1 1 0,1-1 0,1 1 0,-1 0 0,2 1 0,-1-1 0,11-9 0,-15 16 0,-1-1 0,1 1 0,0 0 0,-1-1 0,1 1 0,0 0 0,0 0 0,0 0 0,0 1 0,0-1 0,0 0 0,0 1 0,0-1 0,0 1 0,1 0 0,-1-1 0,0 1 0,0 0 0,0 0 0,0 1 0,1-1 0,-1 0 0,0 1 0,0-1 0,0 1 0,0 0 0,0 0 0,0 0 0,0 0 0,0 0 0,0 0 0,-1 0 0,1 0 0,0 1 0,-1-1 0,1 1 0,-1-1 0,1 1 0,0 2 0,5 6 0,-1 0 0,-1 0 0,0 1 0,0 0 0,-1 0 0,0 0 0,-1 0 0,0 1 0,-1-1 0,0 1 0,0 14 0,0-4 0,11 40 0,-13-60 0,1 0 0,-1 0 0,1 0 0,0 0 0,0 0 0,0 0 0,0 0 0,0-1 0,0 1 0,0 0 0,0-1 0,1 1 0,-1-1 0,1 1 0,-1-1 0,1 0 0,0 1 0,-1-1 0,1 0 0,0 0 0,0 0 0,0 0 0,0-1 0,0 1 0,0 0 0,0-1 0,0 0 0,0 1 0,0-1 0,0 0 0,0 0 0,0 0 0,0 0 0,0 0 0,0-1 0,0 1 0,0-1 0,0 1 0,0-1 0,2-1 0,3 0 0,-1-1 0,0 0 0,0 0 0,0-1 0,0 0 0,-1 0 0,0 0 0,0 0 0,0-1 0,0 0 0,5-7 0,-1-3 0,-1 0 0,12-27 0,-16 31 0,0 0 0,1 0 0,1 0 0,0 1 0,0 0 0,1 0 0,14-15 0,-9 17 0,-16 18 0,-6 16 0,-1 54 0,10-70 0,0-1 0,1 1 0,1 0 0,-1-1 0,2 1 0,2 12 0,-3-20 0,0 1 0,0-1 0,0 0 0,0 0 0,0 0 0,0 0 0,0 0 0,1-1 0,-1 1 0,1 0 0,0 0 0,-1-1 0,1 1 0,0-1 0,0 0 0,0 1 0,0-1 0,0 0 0,0 0 0,0 0 0,0-1 0,0 1 0,1 0 0,-1-1 0,0 0 0,0 1 0,1-1 0,3 0 0,-3 0 0,0 0 0,0-1 0,0 1 0,0-1 0,0 0 0,0 1 0,0-2 0,0 1 0,0 0 0,0 0 0,-1-1 0,1 1 0,-1-1 0,1 0 0,-1 0 0,0 0 0,1 0 0,-1 0 0,0-1 0,0 1 0,2-4 0,3-11 0,0-1 0,-1 0 0,-1 0 0,-1 0 0,0 0 0,1-35 0,-4 239 0,-4 85 0,2-254 0,-2 1 0,0-1 0,-1 0 0,-1 0 0,-1-1 0,-13 29 0,-2-4 0,-37 52 0,39-67 0,0 0 0,-28 25 0,45-48 0,0-1 0,0 0 0,0-1 0,0 1 0,0 0 0,0-1 0,-1 1 0,1-1 0,-1 1 0,1-1 0,-1 0 0,1 0 0,-1 0 0,0-1 0,1 1 0,-1 0 0,0-1 0,1 0 0,-1 0 0,0 0 0,0 0 0,1 0 0,-1 0 0,-4-2 0,4 1 0,1-1 0,-1 1 0,1-1 0,-1 1 0,1-1 0,0 0 0,0 0 0,0 0 0,0-1 0,0 1 0,0 0 0,1-1 0,-1 1 0,1-1 0,-1 1 0,1-1 0,0 0 0,0 1 0,0-1 0,1 0 0,-1 0 0,0-4 0,-1-10 0,0 1 0,0-1 0,2 1 0,0-1 0,1 1 0,1-1 0,0 1 0,1 0 0,1 0 0,0 0 0,2 0 0,-1 1 0,2 0 0,0 0 0,17-26 0,-6 15 0,2 0 0,0 1 0,1 2 0,2 0 0,0 1 0,33-23 0,81-73 0,-98 82 0,-29 27 0,0 0 0,-1 0 0,0-1 0,-1 0 0,0-1 0,-1 0 0,0 0 0,-1-1 0,0 0 0,0 0 0,-1 0 0,-1 0 0,0-1 0,-1 0 0,2-19 0,28-156 0,-18 121 0,-4-2 0,5-128 0,-15 156 0,0 27 0,-1 0 0,0 1 0,-1-1 0,0 0 0,-1 1 0,0-1 0,-6-15 0,8 28 0,0 1 0,0 0 0,0 0 0,0 0 0,0 0 0,0 0 0,0 0 0,0 0 0,0-1 0,0 1 0,0 0 0,0 0 0,0 0 0,0 0 0,0 0 0,0 0 0,0 0 0,0-1 0,0 1 0,0 0 0,0 0 0,0 0 0,0 0 0,0 0 0,-1 0 0,1 0 0,0 0 0,0 0 0,0-1 0,0 1 0,0 0 0,0 0 0,0 0 0,0 0 0,-1 0 0,1 0 0,0 0 0,0 0 0,0 0 0,0 0 0,0 0 0,0 0 0,0 0 0,-1 0 0,1 0 0,0 0 0,0 0 0,0 0 0,0 0 0,0 0 0,0 0 0,-1 0 0,1 0 0,0 0 0,0 0 0,0 0 0,0 1 0,0-1 0,0 0 0,0 0 0,0 0 0,0 0 0,-1 0 0,1 0 0,0 0 0,0 0 0,0 0 0,0 1 0,-4 13 0,0 20 0,-1 564 0,8-322 0,-3-204-1365,0-61-5461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29.766"/>
    </inkml:context>
    <inkml:brush xml:id="br0">
      <inkml:brushProperty name="width" value="0.025" units="cm"/>
      <inkml:brushProperty name="height" value="0.025" units="cm"/>
    </inkml:brush>
  </inkml:definitions>
  <inkml:trace contextRef="#ctx0" brushRef="#br0">1 267 24575,'14'0'0,"0"-1"0,0 0 0,1-1 0,-1-1 0,-1 0 0,1-1 0,0 0 0,-1-1 0,0-1 0,0 0 0,0 0 0,-1-2 0,0 1 0,-1-2 0,1 1 0,12-14 0,-13 6 0,-1-1 0,-1 0 0,-1 0 0,0 0 0,-1-1 0,7-30 0,-5 28 0,-9 20 0,0-1 0,0 1 0,1 0 0,-1 0 0,0 0 0,0 0 0,0 0 0,0 0 0,1 0 0,-1-1 0,0 1 0,0 0 0,0 0 0,1 0 0,-1 0 0,0 0 0,0 0 0,0 0 0,1 0 0,-1 0 0,0 0 0,0 0 0,0 0 0,1 0 0,-1 0 0,0 1 0,0-1 0,0 0 0,0 0 0,1 0 0,-1 0 0,0 0 0,0 0 0,0 0 0,0 0 0,1 1 0,-1-1 0,0 0 0,0 0 0,0 0 0,0 0 0,0 1 0,0-1 0,0 0 0,1 0 0,12 40 0,-12-36 0,10 49 0,-1 1 0,3 95 0,-16 112 0,-3-202 0,-25 109 0,16-94 0,7-53 0,3-16 0,5-16 0,9-40 0,2 1 0,2 0 0,29-70 0,-28 89 0,0-1 0,3 2 0,22-32 0,-37 58 0,1 1 0,0 0 0,-1 1 0,1-1 0,1 0 0,-1 1 0,0 0 0,1 0 0,-1 0 0,1 0 0,0 0 0,-1 1 0,1 0 0,0 0 0,0 0 0,0 0 0,7 0 0,-9 0 0,1 1 0,-1 0 0,1 0 0,0 0 0,-1 0 0,1 0 0,-1 1 0,1-1 0,-1 1 0,1-1 0,-1 1 0,1 0 0,-1 0 0,0 0 0,1 1 0,-1-1 0,0 0 0,0 1 0,0 0 0,0-1 0,0 1 0,0 0 0,-1 0 0,1 0 0,-1 0 0,1 0 0,-1 0 0,2 4 0,0 5 0,0 1 0,0-1 0,-1 1 0,-1-1 0,0 1 0,0 0 0,-1 0 0,-2 15 0,-19 93 0,7-72 0,-4 15 0,17-58 0,0 0 0,0 0 0,1 0 0,-1 0 0,1 1 0,1-1 0,-1 0 0,1 0 0,1 7 0,-1-10 4,-1-1-1,1 0 1,-1 1-1,1-1 1,-1 0-1,1 0 1,0 1-1,-1-1 1,1 0-1,0 0 1,0 0 0,0 0-1,0 0 1,0 0-1,0 0 1,0 0-1,1-1 1,-1 1-1,0 0 1,0-1-1,1 1 1,-1-1-1,0 1 1,0-1-1,1 1 1,-1-1-1,1 0 1,-1 0-1,0 0 1,1 0-1,-1 0 1,1 0-1,1 0 1,2-1-190,0 0 1,0-1-1,0 0 0,0 0 1,0 0-1,0 0 1,6-4-1,6-5-6640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35.001"/>
    </inkml:context>
    <inkml:brush xml:id="br0">
      <inkml:brushProperty name="width" value="0.025" units="cm"/>
      <inkml:brushProperty name="height" value="0.025" units="cm"/>
    </inkml:brush>
  </inkml:definitions>
  <inkml:trace contextRef="#ctx0" brushRef="#br0">97 95 24575,'-6'0'0,"-3"0"0,1 0 0,-1 0 0,1 1 0,-1 0 0,-10 3 0,18-3 0,-1-1 0,1 1 0,-1-1 0,1 1 0,-1 0 0,1 0 0,-1-1 0,1 1 0,0 0 0,-1 1 0,1-1 0,0 0 0,0 0 0,0 0 0,0 1 0,0-1 0,0 1 0,0-1 0,0 0 0,1 1 0,-1 0 0,0-1 0,1 1 0,-1-1 0,1 1 0,0 0 0,0-1 0,-1 1 0,1 0 0,0-1 0,0 1 0,1 0 0,-1 1 0,1 0 0,-1-1 0,1 1 0,0-1 0,0 1 0,0-1 0,0 1 0,0-1 0,0 0 0,1 1 0,-1-1 0,1 0 0,-1 0 0,1 0 0,0 0 0,0 0 0,0-1 0,0 1 0,0 0 0,1-1 0,-1 0 0,0 1 0,1-1 0,-1 0 0,1 0 0,-1-1 0,1 1 0,-1 0 0,1-1 0,0 1 0,-1-1 0,1 0 0,0 0 0,4-1 0,-3 1 0,-1 0 0,1 0 0,-1 0 0,0-1 0,1 0 0,-1 0 0,1 0 0,-1 0 0,0 0 0,0-1 0,0 1 0,1-1 0,-2 0 0,1 0 0,0 0 0,0 0 0,-1-1 0,1 1 0,-1-1 0,1 1 0,-1-1 0,0 0 0,0 0 0,-1 0 0,1 0 0,1-3 0,-1-1 0,0 1 0,-1-1 0,0 0 0,0 0 0,-1 1 0,1-1 0,-1 0 0,-1 0 0,-1-11 0,1 15 0,0 0 0,0 0 0,0 1 0,0-1 0,0 0 0,0 1 0,-1-1 0,1 1 0,-1 0 0,0-1 0,0 1 0,0 0 0,0 0 0,0 0 0,0 0 0,-1 1 0,1-1 0,0 0 0,-1 1 0,0 0 0,1-1 0,-1 1 0,0 0 0,-4 0 0,-8-2 0,22 7 0,14 9 0,-13-7 0,-1 1 0,0 0 0,-1 1 0,1 0 0,-1 0 0,-1 0 0,0 0 0,0 1 0,-1 0 0,5 13 0,1 7 0,10 61 0,-15-59 0,18 54 0,-22-82 0,-1-1 0,2 1 0,-1-1 0,0 1 0,0-1 0,1 1 0,-1-1 0,1 0 0,0 1 0,0-1 0,0 0 0,0 0 0,0 0 0,0-1 0,1 1 0,-1 0 0,0-1 0,1 0 0,4 2 0,-4-2 0,1 0 0,0-1 0,-1 1 0,1-1 0,0 0 0,0 0 0,-1 0 0,1-1 0,0 0 0,-1 1 0,1-1 0,0 0 0,3-2 0,3-2 0,0 0 0,0 0 0,-1-1 0,1 0 0,-1-1 0,-1 0 0,1 0 0,13-17 0,-11 8 0,0 0 0,-2-1 0,15-31 0,4-10 0,-28 58 0,0-1 0,0 1 0,1 0 0,-1-1 0,0 1 0,0-1 0,0 1 0,1 0 0,-1-1 0,0 1 0,0 0 0,1-1 0,-1 1 0,0 0 0,1 0 0,-1-1 0,0 1 0,1 0 0,-1 0 0,0 0 0,1-1 0,-1 1 0,1 0 0,-1 0 0,0 0 0,1 0 0,-1 0 0,1 0 0,0 0 0,6 10 0,2 30 0,-7-31 0,4 22 0,2 0 0,1-1 0,2 0 0,17 36 0,-26-62 0,1-1 0,-1 0 0,0 1 0,1-1 0,0 0 0,0 0 0,0-1 0,0 1 0,1 0 0,-1-1 0,0 0 0,1 0 0,0 0 0,0 0 0,-1-1 0,1 1 0,0-1 0,0 0 0,0 0 0,0-1 0,0 1 0,1-1 0,-1 0 0,0 0 0,0 0 0,7-1 0,-6 0 0,1 0 0,-1 0 0,0 0 0,0 0 0,0-1 0,0 0 0,0 0 0,0-1 0,0 1 0,-1-1 0,1 0 0,-1 0 0,0 0 0,0-1 0,0 0 0,0 1 0,-1-1 0,1-1 0,-1 1 0,4-7 0,-3 1 0,0-1 0,-1 0 0,2-14 0,-3 16 0,0 0 0,0 1 0,1-1 0,0 0 0,8-15 0,-10 23 0,-1 0 0,1 0 0,-1 1 0,1-1 0,-1 0 0,1 1 0,0-1 0,0 0 0,-1 1 0,1-1 0,0 1 0,0-1 0,0 1 0,-1 0 0,1-1 0,0 1 0,0 0 0,0-1 0,0 1 0,0 0 0,0 0 0,0 0 0,0 0 0,0 0 0,0 0 0,0 0 0,1 0 0,28 12 0,-8-2 0,-8-6 0,-1-1 0,1 0 0,0-1 0,0-1 0,28-1 0,-37 0 0,0 0 0,0-1 0,0 0 0,-1 0 0,1 0 0,0-1 0,0 0 0,-1 0 0,1 0 0,-1 0 0,0-1 0,0 1 0,0-1 0,0 0 0,0 0 0,0-1 0,-1 1 0,0-1 0,0 0 0,5-6 0,-2 0 0,-1-1 0,0 1 0,0-1 0,-1 0 0,-1-1 0,5-21 0,-7 29 0,-1-1 0,1 0 0,-1 0 0,0 1 0,0-1 0,-1 0 0,1 0 0,-1 1 0,0-1 0,0 1 0,-1-1 0,1 1 0,-1-1 0,0 1 0,-1 0 0,1-1 0,0 1 0,-1 1 0,-4-6 0,45 14 0,209 4 0,-244-9 0,-1 0 0,-1 0 0,1 0 0,-1 0 0,0 0 0,1 0 0,-1 1 0,1-1 0,-1 1 0,0-1 0,1 1 0,-1-1 0,0 1 0,0 0 0,1 0 0,-1-1 0,0 1 0,0 0 0,0 0 0,0 0 0,0 0 0,0 1 0,0-1 0,0 0 0,-1 0 0,1 0 0,0 1 0,-1-1 0,1 0 0,-1 1 0,1-1 0,-1 1 0,0-1 0,0 0 0,1 1 0,-1 1 0,0 8 0,0 0 0,0 0 0,-4 22 0,1-6 0,2-23 0,1 0 0,0 0 0,0 0 0,0 0 0,1 0 0,-1 0 0,1 0 0,0 0 0,0 0 0,1 0 0,-1 0 0,3 4 0,-3-6 0,1 0 0,0 0 0,0 0 0,0 0 0,1 0 0,-1 0 0,0-1 0,1 1 0,-1-1 0,1 1 0,-1-1 0,1 0 0,0 0 0,-1 0 0,1-1 0,0 1 0,0-1 0,3 1 0,1-1 0,-1 1 0,1-2 0,0 1 0,0-1 0,0 0 0,0 0 0,-1-1 0,1 0 0,0 0 0,-1 0 0,0-1 0,1 0 0,-1 0 0,0-1 0,-1 0 0,1 0 0,-1 0 0,1-1 0,-1 1 0,-1-1 0,1 0 0,-1-1 0,0 1 0,0-1 0,0 0 0,-1 0 0,0 0 0,0-1 0,0 1 0,-1-1 0,0 1 0,-1-1 0,1 0 0,-1 1 0,0-13 0,-1 16 0,0 0 0,0 1 0,0-1 0,-1 0 0,0 0 0,1 0 0,-1 1 0,0-1 0,0 0 0,-1 1 0,1-1 0,0 1 0,-1-1 0,0 1 0,1 0 0,-1 0 0,0 0 0,-2-2 0,-2-1 0,-1 0 0,0 1 0,1-1 0,-15-5 0,34 9 0,11 4 0,-19 0 0,0-1 0,0 0 0,0 1 0,0 0 0,-1 0 0,1 1 0,-1-1 0,0 1 0,0 0 0,0 0 0,0 1 0,-1-1 0,4 6 0,1 4 0,-1 0 0,-1 1 0,6 17 0,-8-21 0,-1 0 0,1 0 0,1-1 0,0 1 0,1-1 0,0-1 0,0 1 0,14 15 0,-16-22 0,1 1 0,-1-2 0,1 1 0,-1 0 0,1-1 0,0 0 0,0 0 0,0 0 0,0-1 0,1 0 0,-1 0 0,0 0 0,1 0 0,-1-1 0,0 0 0,1 0 0,-1-1 0,10-1 0,-9 1 0,0 0 0,0-1 0,-1 1 0,1-1 0,-1 0 0,1-1 0,-1 1 0,0-1 0,0 0 0,0 0 0,0-1 0,-1 1 0,1-1 0,-1 0 0,0 0 0,7-10 0,-7 6 0,-1 0 0,0-1 0,0 1 0,0-1 0,-1 0 0,0 0 0,-1 0 0,0 0 0,-1 0 0,0 0 0,0 0 0,-1 0 0,0 1 0,0-1 0,-1 0 0,0 0 0,-6-15 0,8 24 0,0 0 0,0 1 0,-1-1 0,1 0 0,0 0 0,0 0 0,0 0 0,0 0 0,0 1 0,0-1 0,0 0 0,-1 0 0,1 0 0,0 0 0,0 0 0,0 0 0,0 0 0,0 1 0,-1-1 0,1 0 0,0 0 0,0 0 0,0 0 0,-1 0 0,1 0 0,0 0 0,0 0 0,0 0 0,0 0 0,-1 0 0,1 0 0,0 0 0,0 0 0,0 0 0,-1 0 0,1 0 0,0 0 0,0 0 0,0-1 0,0 1 0,-1 0 0,1 0 0,0 0 0,2 21 0,3 2 0,0-1 0,12 32 0,-14-46 0,1 0 0,0 0 0,0 0 0,0 0 0,1 0 0,0-1 0,1 0 0,0 0 0,10 9 0,-13-13 0,-1-1 0,1 0 0,0-1 0,0 1 0,0 0 0,0-1 0,0 0 0,0 0 0,1 0 0,-1 0 0,0 0 0,1 0 0,-1-1 0,0 0 0,1 0 0,-1 0 0,1 0 0,-1 0 0,0 0 0,1-1 0,-1 0 0,0 0 0,1 0 0,-1 0 0,0 0 0,0-1 0,0 1 0,0-1 0,0 0 0,0 0 0,-1 0 0,1 0 0,3-4 0,-1 0 0,1 1 0,-1-1 0,-1 0 0,1 0 0,-1-1 0,0 1 0,0-1 0,-1 0 0,0 0 0,0 0 0,-1 0 0,0-1 0,0 1 0,0-9 0,-2-138 0,0 153 0,0 0 0,0 0 0,0 1 0,0-1 0,0 0 0,0 0 0,0 0 0,0 0 0,1 1 0,-1-1 0,0 0 0,0 0 0,1 0 0,-1 1 0,1-1 0,-1 0 0,1 0 0,-1 1 0,1-1 0,0-1 0,0 2 0,-1 0 0,1 0 0,-1 1 0,1-1 0,-1 0 0,1 0 0,0 0 0,-1 1 0,0-1 0,1 0 0,-1 0 0,1 1 0,-1-1 0,1 0 0,-1 1 0,0-1 0,1 1 0,-1-1 0,0 1 0,1-1 0,-1 0 0,0 1 0,1 0 0,16 37 0,-9 11 0,-2 0 0,-2 0 0,-3 82 0,-2-77 0,0 18 0,-19 132 0,12-164 0,-1 0 0,-2-1 0,-2-1 0,-32 70 0,-113 232 0,156-335 0,0 0 0,0 0 0,-1-1 0,1 1 0,-1-1 0,-1 1 0,-6 6 0,9-10 0,0 0 0,0 0 0,0 0 0,0 0 0,0-1 0,-1 1 0,1 0 0,0-1 0,0 1 0,-1-1 0,1 0 0,0 1 0,-1-1 0,1 0 0,0 0 0,-1 0 0,1 1 0,-1-2 0,1 1 0,0 0 0,-1 0 0,1 0 0,0-1 0,-1 1 0,1 0 0,0-1 0,0 1 0,-1-1 0,1 0 0,0 1 0,0-1 0,0 0 0,0 0 0,0 0 0,0 0 0,-2-1 0,-1-3 0,0 0 0,0-1 0,0 1 0,1-1 0,-1 0 0,2 0 0,-1 0 0,0 0 0,1-1 0,0 1 0,-1-9 0,-1-8 0,1 0 0,-1-24 0,4 22 0,2 0 0,0 0 0,2 0 0,1 0 0,0 0 0,2 1 0,1 0 0,1 1 0,1-1 0,21-34 0,12-11 0,101-124 0,-112 160 0,-25 26 0,1 0 0,-1-1 0,-1 0 0,7-9 0,-13 16-33,0 1 0,1-1-1,-1 1 1,0-1 0,0 1-1,0-1 1,1 1 0,-1-1 0,0 1-1,0-1 1,0 1 0,0-1-1,0 0 1,0 1 0,0-1-1,0 1 1,0-1 0,-1 1 0,1-1-1,0 0 1,0 1 0,0-1-1,-1 1 1,1-1 0,0 1-1,0-1 1,-1 1 0,1 0 0,-1-1-1,1 1 1,0-1 0,-1 1-1,1 0 1,-1-1 0,1 1-1,-1 0 1,1-1 0,-1 1 0,1 0-1,-2-1 1,-11-4-6793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37.125"/>
    </inkml:context>
    <inkml:brush xml:id="br0">
      <inkml:brushProperty name="width" value="0.025" units="cm"/>
      <inkml:brushProperty name="height" value="0.025" units="cm"/>
    </inkml:brush>
  </inkml:definitions>
  <inkml:trace contextRef="#ctx0" brushRef="#br0">200 0 24575,'-7'1'0,"0"0"0,0 0 0,0 0 0,0 1 0,0 0 0,1 0 0,-1 1 0,1 0 0,-1 0 0,1 1 0,0 0 0,0 0 0,0 0 0,1 0 0,0 1 0,0 0 0,0 0 0,0 1 0,1-1 0,0 1 0,0 0 0,0 0 0,1 1 0,0-1 0,0 1 0,0-1 0,1 1 0,-1 7 0,-2 6 0,-2 37 0,6-41 0,-1 0 0,0-1 0,-1 0 0,-8 23 0,7-27 0,0 0 0,1-1 0,1 1 0,0 0 0,0 0 0,1 1 0,0-1 0,1 0 0,1 11 0,0-18 0,-1 1 0,1-1 0,0 0 0,0 0 0,0 0 0,0-1 0,1 1 0,0 0 0,-1 0 0,1-1 0,1 1 0,-1-1 0,0 1 0,1-1 0,0 0 0,0 0 0,0 0 0,0-1 0,0 1 0,0-1 0,1 1 0,-1-1 0,1 0 0,0-1 0,0 1 0,-1 0 0,7 1 0,-3-2 0,0 1 0,0-1 0,0 0 0,0-1 0,0 1 0,0-1 0,0-1 0,0 1 0,-1-1 0,1-1 0,0 1 0,0-1 0,0 0 0,11-6 0,-14 6 0,1-1 0,-1-1 0,1 1 0,-1-1 0,0 1 0,0-1 0,-1 0 0,1-1 0,-1 1 0,0 0 0,0-1 0,-1 0 0,1 0 0,-1 0 0,0 0 0,0 0 0,-1 0 0,1 0 0,0-9 0,2-27 0,-1 0 0,-2 0 0,-8-67 0,7 105-62,-1 0 0,0 0 0,0 0 0,0 0 0,0 0 0,0 0 0,-1 0 0,0 0 0,1 0 0,-1 1 0,0-1 0,0 1-1,0-1 1,-1 1 0,1 0 0,-1 0 0,1 0 0,-1 0 0,1 0 0,-1 0 0,-6-2 0,-5-4-6764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40.601"/>
    </inkml:context>
    <inkml:brush xml:id="br0">
      <inkml:brushProperty name="width" value="0.025" units="cm"/>
      <inkml:brushProperty name="height" value="0.025" units="cm"/>
    </inkml:brush>
  </inkml:definitions>
  <inkml:trace contextRef="#ctx0" brushRef="#br0">236 0 24575,'-9'0'0,"-1"0"0,1 1 0,-1 0 0,1 1 0,0-1 0,0 2 0,0-1 0,-16 8 0,19-7 0,0 1 0,1 0 0,0-1 0,-1 2 0,1-1 0,1 1 0,-1 0 0,1 0 0,0 0 0,0 0 0,0 1 0,1-1 0,-4 10 0,-2 3 0,2 0 0,1 0 0,0 1 0,1 0 0,-4 29 0,-3 11 0,7-36 0,-4 37 0,8-53 0,1 1 0,0-1 0,1 0 0,-1 0 0,1 0 0,1 1 0,-1-1 0,1 0 0,4 9 0,-4-13 0,-1-1 0,1 1 0,0-1 0,0 1 0,0-1 0,0 1 0,0-1 0,0 0 0,0 0 0,1 0 0,-1 0 0,1-1 0,0 1 0,-1-1 0,1 1 0,0-1 0,0 0 0,0 0 0,0 0 0,0-1 0,0 1 0,0-1 0,0 1 0,0-1 0,0 0 0,4-1 0,-2 1 0,0 0 0,0-1 0,1 0 0,-1 0 0,0 0 0,0-1 0,0 0 0,0 0 0,0 0 0,-1-1 0,1 1 0,-1-1 0,1 0 0,4-5 0,2-3 0,-1 0 0,-1-1 0,0 0 0,-1 0 0,0-1 0,-1 0 0,0 0 0,-1-1 0,-1 0 0,0 0 0,-1 0 0,0-1 0,2-25 0,-6 36 0,1 0 0,0-1 0,0 1 0,0 0 0,0-1 0,3-5 0,-4 10 0,0 0 0,0 0 0,0-1 0,0 1 0,1 0 0,-1-1 0,0 1 0,0 0 0,1 0 0,-1-1 0,0 1 0,0 0 0,1 0 0,-1-1 0,0 1 0,0 0 0,1 0 0,-1 0 0,0 0 0,1-1 0,-1 1 0,0 0 0,1 0 0,-1 0 0,0 0 0,1 0 0,-1 0 0,1 0 0,-1 0 0,0 0 0,1 0 0,0 1 0,1 0 0,-1 0 0,0 0 0,0-1 0,0 1 0,0 1 0,0-1 0,0 0 0,-1 0 0,1 0 0,0 0 0,0 1 0,0 1 0,17 43 0,-16-38 0,1 0 0,0 0 0,0 0 0,1-1 0,5 10 0,-6-14 0,-1-1 0,0 1 0,1-1 0,-1 0 0,1 1 0,-1-1 0,1 0 0,0-1 0,0 1 0,0 0 0,0-1 0,1 0 0,-1 0 0,0 0 0,0 0 0,1 0 0,3 0 0,5 0 0,0 0 0,-1-1 0,1-1 0,0 0 0,-1 0 0,1-1 0,-1-1 0,0 0 0,1 0 0,-1-1 0,-1-1 0,1 0 0,-1 0 0,1-1 0,-2 0 0,1-1 0,16-14 0,-19 14 0,0 1 0,-1-1 0,0 0 0,0 0 0,-1-1 0,0 0 0,0 0 0,-1 0 0,0 0 0,0-1 0,-1 0 0,0 1 0,-1-1 0,0 0 0,0-1 0,-1 1 0,0 0 0,0 0 0,-1-1 0,0 1 0,-1 0 0,0 0 0,-3-10 0,3 16-57,1 0 0,-1 0 1,0 0-1,0 0 0,-1 0 0,1 0 0,-1 1 0,1-1 0,-1 0 0,0 1 0,0-1 1,0 1-1,0 0 0,0 0 0,0 0 0,-1 0 0,1 0 0,-1 0 0,0 1 1,1-1-1,-1 1 0,0 0 0,-4-2 0,-12-1-6769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22:42.861"/>
    </inkml:context>
    <inkml:brush xml:id="br0">
      <inkml:brushProperty name="width" value="0.025" units="cm"/>
      <inkml:brushProperty name="height" value="0.025" units="cm"/>
    </inkml:brush>
  </inkml:definitions>
  <inkml:trace contextRef="#ctx0" brushRef="#br0">6 25 24575,'0'0'0,"0"1"0,0-1 0,0 0 0,0 1 0,0-1 0,1 0 0,-1 1 0,0-1 0,0 0 0,0 1 0,1-1 0,-1 0 0,0 0 0,0 1 0,1-1 0,-1 0 0,0 0 0,1 0 0,-1 1 0,0-1 0,1 0 0,-1 0 0,0 0 0,1 0 0,-1 0 0,0 0 0,1 1 0,-1-1 0,1 0 0,-1 0 0,0 0 0,1 0 0,-1 0 0,0-1 0,1 1 0,-1 0 0,0 0 0,1 0 0,-1 0 0,0 0 0,1 0 0,-1-1 0,0 1 0,1 0 0,-1 0 0,23-10 0,-18 8 0,6-2 0,0 1 0,0 0 0,1 1 0,-1 0 0,1 1 0,-1 0 0,1 1 0,16 1 0,-24-1 0,-22-1 0,6 0 0,1 0 0,0 1 0,-1 1 0,-16 2 0,24-3 0,1 1 0,-1 0 0,1 0 0,0 0 0,-1 1 0,1-1 0,0 1 0,0 0 0,0 0 0,0 0 0,0 0 0,0 0 0,0 1 0,1-1 0,-1 1 0,1 0 0,0-1 0,0 1 0,0 0 0,-3 6 0,2-2 0,1 1 0,-1 0 0,1 0 0,1 0 0,-1 0 0,1 1 0,1-1 0,0 0 0,0 1 0,0-1 0,1 0 0,0 0 0,4 12 0,-4-17 0,-1 0 0,1 0 0,0 0 0,1 0 0,-1 0 0,1 0 0,-1 0 0,1 0 0,0-1 0,0 1 0,0-1 0,0 1 0,0-1 0,1 0 0,-1 0 0,1 0 0,-1 0 0,1 0 0,0-1 0,0 1 0,0-1 0,0 1 0,0-1 0,0 0 0,0-1 0,0 1 0,0 0 0,0-1 0,1 0 0,-1 1 0,0-1 0,0-1 0,0 1 0,1 0 0,-1-1 0,4-1 0,3-1 0,0 0 0,-1-1 0,1-1 0,-1 1 0,0-2 0,0 1 0,-1-1 0,0 0 0,0-1 0,0 0 0,-1 0 0,0-1 0,0 0 0,-1 0 0,0-1 0,9-15 0,-12 11-1365,-3 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26.079"/>
    </inkml:context>
    <inkml:brush xml:id="br0">
      <inkml:brushProperty name="width" value="0.1" units="cm"/>
      <inkml:brushProperty name="height" value="0.1" units="cm"/>
      <inkml:brushProperty name="color" value="#AE198D"/>
      <inkml:brushProperty name="inkEffects" value="galaxy"/>
      <inkml:brushProperty name="anchorX" value="2091.97583"/>
      <inkml:brushProperty name="anchorY" value="2302.24316"/>
      <inkml:brushProperty name="scaleFactor" value="0.5"/>
    </inkml:brush>
  </inkml:definitions>
  <inkml:trace contextRef="#ctx0" brushRef="#br0">16 213 24575,'0'0'0,"0"-13"0,0-11 0,0-2 0,0-3 0,0-1 0,-5 1 0,0-5 0,0 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26.588"/>
    </inkml:context>
    <inkml:brush xml:id="br0">
      <inkml:brushProperty name="width" value="0.1" units="cm"/>
      <inkml:brushProperty name="height" value="0.1" units="cm"/>
      <inkml:brushProperty name="color" value="#AE198D"/>
      <inkml:brushProperty name="inkEffects" value="galaxy"/>
      <inkml:brushProperty name="anchorX" value="3123.66357"/>
      <inkml:brushProperty name="anchorY" value="3531.2832"/>
      <inkml:brushProperty name="scaleFactor" value="0.5"/>
    </inkml:brush>
  </inkml:definitions>
  <inkml:trace contextRef="#ctx0" brushRef="#br0">1 271 24575,'0'0'0,"0"-13"0,0-11 0,0-7 0,0-4 0,0 0 0,0-9 0,0-3 0,0 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17:19:27.125"/>
    </inkml:context>
    <inkml:brush xml:id="br0">
      <inkml:brushProperty name="width" value="0.1" units="cm"/>
      <inkml:brushProperty name="height" value="0.1" units="cm"/>
      <inkml:brushProperty name="color" value="#AE198D"/>
      <inkml:brushProperty name="inkEffects" value="galaxy"/>
      <inkml:brushProperty name="anchorX" value="2107.66357"/>
      <inkml:brushProperty name="anchorY" value="2785.31592"/>
      <inkml:brushProperty name="scaleFactor" value="0.5"/>
    </inkml:brush>
  </inkml:definitions>
  <inkml:trace contextRef="#ctx0" brushRef="#br0">25 339 24575,'0'0'0,"0"-5"0,0-6 0,0-10 0,0-10 0,-6-18 0,1-13 0,-1 1 0,2 5 0,0 13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6765-E9BB-759B-BDE2-920B769030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1CB1CD-9C2B-12CF-AE2A-60342EE6C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A16A14-BBCC-01CA-3C0C-3EB45C46C86E}"/>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5" name="Footer Placeholder 4">
            <a:extLst>
              <a:ext uri="{FF2B5EF4-FFF2-40B4-BE49-F238E27FC236}">
                <a16:creationId xmlns:a16="http://schemas.microsoft.com/office/drawing/2014/main" id="{5D370910-486C-B2A4-E9C5-4E621F6EE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1A04A8-00C4-A5A6-A7BB-F6C166C835CC}"/>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159770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F6D2-DFB2-40E0-FC1E-2FA340F1C3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7AE89C-2E23-8135-2E3B-A69235A20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2A6FE-BFBE-FEB1-0D82-33BBBCF0C8D8}"/>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5" name="Footer Placeholder 4">
            <a:extLst>
              <a:ext uri="{FF2B5EF4-FFF2-40B4-BE49-F238E27FC236}">
                <a16:creationId xmlns:a16="http://schemas.microsoft.com/office/drawing/2014/main" id="{4C699170-A381-B13B-535A-057D950B9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1C68D-7F44-A642-5A46-75BF0A2F8230}"/>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397313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9E6D0-1860-0891-D2A1-35C620F4B4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D10A1-343D-0720-D031-E2965C3B9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BC556-55DE-5EE4-4BB0-6D5E4E01034D}"/>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5" name="Footer Placeholder 4">
            <a:extLst>
              <a:ext uri="{FF2B5EF4-FFF2-40B4-BE49-F238E27FC236}">
                <a16:creationId xmlns:a16="http://schemas.microsoft.com/office/drawing/2014/main" id="{FD1278BE-4107-8468-22C5-49C7D6174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61F9C-421B-D958-47F9-6919A531ECCF}"/>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9575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9CE2-8094-A7BC-5E5C-7AFED0694D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DF857-6B16-9B08-184D-72E2B7D66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CC9B17-903B-9881-7210-FF1D5C5C3055}"/>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5" name="Footer Placeholder 4">
            <a:extLst>
              <a:ext uri="{FF2B5EF4-FFF2-40B4-BE49-F238E27FC236}">
                <a16:creationId xmlns:a16="http://schemas.microsoft.com/office/drawing/2014/main" id="{517FD615-79BA-9698-1BBC-1311FA60E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89D68-BA07-B052-8A06-EC45115A7541}"/>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356884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E324-145A-17EF-76DF-AF6360851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AD84DB-4C03-F9E2-E40B-90A27EB04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6D217-1D5A-7937-B5CA-27973F6A018A}"/>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5" name="Footer Placeholder 4">
            <a:extLst>
              <a:ext uri="{FF2B5EF4-FFF2-40B4-BE49-F238E27FC236}">
                <a16:creationId xmlns:a16="http://schemas.microsoft.com/office/drawing/2014/main" id="{200497DA-8430-CE4D-FC2F-20752C626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FCC21-2642-4283-6EDB-75693E340012}"/>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377291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C57D-226A-CEEB-6F2E-BB627D5881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66E2F2-3847-D170-B64B-2119F626E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79C9EE-226B-B136-CA35-DD4DEC136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C770D1-4A01-CBE4-A77F-B2F3E8605D57}"/>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6" name="Footer Placeholder 5">
            <a:extLst>
              <a:ext uri="{FF2B5EF4-FFF2-40B4-BE49-F238E27FC236}">
                <a16:creationId xmlns:a16="http://schemas.microsoft.com/office/drawing/2014/main" id="{50411E33-29FA-6863-1D07-AD2E48F78B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5D904D-9AF7-491F-C6B1-D80475AC074E}"/>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115836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AA65-44F8-22C1-D920-A24E84DA75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495F66-7E7E-5AFC-9778-842F3DBCE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F3A84-D6CD-9D2A-FB1D-B66D826F3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412E68-D2F4-29F9-9E7B-F0F6529F9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3E4846-D20D-E895-7F12-861842D5D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E1A6D5-FFA4-054E-6BD6-6CC1AD0567EE}"/>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8" name="Footer Placeholder 7">
            <a:extLst>
              <a:ext uri="{FF2B5EF4-FFF2-40B4-BE49-F238E27FC236}">
                <a16:creationId xmlns:a16="http://schemas.microsoft.com/office/drawing/2014/main" id="{FFF3C7BA-08F2-2363-D9BE-72E8548FBD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CDC5C3-2D93-F90F-9C7F-59D2E7390802}"/>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9035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28EF-9ED1-EA1B-DE0B-AA0CB301E7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8194C7-A38B-AC95-661A-1091AA457A78}"/>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4" name="Footer Placeholder 3">
            <a:extLst>
              <a:ext uri="{FF2B5EF4-FFF2-40B4-BE49-F238E27FC236}">
                <a16:creationId xmlns:a16="http://schemas.microsoft.com/office/drawing/2014/main" id="{8B11F7A0-EACC-3066-ABC3-633388B04A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20A5A5-C0B2-E031-C761-33D0F4CA7E59}"/>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219294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231FA-DE17-7C30-1011-1EB5EE104554}"/>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3" name="Footer Placeholder 2">
            <a:extLst>
              <a:ext uri="{FF2B5EF4-FFF2-40B4-BE49-F238E27FC236}">
                <a16:creationId xmlns:a16="http://schemas.microsoft.com/office/drawing/2014/main" id="{60CB5C72-B945-9B22-3F27-BDEB93F623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37AF2A-CE0D-22B5-8739-4ADF77AAFD84}"/>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95280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53A4-F642-57B4-3B11-906AD7DD1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F25BB7-2486-74BA-9AFE-259CB5689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767E5-D8EA-DB0E-C831-2C6744D16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F07B7-D64B-CB63-5493-B4762202E447}"/>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6" name="Footer Placeholder 5">
            <a:extLst>
              <a:ext uri="{FF2B5EF4-FFF2-40B4-BE49-F238E27FC236}">
                <a16:creationId xmlns:a16="http://schemas.microsoft.com/office/drawing/2014/main" id="{AEE13EC8-10FE-4A1C-8814-AD823E52B9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FF0EA7-C8DC-32F9-99A7-DC10B593DF07}"/>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338678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83CA-69D2-CB33-A235-4129389DF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AFA35-D252-8B84-EA90-EA24957EF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710AE2-74BC-2EAB-86EB-2F0BD6B19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9DC4C-82B9-9432-3E47-3C7F0F550267}"/>
              </a:ext>
            </a:extLst>
          </p:cNvPr>
          <p:cNvSpPr>
            <a:spLocks noGrp="1"/>
          </p:cNvSpPr>
          <p:nvPr>
            <p:ph type="dt" sz="half" idx="10"/>
          </p:nvPr>
        </p:nvSpPr>
        <p:spPr/>
        <p:txBody>
          <a:bodyPr/>
          <a:lstStyle/>
          <a:p>
            <a:fld id="{6169ADD8-CD02-4F22-854D-3F1B79347656}" type="datetimeFigureOut">
              <a:rPr lang="en-IN" smtClean="0"/>
              <a:t>04-05-2023</a:t>
            </a:fld>
            <a:endParaRPr lang="en-IN"/>
          </a:p>
        </p:txBody>
      </p:sp>
      <p:sp>
        <p:nvSpPr>
          <p:cNvPr id="6" name="Footer Placeholder 5">
            <a:extLst>
              <a:ext uri="{FF2B5EF4-FFF2-40B4-BE49-F238E27FC236}">
                <a16:creationId xmlns:a16="http://schemas.microsoft.com/office/drawing/2014/main" id="{BD998273-A8EB-F076-C1D8-3507A4D003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347109-6939-9A15-6663-C9B54E375435}"/>
              </a:ext>
            </a:extLst>
          </p:cNvPr>
          <p:cNvSpPr>
            <a:spLocks noGrp="1"/>
          </p:cNvSpPr>
          <p:nvPr>
            <p:ph type="sldNum" sz="quarter" idx="12"/>
          </p:nvPr>
        </p:nvSpPr>
        <p:spPr/>
        <p:txBody>
          <a:bodyPr/>
          <a:lstStyle/>
          <a:p>
            <a:fld id="{EB535EB5-5B22-499F-8024-56685CA6FEE3}" type="slidenum">
              <a:rPr lang="en-IN" smtClean="0"/>
              <a:t>‹#›</a:t>
            </a:fld>
            <a:endParaRPr lang="en-IN"/>
          </a:p>
        </p:txBody>
      </p:sp>
    </p:spTree>
    <p:extLst>
      <p:ext uri="{BB962C8B-B14F-4D97-AF65-F5344CB8AC3E}">
        <p14:creationId xmlns:p14="http://schemas.microsoft.com/office/powerpoint/2010/main" val="41659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7F420-0A3A-328E-BAB3-EF0E1D63B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A4B94F-F29C-BE88-A421-922EB2328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B95502-8673-6883-8505-4C665BC0C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9ADD8-CD02-4F22-854D-3F1B79347656}" type="datetimeFigureOut">
              <a:rPr lang="en-IN" smtClean="0"/>
              <a:t>04-05-2023</a:t>
            </a:fld>
            <a:endParaRPr lang="en-IN"/>
          </a:p>
        </p:txBody>
      </p:sp>
      <p:sp>
        <p:nvSpPr>
          <p:cNvPr id="5" name="Footer Placeholder 4">
            <a:extLst>
              <a:ext uri="{FF2B5EF4-FFF2-40B4-BE49-F238E27FC236}">
                <a16:creationId xmlns:a16="http://schemas.microsoft.com/office/drawing/2014/main" id="{9916C104-B7C9-3E93-7B73-C88E9B288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BAABB9-1F6C-1B07-08A4-26ED11E11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35EB5-5B22-499F-8024-56685CA6FEE3}" type="slidenum">
              <a:rPr lang="en-IN" smtClean="0"/>
              <a:t>‹#›</a:t>
            </a:fld>
            <a:endParaRPr lang="en-IN"/>
          </a:p>
        </p:txBody>
      </p:sp>
    </p:spTree>
    <p:extLst>
      <p:ext uri="{BB962C8B-B14F-4D97-AF65-F5344CB8AC3E}">
        <p14:creationId xmlns:p14="http://schemas.microsoft.com/office/powerpoint/2010/main" val="58932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customXml" Target="../ink/ink60.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image" Target="../media/image41.png"/><Relationship Id="rId89" Type="http://schemas.openxmlformats.org/officeDocument/2006/relationships/customXml" Target="../ink/ink45.xml"/><Relationship Id="rId112" Type="http://schemas.openxmlformats.org/officeDocument/2006/relationships/image" Target="../media/image54.png"/><Relationship Id="rId16" Type="http://schemas.openxmlformats.org/officeDocument/2006/relationships/customXml" Target="../ink/ink8.xml"/><Relationship Id="rId107" Type="http://schemas.openxmlformats.org/officeDocument/2006/relationships/customXml" Target="../ink/ink55.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102" Type="http://schemas.openxmlformats.org/officeDocument/2006/relationships/image" Target="../media/image49.png"/><Relationship Id="rId123" Type="http://schemas.openxmlformats.org/officeDocument/2006/relationships/customXml" Target="../ink/ink63.xml"/><Relationship Id="rId128" Type="http://schemas.openxmlformats.org/officeDocument/2006/relationships/image" Target="../media/image62.png"/><Relationship Id="rId5" Type="http://schemas.openxmlformats.org/officeDocument/2006/relationships/image" Target="../media/image2.png"/><Relationship Id="rId90" Type="http://schemas.openxmlformats.org/officeDocument/2006/relationships/image" Target="../media/image44.png"/><Relationship Id="rId95" Type="http://schemas.openxmlformats.org/officeDocument/2006/relationships/customXml" Target="../ink/ink49.xml"/><Relationship Id="rId22" Type="http://schemas.openxmlformats.org/officeDocument/2006/relationships/customXml" Target="../ink/ink11.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png"/><Relationship Id="rId113" Type="http://schemas.openxmlformats.org/officeDocument/2006/relationships/customXml" Target="../ink/ink58.xml"/><Relationship Id="rId118" Type="http://schemas.openxmlformats.org/officeDocument/2006/relationships/image" Target="../media/image57.png"/><Relationship Id="rId80" Type="http://schemas.openxmlformats.org/officeDocument/2006/relationships/customXml" Target="../ink/ink40.xml"/><Relationship Id="rId85" Type="http://schemas.openxmlformats.org/officeDocument/2006/relationships/customXml" Target="../ink/ink43.xml"/><Relationship Id="rId12" Type="http://schemas.openxmlformats.org/officeDocument/2006/relationships/customXml" Target="../ink/ink6.xml"/><Relationship Id="rId17" Type="http://schemas.openxmlformats.org/officeDocument/2006/relationships/image" Target="../media/image8.png"/><Relationship Id="rId33" Type="http://schemas.openxmlformats.org/officeDocument/2006/relationships/image" Target="../media/image16.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customXml" Target="../ink/ink53.xml"/><Relationship Id="rId108" Type="http://schemas.openxmlformats.org/officeDocument/2006/relationships/image" Target="../media/image52.png"/><Relationship Id="rId124" Type="http://schemas.openxmlformats.org/officeDocument/2006/relationships/image" Target="../media/image60.png"/><Relationship Id="rId129" Type="http://schemas.openxmlformats.org/officeDocument/2006/relationships/customXml" Target="../ink/ink66.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7.png"/><Relationship Id="rId91" Type="http://schemas.openxmlformats.org/officeDocument/2006/relationships/customXml" Target="../ink/ink46.xml"/><Relationship Id="rId9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11.png"/><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image" Target="../media/image55.png"/><Relationship Id="rId119" Type="http://schemas.openxmlformats.org/officeDocument/2006/relationships/customXml" Target="../ink/ink61.xml"/><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2.png"/><Relationship Id="rId81" Type="http://schemas.openxmlformats.org/officeDocument/2006/relationships/customXml" Target="../ink/ink41.xml"/><Relationship Id="rId86" Type="http://schemas.openxmlformats.org/officeDocument/2006/relationships/image" Target="../media/image42.png"/><Relationship Id="rId130" Type="http://schemas.openxmlformats.org/officeDocument/2006/relationships/image" Target="../media/image63.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customXml" Target="../ink/ink56.xml"/><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customXml" Target="../ink/ink50.xml"/><Relationship Id="rId104" Type="http://schemas.openxmlformats.org/officeDocument/2006/relationships/image" Target="../media/image50.png"/><Relationship Id="rId120" Type="http://schemas.openxmlformats.org/officeDocument/2006/relationships/image" Target="../media/image58.png"/><Relationship Id="rId125" Type="http://schemas.openxmlformats.org/officeDocument/2006/relationships/customXml" Target="../ink/ink64.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7.xml"/><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customXml" Target="../ink/ink44.xml"/><Relationship Id="rId110" Type="http://schemas.openxmlformats.org/officeDocument/2006/relationships/image" Target="../media/image53.png"/><Relationship Id="rId115" Type="http://schemas.openxmlformats.org/officeDocument/2006/relationships/customXml" Target="../ink/ink59.xml"/><Relationship Id="rId61" Type="http://schemas.openxmlformats.org/officeDocument/2006/relationships/image" Target="../media/image30.png"/><Relationship Id="rId82" Type="http://schemas.openxmlformats.org/officeDocument/2006/relationships/image" Target="../media/image40.png"/><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image" Target="../media/image48.png"/><Relationship Id="rId105" Type="http://schemas.openxmlformats.org/officeDocument/2006/relationships/customXml" Target="../ink/ink54.xml"/><Relationship Id="rId126" Type="http://schemas.openxmlformats.org/officeDocument/2006/relationships/image" Target="../media/image61.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5.png"/><Relationship Id="rId98" Type="http://schemas.openxmlformats.org/officeDocument/2006/relationships/image" Target="../media/image47.png"/><Relationship Id="rId121" Type="http://schemas.openxmlformats.org/officeDocument/2006/relationships/customXml" Target="../ink/ink62.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116" Type="http://schemas.openxmlformats.org/officeDocument/2006/relationships/image" Target="../media/image56.png"/><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customXml" Target="../ink/ink42.xml"/><Relationship Id="rId88" Type="http://schemas.openxmlformats.org/officeDocument/2006/relationships/image" Target="../media/image43.png"/><Relationship Id="rId111" Type="http://schemas.openxmlformats.org/officeDocument/2006/relationships/customXml" Target="../ink/ink57.xml"/><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106" Type="http://schemas.openxmlformats.org/officeDocument/2006/relationships/image" Target="../media/image51.png"/><Relationship Id="rId127" Type="http://schemas.openxmlformats.org/officeDocument/2006/relationships/customXml" Target="../ink/ink65.xml"/><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78" Type="http://schemas.openxmlformats.org/officeDocument/2006/relationships/customXml" Target="../ink/ink39.xml"/><Relationship Id="rId94" Type="http://schemas.openxmlformats.org/officeDocument/2006/relationships/customXml" Target="../ink/ink48.xml"/><Relationship Id="rId99" Type="http://schemas.openxmlformats.org/officeDocument/2006/relationships/customXml" Target="../ink/ink51.xml"/><Relationship Id="rId101" Type="http://schemas.openxmlformats.org/officeDocument/2006/relationships/customXml" Target="../ink/ink52.xml"/><Relationship Id="rId122" Type="http://schemas.openxmlformats.org/officeDocument/2006/relationships/image" Target="../media/image59.png"/><Relationship Id="rId4" Type="http://schemas.openxmlformats.org/officeDocument/2006/relationships/customXml" Target="../ink/ink2.xml"/><Relationship Id="rId9" Type="http://schemas.openxmlformats.org/officeDocument/2006/relationships/image" Target="../media/image4.png"/><Relationship Id="rId26"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74CB-4002-20D6-44D9-6FD239056795}"/>
              </a:ext>
            </a:extLst>
          </p:cNvPr>
          <p:cNvSpPr>
            <a:spLocks noGrp="1"/>
          </p:cNvSpPr>
          <p:nvPr>
            <p:ph type="ctrTitle"/>
          </p:nvPr>
        </p:nvSpPr>
        <p:spPr/>
        <p:txBody>
          <a:bodyPr/>
          <a:lstStyle/>
          <a:p>
            <a:r>
              <a:rPr lang="en-IN" dirty="0"/>
              <a:t>Bus tracking</a:t>
            </a:r>
          </a:p>
        </p:txBody>
      </p:sp>
      <p:sp>
        <p:nvSpPr>
          <p:cNvPr id="3" name="Subtitle 2">
            <a:extLst>
              <a:ext uri="{FF2B5EF4-FFF2-40B4-BE49-F238E27FC236}">
                <a16:creationId xmlns:a16="http://schemas.microsoft.com/office/drawing/2014/main" id="{49D0BEDC-A949-9F6A-AD21-EB8FA0FF0BC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4508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1172-D65A-3BD5-BCA6-93B98125EFE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80ED501A-E987-71DF-898B-FC24AFAB241B}"/>
              </a:ext>
            </a:extLst>
          </p:cNvPr>
          <p:cNvSpPr>
            <a:spLocks noGrp="1"/>
          </p:cNvSpPr>
          <p:nvPr>
            <p:ph idx="1"/>
          </p:nvPr>
        </p:nvSpPr>
        <p:spPr/>
        <p:txBody>
          <a:bodyPr/>
          <a:lstStyle/>
          <a:p>
            <a:r>
              <a:rPr lang="en-IN" dirty="0"/>
              <a:t>Track bus</a:t>
            </a:r>
          </a:p>
          <a:p>
            <a:r>
              <a:rPr lang="en-IN" dirty="0"/>
              <a:t>Show how far nearest bus from nearest bus stop(time)</a:t>
            </a:r>
          </a:p>
          <a:p>
            <a:r>
              <a:rPr lang="en-IN" dirty="0"/>
              <a:t>So find closest bus stop</a:t>
            </a:r>
          </a:p>
          <a:p>
            <a:r>
              <a:rPr lang="en-IN" dirty="0"/>
              <a:t>See location of user-&gt;find closest bus stop-&gt;find closest bus</a:t>
            </a:r>
          </a:p>
          <a:p>
            <a:r>
              <a:rPr lang="en-IN" dirty="0"/>
              <a:t>2 types of bus-&gt;girl hostel, </a:t>
            </a:r>
            <a:r>
              <a:rPr lang="en-IN" dirty="0" err="1"/>
              <a:t>boi</a:t>
            </a:r>
            <a:r>
              <a:rPr lang="en-IN" dirty="0"/>
              <a:t> hostel</a:t>
            </a:r>
          </a:p>
          <a:p>
            <a:endParaRPr lang="en-IN" dirty="0"/>
          </a:p>
        </p:txBody>
      </p:sp>
    </p:spTree>
    <p:extLst>
      <p:ext uri="{BB962C8B-B14F-4D97-AF65-F5344CB8AC3E}">
        <p14:creationId xmlns:p14="http://schemas.microsoft.com/office/powerpoint/2010/main" val="307299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7165-11AC-7579-260E-A41D4AA2255E}"/>
              </a:ext>
            </a:extLst>
          </p:cNvPr>
          <p:cNvSpPr>
            <a:spLocks noGrp="1"/>
          </p:cNvSpPr>
          <p:nvPr>
            <p:ph type="title"/>
          </p:nvPr>
        </p:nvSpPr>
        <p:spPr/>
        <p:txBody>
          <a:bodyPr/>
          <a:lstStyle/>
          <a:p>
            <a:r>
              <a:rPr lang="en-IN" dirty="0"/>
              <a:t>Track bus</a:t>
            </a:r>
          </a:p>
        </p:txBody>
      </p:sp>
      <p:sp>
        <p:nvSpPr>
          <p:cNvPr id="3" name="Content Placeholder 2">
            <a:extLst>
              <a:ext uri="{FF2B5EF4-FFF2-40B4-BE49-F238E27FC236}">
                <a16:creationId xmlns:a16="http://schemas.microsoft.com/office/drawing/2014/main" id="{8E661212-C049-7174-8D4C-C471C9A3B57E}"/>
              </a:ext>
            </a:extLst>
          </p:cNvPr>
          <p:cNvSpPr>
            <a:spLocks noGrp="1"/>
          </p:cNvSpPr>
          <p:nvPr>
            <p:ph idx="1"/>
          </p:nvPr>
        </p:nvSpPr>
        <p:spPr/>
        <p:txBody>
          <a:bodyPr/>
          <a:lstStyle/>
          <a:p>
            <a:r>
              <a:rPr lang="en-IN" dirty="0"/>
              <a:t>Take bus location from driver </a:t>
            </a:r>
            <a:r>
              <a:rPr lang="en-IN" dirty="0" err="1"/>
              <a:t>gps</a:t>
            </a:r>
            <a:endParaRPr lang="en-IN" dirty="0"/>
          </a:p>
          <a:p>
            <a:r>
              <a:rPr lang="en-IN" dirty="0"/>
              <a:t>Use google map </a:t>
            </a:r>
            <a:r>
              <a:rPr lang="en-IN" dirty="0" err="1"/>
              <a:t>api</a:t>
            </a:r>
            <a:r>
              <a:rPr lang="en-IN" dirty="0"/>
              <a:t> running on cloud to find min time to bus stop</a:t>
            </a:r>
          </a:p>
          <a:p>
            <a:endParaRPr lang="en-IN" dirty="0"/>
          </a:p>
        </p:txBody>
      </p:sp>
    </p:spTree>
    <p:extLst>
      <p:ext uri="{BB962C8B-B14F-4D97-AF65-F5344CB8AC3E}">
        <p14:creationId xmlns:p14="http://schemas.microsoft.com/office/powerpoint/2010/main" val="58208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D640-7697-099A-35F4-112C73E1D6D1}"/>
              </a:ext>
            </a:extLst>
          </p:cNvPr>
          <p:cNvSpPr>
            <a:spLocks noGrp="1"/>
          </p:cNvSpPr>
          <p:nvPr>
            <p:ph type="title"/>
          </p:nvPr>
        </p:nvSpPr>
        <p:spPr/>
        <p:txBody>
          <a:bodyPr/>
          <a:lstStyle/>
          <a:p>
            <a:r>
              <a:rPr lang="en-IN" dirty="0"/>
              <a:t>Nearest bus stop</a:t>
            </a:r>
          </a:p>
        </p:txBody>
      </p:sp>
      <p:sp>
        <p:nvSpPr>
          <p:cNvPr id="3" name="Content Placeholder 2">
            <a:extLst>
              <a:ext uri="{FF2B5EF4-FFF2-40B4-BE49-F238E27FC236}">
                <a16:creationId xmlns:a16="http://schemas.microsoft.com/office/drawing/2014/main" id="{21DEAECF-62A0-F5EE-6E54-4F949AC25341}"/>
              </a:ext>
            </a:extLst>
          </p:cNvPr>
          <p:cNvSpPr>
            <a:spLocks noGrp="1"/>
          </p:cNvSpPr>
          <p:nvPr>
            <p:ph idx="1"/>
          </p:nvPr>
        </p:nvSpPr>
        <p:spPr/>
        <p:txBody>
          <a:bodyPr/>
          <a:lstStyle/>
          <a:p>
            <a:r>
              <a:rPr lang="en-IN" dirty="0"/>
              <a:t>Look at user location</a:t>
            </a:r>
          </a:p>
          <a:p>
            <a:r>
              <a:rPr lang="en-IN" dirty="0"/>
              <a:t>Find nearest bus stop from user location</a:t>
            </a:r>
          </a:p>
          <a:p>
            <a:r>
              <a:rPr lang="en-IN" dirty="0"/>
              <a:t>Also use google map </a:t>
            </a:r>
            <a:r>
              <a:rPr lang="en-IN" dirty="0" err="1"/>
              <a:t>api</a:t>
            </a:r>
            <a:r>
              <a:rPr lang="en-IN" dirty="0"/>
              <a:t> to do so</a:t>
            </a:r>
          </a:p>
          <a:p>
            <a:endParaRPr lang="en-IN" dirty="0"/>
          </a:p>
          <a:p>
            <a:r>
              <a:rPr lang="en-IN" dirty="0"/>
              <a:t>Or</a:t>
            </a:r>
          </a:p>
          <a:p>
            <a:endParaRPr lang="en-IN" dirty="0"/>
          </a:p>
          <a:p>
            <a:r>
              <a:rPr lang="en-IN" dirty="0"/>
              <a:t>Have user select bus stop</a:t>
            </a:r>
          </a:p>
          <a:p>
            <a:endParaRPr lang="en-IN" dirty="0"/>
          </a:p>
        </p:txBody>
      </p:sp>
    </p:spTree>
    <p:extLst>
      <p:ext uri="{BB962C8B-B14F-4D97-AF65-F5344CB8AC3E}">
        <p14:creationId xmlns:p14="http://schemas.microsoft.com/office/powerpoint/2010/main" val="391026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47A3-28E2-A2EB-ECB9-9F87FA1FBC7F}"/>
              </a:ext>
            </a:extLst>
          </p:cNvPr>
          <p:cNvSpPr>
            <a:spLocks noGrp="1"/>
          </p:cNvSpPr>
          <p:nvPr>
            <p:ph type="title"/>
          </p:nvPr>
        </p:nvSpPr>
        <p:spPr/>
        <p:txBody>
          <a:bodyPr/>
          <a:lstStyle/>
          <a:p>
            <a:r>
              <a:rPr lang="en-IN" dirty="0"/>
              <a:t>Bus stop to bus</a:t>
            </a:r>
          </a:p>
        </p:txBody>
      </p:sp>
      <p:sp>
        <p:nvSpPr>
          <p:cNvPr id="3" name="Content Placeholder 2">
            <a:extLst>
              <a:ext uri="{FF2B5EF4-FFF2-40B4-BE49-F238E27FC236}">
                <a16:creationId xmlns:a16="http://schemas.microsoft.com/office/drawing/2014/main" id="{8EC13E10-5DCE-420B-CE48-AC52CC809B9D}"/>
              </a:ext>
            </a:extLst>
          </p:cNvPr>
          <p:cNvSpPr>
            <a:spLocks noGrp="1"/>
          </p:cNvSpPr>
          <p:nvPr>
            <p:ph idx="1"/>
          </p:nvPr>
        </p:nvSpPr>
        <p:spPr/>
        <p:txBody>
          <a:bodyPr/>
          <a:lstStyle/>
          <a:p>
            <a:r>
              <a:rPr lang="en-IN" dirty="0"/>
              <a:t>Now use google map </a:t>
            </a:r>
            <a:r>
              <a:rPr lang="en-IN" dirty="0" err="1"/>
              <a:t>api</a:t>
            </a:r>
            <a:r>
              <a:rPr lang="en-IN" dirty="0"/>
              <a:t> to </a:t>
            </a:r>
            <a:r>
              <a:rPr lang="en-IN" dirty="0" err="1"/>
              <a:t>bruteforce</a:t>
            </a:r>
            <a:r>
              <a:rPr lang="en-IN" dirty="0"/>
              <a:t> and find min time from all bus location to </a:t>
            </a:r>
            <a:r>
              <a:rPr lang="en-IN" dirty="0" err="1"/>
              <a:t>busstop</a:t>
            </a:r>
            <a:r>
              <a:rPr lang="en-IN" dirty="0"/>
              <a:t>(works now cause low number of bus, might need to be changed later)</a:t>
            </a:r>
          </a:p>
          <a:p>
            <a:r>
              <a:rPr lang="en-IN" dirty="0"/>
              <a:t>Show user min time</a:t>
            </a:r>
          </a:p>
          <a:p>
            <a:r>
              <a:rPr lang="en-IN" dirty="0"/>
              <a:t>If </a:t>
            </a:r>
            <a:r>
              <a:rPr lang="en-IN" dirty="0" err="1"/>
              <a:t>min_time</a:t>
            </a:r>
            <a:r>
              <a:rPr lang="en-IN" dirty="0"/>
              <a:t>==0-&gt; tell user bus at stop</a:t>
            </a:r>
          </a:p>
          <a:p>
            <a:endParaRPr lang="en-IN" dirty="0"/>
          </a:p>
          <a:p>
            <a:r>
              <a:rPr lang="en-IN" dirty="0"/>
              <a:t>PROBLEM-&gt; IF A BUS HAS JUST LEFT STOP, IT WILL STILL BE CLOSER THAN OTHERS </a:t>
            </a:r>
          </a:p>
          <a:p>
            <a:r>
              <a:rPr lang="en-IN" dirty="0"/>
              <a:t>WILL EXPAND MORE LATER</a:t>
            </a:r>
          </a:p>
        </p:txBody>
      </p:sp>
    </p:spTree>
    <p:extLst>
      <p:ext uri="{BB962C8B-B14F-4D97-AF65-F5344CB8AC3E}">
        <p14:creationId xmlns:p14="http://schemas.microsoft.com/office/powerpoint/2010/main" val="392854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4857-B224-0F1D-E481-CB681A3FF016}"/>
              </a:ext>
            </a:extLst>
          </p:cNvPr>
          <p:cNvSpPr>
            <a:spLocks noGrp="1"/>
          </p:cNvSpPr>
          <p:nvPr>
            <p:ph type="title"/>
          </p:nvPr>
        </p:nvSpPr>
        <p:spPr/>
        <p:txBody>
          <a:bodyPr/>
          <a:lstStyle/>
          <a:p>
            <a:r>
              <a:rPr lang="en-IN" dirty="0"/>
              <a:t>BUS TYPES</a:t>
            </a:r>
          </a:p>
        </p:txBody>
      </p:sp>
      <p:sp>
        <p:nvSpPr>
          <p:cNvPr id="3" name="Content Placeholder 2">
            <a:extLst>
              <a:ext uri="{FF2B5EF4-FFF2-40B4-BE49-F238E27FC236}">
                <a16:creationId xmlns:a16="http://schemas.microsoft.com/office/drawing/2014/main" id="{F2449319-E3C1-1879-FB78-F226E2963B41}"/>
              </a:ext>
            </a:extLst>
          </p:cNvPr>
          <p:cNvSpPr>
            <a:spLocks noGrp="1"/>
          </p:cNvSpPr>
          <p:nvPr>
            <p:ph idx="1"/>
          </p:nvPr>
        </p:nvSpPr>
        <p:spPr/>
        <p:txBody>
          <a:bodyPr>
            <a:normAutofit fontScale="77500" lnSpcReduction="20000"/>
          </a:bodyPr>
          <a:lstStyle/>
          <a:p>
            <a:r>
              <a:rPr lang="en-IN" dirty="0"/>
              <a:t>DILEMA-&gt; SHOULD BOYS BE ABLE TO SEE GIRLS HOSTEL BUS AND VICE VERSA?</a:t>
            </a:r>
          </a:p>
          <a:p>
            <a:endParaRPr lang="en-IN" dirty="0"/>
          </a:p>
          <a:p>
            <a:r>
              <a:rPr lang="en-IN" dirty="0"/>
              <a:t>ONE SIDE-&gt; YES, RESTRICTING SUCH ACCESS WILL UNNECESSARILY BRING THE ISSUE OF “BUS STALKING” TO LIGHT</a:t>
            </a:r>
          </a:p>
          <a:p>
            <a:r>
              <a:rPr lang="en-IN" dirty="0"/>
              <a:t>IF WE NEVER ACKNOWLEDGE THAT WE EVEN CONSIDERED THIS AN ISSUE, IT SHOULD NEVER (HOPEFULLY) ENTER THE CONSCIENCE OF PEOPLE</a:t>
            </a:r>
          </a:p>
          <a:p>
            <a:r>
              <a:rPr lang="en-IN" dirty="0"/>
              <a:t>PLUS WHAT HARM CAN BE DONE IF FOR EXAMPLE- A BOY KNOWS WHERE THE GIRLS HOSTEL BUS IS?- NO SIGNIFICANT ISSUE CAN BE THOUGHT UP OF A.T.M.</a:t>
            </a:r>
          </a:p>
          <a:p>
            <a:r>
              <a:rPr lang="en-IN" dirty="0"/>
              <a:t>IF THERE EVER DOES SUCH ARRISE A PROBLEM, WE CAN SIMPLY CHANGE IT LATER</a:t>
            </a:r>
          </a:p>
          <a:p>
            <a:r>
              <a:rPr lang="en-IN" dirty="0"/>
              <a:t>A POSSIBLE METHOD (NOT RECOMMENDED UNLESS NECESSARY) COULD BE TO SIMPLY ASK USERS TO LOGIN VIA THEIR VIT EMAILS AND REG NUMBERS, SO WE CAN FIND OUT IF THEY’RE MALE OR FEMALE AND SHOW THEM THE MAP ACCORDINGLY. AGAIN, STRONGLY ADVISE AGAINST SUCH AN ACTION UNLESS NECESSARY.</a:t>
            </a:r>
          </a:p>
        </p:txBody>
      </p:sp>
    </p:spTree>
    <p:extLst>
      <p:ext uri="{BB962C8B-B14F-4D97-AF65-F5344CB8AC3E}">
        <p14:creationId xmlns:p14="http://schemas.microsoft.com/office/powerpoint/2010/main" val="404351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D61C-4215-1F16-62A2-D1DBEE16D6B2}"/>
              </a:ext>
            </a:extLst>
          </p:cNvPr>
          <p:cNvSpPr>
            <a:spLocks noGrp="1"/>
          </p:cNvSpPr>
          <p:nvPr>
            <p:ph type="title"/>
          </p:nvPr>
        </p:nvSpPr>
        <p:spPr/>
        <p:txBody>
          <a:bodyPr/>
          <a:lstStyle/>
          <a:p>
            <a:r>
              <a:rPr lang="en-IN" dirty="0"/>
              <a:t>BUS TYPE</a:t>
            </a:r>
          </a:p>
        </p:txBody>
      </p:sp>
      <p:sp>
        <p:nvSpPr>
          <p:cNvPr id="3" name="Content Placeholder 2">
            <a:extLst>
              <a:ext uri="{FF2B5EF4-FFF2-40B4-BE49-F238E27FC236}">
                <a16:creationId xmlns:a16="http://schemas.microsoft.com/office/drawing/2014/main" id="{9CA99CF2-D7B0-1775-6210-3796DA3CFC09}"/>
              </a:ext>
            </a:extLst>
          </p:cNvPr>
          <p:cNvSpPr>
            <a:spLocks noGrp="1"/>
          </p:cNvSpPr>
          <p:nvPr>
            <p:ph idx="1"/>
          </p:nvPr>
        </p:nvSpPr>
        <p:spPr/>
        <p:txBody>
          <a:bodyPr/>
          <a:lstStyle/>
          <a:p>
            <a:r>
              <a:rPr lang="en-IN" dirty="0"/>
              <a:t>REGARDLESS, for the ease of access, we can have two tabs up top dictating weather were tracking men’s hostel bus or girl hostel bus</a:t>
            </a:r>
          </a:p>
          <a:p>
            <a:r>
              <a:rPr lang="en-IN" dirty="0"/>
              <a:t>This would make it so we don’t </a:t>
            </a:r>
            <a:r>
              <a:rPr lang="en-IN" dirty="0" err="1"/>
              <a:t>mannualy</a:t>
            </a:r>
            <a:r>
              <a:rPr lang="en-IN" dirty="0"/>
              <a:t> have to ask the user where they want to go, they can decide for themselves since the buses have fixed paths.</a:t>
            </a:r>
          </a:p>
          <a:p>
            <a:endParaRPr lang="en-IN" dirty="0"/>
          </a:p>
        </p:txBody>
      </p:sp>
    </p:spTree>
    <p:extLst>
      <p:ext uri="{BB962C8B-B14F-4D97-AF65-F5344CB8AC3E}">
        <p14:creationId xmlns:p14="http://schemas.microsoft.com/office/powerpoint/2010/main" val="198498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66AD-E445-9947-C8DC-EADD5F6F7EEC}"/>
              </a:ext>
            </a:extLst>
          </p:cNvPr>
          <p:cNvSpPr>
            <a:spLocks noGrp="1"/>
          </p:cNvSpPr>
          <p:nvPr>
            <p:ph type="title"/>
          </p:nvPr>
        </p:nvSpPr>
        <p:spPr/>
        <p:txBody>
          <a:bodyPr/>
          <a:lstStyle/>
          <a:p>
            <a:r>
              <a:rPr lang="en-IN" dirty="0"/>
              <a:t>PROBLEMS-&gt;</a:t>
            </a:r>
          </a:p>
        </p:txBody>
      </p:sp>
      <p:sp>
        <p:nvSpPr>
          <p:cNvPr id="3" name="Content Placeholder 2">
            <a:extLst>
              <a:ext uri="{FF2B5EF4-FFF2-40B4-BE49-F238E27FC236}">
                <a16:creationId xmlns:a16="http://schemas.microsoft.com/office/drawing/2014/main" id="{BAA8C095-D871-2EA4-53B8-0FBFB333955C}"/>
              </a:ext>
            </a:extLst>
          </p:cNvPr>
          <p:cNvSpPr>
            <a:spLocks noGrp="1"/>
          </p:cNvSpPr>
          <p:nvPr>
            <p:ph idx="1"/>
          </p:nvPr>
        </p:nvSpPr>
        <p:spPr/>
        <p:txBody>
          <a:bodyPr>
            <a:normAutofit fontScale="92500" lnSpcReduction="20000"/>
          </a:bodyPr>
          <a:lstStyle/>
          <a:p>
            <a:r>
              <a:rPr lang="en-IN" dirty="0"/>
              <a:t>HOW TO DIFFERENTIATE A BUS AS “LEAVING” VS “ARRIVING” AT A BUS STOP</a:t>
            </a:r>
          </a:p>
          <a:p>
            <a:pPr marL="0" indent="0">
              <a:buNone/>
            </a:pPr>
            <a:r>
              <a:rPr lang="en-IN" sz="1800" dirty="0"/>
              <a:t>Extension of the problem mentioned before, since the buses follow a fixed path, a bus that has just left a particular stop will appear the closest even though technically it is in fact the farthest away, since our buses are following a fixed loop </a:t>
            </a:r>
          </a:p>
          <a:p>
            <a:pPr marL="0" indent="0">
              <a:buNone/>
            </a:pPr>
            <a:r>
              <a:rPr lang="en-IN" sz="1800" dirty="0"/>
              <a:t>This also means, that unlike that thought of before, we cannot simply ask google maps to give us the shortest path, sure if we determine that a bus is “approaching” a stop, then we can straight up use google maps</a:t>
            </a:r>
          </a:p>
          <a:p>
            <a:endParaRPr lang="en-IN" sz="1800" dirty="0"/>
          </a:p>
          <a:p>
            <a:r>
              <a:rPr lang="en-IN" dirty="0"/>
              <a:t>The concept of “BUS STOPS”</a:t>
            </a:r>
          </a:p>
          <a:p>
            <a:pPr marL="0" indent="0">
              <a:buNone/>
            </a:pPr>
            <a:r>
              <a:rPr lang="en-IN" sz="1800" dirty="0"/>
              <a:t>The problem is that its not like the bus just stops at bus stops, you can stop a bus at any point in it’s path and board it, as such the concept of bus stops can be an ADDITIONAL feature, but our primary feature should still be just broadcasting the live locations of the bus, the user can decide where to intercept the bus by themselves. This also somewhat aid’s the previous problem mentioned. If our primary goal shifts from telling the shortest time for an upcoming bus to simply just live updates of the bus, we don’t have to worry about figuring out the whole leaving v/s arriving concept and the successive “Fixed path” problem. I am not recommending abandoning these ideas, but simply shelving them for later, until a basic skeletal and function bus-tracking app is ready for deployment.</a:t>
            </a:r>
          </a:p>
        </p:txBody>
      </p:sp>
    </p:spTree>
    <p:extLst>
      <p:ext uri="{BB962C8B-B14F-4D97-AF65-F5344CB8AC3E}">
        <p14:creationId xmlns:p14="http://schemas.microsoft.com/office/powerpoint/2010/main" val="207053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47E1-4EE2-EC9A-030A-356CA0991CF1}"/>
              </a:ext>
            </a:extLst>
          </p:cNvPr>
          <p:cNvSpPr>
            <a:spLocks noGrp="1"/>
          </p:cNvSpPr>
          <p:nvPr>
            <p:ph type="title"/>
          </p:nvPr>
        </p:nvSpPr>
        <p:spPr/>
        <p:txBody>
          <a:bodyPr/>
          <a:lstStyle/>
          <a:p>
            <a:r>
              <a:rPr lang="en-IN" dirty="0"/>
              <a:t>Terminologies-&gt;</a:t>
            </a:r>
          </a:p>
        </p:txBody>
      </p:sp>
      <p:sp>
        <p:nvSpPr>
          <p:cNvPr id="3" name="Content Placeholder 2">
            <a:extLst>
              <a:ext uri="{FF2B5EF4-FFF2-40B4-BE49-F238E27FC236}">
                <a16:creationId xmlns:a16="http://schemas.microsoft.com/office/drawing/2014/main" id="{B8444A44-C554-7D3E-B3C5-87AC1202F475}"/>
              </a:ext>
            </a:extLst>
          </p:cNvPr>
          <p:cNvSpPr>
            <a:spLocks noGrp="1"/>
          </p:cNvSpPr>
          <p:nvPr>
            <p:ph idx="1"/>
          </p:nvPr>
        </p:nvSpPr>
        <p:spPr>
          <a:xfrm>
            <a:off x="576943" y="1343301"/>
            <a:ext cx="10515600" cy="4351338"/>
          </a:xfrm>
        </p:spPr>
        <p:txBody>
          <a:bodyPr/>
          <a:lstStyle/>
          <a:p>
            <a:r>
              <a:rPr lang="en-IN" dirty="0"/>
              <a:t>“FIXED PATH”-&gt; refers to driving route of the buses taken</a:t>
            </a:r>
          </a:p>
          <a:p>
            <a:r>
              <a:rPr lang="en-IN" dirty="0"/>
              <a:t>“ARRIVAL”-&gt; refers to a bus which has crossed the half way point opposite to the reference location.</a:t>
            </a:r>
          </a:p>
          <a:p>
            <a:r>
              <a:rPr lang="en-IN" dirty="0"/>
              <a:t>“DEPARTURE”-&gt; refers to a bus which is yet to reach the halfway point opposite to reference point.</a:t>
            </a:r>
          </a:p>
          <a:p>
            <a:endParaRPr lang="en-IN" dirty="0"/>
          </a:p>
          <a:p>
            <a:pPr marL="0" indent="0">
              <a:buNone/>
            </a:pPr>
            <a:endParaRPr lang="en-IN" sz="1800" dirty="0"/>
          </a:p>
        </p:txBody>
      </p:sp>
      <p:sp>
        <p:nvSpPr>
          <p:cNvPr id="4" name="Oval 3">
            <a:extLst>
              <a:ext uri="{FF2B5EF4-FFF2-40B4-BE49-F238E27FC236}">
                <a16:creationId xmlns:a16="http://schemas.microsoft.com/office/drawing/2014/main" id="{66430B4B-E13F-404B-1B36-4237CA5AE5B5}"/>
              </a:ext>
            </a:extLst>
          </p:cNvPr>
          <p:cNvSpPr/>
          <p:nvPr/>
        </p:nvSpPr>
        <p:spPr>
          <a:xfrm>
            <a:off x="4516016" y="4534678"/>
            <a:ext cx="2043404" cy="19581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7ECB085-95F4-937F-0BF1-CBE699AF41B8}"/>
                  </a:ext>
                </a:extLst>
              </p14:cNvPr>
              <p14:cNvContentPartPr/>
              <p14:nvPr/>
            </p14:nvContentPartPr>
            <p14:xfrm>
              <a:off x="5520688" y="6489110"/>
              <a:ext cx="16920" cy="19800"/>
            </p14:xfrm>
          </p:contentPart>
        </mc:Choice>
        <mc:Fallback>
          <p:pic>
            <p:nvPicPr>
              <p:cNvPr id="5" name="Ink 4">
                <a:extLst>
                  <a:ext uri="{FF2B5EF4-FFF2-40B4-BE49-F238E27FC236}">
                    <a16:creationId xmlns:a16="http://schemas.microsoft.com/office/drawing/2014/main" id="{07ECB085-95F4-937F-0BF1-CBE699AF41B8}"/>
                  </a:ext>
                </a:extLst>
              </p:cNvPr>
              <p:cNvPicPr/>
              <p:nvPr/>
            </p:nvPicPr>
            <p:blipFill>
              <a:blip r:embed="rId3"/>
              <a:stretch>
                <a:fillRect/>
              </a:stretch>
            </p:blipFill>
            <p:spPr>
              <a:xfrm>
                <a:off x="5512048" y="6480110"/>
                <a:ext cx="345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E4A44BC-AA28-735F-DA32-52A8BAA5A032}"/>
                  </a:ext>
                </a:extLst>
              </p14:cNvPr>
              <p14:cNvContentPartPr/>
              <p14:nvPr/>
            </p14:nvContentPartPr>
            <p14:xfrm>
              <a:off x="5492968" y="6428630"/>
              <a:ext cx="78120" cy="132840"/>
            </p14:xfrm>
          </p:contentPart>
        </mc:Choice>
        <mc:Fallback>
          <p:pic>
            <p:nvPicPr>
              <p:cNvPr id="6" name="Ink 5">
                <a:extLst>
                  <a:ext uri="{FF2B5EF4-FFF2-40B4-BE49-F238E27FC236}">
                    <a16:creationId xmlns:a16="http://schemas.microsoft.com/office/drawing/2014/main" id="{0E4A44BC-AA28-735F-DA32-52A8BAA5A032}"/>
                  </a:ext>
                </a:extLst>
              </p:cNvPr>
              <p:cNvPicPr/>
              <p:nvPr/>
            </p:nvPicPr>
            <p:blipFill>
              <a:blip r:embed="rId5"/>
              <a:stretch>
                <a:fillRect/>
              </a:stretch>
            </p:blipFill>
            <p:spPr>
              <a:xfrm>
                <a:off x="5483968" y="6419630"/>
                <a:ext cx="957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F9D084C-F28D-D74B-2A48-494A16BD9774}"/>
                  </a:ext>
                </a:extLst>
              </p14:cNvPr>
              <p14:cNvContentPartPr/>
              <p14:nvPr/>
            </p14:nvContentPartPr>
            <p14:xfrm>
              <a:off x="4515568" y="5671190"/>
              <a:ext cx="124560" cy="163440"/>
            </p14:xfrm>
          </p:contentPart>
        </mc:Choice>
        <mc:Fallback>
          <p:pic>
            <p:nvPicPr>
              <p:cNvPr id="7" name="Ink 6">
                <a:extLst>
                  <a:ext uri="{FF2B5EF4-FFF2-40B4-BE49-F238E27FC236}">
                    <a16:creationId xmlns:a16="http://schemas.microsoft.com/office/drawing/2014/main" id="{0F9D084C-F28D-D74B-2A48-494A16BD9774}"/>
                  </a:ext>
                </a:extLst>
              </p:cNvPr>
              <p:cNvPicPr/>
              <p:nvPr/>
            </p:nvPicPr>
            <p:blipFill>
              <a:blip r:embed="rId7"/>
              <a:stretch>
                <a:fillRect/>
              </a:stretch>
            </p:blipFill>
            <p:spPr>
              <a:xfrm>
                <a:off x="4506568" y="5662550"/>
                <a:ext cx="1422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FBA0101-50FF-90BE-E5CC-45F9CF6C466E}"/>
                  </a:ext>
                </a:extLst>
              </p14:cNvPr>
              <p14:cNvContentPartPr/>
              <p14:nvPr/>
            </p14:nvContentPartPr>
            <p14:xfrm>
              <a:off x="6465688" y="5504870"/>
              <a:ext cx="178200" cy="164520"/>
            </p14:xfrm>
          </p:contentPart>
        </mc:Choice>
        <mc:Fallback>
          <p:pic>
            <p:nvPicPr>
              <p:cNvPr id="8" name="Ink 7">
                <a:extLst>
                  <a:ext uri="{FF2B5EF4-FFF2-40B4-BE49-F238E27FC236}">
                    <a16:creationId xmlns:a16="http://schemas.microsoft.com/office/drawing/2014/main" id="{6FBA0101-50FF-90BE-E5CC-45F9CF6C466E}"/>
                  </a:ext>
                </a:extLst>
              </p:cNvPr>
              <p:cNvPicPr/>
              <p:nvPr/>
            </p:nvPicPr>
            <p:blipFill>
              <a:blip r:embed="rId9"/>
              <a:stretch>
                <a:fillRect/>
              </a:stretch>
            </p:blipFill>
            <p:spPr>
              <a:xfrm>
                <a:off x="6457048" y="5496230"/>
                <a:ext cx="195840" cy="182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9" name="Ink 8">
                <a:extLst>
                  <a:ext uri="{FF2B5EF4-FFF2-40B4-BE49-F238E27FC236}">
                    <a16:creationId xmlns:a16="http://schemas.microsoft.com/office/drawing/2014/main" id="{279257F7-3012-E31E-8C9F-81291E0DB39C}"/>
                  </a:ext>
                </a:extLst>
              </p14:cNvPr>
              <p14:cNvContentPartPr/>
              <p14:nvPr/>
            </p14:nvContentPartPr>
            <p14:xfrm>
              <a:off x="5507728" y="6141350"/>
              <a:ext cx="16200" cy="17280"/>
            </p14:xfrm>
          </p:contentPart>
        </mc:Choice>
        <mc:Fallback>
          <p:pic>
            <p:nvPicPr>
              <p:cNvPr id="9" name="Ink 8">
                <a:extLst>
                  <a:ext uri="{FF2B5EF4-FFF2-40B4-BE49-F238E27FC236}">
                    <a16:creationId xmlns:a16="http://schemas.microsoft.com/office/drawing/2014/main" id="{279257F7-3012-E31E-8C9F-81291E0DB39C}"/>
                  </a:ext>
                </a:extLst>
              </p:cNvPr>
              <p:cNvPicPr/>
              <p:nvPr/>
            </p:nvPicPr>
            <p:blipFill>
              <a:blip r:embed="rId11"/>
              <a:stretch>
                <a:fillRect/>
              </a:stretch>
            </p:blipFill>
            <p:spPr>
              <a:xfrm>
                <a:off x="5490088" y="6123350"/>
                <a:ext cx="51840" cy="52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0" name="Ink 9">
                <a:extLst>
                  <a:ext uri="{FF2B5EF4-FFF2-40B4-BE49-F238E27FC236}">
                    <a16:creationId xmlns:a16="http://schemas.microsoft.com/office/drawing/2014/main" id="{20DF1B1C-70BB-BEAA-BEDE-74B1CC8EC196}"/>
                  </a:ext>
                </a:extLst>
              </p14:cNvPr>
              <p14:cNvContentPartPr/>
              <p14:nvPr/>
            </p14:nvContentPartPr>
            <p14:xfrm>
              <a:off x="5499088" y="5807270"/>
              <a:ext cx="6120" cy="80640"/>
            </p14:xfrm>
          </p:contentPart>
        </mc:Choice>
        <mc:Fallback>
          <p:pic>
            <p:nvPicPr>
              <p:cNvPr id="10" name="Ink 9">
                <a:extLst>
                  <a:ext uri="{FF2B5EF4-FFF2-40B4-BE49-F238E27FC236}">
                    <a16:creationId xmlns:a16="http://schemas.microsoft.com/office/drawing/2014/main" id="{20DF1B1C-70BB-BEAA-BEDE-74B1CC8EC196}"/>
                  </a:ext>
                </a:extLst>
              </p:cNvPr>
              <p:cNvPicPr/>
              <p:nvPr/>
            </p:nvPicPr>
            <p:blipFill>
              <a:blip r:embed="rId13"/>
              <a:stretch>
                <a:fillRect/>
              </a:stretch>
            </p:blipFill>
            <p:spPr>
              <a:xfrm>
                <a:off x="5481448" y="5789270"/>
                <a:ext cx="41760" cy="116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1" name="Ink 10">
                <a:extLst>
                  <a:ext uri="{FF2B5EF4-FFF2-40B4-BE49-F238E27FC236}">
                    <a16:creationId xmlns:a16="http://schemas.microsoft.com/office/drawing/2014/main" id="{7B63E0C3-6A51-B613-E36F-AF041798F84B}"/>
                  </a:ext>
                </a:extLst>
              </p14:cNvPr>
              <p14:cNvContentPartPr/>
              <p14:nvPr/>
            </p14:nvContentPartPr>
            <p14:xfrm>
              <a:off x="5499088" y="5484350"/>
              <a:ext cx="6120" cy="77040"/>
            </p14:xfrm>
          </p:contentPart>
        </mc:Choice>
        <mc:Fallback>
          <p:pic>
            <p:nvPicPr>
              <p:cNvPr id="11" name="Ink 10">
                <a:extLst>
                  <a:ext uri="{FF2B5EF4-FFF2-40B4-BE49-F238E27FC236}">
                    <a16:creationId xmlns:a16="http://schemas.microsoft.com/office/drawing/2014/main" id="{7B63E0C3-6A51-B613-E36F-AF041798F84B}"/>
                  </a:ext>
                </a:extLst>
              </p:cNvPr>
              <p:cNvPicPr/>
              <p:nvPr/>
            </p:nvPicPr>
            <p:blipFill>
              <a:blip r:embed="rId15"/>
              <a:stretch>
                <a:fillRect/>
              </a:stretch>
            </p:blipFill>
            <p:spPr>
              <a:xfrm>
                <a:off x="5481448" y="5466350"/>
                <a:ext cx="41760" cy="112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2" name="Ink 11">
                <a:extLst>
                  <a:ext uri="{FF2B5EF4-FFF2-40B4-BE49-F238E27FC236}">
                    <a16:creationId xmlns:a16="http://schemas.microsoft.com/office/drawing/2014/main" id="{4F024AF0-3826-6F40-5EC2-9D588814DDAA}"/>
                  </a:ext>
                </a:extLst>
              </p14:cNvPr>
              <p14:cNvContentPartPr/>
              <p14:nvPr/>
            </p14:nvContentPartPr>
            <p14:xfrm>
              <a:off x="5486128" y="5174390"/>
              <a:ext cx="360" cy="97560"/>
            </p14:xfrm>
          </p:contentPart>
        </mc:Choice>
        <mc:Fallback>
          <p:pic>
            <p:nvPicPr>
              <p:cNvPr id="12" name="Ink 11">
                <a:extLst>
                  <a:ext uri="{FF2B5EF4-FFF2-40B4-BE49-F238E27FC236}">
                    <a16:creationId xmlns:a16="http://schemas.microsoft.com/office/drawing/2014/main" id="{4F024AF0-3826-6F40-5EC2-9D588814DDAA}"/>
                  </a:ext>
                </a:extLst>
              </p:cNvPr>
              <p:cNvPicPr/>
              <p:nvPr/>
            </p:nvPicPr>
            <p:blipFill>
              <a:blip r:embed="rId17"/>
              <a:stretch>
                <a:fillRect/>
              </a:stretch>
            </p:blipFill>
            <p:spPr>
              <a:xfrm>
                <a:off x="5468488" y="5156750"/>
                <a:ext cx="36000" cy="133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3" name="Ink 12">
                <a:extLst>
                  <a:ext uri="{FF2B5EF4-FFF2-40B4-BE49-F238E27FC236}">
                    <a16:creationId xmlns:a16="http://schemas.microsoft.com/office/drawing/2014/main" id="{B912814A-0DBC-0AE5-9DEB-00A173627C92}"/>
                  </a:ext>
                </a:extLst>
              </p14:cNvPr>
              <p14:cNvContentPartPr/>
              <p14:nvPr/>
            </p14:nvContentPartPr>
            <p14:xfrm>
              <a:off x="5459128" y="4748870"/>
              <a:ext cx="9000" cy="122040"/>
            </p14:xfrm>
          </p:contentPart>
        </mc:Choice>
        <mc:Fallback>
          <p:pic>
            <p:nvPicPr>
              <p:cNvPr id="13" name="Ink 12">
                <a:extLst>
                  <a:ext uri="{FF2B5EF4-FFF2-40B4-BE49-F238E27FC236}">
                    <a16:creationId xmlns:a16="http://schemas.microsoft.com/office/drawing/2014/main" id="{B912814A-0DBC-0AE5-9DEB-00A173627C92}"/>
                  </a:ext>
                </a:extLst>
              </p:cNvPr>
              <p:cNvPicPr/>
              <p:nvPr/>
            </p:nvPicPr>
            <p:blipFill>
              <a:blip r:embed="rId19"/>
              <a:stretch>
                <a:fillRect/>
              </a:stretch>
            </p:blipFill>
            <p:spPr>
              <a:xfrm>
                <a:off x="5441128" y="4730870"/>
                <a:ext cx="44640" cy="157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4" name="Ink 13">
                <a:extLst>
                  <a:ext uri="{FF2B5EF4-FFF2-40B4-BE49-F238E27FC236}">
                    <a16:creationId xmlns:a16="http://schemas.microsoft.com/office/drawing/2014/main" id="{12445CC1-F6F7-C62B-BA20-69A3862F8140}"/>
                  </a:ext>
                </a:extLst>
              </p14:cNvPr>
              <p14:cNvContentPartPr/>
              <p14:nvPr/>
            </p14:nvContentPartPr>
            <p14:xfrm>
              <a:off x="5429968" y="4478150"/>
              <a:ext cx="111600" cy="105120"/>
            </p14:xfrm>
          </p:contentPart>
        </mc:Choice>
        <mc:Fallback>
          <p:pic>
            <p:nvPicPr>
              <p:cNvPr id="14" name="Ink 13">
                <a:extLst>
                  <a:ext uri="{FF2B5EF4-FFF2-40B4-BE49-F238E27FC236}">
                    <a16:creationId xmlns:a16="http://schemas.microsoft.com/office/drawing/2014/main" id="{12445CC1-F6F7-C62B-BA20-69A3862F8140}"/>
                  </a:ext>
                </a:extLst>
              </p:cNvPr>
              <p:cNvPicPr/>
              <p:nvPr/>
            </p:nvPicPr>
            <p:blipFill>
              <a:blip r:embed="rId21"/>
              <a:stretch>
                <a:fillRect/>
              </a:stretch>
            </p:blipFill>
            <p:spPr>
              <a:xfrm>
                <a:off x="5411968" y="4460150"/>
                <a:ext cx="147240" cy="140760"/>
              </a:xfrm>
              <a:prstGeom prst="rect">
                <a:avLst/>
              </a:prstGeom>
            </p:spPr>
          </p:pic>
        </mc:Fallback>
      </mc:AlternateContent>
      <p:sp>
        <p:nvSpPr>
          <p:cNvPr id="15" name="TextBox 14">
            <a:extLst>
              <a:ext uri="{FF2B5EF4-FFF2-40B4-BE49-F238E27FC236}">
                <a16:creationId xmlns:a16="http://schemas.microsoft.com/office/drawing/2014/main" id="{851706D3-FC52-CD87-0F91-38816EEEF5E6}"/>
              </a:ext>
            </a:extLst>
          </p:cNvPr>
          <p:cNvSpPr txBox="1"/>
          <p:nvPr/>
        </p:nvSpPr>
        <p:spPr>
          <a:xfrm>
            <a:off x="5902482" y="4379538"/>
            <a:ext cx="2773965" cy="369332"/>
          </a:xfrm>
          <a:prstGeom prst="rect">
            <a:avLst/>
          </a:prstGeom>
          <a:noFill/>
        </p:spPr>
        <p:txBody>
          <a:bodyPr wrap="none" rtlCol="0">
            <a:spAutoFit/>
          </a:bodyPr>
          <a:lstStyle/>
          <a:p>
            <a:r>
              <a:rPr lang="en-IN" dirty="0"/>
              <a:t>Opposite point(Theoretical)</a:t>
            </a:r>
          </a:p>
        </p:txBody>
      </p:sp>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33C822E4-9E08-18E8-91DE-F983EC8F7125}"/>
                  </a:ext>
                </a:extLst>
              </p14:cNvPr>
              <p14:cNvContentPartPr/>
              <p14:nvPr/>
            </p14:nvContentPartPr>
            <p14:xfrm>
              <a:off x="3340528" y="4646630"/>
              <a:ext cx="980640" cy="332640"/>
            </p14:xfrm>
          </p:contentPart>
        </mc:Choice>
        <mc:Fallback>
          <p:pic>
            <p:nvPicPr>
              <p:cNvPr id="16" name="Ink 15">
                <a:extLst>
                  <a:ext uri="{FF2B5EF4-FFF2-40B4-BE49-F238E27FC236}">
                    <a16:creationId xmlns:a16="http://schemas.microsoft.com/office/drawing/2014/main" id="{33C822E4-9E08-18E8-91DE-F983EC8F7125}"/>
                  </a:ext>
                </a:extLst>
              </p:cNvPr>
              <p:cNvPicPr/>
              <p:nvPr/>
            </p:nvPicPr>
            <p:blipFill>
              <a:blip r:embed="rId23"/>
              <a:stretch>
                <a:fillRect/>
              </a:stretch>
            </p:blipFill>
            <p:spPr>
              <a:xfrm>
                <a:off x="3336208" y="4642310"/>
                <a:ext cx="989280" cy="341280"/>
              </a:xfrm>
              <a:prstGeom prst="rect">
                <a:avLst/>
              </a:prstGeom>
            </p:spPr>
          </p:pic>
        </mc:Fallback>
      </mc:AlternateContent>
      <p:grpSp>
        <p:nvGrpSpPr>
          <p:cNvPr id="29" name="Group 28">
            <a:extLst>
              <a:ext uri="{FF2B5EF4-FFF2-40B4-BE49-F238E27FC236}">
                <a16:creationId xmlns:a16="http://schemas.microsoft.com/office/drawing/2014/main" id="{47B38605-C857-924B-BFAD-F07CA558E2B6}"/>
              </a:ext>
            </a:extLst>
          </p:cNvPr>
          <p:cNvGrpSpPr/>
          <p:nvPr/>
        </p:nvGrpSpPr>
        <p:grpSpPr>
          <a:xfrm>
            <a:off x="1026088" y="4758590"/>
            <a:ext cx="1728360" cy="673200"/>
            <a:chOff x="1026088" y="4758590"/>
            <a:chExt cx="1728360" cy="673200"/>
          </a:xfrm>
        </p:grpSpPr>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BD8C0845-9E8F-818F-9C74-1F3137385BCB}"/>
                    </a:ext>
                  </a:extLst>
                </p14:cNvPr>
                <p14:cNvContentPartPr/>
                <p14:nvPr/>
              </p14:nvContentPartPr>
              <p14:xfrm>
                <a:off x="2043088" y="4786310"/>
                <a:ext cx="30600" cy="328320"/>
              </p14:xfrm>
            </p:contentPart>
          </mc:Choice>
          <mc:Fallback>
            <p:pic>
              <p:nvPicPr>
                <p:cNvPr id="17" name="Ink 16">
                  <a:extLst>
                    <a:ext uri="{FF2B5EF4-FFF2-40B4-BE49-F238E27FC236}">
                      <a16:creationId xmlns:a16="http://schemas.microsoft.com/office/drawing/2014/main" id="{BD8C0845-9E8F-818F-9C74-1F3137385BCB}"/>
                    </a:ext>
                  </a:extLst>
                </p:cNvPr>
                <p:cNvPicPr/>
                <p:nvPr/>
              </p:nvPicPr>
              <p:blipFill>
                <a:blip r:embed="rId25"/>
                <a:stretch>
                  <a:fillRect/>
                </a:stretch>
              </p:blipFill>
              <p:spPr>
                <a:xfrm>
                  <a:off x="2038768" y="4781990"/>
                  <a:ext cx="3924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1CA7F0FC-0AFC-F0A1-6E45-3D65E4323C35}"/>
                    </a:ext>
                  </a:extLst>
                </p14:cNvPr>
                <p14:cNvContentPartPr/>
                <p14:nvPr/>
              </p14:nvContentPartPr>
              <p14:xfrm>
                <a:off x="2044888" y="4853990"/>
                <a:ext cx="65880" cy="138600"/>
              </p14:xfrm>
            </p:contentPart>
          </mc:Choice>
          <mc:Fallback>
            <p:pic>
              <p:nvPicPr>
                <p:cNvPr id="18" name="Ink 17">
                  <a:extLst>
                    <a:ext uri="{FF2B5EF4-FFF2-40B4-BE49-F238E27FC236}">
                      <a16:creationId xmlns:a16="http://schemas.microsoft.com/office/drawing/2014/main" id="{1CA7F0FC-0AFC-F0A1-6E45-3D65E4323C35}"/>
                    </a:ext>
                  </a:extLst>
                </p:cNvPr>
                <p:cNvPicPr/>
                <p:nvPr/>
              </p:nvPicPr>
              <p:blipFill>
                <a:blip r:embed="rId27"/>
                <a:stretch>
                  <a:fillRect/>
                </a:stretch>
              </p:blipFill>
              <p:spPr>
                <a:xfrm>
                  <a:off x="2040568" y="4849670"/>
                  <a:ext cx="745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18BDC0AC-6DC8-1CC5-51DE-DB18BD07C419}"/>
                    </a:ext>
                  </a:extLst>
                </p14:cNvPr>
                <p14:cNvContentPartPr/>
                <p14:nvPr/>
              </p14:nvContentPartPr>
              <p14:xfrm>
                <a:off x="2162968" y="4870910"/>
                <a:ext cx="141840" cy="146880"/>
              </p14:xfrm>
            </p:contentPart>
          </mc:Choice>
          <mc:Fallback>
            <p:pic>
              <p:nvPicPr>
                <p:cNvPr id="19" name="Ink 18">
                  <a:extLst>
                    <a:ext uri="{FF2B5EF4-FFF2-40B4-BE49-F238E27FC236}">
                      <a16:creationId xmlns:a16="http://schemas.microsoft.com/office/drawing/2014/main" id="{18BDC0AC-6DC8-1CC5-51DE-DB18BD07C419}"/>
                    </a:ext>
                  </a:extLst>
                </p:cNvPr>
                <p:cNvPicPr/>
                <p:nvPr/>
              </p:nvPicPr>
              <p:blipFill>
                <a:blip r:embed="rId29"/>
                <a:stretch>
                  <a:fillRect/>
                </a:stretch>
              </p:blipFill>
              <p:spPr>
                <a:xfrm>
                  <a:off x="2158648" y="4866590"/>
                  <a:ext cx="1504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C03BFC03-0954-17B4-C9A8-895AF6F4E74E}"/>
                    </a:ext>
                  </a:extLst>
                </p14:cNvPr>
                <p14:cNvContentPartPr/>
                <p14:nvPr/>
              </p14:nvContentPartPr>
              <p14:xfrm>
                <a:off x="2313808" y="4786310"/>
                <a:ext cx="13680" cy="192960"/>
              </p14:xfrm>
            </p:contentPart>
          </mc:Choice>
          <mc:Fallback>
            <p:pic>
              <p:nvPicPr>
                <p:cNvPr id="20" name="Ink 19">
                  <a:extLst>
                    <a:ext uri="{FF2B5EF4-FFF2-40B4-BE49-F238E27FC236}">
                      <a16:creationId xmlns:a16="http://schemas.microsoft.com/office/drawing/2014/main" id="{C03BFC03-0954-17B4-C9A8-895AF6F4E74E}"/>
                    </a:ext>
                  </a:extLst>
                </p:cNvPr>
                <p:cNvPicPr/>
                <p:nvPr/>
              </p:nvPicPr>
              <p:blipFill>
                <a:blip r:embed="rId31"/>
                <a:stretch>
                  <a:fillRect/>
                </a:stretch>
              </p:blipFill>
              <p:spPr>
                <a:xfrm>
                  <a:off x="2309488" y="4781990"/>
                  <a:ext cx="223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68C67285-AF15-B380-4F8C-F9CC0D88E362}"/>
                    </a:ext>
                  </a:extLst>
                </p14:cNvPr>
                <p14:cNvContentPartPr/>
                <p14:nvPr/>
              </p14:nvContentPartPr>
              <p14:xfrm>
                <a:off x="2276728" y="4870910"/>
                <a:ext cx="63720" cy="18360"/>
              </p14:xfrm>
            </p:contentPart>
          </mc:Choice>
          <mc:Fallback>
            <p:pic>
              <p:nvPicPr>
                <p:cNvPr id="21" name="Ink 20">
                  <a:extLst>
                    <a:ext uri="{FF2B5EF4-FFF2-40B4-BE49-F238E27FC236}">
                      <a16:creationId xmlns:a16="http://schemas.microsoft.com/office/drawing/2014/main" id="{68C67285-AF15-B380-4F8C-F9CC0D88E362}"/>
                    </a:ext>
                  </a:extLst>
                </p:cNvPr>
                <p:cNvPicPr/>
                <p:nvPr/>
              </p:nvPicPr>
              <p:blipFill>
                <a:blip r:embed="rId33"/>
                <a:stretch>
                  <a:fillRect/>
                </a:stretch>
              </p:blipFill>
              <p:spPr>
                <a:xfrm>
                  <a:off x="2272408" y="4866590"/>
                  <a:ext cx="723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AA6754D5-DDD3-DF85-E4F3-4B4A17FE0541}"/>
                    </a:ext>
                  </a:extLst>
                </p14:cNvPr>
                <p14:cNvContentPartPr/>
                <p14:nvPr/>
              </p14:nvContentPartPr>
              <p14:xfrm>
                <a:off x="2396608" y="4758590"/>
                <a:ext cx="102240" cy="253080"/>
              </p14:xfrm>
            </p:contentPart>
          </mc:Choice>
          <mc:Fallback>
            <p:pic>
              <p:nvPicPr>
                <p:cNvPr id="22" name="Ink 21">
                  <a:extLst>
                    <a:ext uri="{FF2B5EF4-FFF2-40B4-BE49-F238E27FC236}">
                      <a16:creationId xmlns:a16="http://schemas.microsoft.com/office/drawing/2014/main" id="{AA6754D5-DDD3-DF85-E4F3-4B4A17FE0541}"/>
                    </a:ext>
                  </a:extLst>
                </p:cNvPr>
                <p:cNvPicPr/>
                <p:nvPr/>
              </p:nvPicPr>
              <p:blipFill>
                <a:blip r:embed="rId35"/>
                <a:stretch>
                  <a:fillRect/>
                </a:stretch>
              </p:blipFill>
              <p:spPr>
                <a:xfrm>
                  <a:off x="2392288" y="4754270"/>
                  <a:ext cx="1108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FEB3BB74-C84F-FC11-5A92-54EACACC13A3}"/>
                    </a:ext>
                  </a:extLst>
                </p14:cNvPr>
                <p14:cNvContentPartPr/>
                <p14:nvPr/>
              </p14:nvContentPartPr>
              <p14:xfrm>
                <a:off x="1026088" y="4831670"/>
                <a:ext cx="584280" cy="474840"/>
              </p14:xfrm>
            </p:contentPart>
          </mc:Choice>
          <mc:Fallback>
            <p:pic>
              <p:nvPicPr>
                <p:cNvPr id="24" name="Ink 23">
                  <a:extLst>
                    <a:ext uri="{FF2B5EF4-FFF2-40B4-BE49-F238E27FC236}">
                      <a16:creationId xmlns:a16="http://schemas.microsoft.com/office/drawing/2014/main" id="{FEB3BB74-C84F-FC11-5A92-54EACACC13A3}"/>
                    </a:ext>
                  </a:extLst>
                </p:cNvPr>
                <p:cNvPicPr/>
                <p:nvPr/>
              </p:nvPicPr>
              <p:blipFill>
                <a:blip r:embed="rId37"/>
                <a:stretch>
                  <a:fillRect/>
                </a:stretch>
              </p:blipFill>
              <p:spPr>
                <a:xfrm>
                  <a:off x="1021768" y="4827350"/>
                  <a:ext cx="59292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196FF382-DC7F-AAEE-4BF8-951AA6DA8DEE}"/>
                    </a:ext>
                  </a:extLst>
                </p14:cNvPr>
                <p14:cNvContentPartPr/>
                <p14:nvPr/>
              </p14:nvContentPartPr>
              <p14:xfrm>
                <a:off x="1446208" y="5011310"/>
                <a:ext cx="79200" cy="64800"/>
              </p14:xfrm>
            </p:contentPart>
          </mc:Choice>
          <mc:Fallback>
            <p:pic>
              <p:nvPicPr>
                <p:cNvPr id="25" name="Ink 24">
                  <a:extLst>
                    <a:ext uri="{FF2B5EF4-FFF2-40B4-BE49-F238E27FC236}">
                      <a16:creationId xmlns:a16="http://schemas.microsoft.com/office/drawing/2014/main" id="{196FF382-DC7F-AAEE-4BF8-951AA6DA8DEE}"/>
                    </a:ext>
                  </a:extLst>
                </p:cNvPr>
                <p:cNvPicPr/>
                <p:nvPr/>
              </p:nvPicPr>
              <p:blipFill>
                <a:blip r:embed="rId39"/>
                <a:stretch>
                  <a:fillRect/>
                </a:stretch>
              </p:blipFill>
              <p:spPr>
                <a:xfrm>
                  <a:off x="1441888" y="5006990"/>
                  <a:ext cx="8784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58D9D72B-C95F-6AFB-236B-8C3625F4D1F5}"/>
                    </a:ext>
                  </a:extLst>
                </p14:cNvPr>
                <p14:cNvContentPartPr/>
                <p14:nvPr/>
              </p14:nvContentPartPr>
              <p14:xfrm>
                <a:off x="1184848" y="4965230"/>
                <a:ext cx="28080" cy="8280"/>
              </p14:xfrm>
            </p:contentPart>
          </mc:Choice>
          <mc:Fallback>
            <p:pic>
              <p:nvPicPr>
                <p:cNvPr id="27" name="Ink 26">
                  <a:extLst>
                    <a:ext uri="{FF2B5EF4-FFF2-40B4-BE49-F238E27FC236}">
                      <a16:creationId xmlns:a16="http://schemas.microsoft.com/office/drawing/2014/main" id="{58D9D72B-C95F-6AFB-236B-8C3625F4D1F5}"/>
                    </a:ext>
                  </a:extLst>
                </p:cNvPr>
                <p:cNvPicPr/>
                <p:nvPr/>
              </p:nvPicPr>
              <p:blipFill>
                <a:blip r:embed="rId41"/>
                <a:stretch>
                  <a:fillRect/>
                </a:stretch>
              </p:blipFill>
              <p:spPr>
                <a:xfrm>
                  <a:off x="1180528" y="4960910"/>
                  <a:ext cx="3672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44590FEF-6178-5DDE-CC3F-D2C83AF75C97}"/>
                    </a:ext>
                  </a:extLst>
                </p14:cNvPr>
                <p14:cNvContentPartPr/>
                <p14:nvPr/>
              </p14:nvContentPartPr>
              <p14:xfrm>
                <a:off x="1171528" y="5027510"/>
                <a:ext cx="1582920" cy="404280"/>
              </p14:xfrm>
            </p:contentPart>
          </mc:Choice>
          <mc:Fallback>
            <p:pic>
              <p:nvPicPr>
                <p:cNvPr id="28" name="Ink 27">
                  <a:extLst>
                    <a:ext uri="{FF2B5EF4-FFF2-40B4-BE49-F238E27FC236}">
                      <a16:creationId xmlns:a16="http://schemas.microsoft.com/office/drawing/2014/main" id="{44590FEF-6178-5DDE-CC3F-D2C83AF75C97}"/>
                    </a:ext>
                  </a:extLst>
                </p:cNvPr>
                <p:cNvPicPr/>
                <p:nvPr/>
              </p:nvPicPr>
              <p:blipFill>
                <a:blip r:embed="rId43"/>
                <a:stretch>
                  <a:fillRect/>
                </a:stretch>
              </p:blipFill>
              <p:spPr>
                <a:xfrm>
                  <a:off x="1167208" y="5023190"/>
                  <a:ext cx="1591560" cy="41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07BB130F-5472-F58B-75EF-4BF0A561DC2D}"/>
                  </a:ext>
                </a:extLst>
              </p14:cNvPr>
              <p14:cNvContentPartPr/>
              <p14:nvPr/>
            </p14:nvContentPartPr>
            <p14:xfrm>
              <a:off x="5635888" y="6335030"/>
              <a:ext cx="2298600" cy="374400"/>
            </p14:xfrm>
          </p:contentPart>
        </mc:Choice>
        <mc:Fallback>
          <p:pic>
            <p:nvPicPr>
              <p:cNvPr id="30" name="Ink 29">
                <a:extLst>
                  <a:ext uri="{FF2B5EF4-FFF2-40B4-BE49-F238E27FC236}">
                    <a16:creationId xmlns:a16="http://schemas.microsoft.com/office/drawing/2014/main" id="{07BB130F-5472-F58B-75EF-4BF0A561DC2D}"/>
                  </a:ext>
                </a:extLst>
              </p:cNvPr>
              <p:cNvPicPr/>
              <p:nvPr/>
            </p:nvPicPr>
            <p:blipFill>
              <a:blip r:embed="rId45"/>
              <a:stretch>
                <a:fillRect/>
              </a:stretch>
            </p:blipFill>
            <p:spPr>
              <a:xfrm>
                <a:off x="5631568" y="6330710"/>
                <a:ext cx="2307240" cy="383040"/>
              </a:xfrm>
              <a:prstGeom prst="rect">
                <a:avLst/>
              </a:prstGeom>
            </p:spPr>
          </p:pic>
        </mc:Fallback>
      </mc:AlternateContent>
      <p:grpSp>
        <p:nvGrpSpPr>
          <p:cNvPr id="38" name="Group 37">
            <a:extLst>
              <a:ext uri="{FF2B5EF4-FFF2-40B4-BE49-F238E27FC236}">
                <a16:creationId xmlns:a16="http://schemas.microsoft.com/office/drawing/2014/main" id="{E2B902BE-D316-2A3A-E1EF-F0A17E3F3A08}"/>
              </a:ext>
            </a:extLst>
          </p:cNvPr>
          <p:cNvGrpSpPr/>
          <p:nvPr/>
        </p:nvGrpSpPr>
        <p:grpSpPr>
          <a:xfrm>
            <a:off x="7938448" y="5471030"/>
            <a:ext cx="1516680" cy="984960"/>
            <a:chOff x="7938448" y="5471030"/>
            <a:chExt cx="1516680" cy="984960"/>
          </a:xfrm>
        </p:grpSpPr>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126AEBE4-7522-6F8E-C048-6B00B0FEB0C2}"/>
                    </a:ext>
                  </a:extLst>
                </p14:cNvPr>
                <p14:cNvContentPartPr/>
                <p14:nvPr/>
              </p14:nvContentPartPr>
              <p14:xfrm>
                <a:off x="7938448" y="5703590"/>
                <a:ext cx="470160" cy="752400"/>
              </p14:xfrm>
            </p:contentPart>
          </mc:Choice>
          <mc:Fallback>
            <p:pic>
              <p:nvPicPr>
                <p:cNvPr id="31" name="Ink 30">
                  <a:extLst>
                    <a:ext uri="{FF2B5EF4-FFF2-40B4-BE49-F238E27FC236}">
                      <a16:creationId xmlns:a16="http://schemas.microsoft.com/office/drawing/2014/main" id="{126AEBE4-7522-6F8E-C048-6B00B0FEB0C2}"/>
                    </a:ext>
                  </a:extLst>
                </p:cNvPr>
                <p:cNvPicPr/>
                <p:nvPr/>
              </p:nvPicPr>
              <p:blipFill>
                <a:blip r:embed="rId47"/>
                <a:stretch>
                  <a:fillRect/>
                </a:stretch>
              </p:blipFill>
              <p:spPr>
                <a:xfrm>
                  <a:off x="7934128" y="5699270"/>
                  <a:ext cx="478800" cy="761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8307C223-0263-9AF4-9F04-E7EB8BBF404B}"/>
                    </a:ext>
                  </a:extLst>
                </p14:cNvPr>
                <p14:cNvContentPartPr/>
                <p14:nvPr/>
              </p14:nvContentPartPr>
              <p14:xfrm>
                <a:off x="8496448" y="6074030"/>
                <a:ext cx="22680" cy="32760"/>
              </p14:xfrm>
            </p:contentPart>
          </mc:Choice>
          <mc:Fallback>
            <p:pic>
              <p:nvPicPr>
                <p:cNvPr id="32" name="Ink 31">
                  <a:extLst>
                    <a:ext uri="{FF2B5EF4-FFF2-40B4-BE49-F238E27FC236}">
                      <a16:creationId xmlns:a16="http://schemas.microsoft.com/office/drawing/2014/main" id="{8307C223-0263-9AF4-9F04-E7EB8BBF404B}"/>
                    </a:ext>
                  </a:extLst>
                </p:cNvPr>
                <p:cNvPicPr/>
                <p:nvPr/>
              </p:nvPicPr>
              <p:blipFill>
                <a:blip r:embed="rId49"/>
                <a:stretch>
                  <a:fillRect/>
                </a:stretch>
              </p:blipFill>
              <p:spPr>
                <a:xfrm>
                  <a:off x="8492128" y="6069710"/>
                  <a:ext cx="313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F8AF6B19-524B-EB9D-997C-7FFA8EDA0E2C}"/>
                    </a:ext>
                  </a:extLst>
                </p14:cNvPr>
                <p14:cNvContentPartPr/>
                <p14:nvPr/>
              </p14:nvContentPartPr>
              <p14:xfrm>
                <a:off x="8677168" y="5672990"/>
                <a:ext cx="19080" cy="588240"/>
              </p14:xfrm>
            </p:contentPart>
          </mc:Choice>
          <mc:Fallback>
            <p:pic>
              <p:nvPicPr>
                <p:cNvPr id="33" name="Ink 32">
                  <a:extLst>
                    <a:ext uri="{FF2B5EF4-FFF2-40B4-BE49-F238E27FC236}">
                      <a16:creationId xmlns:a16="http://schemas.microsoft.com/office/drawing/2014/main" id="{F8AF6B19-524B-EB9D-997C-7FFA8EDA0E2C}"/>
                    </a:ext>
                  </a:extLst>
                </p:cNvPr>
                <p:cNvPicPr/>
                <p:nvPr/>
              </p:nvPicPr>
              <p:blipFill>
                <a:blip r:embed="rId51"/>
                <a:stretch>
                  <a:fillRect/>
                </a:stretch>
              </p:blipFill>
              <p:spPr>
                <a:xfrm>
                  <a:off x="8672848" y="5668670"/>
                  <a:ext cx="27720" cy="596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8F809C94-D039-B498-D0A6-F718C85D157B}"/>
                    </a:ext>
                  </a:extLst>
                </p14:cNvPr>
                <p14:cNvContentPartPr/>
                <p14:nvPr/>
              </p14:nvContentPartPr>
              <p14:xfrm>
                <a:off x="8673208" y="5899430"/>
                <a:ext cx="119160" cy="166320"/>
              </p14:xfrm>
            </p:contentPart>
          </mc:Choice>
          <mc:Fallback>
            <p:pic>
              <p:nvPicPr>
                <p:cNvPr id="34" name="Ink 33">
                  <a:extLst>
                    <a:ext uri="{FF2B5EF4-FFF2-40B4-BE49-F238E27FC236}">
                      <a16:creationId xmlns:a16="http://schemas.microsoft.com/office/drawing/2014/main" id="{8F809C94-D039-B498-D0A6-F718C85D157B}"/>
                    </a:ext>
                  </a:extLst>
                </p:cNvPr>
                <p:cNvPicPr/>
                <p:nvPr/>
              </p:nvPicPr>
              <p:blipFill>
                <a:blip r:embed="rId53"/>
                <a:stretch>
                  <a:fillRect/>
                </a:stretch>
              </p:blipFill>
              <p:spPr>
                <a:xfrm>
                  <a:off x="8668888" y="5895110"/>
                  <a:ext cx="1278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B8EA40C7-8282-A210-3956-4974A718EF98}"/>
                    </a:ext>
                  </a:extLst>
                </p14:cNvPr>
                <p14:cNvContentPartPr/>
                <p14:nvPr/>
              </p14:nvContentPartPr>
              <p14:xfrm>
                <a:off x="8843128" y="5471030"/>
                <a:ext cx="612000" cy="597240"/>
              </p14:xfrm>
            </p:contentPart>
          </mc:Choice>
          <mc:Fallback>
            <p:pic>
              <p:nvPicPr>
                <p:cNvPr id="35" name="Ink 34">
                  <a:extLst>
                    <a:ext uri="{FF2B5EF4-FFF2-40B4-BE49-F238E27FC236}">
                      <a16:creationId xmlns:a16="http://schemas.microsoft.com/office/drawing/2014/main" id="{B8EA40C7-8282-A210-3956-4974A718EF98}"/>
                    </a:ext>
                  </a:extLst>
                </p:cNvPr>
                <p:cNvPicPr/>
                <p:nvPr/>
              </p:nvPicPr>
              <p:blipFill>
                <a:blip r:embed="rId55"/>
                <a:stretch>
                  <a:fillRect/>
                </a:stretch>
              </p:blipFill>
              <p:spPr>
                <a:xfrm>
                  <a:off x="8838808" y="5466710"/>
                  <a:ext cx="620640" cy="605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F73C4BAE-0434-9D23-A708-5C91595F6D6C}"/>
                    </a:ext>
                  </a:extLst>
                </p14:cNvPr>
                <p14:cNvContentPartPr/>
                <p14:nvPr/>
              </p14:nvContentPartPr>
              <p14:xfrm>
                <a:off x="9330568" y="5679830"/>
                <a:ext cx="97560" cy="39960"/>
              </p14:xfrm>
            </p:contentPart>
          </mc:Choice>
          <mc:Fallback>
            <p:pic>
              <p:nvPicPr>
                <p:cNvPr id="36" name="Ink 35">
                  <a:extLst>
                    <a:ext uri="{FF2B5EF4-FFF2-40B4-BE49-F238E27FC236}">
                      <a16:creationId xmlns:a16="http://schemas.microsoft.com/office/drawing/2014/main" id="{F73C4BAE-0434-9D23-A708-5C91595F6D6C}"/>
                    </a:ext>
                  </a:extLst>
                </p:cNvPr>
                <p:cNvPicPr/>
                <p:nvPr/>
              </p:nvPicPr>
              <p:blipFill>
                <a:blip r:embed="rId57"/>
                <a:stretch>
                  <a:fillRect/>
                </a:stretch>
              </p:blipFill>
              <p:spPr>
                <a:xfrm>
                  <a:off x="9326248" y="5675510"/>
                  <a:ext cx="1062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66C3A2E0-73E9-12FE-A4F8-6D25E4D4C8CF}"/>
                    </a:ext>
                  </a:extLst>
                </p14:cNvPr>
                <p14:cNvContentPartPr/>
                <p14:nvPr/>
              </p14:nvContentPartPr>
              <p14:xfrm>
                <a:off x="8994688" y="5794310"/>
                <a:ext cx="360" cy="360"/>
              </p14:xfrm>
            </p:contentPart>
          </mc:Choice>
          <mc:Fallback>
            <p:pic>
              <p:nvPicPr>
                <p:cNvPr id="37" name="Ink 36">
                  <a:extLst>
                    <a:ext uri="{FF2B5EF4-FFF2-40B4-BE49-F238E27FC236}">
                      <a16:creationId xmlns:a16="http://schemas.microsoft.com/office/drawing/2014/main" id="{66C3A2E0-73E9-12FE-A4F8-6D25E4D4C8CF}"/>
                    </a:ext>
                  </a:extLst>
                </p:cNvPr>
                <p:cNvPicPr/>
                <p:nvPr/>
              </p:nvPicPr>
              <p:blipFill>
                <a:blip r:embed="rId59"/>
                <a:stretch>
                  <a:fillRect/>
                </a:stretch>
              </p:blipFill>
              <p:spPr>
                <a:xfrm>
                  <a:off x="8990368" y="5789630"/>
                  <a:ext cx="9000" cy="9000"/>
                </a:xfrm>
                <a:prstGeom prst="rect">
                  <a:avLst/>
                </a:prstGeom>
              </p:spPr>
            </p:pic>
          </mc:Fallback>
        </mc:AlternateContent>
      </p:grpSp>
      <p:grpSp>
        <p:nvGrpSpPr>
          <p:cNvPr id="53" name="Group 52">
            <a:extLst>
              <a:ext uri="{FF2B5EF4-FFF2-40B4-BE49-F238E27FC236}">
                <a16:creationId xmlns:a16="http://schemas.microsoft.com/office/drawing/2014/main" id="{22DC4726-7CFB-4D3C-B502-43C2DB534D6E}"/>
              </a:ext>
            </a:extLst>
          </p:cNvPr>
          <p:cNvGrpSpPr/>
          <p:nvPr/>
        </p:nvGrpSpPr>
        <p:grpSpPr>
          <a:xfrm>
            <a:off x="2052808" y="5784950"/>
            <a:ext cx="2248920" cy="869760"/>
            <a:chOff x="2052808" y="5784950"/>
            <a:chExt cx="2248920" cy="869760"/>
          </a:xfrm>
        </p:grpSpPr>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6F35E28D-A98E-F3C5-648D-A7B59B42A80F}"/>
                    </a:ext>
                  </a:extLst>
                </p14:cNvPr>
                <p14:cNvContentPartPr/>
                <p14:nvPr/>
              </p14:nvContentPartPr>
              <p14:xfrm>
                <a:off x="3610528" y="5784950"/>
                <a:ext cx="691200" cy="252000"/>
              </p14:xfrm>
            </p:contentPart>
          </mc:Choice>
          <mc:Fallback>
            <p:pic>
              <p:nvPicPr>
                <p:cNvPr id="39" name="Ink 38">
                  <a:extLst>
                    <a:ext uri="{FF2B5EF4-FFF2-40B4-BE49-F238E27FC236}">
                      <a16:creationId xmlns:a16="http://schemas.microsoft.com/office/drawing/2014/main" id="{6F35E28D-A98E-F3C5-648D-A7B59B42A80F}"/>
                    </a:ext>
                  </a:extLst>
                </p:cNvPr>
                <p:cNvPicPr/>
                <p:nvPr/>
              </p:nvPicPr>
              <p:blipFill>
                <a:blip r:embed="rId61"/>
                <a:stretch>
                  <a:fillRect/>
                </a:stretch>
              </p:blipFill>
              <p:spPr>
                <a:xfrm>
                  <a:off x="3606208" y="5780630"/>
                  <a:ext cx="6998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DE22211E-236E-E2AE-038F-1AFEB97298D5}"/>
                    </a:ext>
                  </a:extLst>
                </p14:cNvPr>
                <p14:cNvContentPartPr/>
                <p14:nvPr/>
              </p14:nvContentPartPr>
              <p14:xfrm>
                <a:off x="2052808" y="6260510"/>
                <a:ext cx="111240" cy="283320"/>
              </p14:xfrm>
            </p:contentPart>
          </mc:Choice>
          <mc:Fallback>
            <p:pic>
              <p:nvPicPr>
                <p:cNvPr id="40" name="Ink 39">
                  <a:extLst>
                    <a:ext uri="{FF2B5EF4-FFF2-40B4-BE49-F238E27FC236}">
                      <a16:creationId xmlns:a16="http://schemas.microsoft.com/office/drawing/2014/main" id="{DE22211E-236E-E2AE-038F-1AFEB97298D5}"/>
                    </a:ext>
                  </a:extLst>
                </p:cNvPr>
                <p:cNvPicPr/>
                <p:nvPr/>
              </p:nvPicPr>
              <p:blipFill>
                <a:blip r:embed="rId63"/>
                <a:stretch>
                  <a:fillRect/>
                </a:stretch>
              </p:blipFill>
              <p:spPr>
                <a:xfrm>
                  <a:off x="2048488" y="6256190"/>
                  <a:ext cx="1198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3CB10CB7-27C8-E10F-E7E7-C19C0DBEFDA3}"/>
                    </a:ext>
                  </a:extLst>
                </p14:cNvPr>
                <p14:cNvContentPartPr/>
                <p14:nvPr/>
              </p14:nvContentPartPr>
              <p14:xfrm>
                <a:off x="2062168" y="6258350"/>
                <a:ext cx="244800" cy="328680"/>
              </p14:xfrm>
            </p:contentPart>
          </mc:Choice>
          <mc:Fallback>
            <p:pic>
              <p:nvPicPr>
                <p:cNvPr id="41" name="Ink 40">
                  <a:extLst>
                    <a:ext uri="{FF2B5EF4-FFF2-40B4-BE49-F238E27FC236}">
                      <a16:creationId xmlns:a16="http://schemas.microsoft.com/office/drawing/2014/main" id="{3CB10CB7-27C8-E10F-E7E7-C19C0DBEFDA3}"/>
                    </a:ext>
                  </a:extLst>
                </p:cNvPr>
                <p:cNvPicPr/>
                <p:nvPr/>
              </p:nvPicPr>
              <p:blipFill>
                <a:blip r:embed="rId65"/>
                <a:stretch>
                  <a:fillRect/>
                </a:stretch>
              </p:blipFill>
              <p:spPr>
                <a:xfrm>
                  <a:off x="2057848" y="6254030"/>
                  <a:ext cx="2534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013606CE-74C1-26A2-175F-321A8AD0CB10}"/>
                    </a:ext>
                  </a:extLst>
                </p14:cNvPr>
                <p14:cNvContentPartPr/>
                <p14:nvPr/>
              </p14:nvContentPartPr>
              <p14:xfrm>
                <a:off x="2416408" y="6333590"/>
                <a:ext cx="135720" cy="201240"/>
              </p14:xfrm>
            </p:contentPart>
          </mc:Choice>
          <mc:Fallback>
            <p:pic>
              <p:nvPicPr>
                <p:cNvPr id="42" name="Ink 41">
                  <a:extLst>
                    <a:ext uri="{FF2B5EF4-FFF2-40B4-BE49-F238E27FC236}">
                      <a16:creationId xmlns:a16="http://schemas.microsoft.com/office/drawing/2014/main" id="{013606CE-74C1-26A2-175F-321A8AD0CB10}"/>
                    </a:ext>
                  </a:extLst>
                </p:cNvPr>
                <p:cNvPicPr/>
                <p:nvPr/>
              </p:nvPicPr>
              <p:blipFill>
                <a:blip r:embed="rId67"/>
                <a:stretch>
                  <a:fillRect/>
                </a:stretch>
              </p:blipFill>
              <p:spPr>
                <a:xfrm>
                  <a:off x="2412088" y="6329270"/>
                  <a:ext cx="1443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CB890F50-4973-7348-AFED-3A027C326B8A}"/>
                    </a:ext>
                  </a:extLst>
                </p14:cNvPr>
                <p14:cNvContentPartPr/>
                <p14:nvPr/>
              </p14:nvContentPartPr>
              <p14:xfrm>
                <a:off x="2510008" y="6158270"/>
                <a:ext cx="93960" cy="496440"/>
              </p14:xfrm>
            </p:contentPart>
          </mc:Choice>
          <mc:Fallback>
            <p:pic>
              <p:nvPicPr>
                <p:cNvPr id="43" name="Ink 42">
                  <a:extLst>
                    <a:ext uri="{FF2B5EF4-FFF2-40B4-BE49-F238E27FC236}">
                      <a16:creationId xmlns:a16="http://schemas.microsoft.com/office/drawing/2014/main" id="{CB890F50-4973-7348-AFED-3A027C326B8A}"/>
                    </a:ext>
                  </a:extLst>
                </p:cNvPr>
                <p:cNvPicPr/>
                <p:nvPr/>
              </p:nvPicPr>
              <p:blipFill>
                <a:blip r:embed="rId69"/>
                <a:stretch>
                  <a:fillRect/>
                </a:stretch>
              </p:blipFill>
              <p:spPr>
                <a:xfrm>
                  <a:off x="2505688" y="6153950"/>
                  <a:ext cx="10260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732A4BE6-0D02-407A-8A28-45428D67F5EA}"/>
                    </a:ext>
                  </a:extLst>
                </p14:cNvPr>
                <p14:cNvContentPartPr/>
                <p14:nvPr/>
              </p14:nvContentPartPr>
              <p14:xfrm>
                <a:off x="2574808" y="6365990"/>
                <a:ext cx="50040" cy="139680"/>
              </p14:xfrm>
            </p:contentPart>
          </mc:Choice>
          <mc:Fallback>
            <p:pic>
              <p:nvPicPr>
                <p:cNvPr id="44" name="Ink 43">
                  <a:extLst>
                    <a:ext uri="{FF2B5EF4-FFF2-40B4-BE49-F238E27FC236}">
                      <a16:creationId xmlns:a16="http://schemas.microsoft.com/office/drawing/2014/main" id="{732A4BE6-0D02-407A-8A28-45428D67F5EA}"/>
                    </a:ext>
                  </a:extLst>
                </p:cNvPr>
                <p:cNvPicPr/>
                <p:nvPr/>
              </p:nvPicPr>
              <p:blipFill>
                <a:blip r:embed="rId71"/>
                <a:stretch>
                  <a:fillRect/>
                </a:stretch>
              </p:blipFill>
              <p:spPr>
                <a:xfrm>
                  <a:off x="2570488" y="6361670"/>
                  <a:ext cx="58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9AFF71D0-56A8-8DEB-0EEE-92D8C4840795}"/>
                    </a:ext>
                  </a:extLst>
                </p14:cNvPr>
                <p14:cNvContentPartPr/>
                <p14:nvPr/>
              </p14:nvContentPartPr>
              <p14:xfrm>
                <a:off x="2695048" y="6309470"/>
                <a:ext cx="192960" cy="212400"/>
              </p14:xfrm>
            </p:contentPart>
          </mc:Choice>
          <mc:Fallback>
            <p:pic>
              <p:nvPicPr>
                <p:cNvPr id="45" name="Ink 44">
                  <a:extLst>
                    <a:ext uri="{FF2B5EF4-FFF2-40B4-BE49-F238E27FC236}">
                      <a16:creationId xmlns:a16="http://schemas.microsoft.com/office/drawing/2014/main" id="{9AFF71D0-56A8-8DEB-0EEE-92D8C4840795}"/>
                    </a:ext>
                  </a:extLst>
                </p:cNvPr>
                <p:cNvPicPr/>
                <p:nvPr/>
              </p:nvPicPr>
              <p:blipFill>
                <a:blip r:embed="rId73"/>
                <a:stretch>
                  <a:fillRect/>
                </a:stretch>
              </p:blipFill>
              <p:spPr>
                <a:xfrm>
                  <a:off x="2690728" y="6305150"/>
                  <a:ext cx="2016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C53F21BE-4226-2995-AC33-C2358679A26D}"/>
                    </a:ext>
                  </a:extLst>
                </p14:cNvPr>
                <p14:cNvContentPartPr/>
                <p14:nvPr/>
              </p14:nvContentPartPr>
              <p14:xfrm>
                <a:off x="2929408" y="6055670"/>
                <a:ext cx="56880" cy="384120"/>
              </p14:xfrm>
            </p:contentPart>
          </mc:Choice>
          <mc:Fallback>
            <p:pic>
              <p:nvPicPr>
                <p:cNvPr id="46" name="Ink 45">
                  <a:extLst>
                    <a:ext uri="{FF2B5EF4-FFF2-40B4-BE49-F238E27FC236}">
                      <a16:creationId xmlns:a16="http://schemas.microsoft.com/office/drawing/2014/main" id="{C53F21BE-4226-2995-AC33-C2358679A26D}"/>
                    </a:ext>
                  </a:extLst>
                </p:cNvPr>
                <p:cNvPicPr/>
                <p:nvPr/>
              </p:nvPicPr>
              <p:blipFill>
                <a:blip r:embed="rId75"/>
                <a:stretch>
                  <a:fillRect/>
                </a:stretch>
              </p:blipFill>
              <p:spPr>
                <a:xfrm>
                  <a:off x="2925088" y="6051350"/>
                  <a:ext cx="6552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6D011F56-D7B8-206A-F6B1-3073EE7F15A0}"/>
                    </a:ext>
                  </a:extLst>
                </p14:cNvPr>
                <p14:cNvContentPartPr/>
                <p14:nvPr/>
              </p14:nvContentPartPr>
              <p14:xfrm>
                <a:off x="2873608" y="6278150"/>
                <a:ext cx="130320" cy="57600"/>
              </p14:xfrm>
            </p:contentPart>
          </mc:Choice>
          <mc:Fallback>
            <p:pic>
              <p:nvPicPr>
                <p:cNvPr id="47" name="Ink 46">
                  <a:extLst>
                    <a:ext uri="{FF2B5EF4-FFF2-40B4-BE49-F238E27FC236}">
                      <a16:creationId xmlns:a16="http://schemas.microsoft.com/office/drawing/2014/main" id="{6D011F56-D7B8-206A-F6B1-3073EE7F15A0}"/>
                    </a:ext>
                  </a:extLst>
                </p:cNvPr>
                <p:cNvPicPr/>
                <p:nvPr/>
              </p:nvPicPr>
              <p:blipFill>
                <a:blip r:embed="rId77"/>
                <a:stretch>
                  <a:fillRect/>
                </a:stretch>
              </p:blipFill>
              <p:spPr>
                <a:xfrm>
                  <a:off x="2869288" y="6273830"/>
                  <a:ext cx="1389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14F831E9-E3EC-3B06-4D87-1B2EC955B6C6}"/>
                    </a:ext>
                  </a:extLst>
                </p14:cNvPr>
                <p14:cNvContentPartPr/>
                <p14:nvPr/>
              </p14:nvContentPartPr>
              <p14:xfrm>
                <a:off x="3079168" y="6242150"/>
                <a:ext cx="28440" cy="167760"/>
              </p14:xfrm>
            </p:contentPart>
          </mc:Choice>
          <mc:Fallback>
            <p:pic>
              <p:nvPicPr>
                <p:cNvPr id="48" name="Ink 47">
                  <a:extLst>
                    <a:ext uri="{FF2B5EF4-FFF2-40B4-BE49-F238E27FC236}">
                      <a16:creationId xmlns:a16="http://schemas.microsoft.com/office/drawing/2014/main" id="{14F831E9-E3EC-3B06-4D87-1B2EC955B6C6}"/>
                    </a:ext>
                  </a:extLst>
                </p:cNvPr>
                <p:cNvPicPr/>
                <p:nvPr/>
              </p:nvPicPr>
              <p:blipFill>
                <a:blip r:embed="rId79"/>
                <a:stretch>
                  <a:fillRect/>
                </a:stretch>
              </p:blipFill>
              <p:spPr>
                <a:xfrm>
                  <a:off x="3074848" y="6237830"/>
                  <a:ext cx="370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DB916C92-E7CB-547A-E092-1339B4AD1760}"/>
                    </a:ext>
                  </a:extLst>
                </p14:cNvPr>
                <p14:cNvContentPartPr/>
                <p14:nvPr/>
              </p14:nvContentPartPr>
              <p14:xfrm>
                <a:off x="3069808" y="6185990"/>
                <a:ext cx="360" cy="360"/>
              </p14:xfrm>
            </p:contentPart>
          </mc:Choice>
          <mc:Fallback>
            <p:pic>
              <p:nvPicPr>
                <p:cNvPr id="49" name="Ink 48">
                  <a:extLst>
                    <a:ext uri="{FF2B5EF4-FFF2-40B4-BE49-F238E27FC236}">
                      <a16:creationId xmlns:a16="http://schemas.microsoft.com/office/drawing/2014/main" id="{DB916C92-E7CB-547A-E092-1339B4AD1760}"/>
                    </a:ext>
                  </a:extLst>
                </p:cNvPr>
                <p:cNvPicPr/>
                <p:nvPr/>
              </p:nvPicPr>
              <p:blipFill>
                <a:blip r:embed="rId59"/>
                <a:stretch>
                  <a:fillRect/>
                </a:stretch>
              </p:blipFill>
              <p:spPr>
                <a:xfrm>
                  <a:off x="3065488" y="618167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08E28090-C79C-0AEF-FF6F-EF21B2461711}"/>
                    </a:ext>
                  </a:extLst>
                </p14:cNvPr>
                <p14:cNvContentPartPr/>
                <p14:nvPr/>
              </p14:nvContentPartPr>
              <p14:xfrm>
                <a:off x="3152248" y="6242150"/>
                <a:ext cx="134640" cy="317520"/>
              </p14:xfrm>
            </p:contentPart>
          </mc:Choice>
          <mc:Fallback>
            <p:pic>
              <p:nvPicPr>
                <p:cNvPr id="50" name="Ink 49">
                  <a:extLst>
                    <a:ext uri="{FF2B5EF4-FFF2-40B4-BE49-F238E27FC236}">
                      <a16:creationId xmlns:a16="http://schemas.microsoft.com/office/drawing/2014/main" id="{08E28090-C79C-0AEF-FF6F-EF21B2461711}"/>
                    </a:ext>
                  </a:extLst>
                </p:cNvPr>
                <p:cNvPicPr/>
                <p:nvPr/>
              </p:nvPicPr>
              <p:blipFill>
                <a:blip r:embed="rId82"/>
                <a:stretch>
                  <a:fillRect/>
                </a:stretch>
              </p:blipFill>
              <p:spPr>
                <a:xfrm>
                  <a:off x="3147928" y="6237830"/>
                  <a:ext cx="1432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954F885A-EE0D-DAD5-6BEB-CB473B9E9FC9}"/>
                    </a:ext>
                  </a:extLst>
                </p14:cNvPr>
                <p14:cNvContentPartPr/>
                <p14:nvPr/>
              </p14:nvContentPartPr>
              <p14:xfrm>
                <a:off x="3386608" y="6335390"/>
                <a:ext cx="84240" cy="188280"/>
              </p14:xfrm>
            </p:contentPart>
          </mc:Choice>
          <mc:Fallback>
            <p:pic>
              <p:nvPicPr>
                <p:cNvPr id="51" name="Ink 50">
                  <a:extLst>
                    <a:ext uri="{FF2B5EF4-FFF2-40B4-BE49-F238E27FC236}">
                      <a16:creationId xmlns:a16="http://schemas.microsoft.com/office/drawing/2014/main" id="{954F885A-EE0D-DAD5-6BEB-CB473B9E9FC9}"/>
                    </a:ext>
                  </a:extLst>
                </p:cNvPr>
                <p:cNvPicPr/>
                <p:nvPr/>
              </p:nvPicPr>
              <p:blipFill>
                <a:blip r:embed="rId84"/>
                <a:stretch>
                  <a:fillRect/>
                </a:stretch>
              </p:blipFill>
              <p:spPr>
                <a:xfrm>
                  <a:off x="3382288" y="6331070"/>
                  <a:ext cx="928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2" name="Ink 51">
                  <a:extLst>
                    <a:ext uri="{FF2B5EF4-FFF2-40B4-BE49-F238E27FC236}">
                      <a16:creationId xmlns:a16="http://schemas.microsoft.com/office/drawing/2014/main" id="{612A209C-72E5-DAC2-5F4C-F94895F2F9DB}"/>
                    </a:ext>
                  </a:extLst>
                </p14:cNvPr>
                <p14:cNvContentPartPr/>
                <p14:nvPr/>
              </p14:nvContentPartPr>
              <p14:xfrm>
                <a:off x="3498568" y="6379670"/>
                <a:ext cx="198000" cy="145080"/>
              </p14:xfrm>
            </p:contentPart>
          </mc:Choice>
          <mc:Fallback>
            <p:pic>
              <p:nvPicPr>
                <p:cNvPr id="52" name="Ink 51">
                  <a:extLst>
                    <a:ext uri="{FF2B5EF4-FFF2-40B4-BE49-F238E27FC236}">
                      <a16:creationId xmlns:a16="http://schemas.microsoft.com/office/drawing/2014/main" id="{612A209C-72E5-DAC2-5F4C-F94895F2F9DB}"/>
                    </a:ext>
                  </a:extLst>
                </p:cNvPr>
                <p:cNvPicPr/>
                <p:nvPr/>
              </p:nvPicPr>
              <p:blipFill>
                <a:blip r:embed="rId86"/>
                <a:stretch>
                  <a:fillRect/>
                </a:stretch>
              </p:blipFill>
              <p:spPr>
                <a:xfrm>
                  <a:off x="3494248" y="6375350"/>
                  <a:ext cx="206640" cy="15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7">
            <p14:nvContentPartPr>
              <p14:cNvPr id="54" name="Ink 53">
                <a:extLst>
                  <a:ext uri="{FF2B5EF4-FFF2-40B4-BE49-F238E27FC236}">
                    <a16:creationId xmlns:a16="http://schemas.microsoft.com/office/drawing/2014/main" id="{55E94BDC-B089-5C40-21E5-85599DECC53B}"/>
                  </a:ext>
                </a:extLst>
              </p14:cNvPr>
              <p14:cNvContentPartPr/>
              <p14:nvPr/>
            </p14:nvContentPartPr>
            <p14:xfrm>
              <a:off x="6810208" y="5047670"/>
              <a:ext cx="514800" cy="375840"/>
            </p14:xfrm>
          </p:contentPart>
        </mc:Choice>
        <mc:Fallback>
          <p:pic>
            <p:nvPicPr>
              <p:cNvPr id="54" name="Ink 53">
                <a:extLst>
                  <a:ext uri="{FF2B5EF4-FFF2-40B4-BE49-F238E27FC236}">
                    <a16:creationId xmlns:a16="http://schemas.microsoft.com/office/drawing/2014/main" id="{55E94BDC-B089-5C40-21E5-85599DECC53B}"/>
                  </a:ext>
                </a:extLst>
              </p:cNvPr>
              <p:cNvPicPr/>
              <p:nvPr/>
            </p:nvPicPr>
            <p:blipFill>
              <a:blip r:embed="rId88"/>
              <a:stretch>
                <a:fillRect/>
              </a:stretch>
            </p:blipFill>
            <p:spPr>
              <a:xfrm>
                <a:off x="6805888" y="5043350"/>
                <a:ext cx="523440" cy="384480"/>
              </a:xfrm>
              <a:prstGeom prst="rect">
                <a:avLst/>
              </a:prstGeom>
            </p:spPr>
          </p:pic>
        </mc:Fallback>
      </mc:AlternateContent>
      <p:grpSp>
        <p:nvGrpSpPr>
          <p:cNvPr id="60" name="Group 59">
            <a:extLst>
              <a:ext uri="{FF2B5EF4-FFF2-40B4-BE49-F238E27FC236}">
                <a16:creationId xmlns:a16="http://schemas.microsoft.com/office/drawing/2014/main" id="{EA1A2F85-FEFA-AF59-A1DA-23C1E684CDC5}"/>
              </a:ext>
            </a:extLst>
          </p:cNvPr>
          <p:cNvGrpSpPr/>
          <p:nvPr/>
        </p:nvGrpSpPr>
        <p:grpSpPr>
          <a:xfrm>
            <a:off x="7503208" y="4916990"/>
            <a:ext cx="1004400" cy="522720"/>
            <a:chOff x="7503208" y="4916990"/>
            <a:chExt cx="1004400" cy="522720"/>
          </a:xfrm>
        </p:grpSpPr>
        <mc:AlternateContent xmlns:mc="http://schemas.openxmlformats.org/markup-compatibility/2006">
          <mc:Choice xmlns:p14="http://schemas.microsoft.com/office/powerpoint/2010/main" Requires="p14">
            <p:contentPart p14:bwMode="auto" r:id="rId89">
              <p14:nvContentPartPr>
                <p14:cNvPr id="55" name="Ink 54">
                  <a:extLst>
                    <a:ext uri="{FF2B5EF4-FFF2-40B4-BE49-F238E27FC236}">
                      <a16:creationId xmlns:a16="http://schemas.microsoft.com/office/drawing/2014/main" id="{70CA4018-39E6-4F3D-F7FC-3FAB71088DF0}"/>
                    </a:ext>
                  </a:extLst>
                </p14:cNvPr>
                <p14:cNvContentPartPr/>
                <p14:nvPr/>
              </p14:nvContentPartPr>
              <p14:xfrm>
                <a:off x="7503208" y="4961270"/>
                <a:ext cx="638280" cy="159840"/>
              </p14:xfrm>
            </p:contentPart>
          </mc:Choice>
          <mc:Fallback>
            <p:pic>
              <p:nvPicPr>
                <p:cNvPr id="55" name="Ink 54">
                  <a:extLst>
                    <a:ext uri="{FF2B5EF4-FFF2-40B4-BE49-F238E27FC236}">
                      <a16:creationId xmlns:a16="http://schemas.microsoft.com/office/drawing/2014/main" id="{70CA4018-39E6-4F3D-F7FC-3FAB71088DF0}"/>
                    </a:ext>
                  </a:extLst>
                </p:cNvPr>
                <p:cNvPicPr/>
                <p:nvPr/>
              </p:nvPicPr>
              <p:blipFill>
                <a:blip r:embed="rId90"/>
                <a:stretch>
                  <a:fillRect/>
                </a:stretch>
              </p:blipFill>
              <p:spPr>
                <a:xfrm>
                  <a:off x="7498888" y="4956950"/>
                  <a:ext cx="6469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6" name="Ink 55">
                  <a:extLst>
                    <a:ext uri="{FF2B5EF4-FFF2-40B4-BE49-F238E27FC236}">
                      <a16:creationId xmlns:a16="http://schemas.microsoft.com/office/drawing/2014/main" id="{D714CEF3-BD74-F0F4-DC2B-5476B2477DE7}"/>
                    </a:ext>
                  </a:extLst>
                </p14:cNvPr>
                <p14:cNvContentPartPr/>
                <p14:nvPr/>
              </p14:nvContentPartPr>
              <p14:xfrm>
                <a:off x="8079928" y="4916990"/>
                <a:ext cx="360" cy="360"/>
              </p14:xfrm>
            </p:contentPart>
          </mc:Choice>
          <mc:Fallback>
            <p:pic>
              <p:nvPicPr>
                <p:cNvPr id="56" name="Ink 55">
                  <a:extLst>
                    <a:ext uri="{FF2B5EF4-FFF2-40B4-BE49-F238E27FC236}">
                      <a16:creationId xmlns:a16="http://schemas.microsoft.com/office/drawing/2014/main" id="{D714CEF3-BD74-F0F4-DC2B-5476B2477DE7}"/>
                    </a:ext>
                  </a:extLst>
                </p:cNvPr>
                <p:cNvPicPr/>
                <p:nvPr/>
              </p:nvPicPr>
              <p:blipFill>
                <a:blip r:embed="rId59"/>
                <a:stretch>
                  <a:fillRect/>
                </a:stretch>
              </p:blipFill>
              <p:spPr>
                <a:xfrm>
                  <a:off x="8075608" y="491267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492CCCAB-FD6F-845F-AB3B-CD824B79546B}"/>
                    </a:ext>
                  </a:extLst>
                </p14:cNvPr>
                <p14:cNvContentPartPr/>
                <p14:nvPr/>
              </p14:nvContentPartPr>
              <p14:xfrm>
                <a:off x="8155168" y="5010230"/>
                <a:ext cx="103320" cy="117720"/>
              </p14:xfrm>
            </p:contentPart>
          </mc:Choice>
          <mc:Fallback>
            <p:pic>
              <p:nvPicPr>
                <p:cNvPr id="57" name="Ink 56">
                  <a:extLst>
                    <a:ext uri="{FF2B5EF4-FFF2-40B4-BE49-F238E27FC236}">
                      <a16:creationId xmlns:a16="http://schemas.microsoft.com/office/drawing/2014/main" id="{492CCCAB-FD6F-845F-AB3B-CD824B79546B}"/>
                    </a:ext>
                  </a:extLst>
                </p:cNvPr>
                <p:cNvPicPr/>
                <p:nvPr/>
              </p:nvPicPr>
              <p:blipFill>
                <a:blip r:embed="rId93"/>
                <a:stretch>
                  <a:fillRect/>
                </a:stretch>
              </p:blipFill>
              <p:spPr>
                <a:xfrm>
                  <a:off x="8150848" y="5005910"/>
                  <a:ext cx="1119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6CCBD0A3-E7D4-DE32-2032-C9C47B9AC5FF}"/>
                    </a:ext>
                  </a:extLst>
                </p14:cNvPr>
                <p14:cNvContentPartPr/>
                <p14:nvPr/>
              </p14:nvContentPartPr>
              <p14:xfrm>
                <a:off x="8229328" y="4945070"/>
                <a:ext cx="360" cy="360"/>
              </p14:xfrm>
            </p:contentPart>
          </mc:Choice>
          <mc:Fallback>
            <p:pic>
              <p:nvPicPr>
                <p:cNvPr id="58" name="Ink 57">
                  <a:extLst>
                    <a:ext uri="{FF2B5EF4-FFF2-40B4-BE49-F238E27FC236}">
                      <a16:creationId xmlns:a16="http://schemas.microsoft.com/office/drawing/2014/main" id="{6CCBD0A3-E7D4-DE32-2032-C9C47B9AC5FF}"/>
                    </a:ext>
                  </a:extLst>
                </p:cNvPr>
                <p:cNvPicPr/>
                <p:nvPr/>
              </p:nvPicPr>
              <p:blipFill>
                <a:blip r:embed="rId59"/>
                <a:stretch>
                  <a:fillRect/>
                </a:stretch>
              </p:blipFill>
              <p:spPr>
                <a:xfrm>
                  <a:off x="8225008" y="494075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9" name="Ink 58">
                  <a:extLst>
                    <a:ext uri="{FF2B5EF4-FFF2-40B4-BE49-F238E27FC236}">
                      <a16:creationId xmlns:a16="http://schemas.microsoft.com/office/drawing/2014/main" id="{5618476D-91F5-3373-F8C2-4C895A33EC42}"/>
                    </a:ext>
                  </a:extLst>
                </p14:cNvPr>
                <p14:cNvContentPartPr/>
                <p14:nvPr/>
              </p14:nvContentPartPr>
              <p14:xfrm>
                <a:off x="8312848" y="4990790"/>
                <a:ext cx="194760" cy="448920"/>
              </p14:xfrm>
            </p:contentPart>
          </mc:Choice>
          <mc:Fallback>
            <p:pic>
              <p:nvPicPr>
                <p:cNvPr id="59" name="Ink 58">
                  <a:extLst>
                    <a:ext uri="{FF2B5EF4-FFF2-40B4-BE49-F238E27FC236}">
                      <a16:creationId xmlns:a16="http://schemas.microsoft.com/office/drawing/2014/main" id="{5618476D-91F5-3373-F8C2-4C895A33EC42}"/>
                    </a:ext>
                  </a:extLst>
                </p:cNvPr>
                <p:cNvPicPr/>
                <p:nvPr/>
              </p:nvPicPr>
              <p:blipFill>
                <a:blip r:embed="rId96"/>
                <a:stretch>
                  <a:fillRect/>
                </a:stretch>
              </p:blipFill>
              <p:spPr>
                <a:xfrm>
                  <a:off x="8308528" y="4986470"/>
                  <a:ext cx="203400" cy="457560"/>
                </a:xfrm>
                <a:prstGeom prst="rect">
                  <a:avLst/>
                </a:prstGeom>
              </p:spPr>
            </p:pic>
          </mc:Fallback>
        </mc:AlternateContent>
      </p:grpSp>
      <p:grpSp>
        <p:nvGrpSpPr>
          <p:cNvPr id="64" name="Group 63">
            <a:extLst>
              <a:ext uri="{FF2B5EF4-FFF2-40B4-BE49-F238E27FC236}">
                <a16:creationId xmlns:a16="http://schemas.microsoft.com/office/drawing/2014/main" id="{1942B12D-3847-B973-C3A8-A39C1F366F62}"/>
              </a:ext>
            </a:extLst>
          </p:cNvPr>
          <p:cNvGrpSpPr/>
          <p:nvPr/>
        </p:nvGrpSpPr>
        <p:grpSpPr>
          <a:xfrm>
            <a:off x="8640088" y="4823750"/>
            <a:ext cx="366120" cy="253800"/>
            <a:chOff x="8640088" y="4823750"/>
            <a:chExt cx="366120" cy="253800"/>
          </a:xfrm>
        </p:grpSpPr>
        <mc:AlternateContent xmlns:mc="http://schemas.openxmlformats.org/markup-compatibility/2006">
          <mc:Choice xmlns:p14="http://schemas.microsoft.com/office/powerpoint/2010/main" Requires="p14">
            <p:contentPart p14:bwMode="auto" r:id="rId97">
              <p14:nvContentPartPr>
                <p14:cNvPr id="61" name="Ink 60">
                  <a:extLst>
                    <a:ext uri="{FF2B5EF4-FFF2-40B4-BE49-F238E27FC236}">
                      <a16:creationId xmlns:a16="http://schemas.microsoft.com/office/drawing/2014/main" id="{622BF577-2A70-4371-1CE6-B4156C683BC6}"/>
                    </a:ext>
                  </a:extLst>
                </p14:cNvPr>
                <p14:cNvContentPartPr/>
                <p14:nvPr/>
              </p14:nvContentPartPr>
              <p14:xfrm>
                <a:off x="8640088" y="4823750"/>
                <a:ext cx="105120" cy="253800"/>
              </p14:xfrm>
            </p:contentPart>
          </mc:Choice>
          <mc:Fallback>
            <p:pic>
              <p:nvPicPr>
                <p:cNvPr id="61" name="Ink 60">
                  <a:extLst>
                    <a:ext uri="{FF2B5EF4-FFF2-40B4-BE49-F238E27FC236}">
                      <a16:creationId xmlns:a16="http://schemas.microsoft.com/office/drawing/2014/main" id="{622BF577-2A70-4371-1CE6-B4156C683BC6}"/>
                    </a:ext>
                  </a:extLst>
                </p:cNvPr>
                <p:cNvPicPr/>
                <p:nvPr/>
              </p:nvPicPr>
              <p:blipFill>
                <a:blip r:embed="rId98"/>
                <a:stretch>
                  <a:fillRect/>
                </a:stretch>
              </p:blipFill>
              <p:spPr>
                <a:xfrm>
                  <a:off x="8635768" y="4819430"/>
                  <a:ext cx="1137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2" name="Ink 61">
                  <a:extLst>
                    <a:ext uri="{FF2B5EF4-FFF2-40B4-BE49-F238E27FC236}">
                      <a16:creationId xmlns:a16="http://schemas.microsoft.com/office/drawing/2014/main" id="{E2459978-88C7-0AF7-5CB8-34DF1248B708}"/>
                    </a:ext>
                  </a:extLst>
                </p14:cNvPr>
                <p14:cNvContentPartPr/>
                <p14:nvPr/>
              </p14:nvContentPartPr>
              <p14:xfrm>
                <a:off x="8805688" y="4907990"/>
                <a:ext cx="200520" cy="160560"/>
              </p14:xfrm>
            </p:contentPart>
          </mc:Choice>
          <mc:Fallback>
            <p:pic>
              <p:nvPicPr>
                <p:cNvPr id="62" name="Ink 61">
                  <a:extLst>
                    <a:ext uri="{FF2B5EF4-FFF2-40B4-BE49-F238E27FC236}">
                      <a16:creationId xmlns:a16="http://schemas.microsoft.com/office/drawing/2014/main" id="{E2459978-88C7-0AF7-5CB8-34DF1248B708}"/>
                    </a:ext>
                  </a:extLst>
                </p:cNvPr>
                <p:cNvPicPr/>
                <p:nvPr/>
              </p:nvPicPr>
              <p:blipFill>
                <a:blip r:embed="rId100"/>
                <a:stretch>
                  <a:fillRect/>
                </a:stretch>
              </p:blipFill>
              <p:spPr>
                <a:xfrm>
                  <a:off x="8801368" y="4903670"/>
                  <a:ext cx="2091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3" name="Ink 62">
                  <a:extLst>
                    <a:ext uri="{FF2B5EF4-FFF2-40B4-BE49-F238E27FC236}">
                      <a16:creationId xmlns:a16="http://schemas.microsoft.com/office/drawing/2014/main" id="{B8AEDE6D-4ECC-F8AC-EC3E-5F6E93BADA27}"/>
                    </a:ext>
                  </a:extLst>
                </p14:cNvPr>
                <p14:cNvContentPartPr/>
                <p14:nvPr/>
              </p14:nvContentPartPr>
              <p14:xfrm>
                <a:off x="8798488" y="4897910"/>
                <a:ext cx="95040" cy="158760"/>
              </p14:xfrm>
            </p:contentPart>
          </mc:Choice>
          <mc:Fallback>
            <p:pic>
              <p:nvPicPr>
                <p:cNvPr id="63" name="Ink 62">
                  <a:extLst>
                    <a:ext uri="{FF2B5EF4-FFF2-40B4-BE49-F238E27FC236}">
                      <a16:creationId xmlns:a16="http://schemas.microsoft.com/office/drawing/2014/main" id="{B8AEDE6D-4ECC-F8AC-EC3E-5F6E93BADA27}"/>
                    </a:ext>
                  </a:extLst>
                </p:cNvPr>
                <p:cNvPicPr/>
                <p:nvPr/>
              </p:nvPicPr>
              <p:blipFill>
                <a:blip r:embed="rId102"/>
                <a:stretch>
                  <a:fillRect/>
                </a:stretch>
              </p:blipFill>
              <p:spPr>
                <a:xfrm>
                  <a:off x="8794168" y="4893590"/>
                  <a:ext cx="103680" cy="167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3">
            <p14:nvContentPartPr>
              <p14:cNvPr id="65" name="Ink 64">
                <a:extLst>
                  <a:ext uri="{FF2B5EF4-FFF2-40B4-BE49-F238E27FC236}">
                    <a16:creationId xmlns:a16="http://schemas.microsoft.com/office/drawing/2014/main" id="{EF5134B4-9F4A-7A15-DA55-B4A4729E0DD6}"/>
                  </a:ext>
                </a:extLst>
              </p14:cNvPr>
              <p14:cNvContentPartPr/>
              <p14:nvPr/>
            </p14:nvContentPartPr>
            <p14:xfrm>
              <a:off x="7781488" y="4002590"/>
              <a:ext cx="431640" cy="336240"/>
            </p14:xfrm>
          </p:contentPart>
        </mc:Choice>
        <mc:Fallback>
          <p:pic>
            <p:nvPicPr>
              <p:cNvPr id="65" name="Ink 64">
                <a:extLst>
                  <a:ext uri="{FF2B5EF4-FFF2-40B4-BE49-F238E27FC236}">
                    <a16:creationId xmlns:a16="http://schemas.microsoft.com/office/drawing/2014/main" id="{EF5134B4-9F4A-7A15-DA55-B4A4729E0DD6}"/>
                  </a:ext>
                </a:extLst>
              </p:cNvPr>
              <p:cNvPicPr/>
              <p:nvPr/>
            </p:nvPicPr>
            <p:blipFill>
              <a:blip r:embed="rId104"/>
              <a:stretch>
                <a:fillRect/>
              </a:stretch>
            </p:blipFill>
            <p:spPr>
              <a:xfrm>
                <a:off x="7777168" y="3998270"/>
                <a:ext cx="440280" cy="344880"/>
              </a:xfrm>
              <a:prstGeom prst="rect">
                <a:avLst/>
              </a:prstGeom>
            </p:spPr>
          </p:pic>
        </mc:Fallback>
      </mc:AlternateContent>
      <p:grpSp>
        <p:nvGrpSpPr>
          <p:cNvPr id="69" name="Group 68">
            <a:extLst>
              <a:ext uri="{FF2B5EF4-FFF2-40B4-BE49-F238E27FC236}">
                <a16:creationId xmlns:a16="http://schemas.microsoft.com/office/drawing/2014/main" id="{DCA22FFD-3BD7-7985-1427-5056FFAC631A}"/>
              </a:ext>
            </a:extLst>
          </p:cNvPr>
          <p:cNvGrpSpPr/>
          <p:nvPr/>
        </p:nvGrpSpPr>
        <p:grpSpPr>
          <a:xfrm>
            <a:off x="8462608" y="3665630"/>
            <a:ext cx="596160" cy="568440"/>
            <a:chOff x="8462608" y="3665630"/>
            <a:chExt cx="596160" cy="568440"/>
          </a:xfrm>
        </p:grpSpPr>
        <mc:AlternateContent xmlns:mc="http://schemas.openxmlformats.org/markup-compatibility/2006">
          <mc:Choice xmlns:p14="http://schemas.microsoft.com/office/powerpoint/2010/main" Requires="p14">
            <p:contentPart p14:bwMode="auto" r:id="rId105">
              <p14:nvContentPartPr>
                <p14:cNvPr id="66" name="Ink 65">
                  <a:extLst>
                    <a:ext uri="{FF2B5EF4-FFF2-40B4-BE49-F238E27FC236}">
                      <a16:creationId xmlns:a16="http://schemas.microsoft.com/office/drawing/2014/main" id="{20D575E8-A20F-0C27-7E5F-4B9EA2036E62}"/>
                    </a:ext>
                  </a:extLst>
                </p14:cNvPr>
                <p14:cNvContentPartPr/>
                <p14:nvPr/>
              </p14:nvContentPartPr>
              <p14:xfrm>
                <a:off x="8462608" y="3665630"/>
                <a:ext cx="596160" cy="568440"/>
              </p14:xfrm>
            </p:contentPart>
          </mc:Choice>
          <mc:Fallback>
            <p:pic>
              <p:nvPicPr>
                <p:cNvPr id="66" name="Ink 65">
                  <a:extLst>
                    <a:ext uri="{FF2B5EF4-FFF2-40B4-BE49-F238E27FC236}">
                      <a16:creationId xmlns:a16="http://schemas.microsoft.com/office/drawing/2014/main" id="{20D575E8-A20F-0C27-7E5F-4B9EA2036E62}"/>
                    </a:ext>
                  </a:extLst>
                </p:cNvPr>
                <p:cNvPicPr/>
                <p:nvPr/>
              </p:nvPicPr>
              <p:blipFill>
                <a:blip r:embed="rId106"/>
                <a:stretch>
                  <a:fillRect/>
                </a:stretch>
              </p:blipFill>
              <p:spPr>
                <a:xfrm>
                  <a:off x="8458288" y="3661310"/>
                  <a:ext cx="60480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7" name="Ink 66">
                  <a:extLst>
                    <a:ext uri="{FF2B5EF4-FFF2-40B4-BE49-F238E27FC236}">
                      <a16:creationId xmlns:a16="http://schemas.microsoft.com/office/drawing/2014/main" id="{1C65AA41-D277-9705-5072-716130FD8376}"/>
                    </a:ext>
                  </a:extLst>
                </p14:cNvPr>
                <p14:cNvContentPartPr/>
                <p14:nvPr/>
              </p14:nvContentPartPr>
              <p14:xfrm>
                <a:off x="8706688" y="3824030"/>
                <a:ext cx="64440" cy="57960"/>
              </p14:xfrm>
            </p:contentPart>
          </mc:Choice>
          <mc:Fallback>
            <p:pic>
              <p:nvPicPr>
                <p:cNvPr id="67" name="Ink 66">
                  <a:extLst>
                    <a:ext uri="{FF2B5EF4-FFF2-40B4-BE49-F238E27FC236}">
                      <a16:creationId xmlns:a16="http://schemas.microsoft.com/office/drawing/2014/main" id="{1C65AA41-D277-9705-5072-716130FD8376}"/>
                    </a:ext>
                  </a:extLst>
                </p:cNvPr>
                <p:cNvPicPr/>
                <p:nvPr/>
              </p:nvPicPr>
              <p:blipFill>
                <a:blip r:embed="rId108"/>
                <a:stretch>
                  <a:fillRect/>
                </a:stretch>
              </p:blipFill>
              <p:spPr>
                <a:xfrm>
                  <a:off x="8702368" y="3819710"/>
                  <a:ext cx="73080" cy="66600"/>
                </a:xfrm>
                <a:prstGeom prst="rect">
                  <a:avLst/>
                </a:prstGeom>
              </p:spPr>
            </p:pic>
          </mc:Fallback>
        </mc:AlternateContent>
      </p:grpSp>
      <p:grpSp>
        <p:nvGrpSpPr>
          <p:cNvPr id="78" name="Group 77">
            <a:extLst>
              <a:ext uri="{FF2B5EF4-FFF2-40B4-BE49-F238E27FC236}">
                <a16:creationId xmlns:a16="http://schemas.microsoft.com/office/drawing/2014/main" id="{3170E531-2651-2560-8F18-E1DD3636CB74}"/>
              </a:ext>
            </a:extLst>
          </p:cNvPr>
          <p:cNvGrpSpPr/>
          <p:nvPr/>
        </p:nvGrpSpPr>
        <p:grpSpPr>
          <a:xfrm>
            <a:off x="9206728" y="3588230"/>
            <a:ext cx="1850760" cy="676080"/>
            <a:chOff x="9206728" y="3588230"/>
            <a:chExt cx="1850760" cy="676080"/>
          </a:xfrm>
        </p:grpSpPr>
        <mc:AlternateContent xmlns:mc="http://schemas.openxmlformats.org/markup-compatibility/2006">
          <mc:Choice xmlns:p14="http://schemas.microsoft.com/office/powerpoint/2010/main" Requires="p14">
            <p:contentPart p14:bwMode="auto" r:id="rId109">
              <p14:nvContentPartPr>
                <p14:cNvPr id="68" name="Ink 67">
                  <a:extLst>
                    <a:ext uri="{FF2B5EF4-FFF2-40B4-BE49-F238E27FC236}">
                      <a16:creationId xmlns:a16="http://schemas.microsoft.com/office/drawing/2014/main" id="{E7CD0F9E-31EB-086C-148C-195B1BDF155C}"/>
                    </a:ext>
                  </a:extLst>
                </p14:cNvPr>
                <p14:cNvContentPartPr/>
                <p14:nvPr/>
              </p14:nvContentPartPr>
              <p14:xfrm>
                <a:off x="9206728" y="3628190"/>
                <a:ext cx="231120" cy="606960"/>
              </p14:xfrm>
            </p:contentPart>
          </mc:Choice>
          <mc:Fallback>
            <p:pic>
              <p:nvPicPr>
                <p:cNvPr id="68" name="Ink 67">
                  <a:extLst>
                    <a:ext uri="{FF2B5EF4-FFF2-40B4-BE49-F238E27FC236}">
                      <a16:creationId xmlns:a16="http://schemas.microsoft.com/office/drawing/2014/main" id="{E7CD0F9E-31EB-086C-148C-195B1BDF155C}"/>
                    </a:ext>
                  </a:extLst>
                </p:cNvPr>
                <p:cNvPicPr/>
                <p:nvPr/>
              </p:nvPicPr>
              <p:blipFill>
                <a:blip r:embed="rId110"/>
                <a:stretch>
                  <a:fillRect/>
                </a:stretch>
              </p:blipFill>
              <p:spPr>
                <a:xfrm>
                  <a:off x="9202408" y="3623870"/>
                  <a:ext cx="239760" cy="6156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0" name="Ink 69">
                  <a:extLst>
                    <a:ext uri="{FF2B5EF4-FFF2-40B4-BE49-F238E27FC236}">
                      <a16:creationId xmlns:a16="http://schemas.microsoft.com/office/drawing/2014/main" id="{52C1863A-BEDA-7176-7ECC-647B0137ECED}"/>
                    </a:ext>
                  </a:extLst>
                </p14:cNvPr>
                <p14:cNvContentPartPr/>
                <p14:nvPr/>
              </p14:nvContentPartPr>
              <p14:xfrm>
                <a:off x="9590488" y="3629270"/>
                <a:ext cx="38880" cy="587160"/>
              </p14:xfrm>
            </p:contentPart>
          </mc:Choice>
          <mc:Fallback>
            <p:pic>
              <p:nvPicPr>
                <p:cNvPr id="70" name="Ink 69">
                  <a:extLst>
                    <a:ext uri="{FF2B5EF4-FFF2-40B4-BE49-F238E27FC236}">
                      <a16:creationId xmlns:a16="http://schemas.microsoft.com/office/drawing/2014/main" id="{52C1863A-BEDA-7176-7ECC-647B0137ECED}"/>
                    </a:ext>
                  </a:extLst>
                </p:cNvPr>
                <p:cNvPicPr/>
                <p:nvPr/>
              </p:nvPicPr>
              <p:blipFill>
                <a:blip r:embed="rId112"/>
                <a:stretch>
                  <a:fillRect/>
                </a:stretch>
              </p:blipFill>
              <p:spPr>
                <a:xfrm>
                  <a:off x="9586168" y="3624950"/>
                  <a:ext cx="47520" cy="5958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1" name="Ink 70">
                  <a:extLst>
                    <a:ext uri="{FF2B5EF4-FFF2-40B4-BE49-F238E27FC236}">
                      <a16:creationId xmlns:a16="http://schemas.microsoft.com/office/drawing/2014/main" id="{F0B25BE6-F01E-1B22-AF0C-33095EC69CE4}"/>
                    </a:ext>
                  </a:extLst>
                </p14:cNvPr>
                <p14:cNvContentPartPr/>
                <p14:nvPr/>
              </p14:nvContentPartPr>
              <p14:xfrm>
                <a:off x="9582208" y="3851750"/>
                <a:ext cx="114840" cy="133200"/>
              </p14:xfrm>
            </p:contentPart>
          </mc:Choice>
          <mc:Fallback>
            <p:pic>
              <p:nvPicPr>
                <p:cNvPr id="71" name="Ink 70">
                  <a:extLst>
                    <a:ext uri="{FF2B5EF4-FFF2-40B4-BE49-F238E27FC236}">
                      <a16:creationId xmlns:a16="http://schemas.microsoft.com/office/drawing/2014/main" id="{F0B25BE6-F01E-1B22-AF0C-33095EC69CE4}"/>
                    </a:ext>
                  </a:extLst>
                </p:cNvPr>
                <p:cNvPicPr/>
                <p:nvPr/>
              </p:nvPicPr>
              <p:blipFill>
                <a:blip r:embed="rId114"/>
                <a:stretch>
                  <a:fillRect/>
                </a:stretch>
              </p:blipFill>
              <p:spPr>
                <a:xfrm>
                  <a:off x="9577888" y="3847430"/>
                  <a:ext cx="123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2" name="Ink 71">
                  <a:extLst>
                    <a:ext uri="{FF2B5EF4-FFF2-40B4-BE49-F238E27FC236}">
                      <a16:creationId xmlns:a16="http://schemas.microsoft.com/office/drawing/2014/main" id="{53EFAD42-0371-9725-7454-88C9CD8A4F8F}"/>
                    </a:ext>
                  </a:extLst>
                </p14:cNvPr>
                <p14:cNvContentPartPr/>
                <p14:nvPr/>
              </p14:nvContentPartPr>
              <p14:xfrm>
                <a:off x="9748168" y="3653390"/>
                <a:ext cx="226800" cy="340200"/>
              </p14:xfrm>
            </p:contentPart>
          </mc:Choice>
          <mc:Fallback>
            <p:pic>
              <p:nvPicPr>
                <p:cNvPr id="72" name="Ink 71">
                  <a:extLst>
                    <a:ext uri="{FF2B5EF4-FFF2-40B4-BE49-F238E27FC236}">
                      <a16:creationId xmlns:a16="http://schemas.microsoft.com/office/drawing/2014/main" id="{53EFAD42-0371-9725-7454-88C9CD8A4F8F}"/>
                    </a:ext>
                  </a:extLst>
                </p:cNvPr>
                <p:cNvPicPr/>
                <p:nvPr/>
              </p:nvPicPr>
              <p:blipFill>
                <a:blip r:embed="rId116"/>
                <a:stretch>
                  <a:fillRect/>
                </a:stretch>
              </p:blipFill>
              <p:spPr>
                <a:xfrm>
                  <a:off x="9743848" y="3649070"/>
                  <a:ext cx="2354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3" name="Ink 72">
                  <a:extLst>
                    <a:ext uri="{FF2B5EF4-FFF2-40B4-BE49-F238E27FC236}">
                      <a16:creationId xmlns:a16="http://schemas.microsoft.com/office/drawing/2014/main" id="{3B4F418F-AFB3-BBA4-DC8B-2749C33DC563}"/>
                    </a:ext>
                  </a:extLst>
                </p14:cNvPr>
                <p14:cNvContentPartPr/>
                <p14:nvPr/>
              </p14:nvContentPartPr>
              <p14:xfrm>
                <a:off x="9936808" y="3712790"/>
                <a:ext cx="189000" cy="320760"/>
              </p14:xfrm>
            </p:contentPart>
          </mc:Choice>
          <mc:Fallback>
            <p:pic>
              <p:nvPicPr>
                <p:cNvPr id="73" name="Ink 72">
                  <a:extLst>
                    <a:ext uri="{FF2B5EF4-FFF2-40B4-BE49-F238E27FC236}">
                      <a16:creationId xmlns:a16="http://schemas.microsoft.com/office/drawing/2014/main" id="{3B4F418F-AFB3-BBA4-DC8B-2749C33DC563}"/>
                    </a:ext>
                  </a:extLst>
                </p:cNvPr>
                <p:cNvPicPr/>
                <p:nvPr/>
              </p:nvPicPr>
              <p:blipFill>
                <a:blip r:embed="rId118"/>
                <a:stretch>
                  <a:fillRect/>
                </a:stretch>
              </p:blipFill>
              <p:spPr>
                <a:xfrm>
                  <a:off x="9932488" y="3708470"/>
                  <a:ext cx="1976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5" name="Ink 74">
                  <a:extLst>
                    <a:ext uri="{FF2B5EF4-FFF2-40B4-BE49-F238E27FC236}">
                      <a16:creationId xmlns:a16="http://schemas.microsoft.com/office/drawing/2014/main" id="{BEB6E5A3-B255-A357-4BD3-C1333748BFC6}"/>
                    </a:ext>
                  </a:extLst>
                </p14:cNvPr>
                <p14:cNvContentPartPr/>
                <p14:nvPr/>
              </p14:nvContentPartPr>
              <p14:xfrm>
                <a:off x="10234888" y="3588230"/>
                <a:ext cx="646200" cy="676080"/>
              </p14:xfrm>
            </p:contentPart>
          </mc:Choice>
          <mc:Fallback>
            <p:pic>
              <p:nvPicPr>
                <p:cNvPr id="75" name="Ink 74">
                  <a:extLst>
                    <a:ext uri="{FF2B5EF4-FFF2-40B4-BE49-F238E27FC236}">
                      <a16:creationId xmlns:a16="http://schemas.microsoft.com/office/drawing/2014/main" id="{BEB6E5A3-B255-A357-4BD3-C1333748BFC6}"/>
                    </a:ext>
                  </a:extLst>
                </p:cNvPr>
                <p:cNvPicPr/>
                <p:nvPr/>
              </p:nvPicPr>
              <p:blipFill>
                <a:blip r:embed="rId120"/>
                <a:stretch>
                  <a:fillRect/>
                </a:stretch>
              </p:blipFill>
              <p:spPr>
                <a:xfrm>
                  <a:off x="10230568" y="3583910"/>
                  <a:ext cx="654840" cy="684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6" name="Ink 75">
                  <a:extLst>
                    <a:ext uri="{FF2B5EF4-FFF2-40B4-BE49-F238E27FC236}">
                      <a16:creationId xmlns:a16="http://schemas.microsoft.com/office/drawing/2014/main" id="{AD150E2D-91E5-B95B-6D28-44D493AF807C}"/>
                    </a:ext>
                  </a:extLst>
                </p14:cNvPr>
                <p14:cNvContentPartPr/>
                <p14:nvPr/>
              </p14:nvContentPartPr>
              <p14:xfrm>
                <a:off x="10823128" y="3720350"/>
                <a:ext cx="234360" cy="321120"/>
              </p14:xfrm>
            </p:contentPart>
          </mc:Choice>
          <mc:Fallback>
            <p:pic>
              <p:nvPicPr>
                <p:cNvPr id="76" name="Ink 75">
                  <a:extLst>
                    <a:ext uri="{FF2B5EF4-FFF2-40B4-BE49-F238E27FC236}">
                      <a16:creationId xmlns:a16="http://schemas.microsoft.com/office/drawing/2014/main" id="{AD150E2D-91E5-B95B-6D28-44D493AF807C}"/>
                    </a:ext>
                  </a:extLst>
                </p:cNvPr>
                <p:cNvPicPr/>
                <p:nvPr/>
              </p:nvPicPr>
              <p:blipFill>
                <a:blip r:embed="rId122"/>
                <a:stretch>
                  <a:fillRect/>
                </a:stretch>
              </p:blipFill>
              <p:spPr>
                <a:xfrm>
                  <a:off x="10818808" y="3716030"/>
                  <a:ext cx="243000" cy="329760"/>
                </a:xfrm>
                <a:prstGeom prst="rect">
                  <a:avLst/>
                </a:prstGeom>
              </p:spPr>
            </p:pic>
          </mc:Fallback>
        </mc:AlternateContent>
      </p:grpSp>
      <p:grpSp>
        <p:nvGrpSpPr>
          <p:cNvPr id="82" name="Group 81">
            <a:extLst>
              <a:ext uri="{FF2B5EF4-FFF2-40B4-BE49-F238E27FC236}">
                <a16:creationId xmlns:a16="http://schemas.microsoft.com/office/drawing/2014/main" id="{B428F83A-F480-8DC4-5CD7-954103A96651}"/>
              </a:ext>
            </a:extLst>
          </p:cNvPr>
          <p:cNvGrpSpPr/>
          <p:nvPr/>
        </p:nvGrpSpPr>
        <p:grpSpPr>
          <a:xfrm>
            <a:off x="9911608" y="4347830"/>
            <a:ext cx="866160" cy="494640"/>
            <a:chOff x="9911608" y="4347830"/>
            <a:chExt cx="866160" cy="494640"/>
          </a:xfrm>
        </p:grpSpPr>
        <mc:AlternateContent xmlns:mc="http://schemas.openxmlformats.org/markup-compatibility/2006">
          <mc:Choice xmlns:p14="http://schemas.microsoft.com/office/powerpoint/2010/main" Requires="p14">
            <p:contentPart p14:bwMode="auto" r:id="rId123">
              <p14:nvContentPartPr>
                <p14:cNvPr id="77" name="Ink 76">
                  <a:extLst>
                    <a:ext uri="{FF2B5EF4-FFF2-40B4-BE49-F238E27FC236}">
                      <a16:creationId xmlns:a16="http://schemas.microsoft.com/office/drawing/2014/main" id="{01B52C58-FF23-5B0E-4266-0669CFC3B74E}"/>
                    </a:ext>
                  </a:extLst>
                </p14:cNvPr>
                <p14:cNvContentPartPr/>
                <p14:nvPr/>
              </p14:nvContentPartPr>
              <p14:xfrm>
                <a:off x="9948688" y="4369790"/>
                <a:ext cx="829080" cy="472680"/>
              </p14:xfrm>
            </p:contentPart>
          </mc:Choice>
          <mc:Fallback>
            <p:pic>
              <p:nvPicPr>
                <p:cNvPr id="77" name="Ink 76">
                  <a:extLst>
                    <a:ext uri="{FF2B5EF4-FFF2-40B4-BE49-F238E27FC236}">
                      <a16:creationId xmlns:a16="http://schemas.microsoft.com/office/drawing/2014/main" id="{01B52C58-FF23-5B0E-4266-0669CFC3B74E}"/>
                    </a:ext>
                  </a:extLst>
                </p:cNvPr>
                <p:cNvPicPr/>
                <p:nvPr/>
              </p:nvPicPr>
              <p:blipFill>
                <a:blip r:embed="rId124"/>
                <a:stretch>
                  <a:fillRect/>
                </a:stretch>
              </p:blipFill>
              <p:spPr>
                <a:xfrm>
                  <a:off x="9944368" y="4365470"/>
                  <a:ext cx="83772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9" name="Ink 78">
                  <a:extLst>
                    <a:ext uri="{FF2B5EF4-FFF2-40B4-BE49-F238E27FC236}">
                      <a16:creationId xmlns:a16="http://schemas.microsoft.com/office/drawing/2014/main" id="{592DEB3C-ED48-5323-EDB8-2AF11CABED4D}"/>
                    </a:ext>
                  </a:extLst>
                </p14:cNvPr>
                <p14:cNvContentPartPr/>
                <p14:nvPr/>
              </p14:nvContentPartPr>
              <p14:xfrm>
                <a:off x="9911608" y="4366910"/>
                <a:ext cx="93240" cy="188280"/>
              </p14:xfrm>
            </p:contentPart>
          </mc:Choice>
          <mc:Fallback>
            <p:pic>
              <p:nvPicPr>
                <p:cNvPr id="79" name="Ink 78">
                  <a:extLst>
                    <a:ext uri="{FF2B5EF4-FFF2-40B4-BE49-F238E27FC236}">
                      <a16:creationId xmlns:a16="http://schemas.microsoft.com/office/drawing/2014/main" id="{592DEB3C-ED48-5323-EDB8-2AF11CABED4D}"/>
                    </a:ext>
                  </a:extLst>
                </p:cNvPr>
                <p:cNvPicPr/>
                <p:nvPr/>
              </p:nvPicPr>
              <p:blipFill>
                <a:blip r:embed="rId126"/>
                <a:stretch>
                  <a:fillRect/>
                </a:stretch>
              </p:blipFill>
              <p:spPr>
                <a:xfrm>
                  <a:off x="9907288" y="4362590"/>
                  <a:ext cx="1018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0" name="Ink 79">
                  <a:extLst>
                    <a:ext uri="{FF2B5EF4-FFF2-40B4-BE49-F238E27FC236}">
                      <a16:creationId xmlns:a16="http://schemas.microsoft.com/office/drawing/2014/main" id="{9F104CC8-AB56-F67E-2663-37A8F0C1A0B0}"/>
                    </a:ext>
                  </a:extLst>
                </p14:cNvPr>
                <p14:cNvContentPartPr/>
                <p14:nvPr/>
              </p14:nvContentPartPr>
              <p14:xfrm>
                <a:off x="10131928" y="4347830"/>
                <a:ext cx="245160" cy="179280"/>
              </p14:xfrm>
            </p:contentPart>
          </mc:Choice>
          <mc:Fallback>
            <p:pic>
              <p:nvPicPr>
                <p:cNvPr id="80" name="Ink 79">
                  <a:extLst>
                    <a:ext uri="{FF2B5EF4-FFF2-40B4-BE49-F238E27FC236}">
                      <a16:creationId xmlns:a16="http://schemas.microsoft.com/office/drawing/2014/main" id="{9F104CC8-AB56-F67E-2663-37A8F0C1A0B0}"/>
                    </a:ext>
                  </a:extLst>
                </p:cNvPr>
                <p:cNvPicPr/>
                <p:nvPr/>
              </p:nvPicPr>
              <p:blipFill>
                <a:blip r:embed="rId128"/>
                <a:stretch>
                  <a:fillRect/>
                </a:stretch>
              </p:blipFill>
              <p:spPr>
                <a:xfrm>
                  <a:off x="10127608" y="4343510"/>
                  <a:ext cx="2538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1" name="Ink 80">
                  <a:extLst>
                    <a:ext uri="{FF2B5EF4-FFF2-40B4-BE49-F238E27FC236}">
                      <a16:creationId xmlns:a16="http://schemas.microsoft.com/office/drawing/2014/main" id="{C16C25FC-2F1C-3BA0-3C9D-247D40C7A6AE}"/>
                    </a:ext>
                  </a:extLst>
                </p14:cNvPr>
                <p14:cNvContentPartPr/>
                <p14:nvPr/>
              </p14:nvContentPartPr>
              <p14:xfrm>
                <a:off x="10457728" y="4394990"/>
                <a:ext cx="90720" cy="84960"/>
              </p14:xfrm>
            </p:contentPart>
          </mc:Choice>
          <mc:Fallback>
            <p:pic>
              <p:nvPicPr>
                <p:cNvPr id="81" name="Ink 80">
                  <a:extLst>
                    <a:ext uri="{FF2B5EF4-FFF2-40B4-BE49-F238E27FC236}">
                      <a16:creationId xmlns:a16="http://schemas.microsoft.com/office/drawing/2014/main" id="{C16C25FC-2F1C-3BA0-3C9D-247D40C7A6AE}"/>
                    </a:ext>
                  </a:extLst>
                </p:cNvPr>
                <p:cNvPicPr/>
                <p:nvPr/>
              </p:nvPicPr>
              <p:blipFill>
                <a:blip r:embed="rId130"/>
                <a:stretch>
                  <a:fillRect/>
                </a:stretch>
              </p:blipFill>
              <p:spPr>
                <a:xfrm>
                  <a:off x="10453408" y="4390670"/>
                  <a:ext cx="99360" cy="93600"/>
                </a:xfrm>
                <a:prstGeom prst="rect">
                  <a:avLst/>
                </a:prstGeom>
              </p:spPr>
            </p:pic>
          </mc:Fallback>
        </mc:AlternateContent>
      </p:grpSp>
    </p:spTree>
    <p:extLst>
      <p:ext uri="{BB962C8B-B14F-4D97-AF65-F5344CB8AC3E}">
        <p14:creationId xmlns:p14="http://schemas.microsoft.com/office/powerpoint/2010/main" val="2630359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723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Bus tracking</vt:lpstr>
      <vt:lpstr>objectives</vt:lpstr>
      <vt:lpstr>Track bus</vt:lpstr>
      <vt:lpstr>Nearest bus stop</vt:lpstr>
      <vt:lpstr>Bus stop to bus</vt:lpstr>
      <vt:lpstr>BUS TYPES</vt:lpstr>
      <vt:lpstr>BUS TYPE</vt:lpstr>
      <vt:lpstr>PROBLEMS-&gt;</vt:lpstr>
      <vt:lpstr>Terminologies-&gt;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tracking</dc:title>
  <dc:creator>Dev</dc:creator>
  <cp:lastModifiedBy>Dev</cp:lastModifiedBy>
  <cp:revision>1</cp:revision>
  <dcterms:created xsi:type="dcterms:W3CDTF">2023-05-04T16:36:49Z</dcterms:created>
  <dcterms:modified xsi:type="dcterms:W3CDTF">2023-05-04T17:23:24Z</dcterms:modified>
</cp:coreProperties>
</file>