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7432000" cy="2286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5" d="100"/>
          <a:sy n="35" d="100"/>
        </p:scale>
        <p:origin x="-336" y="1854"/>
      </p:cViewPr>
      <p:guideLst>
        <p:guide orient="horz" pos="720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01420"/>
            <a:ext cx="23317200" cy="4900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2954000"/>
            <a:ext cx="19202400" cy="584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915466"/>
            <a:ext cx="6172200" cy="19505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915466"/>
            <a:ext cx="18059400" cy="19505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4689668"/>
            <a:ext cx="23317200" cy="454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9689045"/>
            <a:ext cx="23317200" cy="5000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334004"/>
            <a:ext cx="12115800" cy="150865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5334004"/>
            <a:ext cx="12115800" cy="150865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7045"/>
            <a:ext cx="12120566" cy="21325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7249584"/>
            <a:ext cx="12120566" cy="131709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3" y="5117045"/>
            <a:ext cx="12125327" cy="21325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3" y="7249584"/>
            <a:ext cx="12125327" cy="131709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6" y="910168"/>
            <a:ext cx="9024939" cy="3873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2" y="910168"/>
            <a:ext cx="15335250" cy="19510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6" y="4783668"/>
            <a:ext cx="9024939" cy="156368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6" y="16002001"/>
            <a:ext cx="16459200" cy="18891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6" y="2042583"/>
            <a:ext cx="16459200" cy="1371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6" y="17891127"/>
            <a:ext cx="16459200" cy="2682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15461"/>
            <a:ext cx="246888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334004"/>
            <a:ext cx="24688800" cy="1508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1187837"/>
            <a:ext cx="64008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DE4B-4D53-4893-B200-5D60370AC21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1187837"/>
            <a:ext cx="86868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1187837"/>
            <a:ext cx="64008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3720-B023-4FCF-9605-6AEE1D525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irefox downloads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455280"/>
            <a:ext cx="3581400" cy="333757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371600" y="11756572"/>
            <a:ext cx="2438400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2"/>
                </a:solidFill>
              </a:rPr>
              <a:t>USER</a:t>
            </a:r>
            <a:endParaRPr lang="en-US" sz="54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0"/>
            <a:ext cx="16992600" cy="228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D:\Firefox downloads\own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12400" y="8763000"/>
            <a:ext cx="3251200" cy="30734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3317200" y="11811000"/>
            <a:ext cx="2667000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2"/>
                </a:solidFill>
              </a:rPr>
              <a:t>OWNER</a:t>
            </a:r>
            <a:endParaRPr lang="en-US" sz="5400" b="1" dirty="0">
              <a:solidFill>
                <a:schemeClr val="bg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506200" y="8763000"/>
            <a:ext cx="4648200" cy="3124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Century Gothic" pitchFamily="34" charset="0"/>
              </a:rPr>
              <a:t>View Products</a:t>
            </a:r>
            <a:endParaRPr lang="en-US" sz="5400" dirty="0">
              <a:latin typeface="Century Gothic" pitchFamily="34" charset="0"/>
            </a:endParaRPr>
          </a:p>
        </p:txBody>
      </p:sp>
      <p:sp>
        <p:nvSpPr>
          <p:cNvPr id="19" name="Notched Right Arrow 18"/>
          <p:cNvSpPr/>
          <p:nvPr/>
        </p:nvSpPr>
        <p:spPr>
          <a:xfrm>
            <a:off x="4572000" y="9982200"/>
            <a:ext cx="6781800" cy="5334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otched Right Arrow 19"/>
          <p:cNvSpPr/>
          <p:nvPr/>
        </p:nvSpPr>
        <p:spPr>
          <a:xfrm rot="10800000">
            <a:off x="16306800" y="10134600"/>
            <a:ext cx="6781800" cy="5334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829800" y="5943600"/>
            <a:ext cx="4648200" cy="2667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entury Gothic" pitchFamily="34" charset="0"/>
              </a:rPr>
              <a:t>Check Order History</a:t>
            </a:r>
            <a:endParaRPr lang="en-US" sz="4800" dirty="0">
              <a:latin typeface="Century Gothic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4000" y="2895600"/>
            <a:ext cx="4953000" cy="281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entury Gothic" pitchFamily="34" charset="0"/>
              </a:rPr>
              <a:t>Update credentials</a:t>
            </a:r>
            <a:endParaRPr lang="en-US" sz="4800" dirty="0">
              <a:latin typeface="Century Gothic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12741" y="0"/>
            <a:ext cx="4648200" cy="2819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entury Gothic" pitchFamily="34" charset="0"/>
              </a:rPr>
              <a:t>Login/Regi-stration</a:t>
            </a:r>
            <a:endParaRPr lang="en-US" sz="4400" dirty="0">
              <a:latin typeface="Century Gothic" pitchFamily="34" charset="0"/>
            </a:endParaRPr>
          </a:p>
        </p:txBody>
      </p:sp>
      <p:sp>
        <p:nvSpPr>
          <p:cNvPr id="24" name="Notched Right Arrow 23"/>
          <p:cNvSpPr/>
          <p:nvPr/>
        </p:nvSpPr>
        <p:spPr>
          <a:xfrm rot="20374578">
            <a:off x="4170853" y="8422191"/>
            <a:ext cx="6003127" cy="529219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otched Right Arrow 24"/>
          <p:cNvSpPr/>
          <p:nvPr/>
        </p:nvSpPr>
        <p:spPr>
          <a:xfrm rot="19192674">
            <a:off x="3284118" y="6786365"/>
            <a:ext cx="6869675" cy="640042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otched Right Arrow 25"/>
          <p:cNvSpPr/>
          <p:nvPr/>
        </p:nvSpPr>
        <p:spPr>
          <a:xfrm rot="18442615">
            <a:off x="2323403" y="5512145"/>
            <a:ext cx="7435666" cy="556131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 rot="21419476">
            <a:off x="12505795" y="469138"/>
            <a:ext cx="4740662" cy="569556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Notched Right Arrow 27"/>
          <p:cNvSpPr/>
          <p:nvPr/>
        </p:nvSpPr>
        <p:spPr>
          <a:xfrm rot="11944021">
            <a:off x="12516662" y="1742013"/>
            <a:ext cx="4802849" cy="524802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373600" y="0"/>
            <a:ext cx="3200400" cy="1905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entury Gothic" pitchFamily="34" charset="0"/>
              </a:rPr>
              <a:t>Login Verify</a:t>
            </a:r>
            <a:endParaRPr lang="en-US" sz="4400" dirty="0">
              <a:latin typeface="Century Gothic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97400" y="1981200"/>
            <a:ext cx="3429000" cy="1905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entury Gothic" pitchFamily="34" charset="0"/>
              </a:rPr>
              <a:t>Login Error</a:t>
            </a:r>
            <a:endParaRPr lang="en-US" sz="4400" dirty="0">
              <a:latin typeface="Century Gothic" pitchFamily="34" charset="0"/>
            </a:endParaRPr>
          </a:p>
        </p:txBody>
      </p:sp>
      <p:sp>
        <p:nvSpPr>
          <p:cNvPr id="32" name="Notched Right Arrow 31"/>
          <p:cNvSpPr/>
          <p:nvPr/>
        </p:nvSpPr>
        <p:spPr>
          <a:xfrm rot="13074549">
            <a:off x="11174960" y="5478417"/>
            <a:ext cx="13286418" cy="483812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448800" y="12039600"/>
            <a:ext cx="4648200" cy="3124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Century Gothic" pitchFamily="34" charset="0"/>
              </a:rPr>
              <a:t>Update Address</a:t>
            </a:r>
            <a:endParaRPr lang="en-US" sz="5400" dirty="0">
              <a:latin typeface="Century Gothic" pitchFamily="34" charset="0"/>
            </a:endParaRPr>
          </a:p>
        </p:txBody>
      </p:sp>
      <p:sp>
        <p:nvSpPr>
          <p:cNvPr id="35" name="Notched Right Arrow 34"/>
          <p:cNvSpPr/>
          <p:nvPr/>
        </p:nvSpPr>
        <p:spPr>
          <a:xfrm rot="1477098">
            <a:off x="4066598" y="11625273"/>
            <a:ext cx="5457150" cy="593497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39000" y="15163800"/>
            <a:ext cx="5257800" cy="3124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Century Gothic" pitchFamily="34" charset="0"/>
              </a:rPr>
              <a:t>Buy / Book Products</a:t>
            </a:r>
            <a:endParaRPr lang="en-US" sz="5400" dirty="0">
              <a:latin typeface="Century Gothic" pitchFamily="34" charset="0"/>
            </a:endParaRPr>
          </a:p>
        </p:txBody>
      </p:sp>
      <p:sp>
        <p:nvSpPr>
          <p:cNvPr id="37" name="Notched Right Arrow 36"/>
          <p:cNvSpPr/>
          <p:nvPr/>
        </p:nvSpPr>
        <p:spPr>
          <a:xfrm rot="2477015">
            <a:off x="3230716" y="12877301"/>
            <a:ext cx="5956939" cy="488056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5011400" y="11811000"/>
            <a:ext cx="5486400" cy="3124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entury Gothic" pitchFamily="34" charset="0"/>
              </a:rPr>
              <a:t>Add / Remove Products</a:t>
            </a:r>
            <a:endParaRPr lang="en-US" sz="4800" dirty="0">
              <a:latin typeface="Century Gothic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401800" y="15240000"/>
            <a:ext cx="4648200" cy="3124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Century Gothic" pitchFamily="34" charset="0"/>
              </a:rPr>
              <a:t>Refund Money</a:t>
            </a:r>
            <a:endParaRPr lang="en-US" sz="5400" dirty="0">
              <a:latin typeface="Century Gothic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5468600" y="18821400"/>
            <a:ext cx="4648200" cy="3124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Century Gothic" pitchFamily="34" charset="0"/>
              </a:rPr>
              <a:t>Check Sales</a:t>
            </a:r>
            <a:endParaRPr lang="en-US" sz="5400" dirty="0">
              <a:latin typeface="Century Gothic" pitchFamily="34" charset="0"/>
            </a:endParaRPr>
          </a:p>
        </p:txBody>
      </p:sp>
      <p:sp>
        <p:nvSpPr>
          <p:cNvPr id="42" name="Notched Right Arrow 41"/>
          <p:cNvSpPr/>
          <p:nvPr/>
        </p:nvSpPr>
        <p:spPr>
          <a:xfrm rot="8888046">
            <a:off x="20420396" y="11620745"/>
            <a:ext cx="2895600" cy="5334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 rot="7786930">
            <a:off x="18443046" y="13670191"/>
            <a:ext cx="5862106" cy="572572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Notched Right Arrow 43"/>
          <p:cNvSpPr/>
          <p:nvPr/>
        </p:nvSpPr>
        <p:spPr>
          <a:xfrm rot="7350896">
            <a:off x="17903022" y="15901042"/>
            <a:ext cx="7780943" cy="621666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21338046">
            <a:off x="13589938" y="76243"/>
            <a:ext cx="2032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Include</a:t>
            </a:r>
            <a:endParaRPr lang="en-US" sz="4400" dirty="0"/>
          </a:p>
        </p:txBody>
      </p:sp>
      <p:sp>
        <p:nvSpPr>
          <p:cNvPr id="46" name="TextBox 45"/>
          <p:cNvSpPr txBox="1"/>
          <p:nvPr/>
        </p:nvSpPr>
        <p:spPr>
          <a:xfrm rot="1166553">
            <a:off x="14624311" y="1459314"/>
            <a:ext cx="2032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Extend</a:t>
            </a:r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Hackytech</dc:creator>
  <cp:lastModifiedBy>Hackytech</cp:lastModifiedBy>
  <cp:revision>4</cp:revision>
  <dcterms:created xsi:type="dcterms:W3CDTF">2021-09-22T17:28:28Z</dcterms:created>
  <dcterms:modified xsi:type="dcterms:W3CDTF">2021-09-22T17:51:38Z</dcterms:modified>
</cp:coreProperties>
</file>