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540"/>
        <p:guide pos="14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 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A close up of a sign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588173" y="44451"/>
            <a:ext cx="430886" cy="42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448295" y="54435"/>
            <a:ext cx="606402" cy="401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1"/>
          <p:cNvCxnSpPr/>
          <p:nvPr/>
        </p:nvCxnSpPr>
        <p:spPr>
          <a:xfrm>
            <a:off x="7272997" y="44451"/>
            <a:ext cx="0" cy="41158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8328077" y="44451"/>
            <a:ext cx="0" cy="411586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image" Target="../media/image2.png" /><Relationship Id="rId4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5562" r="5562"/>
          <a:stretch/>
        </p:blipFill>
        <p:spPr>
          <a:xfrm>
            <a:off x="701" y="0"/>
            <a:ext cx="9142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25125" y="2525675"/>
            <a:ext cx="21573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ID - </a:t>
            </a:r>
            <a:r>
              <a:rPr lang="en-GB" sz="2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8701</a:t>
            </a:r>
            <a:endParaRPr dirty="0"/>
          </a:p>
        </p:txBody>
      </p:sp>
      <p:sp>
        <p:nvSpPr>
          <p:cNvPr id="61" name="Google Shape;61;p14"/>
          <p:cNvSpPr/>
          <p:nvPr/>
        </p:nvSpPr>
        <p:spPr>
          <a:xfrm>
            <a:off x="743414" y="668347"/>
            <a:ext cx="2988600" cy="8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33" y="1011203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61547" y="866223"/>
            <a:ext cx="485958" cy="4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6">
            <a:alphaModFix/>
          </a:blip>
          <a:srcRect l="-15610" r="15610"/>
          <a:stretch/>
        </p:blipFill>
        <p:spPr>
          <a:xfrm>
            <a:off x="2115452" y="905517"/>
            <a:ext cx="599269" cy="3968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1985064" y="866214"/>
            <a:ext cx="0" cy="4755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4"/>
          <p:cNvCxnSpPr/>
          <p:nvPr/>
        </p:nvCxnSpPr>
        <p:spPr>
          <a:xfrm>
            <a:off x="2845105" y="866233"/>
            <a:ext cx="0" cy="47550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4"/>
          <p:cNvSpPr txBox="1"/>
          <p:nvPr/>
        </p:nvSpPr>
        <p:spPr>
          <a:xfrm>
            <a:off x="5876925" y="3444575"/>
            <a:ext cx="35244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Tanmay Gawali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Aditya Dhas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Shashwati Gandhale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Vaishnavi Gaikwad 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Vaishnavi Kutwal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01150" y="1914000"/>
            <a:ext cx="57138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</a:rPr>
              <a:t>Student Study Schedule Optimizer</a:t>
            </a:r>
            <a:endParaRPr sz="2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2060"/>
                </a:solidFill>
              </a:rPr>
              <a:t>Future Perspective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501875" y="1128450"/>
            <a:ext cx="8330400" cy="3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Feature Enhancements</a:t>
            </a:r>
            <a:r>
              <a:rPr lang="en-US" sz="1800">
                <a:solidFill>
                  <a:schemeClr val="dk1"/>
                </a:solidFill>
              </a:rPr>
              <a:t>: Add reminders and notifications for study sessions,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Integrate links to learning resources for each subject.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Mobile Compatibility</a:t>
            </a:r>
            <a:r>
              <a:rPr lang="en-US" sz="1800">
                <a:solidFill>
                  <a:schemeClr val="dk1"/>
                </a:solidFill>
              </a:rPr>
              <a:t>: Develop a mobile app for Android and iOS platforms.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AI Upgrades</a:t>
            </a:r>
            <a:r>
              <a:rPr lang="en-US" sz="1800">
                <a:solidFill>
                  <a:schemeClr val="dk1"/>
                </a:solidFill>
              </a:rPr>
              <a:t>: Add predictive analytics to forecast progress based on study habits.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Global Reach</a:t>
            </a:r>
            <a:r>
              <a:rPr lang="en-US" sz="1800">
                <a:solidFill>
                  <a:schemeClr val="dk1"/>
                </a:solidFill>
              </a:rPr>
              <a:t>: Collaborate with schools and EdTech companies to make it widely available.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Adaptive Learning</a:t>
            </a:r>
            <a:r>
              <a:rPr lang="en-US" sz="1800">
                <a:solidFill>
                  <a:schemeClr val="dk1"/>
                </a:solidFill>
              </a:rPr>
              <a:t>: Adjust schedules dynamically based on user progress and feedback.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2596725" y="2129100"/>
            <a:ext cx="43392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Thank You…!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64822" y="867160"/>
            <a:ext cx="3009530" cy="21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5375" y="1228377"/>
            <a:ext cx="3194940" cy="319494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64822" y="1365005"/>
            <a:ext cx="3845164" cy="2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 – Introduction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Wow Factor in Project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Modelling/Block Diagram/Flow of Project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Result/outcomes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Perspective</a:t>
            </a:r>
            <a:endParaRPr/>
          </a:p>
          <a:p>
            <a:pPr marL="182880" marR="0" lvl="0" indent="-93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93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93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93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93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2060"/>
                </a:solidFill>
              </a:rPr>
              <a:t>Problem Statement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89650" y="1212625"/>
            <a:ext cx="8341800" cy="3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Key Issue</a:t>
            </a:r>
            <a:r>
              <a:rPr lang="en-US" sz="1800">
                <a:solidFill>
                  <a:schemeClr val="dk1"/>
                </a:solidFill>
              </a:rPr>
              <a:t>: Students face challenges in allocating study time effectively across subjects.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Lack of a systematic approach considering marks, attendance, and importance.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Results in inefficient study routines and poor academic performance.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Goal</a:t>
            </a:r>
            <a:r>
              <a:rPr lang="en-US" sz="1800">
                <a:solidFill>
                  <a:schemeClr val="dk1"/>
                </a:solidFill>
              </a:rPr>
              <a:t>: Create a personalized, data-driven study schedule to maximize productivity.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2060"/>
                </a:solidFill>
              </a:rPr>
              <a:t>Project overview - Introduction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36425" y="1128450"/>
            <a:ext cx="8444700" cy="3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Purpose</a:t>
            </a:r>
            <a:r>
              <a:rPr lang="en-US" sz="1800">
                <a:solidFill>
                  <a:schemeClr val="dk1"/>
                </a:solidFill>
              </a:rPr>
              <a:t>: To assist students in optimizing their study hours using machine learning.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How It Works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Users input details like total hours, subject-wise marks, attendance, and importance levels.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tool calculates the optimal distribution of hours for each subject.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Results are presented in a visually appealing format (table and graphs).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Core Components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Machine Learning Model: RandomForestRegressor.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Preprocessing: MinMaxScaler for data normalization.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User Interface: Built using Streamlit for simplicity and accessibility.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2060"/>
                </a:solidFill>
              </a:rPr>
              <a:t>End User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80300" y="1034925"/>
            <a:ext cx="8451900" cy="3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Primary Audience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Students of all levels who need structured study plans.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Parents and educators assisting with academic guidance.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Secondary Audience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Coaching institutes to track and enhance student progress.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EdTech platforms integrating study management features.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2060"/>
                </a:solidFill>
              </a:rPr>
              <a:t>Wow Factor in Solution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14850" y="1072350"/>
            <a:ext cx="84447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</a:rPr>
              <a:t>Personalization</a:t>
            </a:r>
            <a:r>
              <a:rPr lang="en-US" sz="1900">
                <a:solidFill>
                  <a:schemeClr val="dk1"/>
                </a:solidFill>
              </a:rPr>
              <a:t>:Tailors schedules to individual needs using performance metrics.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</a:rPr>
              <a:t>Holistic Inputs</a:t>
            </a:r>
            <a:r>
              <a:rPr lang="en-US" sz="1900">
                <a:solidFill>
                  <a:schemeClr val="dk1"/>
                </a:solidFill>
              </a:rPr>
              <a:t>:Considers marks, attendance, and subject importance to generate schedules.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</a:rPr>
              <a:t>Visual Appeal</a:t>
            </a:r>
            <a:r>
              <a:rPr lang="en-US" sz="1900">
                <a:solidFill>
                  <a:schemeClr val="dk1"/>
                </a:solidFill>
              </a:rPr>
              <a:t>:Clear time distribution with bar charts for better understanding.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</a:rPr>
              <a:t>Study Tips</a:t>
            </a:r>
            <a:r>
              <a:rPr lang="en-US" sz="1900">
                <a:solidFill>
                  <a:schemeClr val="dk1"/>
                </a:solidFill>
              </a:rPr>
              <a:t>:Recommends actionable insights for improved performance.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</a:rPr>
              <a:t>Scalable Design</a:t>
            </a:r>
            <a:r>
              <a:rPr lang="en-US" sz="1900">
                <a:solidFill>
                  <a:schemeClr val="dk1"/>
                </a:solidFill>
              </a:rPr>
              <a:t>:Easy to expand with additional features in the future.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2060"/>
                </a:solidFill>
              </a:rPr>
              <a:t>Modelling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27075" y="1063000"/>
            <a:ext cx="82950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Input</a:t>
            </a:r>
            <a:r>
              <a:rPr lang="en-US" sz="1800">
                <a:solidFill>
                  <a:schemeClr val="dk1"/>
                </a:solidFill>
              </a:rPr>
              <a:t>: User enters details such as total hours, subject names, marks, attendance, and importance.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Preprocessing</a:t>
            </a:r>
            <a:r>
              <a:rPr lang="en-US" sz="1800">
                <a:solidFill>
                  <a:schemeClr val="dk1"/>
                </a:solidFill>
              </a:rPr>
              <a:t>: Data normalized using MinMaxScaler.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ML Model</a:t>
            </a:r>
            <a:r>
              <a:rPr lang="en-US" sz="1800">
                <a:solidFill>
                  <a:schemeClr val="dk1"/>
                </a:solidFill>
              </a:rPr>
              <a:t>: RandomForestRegressor predicts the optimal time allocation.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Output</a:t>
            </a:r>
            <a:r>
              <a:rPr lang="en-US" sz="1800">
                <a:solidFill>
                  <a:schemeClr val="dk1"/>
                </a:solidFill>
              </a:rPr>
              <a:t>: Personalized schedules in tabular format, Visual representation using bar charts.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Feedback Loop</a:t>
            </a:r>
            <a:r>
              <a:rPr lang="en-US" sz="1800">
                <a:solidFill>
                  <a:schemeClr val="dk1"/>
                </a:solidFill>
              </a:rPr>
              <a:t>: Provides tips and highlights priority subjects for further attention.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2060"/>
                </a:solidFill>
              </a:rPr>
              <a:t>Result / Outcomes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89650" y="1128450"/>
            <a:ext cx="8304300" cy="3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Optimized Study Plans</a:t>
            </a:r>
            <a:r>
              <a:rPr lang="en-US" sz="1800">
                <a:solidFill>
                  <a:schemeClr val="dk1"/>
                </a:solidFill>
              </a:rPr>
              <a:t>: Each subject gets allocated time based on performance and importance.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Actionable Insights</a:t>
            </a:r>
            <a:r>
              <a:rPr lang="en-US" sz="1800">
                <a:solidFill>
                  <a:schemeClr val="dk1"/>
                </a:solidFill>
              </a:rPr>
              <a:t>: Highlights areas needing improvement, Provides a clear priority list of subjects.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Enhanced Productivity</a:t>
            </a:r>
            <a:r>
              <a:rPr lang="en-US" sz="1800">
                <a:solidFill>
                  <a:schemeClr val="dk1"/>
                </a:solidFill>
              </a:rPr>
              <a:t>: Structured time management leads to better academic results.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User Satisfaction</a:t>
            </a:r>
            <a:r>
              <a:rPr lang="en-US" sz="1800">
                <a:solidFill>
                  <a:schemeClr val="dk1"/>
                </a:solidFill>
              </a:rPr>
              <a:t>: Intuitive interface ensures ease of use.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002060"/>
                </a:solidFill>
              </a:rPr>
              <a:t>Conclusion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36425" y="1100400"/>
            <a:ext cx="81828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Success of the Project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tool effectively addresses the problem of inefficient study schedules.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Empowers students to manage time better and focus on weak areas.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Value Addition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Combines academic performance with AI for real-time schedule generation.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</a:rPr>
              <a:t>Takeaway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Structured, data-driven study plans improve academic outcomes significantly.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Project Objectives</vt:lpstr>
      <vt:lpstr>Problem Statement</vt:lpstr>
      <vt:lpstr>Project overview - Introduction</vt:lpstr>
      <vt:lpstr>End User</vt:lpstr>
      <vt:lpstr>Wow Factor in Solution</vt:lpstr>
      <vt:lpstr>Modelling</vt:lpstr>
      <vt:lpstr>Result / Outcomes</vt:lpstr>
      <vt:lpstr>Conclusion</vt:lpstr>
      <vt:lpstr>Future 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Dhas</cp:lastModifiedBy>
  <cp:revision>1</cp:revision>
  <dcterms:modified xsi:type="dcterms:W3CDTF">2025-01-29T02:37:37Z</dcterms:modified>
</cp:coreProperties>
</file>