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Comprehensive Overview of ICC Rankings in Cricket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Slide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Title: Comprehensive Overview of ICC Rankings in Cricket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ICC Rankings: 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Evaluate &amp; rank national cricket teams' performance.</a:t>
            </a:r>
          </a:p>
          <a:p>
            <a:pPr>
              <a:defRPr sz="2000"/>
            </a:pPr>
            <a:r>
              <a:t>Measure relative success across formats.</a:t>
            </a:r>
          </a:p>
          <a:p>
            <a:pPr>
              <a:defRPr sz="2000"/>
            </a:pPr>
            <a:r>
              <a:t>Determine seedings for ICC tournaments.</a:t>
            </a:r>
          </a:p>
          <a:p>
            <a:pPr>
              <a:defRPr sz="2000"/>
            </a:pPr>
            <a:r>
              <a:t>Influence bilateral series scheduling.</a:t>
            </a:r>
          </a:p>
          <a:p>
            <a:pPr>
              <a:defRPr sz="2000"/>
            </a:pPr>
            <a:r>
              <a:t>Benchmark for measuring team progress.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Ranking System Fundamentals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Separate tables for Test, ODI, &amp; T20I.</a:t>
            </a:r>
          </a:p>
          <a:p>
            <a:pPr>
              <a:defRPr sz="2000"/>
            </a:pPr>
            <a:r>
              <a:t>Point-based system: Wins, losses, draws.</a:t>
            </a:r>
          </a:p>
          <a:p>
            <a:pPr>
              <a:defRPr sz="2000"/>
            </a:pPr>
            <a:r>
              <a:t>Points awarded based on opponent's ranking.</a:t>
            </a:r>
          </a:p>
          <a:p>
            <a:pPr>
              <a:defRPr sz="2000"/>
            </a:pPr>
            <a:r>
              <a:t>Rating = Total points / matches played.</a:t>
            </a:r>
          </a:p>
          <a:p>
            <a:pPr>
              <a:defRPr sz="2000"/>
            </a:pPr>
            <a:r>
              <a:t>Points-per-match average determines position.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Historical Performance &amp; Initial Ratings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Older results depreciate to weigh recent form.</a:t>
            </a:r>
          </a:p>
          <a:p>
            <a:pPr>
              <a:defRPr sz="2000"/>
            </a:pPr>
            <a:r>
              <a:t>Test matches have longer depreciation timeframe.</a:t>
            </a:r>
          </a:p>
          <a:p>
            <a:pPr>
              <a:defRPr sz="2000"/>
            </a:pPr>
            <a:r>
              <a:t>ODI/T20I linearly depreciated (3-4 years).</a:t>
            </a:r>
          </a:p>
          <a:p>
            <a:pPr>
              <a:defRPr sz="2000"/>
            </a:pPr>
            <a:r>
              <a:t>New teams: Initial rating based on performance.</a:t>
            </a:r>
          </a:p>
          <a:p>
            <a:pPr>
              <a:defRPr sz="2000"/>
            </a:pPr>
            <a:r>
              <a:t>Provisional rating assigned if insufficient matches.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Specific Ranking Factors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Test: Series wins carry greater weight.</a:t>
            </a:r>
          </a:p>
          <a:p>
            <a:pPr>
              <a:defRPr sz="2000"/>
            </a:pPr>
            <a:r>
              <a:t>Test: Victory against higher-ranked teams = more points.</a:t>
            </a:r>
          </a:p>
          <a:p>
            <a:pPr>
              <a:defRPr sz="2000"/>
            </a:pPr>
            <a:r>
              <a:t>ODI/T20I: Consider margin of victory subtly.</a:t>
            </a:r>
          </a:p>
          <a:p>
            <a:pPr>
              <a:defRPr sz="2000"/>
            </a:pPr>
            <a:r>
              <a:t>Primary factor: Match result vs opponent's ranking.</a:t>
            </a:r>
          </a:p>
          <a:p>
            <a:pPr>
              <a:defRPr sz="2000"/>
            </a:pPr>
            <a:r>
              <a:t>Updated continuously after each match/series.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Advantages &amp; Limitations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Simplicity and transparency are key advantages.</a:t>
            </a:r>
          </a:p>
          <a:p>
            <a:pPr>
              <a:defRPr sz="2000"/>
            </a:pPr>
            <a:r>
              <a:t>Easy to understand influencing factors.</a:t>
            </a:r>
          </a:p>
          <a:p>
            <a:pPr>
              <a:defRPr sz="2000"/>
            </a:pPr>
            <a:r>
              <a:t>Rankings should be considered alongside other factors.</a:t>
            </a:r>
          </a:p>
          <a:p>
            <a:pPr>
              <a:defRPr sz="2000"/>
            </a:pPr>
            <a:r>
              <a:t>Playing conditions, team composition, match context.</a:t>
            </a:r>
          </a:p>
          <a:p>
            <a:pPr>
              <a:defRPr sz="2000"/>
            </a:pPr>
            <a:r>
              <a:t>Valuable objective measure of team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Updates and Considerations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ICC updates methodology periodically.</a:t>
            </a:r>
          </a:p>
          <a:p>
            <a:pPr>
              <a:defRPr sz="2000"/>
            </a:pPr>
            <a:r>
              <a:t>Consults with experts and stakeholders.</a:t>
            </a:r>
          </a:p>
          <a:p>
            <a:pPr>
              <a:defRPr sz="2000"/>
            </a:pPr>
            <a:r>
              <a:t>Addresses biases or limitations.</a:t>
            </a:r>
          </a:p>
          <a:p>
            <a:pPr>
              <a:defRPr sz="2000"/>
            </a:pPr>
            <a:r>
              <a:t>Home advantage is naturally reflected.</a:t>
            </a:r>
          </a:p>
          <a:p>
            <a:pPr>
              <a:defRPr sz="2000"/>
            </a:pPr>
            <a:r>
              <a:t>Non-ICC member matches are excluded.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Significance of Rankings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Quantifiable measure of team performance.</a:t>
            </a:r>
          </a:p>
          <a:p>
            <a:pPr>
              <a:defRPr sz="2000"/>
            </a:pPr>
            <a:r>
              <a:t>Influences tournament seeding.</a:t>
            </a:r>
          </a:p>
          <a:p>
            <a:pPr>
              <a:defRPr sz="2000"/>
            </a:pPr>
            <a:r>
              <a:t>Drives competitive spirit among nations.</a:t>
            </a:r>
          </a:p>
          <a:p>
            <a:pPr>
              <a:defRPr sz="2000"/>
            </a:pPr>
            <a:r>
              <a:t>Captain of top-ranked team receives recognition.</a:t>
            </a:r>
          </a:p>
          <a:p>
            <a:pPr>
              <a:defRPr sz="2000"/>
            </a:pPr>
            <a:r>
              <a:t>Integral component of international cricket.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