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Sunshine and Sydney Sweeney: Light's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Color Temperature Understanding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Measured in Kelvin: crucial for accurate color.</a:t>
            </a:r>
          </a:p>
          <a:p>
            <a:pPr>
              <a:defRPr sz="2000"/>
            </a:pPr>
            <a:r>
              <a:t>Daylight: ~5500K; Sunrise/Sunset: 2000K-3000K.</a:t>
            </a:r>
          </a:p>
          <a:p>
            <a:pPr>
              <a:defRPr sz="2000"/>
            </a:pPr>
            <a:r>
              <a:t>Impacts warmth/coolness of image overall.</a:t>
            </a:r>
          </a:p>
          <a:p>
            <a:pPr>
              <a:defRPr sz="2000"/>
            </a:pPr>
            <a:r>
              <a:t>Requires careful calibration during shooting and editing.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Sweeney's Portrayals: Lighting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On-screen and off-screen portrayals utilize lighting.</a:t>
            </a:r>
          </a:p>
          <a:p>
            <a:pPr>
              <a:defRPr sz="2000"/>
            </a:pPr>
            <a:r>
              <a:t>Enhances character's personality, creates atmosphere.</a:t>
            </a:r>
          </a:p>
          <a:p>
            <a:pPr>
              <a:defRPr sz="2000"/>
            </a:pPr>
            <a:r>
              <a:t>Bright, natural sunlight for everyday scenes.</a:t>
            </a:r>
          </a:p>
          <a:p>
            <a:pPr>
              <a:defRPr sz="2000"/>
            </a:pPr>
            <a:r>
              <a:t>Dramatic, stylized lighting for intense moments.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Sunlight's Overall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Manipulation of sunlight affects visual narrative.</a:t>
            </a:r>
          </a:p>
          <a:p>
            <a:pPr>
              <a:defRPr sz="2000"/>
            </a:pPr>
            <a:r>
              <a:t>Combined with post-processing creates aesthetic impact.</a:t>
            </a:r>
          </a:p>
          <a:p>
            <a:pPr>
              <a:defRPr sz="2000"/>
            </a:pPr>
            <a:r>
              <a:t>Shapes viewer's perception of subject and story.</a:t>
            </a:r>
          </a:p>
          <a:p>
            <a:pPr>
              <a:defRPr sz="2000"/>
            </a:pPr>
            <a:r>
              <a:t>Evidenced in diverse images/filmic portrayals.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Title: Sunshine and Sydney Sweeney: Light's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Introduction: Sunlight's Role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Sunlight: Electromagnetic radiation affecting photo aesthetics.</a:t>
            </a:r>
          </a:p>
          <a:p>
            <a:pPr>
              <a:defRPr sz="2000"/>
            </a:pPr>
            <a:r>
              <a:t>Spans infrared, visible, ultraviolet light spectrum.</a:t>
            </a:r>
          </a:p>
          <a:p>
            <a:pPr>
              <a:defRPr sz="2000"/>
            </a:pPr>
            <a:r>
              <a:t>Shapes image mood, especially in portraiture.</a:t>
            </a:r>
          </a:p>
          <a:p>
            <a:pPr>
              <a:defRPr sz="2000"/>
            </a:pPr>
            <a:r>
              <a:t>Key factor in photos of figures like Sydney Sweeney.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Sunlight Variability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Intensity and color temperature vary greatly.</a:t>
            </a:r>
          </a:p>
          <a:p>
            <a:pPr>
              <a:defRPr sz="2000"/>
            </a:pPr>
            <a:r>
              <a:t>Time of day, location, atmospheric conditions, season.</a:t>
            </a:r>
          </a:p>
          <a:p>
            <a:pPr>
              <a:defRPr sz="2000"/>
            </a:pPr>
            <a:r>
              <a:t>Impacts skin tones/colors in photos; natural light portraits.</a:t>
            </a:r>
          </a:p>
          <a:p>
            <a:pPr>
              <a:defRPr sz="2000"/>
            </a:pPr>
            <a:r>
              <a:t>Affects portrayal of subjects like Sydney Sweeney.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Golden Hour Advantage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Soft, warm, diffuse sunlight prized by photographers.</a:t>
            </a:r>
          </a:p>
          <a:p>
            <a:pPr>
              <a:defRPr sz="2000"/>
            </a:pPr>
            <a:r>
              <a:t>Creates flattering shadows and highlights in portraits.</a:t>
            </a:r>
          </a:p>
          <a:p>
            <a:pPr>
              <a:defRPr sz="2000"/>
            </a:pPr>
            <a:r>
              <a:t>Common for glamour shots and magazine covers.</a:t>
            </a:r>
          </a:p>
          <a:p>
            <a:pPr>
              <a:defRPr sz="2000"/>
            </a:pPr>
            <a:r>
              <a:t>Often used in photos featuring actresses, for example Sydney Sweeney.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Harsh Sunlight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Midday sun: Unflattering shadows, blown highlights, squinting.</a:t>
            </a:r>
          </a:p>
          <a:p>
            <a:pPr>
              <a:defRPr sz="2000"/>
            </a:pPr>
            <a:r>
              <a:t>Requires diffusers/reflectors for balanced illumination.</a:t>
            </a:r>
          </a:p>
          <a:p>
            <a:pPr>
              <a:defRPr sz="2000"/>
            </a:pPr>
            <a:r>
              <a:t>Crucial for bright outdoor environments and promotional materials.</a:t>
            </a:r>
          </a:p>
          <a:p>
            <a:pPr>
              <a:defRPr sz="2000"/>
            </a:pPr>
            <a:r>
              <a:t>Can affect images of actresses if not handled well.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Reflectors: Shadow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Reflectors bounce light to fill in shadows.</a:t>
            </a:r>
          </a:p>
          <a:p>
            <a:pPr>
              <a:defRPr sz="2000"/>
            </a:pPr>
            <a:r>
              <a:t>Adds dimension and enhances subject's features.</a:t>
            </a:r>
          </a:p>
          <a:p>
            <a:pPr>
              <a:defRPr sz="2000"/>
            </a:pPr>
            <a:r>
              <a:t>Light is manipulated to suit subject in photoshoots.</a:t>
            </a:r>
          </a:p>
          <a:p>
            <a:pPr>
              <a:defRPr sz="2000"/>
            </a:pPr>
            <a:r>
              <a:t>Used to enhance features in celebrity portraits.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Sunlight Direction: Mood &amp; 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Side lighting: Emphasizes texture and form.</a:t>
            </a:r>
          </a:p>
          <a:p>
            <a:pPr>
              <a:defRPr sz="2000"/>
            </a:pPr>
            <a:r>
              <a:t>Backlighting: Creates a soft, ethereal glow.</a:t>
            </a:r>
          </a:p>
          <a:p>
            <a:pPr>
              <a:defRPr sz="2000"/>
            </a:pPr>
            <a:r>
              <a:t>Front lighting: Provides even illumination.</a:t>
            </a:r>
          </a:p>
          <a:p>
            <a:pPr>
              <a:defRPr sz="2000"/>
            </a:pPr>
            <a:r>
              <a:t>Strategic use defines portrait's effect; Sweeney's bone 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Post-Processing Refinement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Adjust exposure, contrast, and white balance.</a:t>
            </a:r>
          </a:p>
          <a:p>
            <a:pPr>
              <a:defRPr sz="2000"/>
            </a:pPr>
            <a:r>
              <a:t>Refines sunlight appearance in photographs.</a:t>
            </a:r>
          </a:p>
          <a:p>
            <a:pPr>
              <a:defRPr sz="2000"/>
            </a:pPr>
            <a:r>
              <a:t>Corrects imperfections, enhances desired aesthetic.</a:t>
            </a:r>
          </a:p>
          <a:p>
            <a:pPr>
              <a:defRPr sz="2000"/>
            </a:pPr>
            <a:r>
              <a:t>Digital adjustments emulate optimal sun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