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Pokémon: A Comprehensive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Presentation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7432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3200"/>
            </a:pPr>
            <a:r>
              <a:t>Slide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5486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/>
            </a:pPr>
            <a:r>
              <a:t>Title: Pokémon: A Comprehensive Overview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7432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3200"/>
            </a:pPr>
            <a:r>
              <a:t>Introduction to Pokémon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5486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/>
            </a:pPr>
            <a:r>
              <a:t>Pokémon: Pocket Monsters, created in 1995 by Satoshi Tajiri.</a:t>
            </a:r>
          </a:p>
          <a:p>
            <a:pPr>
              <a:defRPr sz="2000"/>
            </a:pPr>
            <a:r>
              <a:t>Focus: Creatures called Pokémon.</a:t>
            </a:r>
          </a:p>
          <a:p>
            <a:pPr>
              <a:defRPr sz="2000"/>
            </a:pPr>
            <a:r>
              <a:t>Trainers: Humans who capture and train Pokémon.</a:t>
            </a:r>
          </a:p>
          <a:p>
            <a:pPr>
              <a:defRPr sz="2000"/>
            </a:pPr>
            <a:r>
              <a:t>Purpose: Battle other trainers' Pokémon.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7432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3200"/>
            </a:pPr>
            <a:r>
              <a:t>The Core Concept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5486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/>
            </a:pPr>
            <a:r>
              <a:t>Capture: Catching wild Pokémon with Poké Balls.</a:t>
            </a:r>
          </a:p>
          <a:p>
            <a:pPr>
              <a:defRPr sz="2000"/>
            </a:pPr>
            <a:r>
              <a:t>Training: Raising Pokémon's levels and stats through battles.</a:t>
            </a:r>
          </a:p>
          <a:p>
            <a:pPr>
              <a:defRPr sz="2000"/>
            </a:pPr>
            <a:r>
              <a:t>Battling: Strategic combat between Pokémon.</a:t>
            </a:r>
          </a:p>
          <a:p>
            <a:pPr>
              <a:defRPr sz="2000"/>
            </a:pPr>
            <a:r>
              <a:t>Goals: Gym challenges, becoming a Pokémon Champion.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7432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3200"/>
            </a:pPr>
            <a:r>
              <a:t>The Pokémon World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5486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/>
            </a:pPr>
            <a:r>
              <a:t>Diverse Regions: Each with unique Pokémon and cultures.</a:t>
            </a:r>
          </a:p>
          <a:p>
            <a:pPr>
              <a:defRPr sz="2000"/>
            </a:pPr>
            <a:r>
              <a:t>Gym Leaders: Strong trainers to challenge.</a:t>
            </a:r>
          </a:p>
          <a:p>
            <a:pPr>
              <a:defRPr sz="2000"/>
            </a:pPr>
            <a:r>
              <a:t>The Elite Four: Final hurdle to becoming Champion.</a:t>
            </a:r>
          </a:p>
          <a:p>
            <a:pPr>
              <a:defRPr sz="2000"/>
            </a:pPr>
            <a:r>
              <a:t>Pokémon Centers: Healing and storage for Pokémon.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7432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3200"/>
            </a:pPr>
            <a:r>
              <a:t>Pokémon Types &amp; Abilities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5486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/>
            </a:pPr>
            <a:r>
              <a:t>Pokémon Types: Fire, Water, Grass, Electric, etc.</a:t>
            </a:r>
          </a:p>
          <a:p>
            <a:pPr>
              <a:defRPr sz="2000"/>
            </a:pPr>
            <a:r>
              <a:t>Type matchups: Strengths and weaknesses.</a:t>
            </a:r>
          </a:p>
          <a:p>
            <a:pPr>
              <a:defRPr sz="2000"/>
            </a:pPr>
            <a:r>
              <a:t>Abilities: Passive effects during battle.</a:t>
            </a:r>
          </a:p>
          <a:p>
            <a:pPr>
              <a:defRPr sz="2000"/>
            </a:pPr>
            <a:r>
              <a:t>Example: Fire is super effective against Grass.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7432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3200"/>
            </a:pPr>
            <a:r>
              <a:t>The Trainer's Role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5486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/>
            </a:pPr>
            <a:r>
              <a:t>Building a team: Selecting Pokémon strategically.</a:t>
            </a:r>
          </a:p>
          <a:p>
            <a:pPr>
              <a:defRPr sz="2000"/>
            </a:pPr>
            <a:r>
              <a:t>Training regimes: Leveling up Pokémon.</a:t>
            </a:r>
          </a:p>
          <a:p>
            <a:pPr>
              <a:defRPr sz="2000"/>
            </a:pPr>
            <a:r>
              <a:t>Gym Battles: Test of skill and strategy.</a:t>
            </a:r>
          </a:p>
          <a:p>
            <a:pPr>
              <a:defRPr sz="2000"/>
            </a:pPr>
            <a:r>
              <a:t>The journey to becoming a champion.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7432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3200"/>
            </a:pPr>
            <a:r>
              <a:t>Pokémon's Media Empire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5486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/>
            </a:pPr>
            <a:r>
              <a:t>Video Games: Core of the franchise.</a:t>
            </a:r>
          </a:p>
          <a:p>
            <a:pPr>
              <a:defRPr sz="2000"/>
            </a:pPr>
            <a:r>
              <a:t>Trading Card Game (TCG): Another popular format.</a:t>
            </a:r>
          </a:p>
          <a:p>
            <a:pPr>
              <a:defRPr sz="2000"/>
            </a:pPr>
            <a:r>
              <a:t>Anime Series: Long-running animated adaptation.</a:t>
            </a:r>
          </a:p>
          <a:p>
            <a:pPr>
              <a:defRPr sz="2000"/>
            </a:pPr>
            <a:r>
              <a:t>Merchandise: Toys, clothing, and collectibles.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7432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3200"/>
            </a:pPr>
            <a:r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5486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/>
            </a:pPr>
            <a:r>
              <a:t>Pokémon: A cultural phenomenon.</a:t>
            </a:r>
          </a:p>
          <a:p>
            <a:pPr>
              <a:defRPr sz="2000"/>
            </a:pPr>
            <a:r>
              <a:t>Enduring popularity: Continues to evolve.</a:t>
            </a:r>
          </a:p>
          <a:p>
            <a:pPr>
              <a:defRPr sz="2000"/>
            </a:pPr>
            <a:r>
              <a:t>Franchise's impact on gaming and pop culture.</a:t>
            </a:r>
          </a:p>
          <a:p>
            <a:pPr>
              <a:defRPr sz="2000"/>
            </a:pPr>
            <a:r>
              <a:t>A world of adventure and camaraderie.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