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Science and Spectacle of Sunset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Title: The Science and Spectacle of Sunset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Sunset: An Atmospheric Phenomenon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Sunset: Daily disappearance of the Sun.</a:t>
            </a:r>
          </a:p>
          <a:p>
            <a:pPr>
              <a:defRPr sz="2000"/>
            </a:pPr>
            <a:r>
              <a:t>Complex atmospheric phenomenon.</a:t>
            </a:r>
          </a:p>
          <a:p>
            <a:pPr>
              <a:defRPr sz="2000"/>
            </a:pPr>
            <a:r>
              <a:t>Governed by light scattering, primarily Rayleigh.</a:t>
            </a:r>
          </a:p>
          <a:p>
            <a:pPr>
              <a:defRPr sz="2000"/>
            </a:pPr>
            <a:r>
              <a:t>Rayleigh scattering: elastic scattering, small wavelength particles.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Rayleigh Scattering and Color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Shorter wavelengths scatter more effectively (Rayleigh).</a:t>
            </a:r>
          </a:p>
          <a:p>
            <a:pPr>
              <a:defRPr sz="2000"/>
            </a:pPr>
            <a:r>
              <a:t>Blue light scattered across daytime sky.</a:t>
            </a:r>
          </a:p>
          <a:p>
            <a:pPr>
              <a:defRPr sz="2000"/>
            </a:pPr>
            <a:r>
              <a:t>Sunsets appear red/orange: longer wavelengths dominate.</a:t>
            </a:r>
          </a:p>
          <a:p>
            <a:pPr>
              <a:defRPr sz="2000"/>
            </a:pPr>
            <a:r>
              <a:t>Longer wavelengths are less scattered; travel to our eyes.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Path Length and Color Dominance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Sunlight path length increases near the horizon.</a:t>
            </a:r>
          </a:p>
          <a:p>
            <a:pPr>
              <a:defRPr sz="2000"/>
            </a:pPr>
            <a:r>
              <a:t>Blue/violet light almost entirely scattered away.</a:t>
            </a:r>
          </a:p>
          <a:p>
            <a:pPr>
              <a:defRPr sz="2000"/>
            </a:pPr>
            <a:r>
              <a:t>Oranges/reds traverse extended atmospheric path.</a:t>
            </a:r>
          </a:p>
          <a:p>
            <a:pPr>
              <a:defRPr sz="2000"/>
            </a:pPr>
            <a:r>
              <a:t>Color dominance due to path and scattering differences.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Aerosols and Sunset Intensity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Aerosols impact sunset color and intensity.</a:t>
            </a:r>
          </a:p>
          <a:p>
            <a:pPr>
              <a:defRPr sz="2000"/>
            </a:pPr>
            <a:r>
              <a:t>Dust, pollution, water droplets contribute.</a:t>
            </a:r>
          </a:p>
          <a:p>
            <a:pPr>
              <a:defRPr sz="2000"/>
            </a:pPr>
            <a:r>
              <a:t>Mie scattering: particle size similar to light wavelength.</a:t>
            </a:r>
          </a:p>
          <a:p>
            <a:pPr>
              <a:defRPr sz="2000"/>
            </a:pPr>
            <a:r>
              <a:t>Mie scattering results in brilliant hues.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Volcanic Eruptions and Vivid Sunsets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Volcanic eruptions inject sulfur dioxide into stratosphere.</a:t>
            </a:r>
          </a:p>
          <a:p>
            <a:pPr>
              <a:defRPr sz="2000"/>
            </a:pPr>
            <a:r>
              <a:t>Sulfur dioxide converts to sulfate aerosols.</a:t>
            </a:r>
          </a:p>
          <a:p>
            <a:pPr>
              <a:defRPr sz="2000"/>
            </a:pPr>
            <a:r>
              <a:t>Prolonged, vivid sunsets for months/years.</a:t>
            </a:r>
          </a:p>
          <a:p>
            <a:pPr>
              <a:defRPr sz="2000"/>
            </a:pPr>
            <a:r>
              <a:t>Aerosols scatter light broadly and intensely.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Optical Phenomena: The Green Flash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"Green flash": Rare optical phenomenon.</a:t>
            </a:r>
          </a:p>
          <a:p>
            <a:pPr>
              <a:defRPr sz="2000"/>
            </a:pPr>
            <a:r>
              <a:t>Green spot briefly visible above Sun.</a:t>
            </a:r>
          </a:p>
          <a:p>
            <a:pPr>
              <a:defRPr sz="2000"/>
            </a:pPr>
            <a:r>
              <a:t>Occurs when atmospheric conditions are right.</a:t>
            </a:r>
          </a:p>
          <a:p>
            <a:pPr>
              <a:defRPr sz="2000"/>
            </a:pPr>
            <a:r>
              <a:t>Atmospheric refraction separates solar spectrum colors.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Refraction, Altitude, and Latitude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Atmospheric refraction bends light.</a:t>
            </a:r>
          </a:p>
          <a:p>
            <a:pPr>
              <a:defRPr sz="2000"/>
            </a:pPr>
            <a:r>
              <a:t>Sun appears higher than actual position.</a:t>
            </a:r>
          </a:p>
          <a:p>
            <a:pPr>
              <a:defRPr sz="2000"/>
            </a:pPr>
            <a:r>
              <a:t>Lengthens daylight; alters perceived shape.</a:t>
            </a:r>
          </a:p>
          <a:p>
            <a:pPr>
              <a:defRPr sz="2000"/>
            </a:pPr>
            <a:r>
              <a:t>Altitude affects sunset time; higher is longer.</a:t>
            </a:r>
          </a:p>
          <a:p>
            <a:pPr>
              <a:defRPr sz="2000"/>
            </a:pPr>
            <a:r>
              <a:t>Latitude affects sunset time; poles drastic variation.</a:t>
            </a:r>
          </a:p>
          <a:p>
            <a:pPr>
              <a:defRPr sz="2000"/>
            </a:pPr>
            <a:r>
              <a:t>Complex interplay: composition, scattering, geography.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