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Open Sans ExtraBold"/>
      <p:bold r:id="rId16"/>
      <p:boldItalic r:id="rId17"/>
    </p:embeddedFont>
    <p:embeddedFont>
      <p:font typeface="Open Sans Light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OpenSansLight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penSansExtraBold-boldItalic.fntdata"/><Relationship Id="rId16" Type="http://schemas.openxmlformats.org/officeDocument/2006/relationships/font" Target="fonts/OpenSansExtraBold-bold.fntdata"/><Relationship Id="rId19" Type="http://schemas.openxmlformats.org/officeDocument/2006/relationships/font" Target="fonts/OpenSansLight-bold.fntdata"/><Relationship Id="rId18" Type="http://schemas.openxmlformats.org/officeDocument/2006/relationships/font" Target="fonts/OpenSans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90bfd8552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e90bfd8552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90bfd8552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e90bfd8552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90c59e958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e90c59e95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90c59e958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e90c59e958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90bfd8552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e90bfd8552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flipH="1" rot="10800000">
            <a:off x="-1" y="0"/>
            <a:ext cx="9163201" cy="5148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Sprocket Central Pty Ltd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 Light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Data analytics approach</a:t>
            </a:r>
            <a:endParaRPr/>
          </a:p>
        </p:txBody>
      </p:sp>
      <p:pic>
        <p:nvPicPr>
          <p:cNvPr descr="Shape 57"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100" y="1275524"/>
            <a:ext cx="1982300" cy="2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 Light"/>
              <a:buNone/>
            </a:pPr>
            <a:r>
              <a:rPr lang="en-US"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Tanmay Phalke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Draw out a hypothesis related to the business question that can be answered with this data. </a:t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05025" y="2356052"/>
            <a:ext cx="83889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Use the statistical analysis to determine if the hypothesis holds true or not.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Form various calculated fields that will help in generating more insights about the data. E.g. Age categories, age from D.O.B.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Test the performance of the model with various tests and draw conclusions about the performance, assumptions and its limitations.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Interpretation</a:t>
            </a: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 allows us to visualize our data and access it and interact with it to make business decisions.</a:t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205025" y="2164725"/>
            <a:ext cx="82602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By using the Software such as Excel, Tableau, PowerBi we can create a dashboard that will allow us to interact with the data in real time.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We can find out qualitative, and quantitative 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observations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 about the business issue and draw conclusions and solutions to solve them.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Exploration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Analysis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Interpretation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Customer Categories: it enables us to classify our customers and come up with specific strategies for each category.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205025" y="2003381"/>
            <a:ext cx="4809900" cy="29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We have given 4 categories to our customers: Bronze, SIlver, Gold, Platinium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-We notice that most of the customers are under Silver category: 910 and least of them in the Platinum category.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-By converting these categories to their higher level or by targeting ads to specific categories we can increase the retention rate of these customers.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936" y="2163175"/>
            <a:ext cx="3897564" cy="24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Customers- Age Analysis.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-Most of our customers fall under 40-60 category. 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-In the age group around 20, 80+ we have lowest number of customers.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-Most of the other age categories follow similar trend except the category 70,80 where there seems to be a rise in the new customers.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5787" y="3105610"/>
            <a:ext cx="3220400" cy="1932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0900" y="886900"/>
            <a:ext cx="3330175" cy="19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152400" y="931249"/>
            <a:ext cx="4027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Customers- Jobs Analysis.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152400" y="1568824"/>
            <a:ext cx="4134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Manufacturing accounts to 20% of the population distribution which remains the same for the new as well.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The overall distribution for all the job categories remains the same with very less change.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950" y="820525"/>
            <a:ext cx="3874675" cy="20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950" y="2906325"/>
            <a:ext cx="3874675" cy="22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205025" y="242549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</a:rPr>
              <a:t>Data Exploration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205025" y="1083300"/>
            <a:ext cx="42204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Gender Analysis of Customers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205025" y="2003375"/>
            <a:ext cx="4403700" cy="29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-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The females have most of the purchases related to bikes in the past 3 years.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-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female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 account for 5000 more purchases than males and Undefined categories.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375" y="1952625"/>
            <a:ext cx="4403700" cy="264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205025" y="242549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</a:rPr>
              <a:t>Data Exploration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205025" y="1083300"/>
            <a:ext cx="42957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Gender Analysis of Customers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2285975" y="1566375"/>
            <a:ext cx="44037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AutoNum type="arabicPeriod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Customer vs Gender Comparison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AutoNum type="arabicPeriod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Customer vs Profit Comparison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47755"/>
            <a:ext cx="9144000" cy="1135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613" y="3438375"/>
            <a:ext cx="7724427" cy="10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205025" y="242549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</a:rPr>
              <a:t>Data Exploration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205025" y="1083300"/>
            <a:ext cx="42957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Month-wise Analysis</a:t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2285975" y="1566375"/>
            <a:ext cx="44037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00" y="1812575"/>
            <a:ext cx="8839198" cy="2576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</a:rPr>
              <a:t>Wealth Segmentation Analysis</a:t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269300" y="942550"/>
            <a:ext cx="81150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-Most of the customers fall under Mass Customer categories which remains dominant across all age groups. 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-For the age of 80 we mostly have High Net Worth Clients only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-For the remaining age groups these follow 2:1:1 ratio.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50" y="2248175"/>
            <a:ext cx="786765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