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4743-E318-423D-A2AD-C82FAFF4B94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user will first create his account in the database</a:t>
            </a:r>
          </a:p>
          <a:p>
            <a:r>
              <a:rPr lang="en-US" dirty="0"/>
              <a:t>For that he needs to sign up using a name and the password</a:t>
            </a:r>
          </a:p>
          <a:p>
            <a:r>
              <a:rPr lang="en-US" dirty="0"/>
              <a:t>After his account details are stored he can log into the database.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37060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36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for Storing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account information will be stored in “</a:t>
            </a:r>
            <a:r>
              <a:rPr lang="en-US" dirty="0" err="1"/>
              <a:t>Sign_Up_Details</a:t>
            </a:r>
            <a:r>
              <a:rPr lang="en-US" dirty="0"/>
              <a:t>” binary file.</a:t>
            </a:r>
          </a:p>
          <a:p>
            <a:r>
              <a:rPr lang="en-US" dirty="0"/>
              <a:t>The information will be stored in the file in encrypted format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038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6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Declaration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snippet contains all the details about the hospitals in our database.</a:t>
            </a:r>
          </a:p>
          <a:p>
            <a:r>
              <a:rPr lang="en-US" dirty="0"/>
              <a:t>It includes hospital ID, name, location, number, and details about its doctors(their </a:t>
            </a:r>
            <a:r>
              <a:rPr lang="en-US" dirty="0" err="1"/>
              <a:t>speciality</a:t>
            </a:r>
            <a:r>
              <a:rPr lang="en-US" dirty="0"/>
              <a:t> and fees)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2286000"/>
            <a:ext cx="3368040" cy="230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99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Details Entry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the gethospitalinfo() function the user will be filling the necessary details of the hospital</a:t>
            </a:r>
          </a:p>
          <a:p>
            <a:r>
              <a:rPr lang="en-US" dirty="0"/>
              <a:t>Also the user will be entering the specifications of different types of doctors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6" y="1600200"/>
            <a:ext cx="38470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8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Hospital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hospital details will be stored in a binary file named “hospitaldetails.dat”</a:t>
            </a:r>
          </a:p>
          <a:p>
            <a:r>
              <a:rPr lang="en-US" dirty="0"/>
              <a:t>The information will be stored in an encrypted format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1"/>
            <a:ext cx="403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69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Hospital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a feature in our database which helps the user to get complete details  about a particular hospital</a:t>
            </a:r>
          </a:p>
          <a:p>
            <a:r>
              <a:rPr lang="en-US" dirty="0"/>
              <a:t>He just need to give the name of the hospital and complete details will be shown as the output.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038600" cy="378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6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Records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this Display_All_Records() function we will all the hospitals stored in our binary file in alphabetical order</a:t>
            </a:r>
          </a:p>
          <a:p>
            <a:r>
              <a:rPr lang="en-US" dirty="0"/>
              <a:t>For this we have inorder traversal technique of trees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038600" cy="322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96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Hospitals at Location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this function the user will enter the location and our system will show all the hospitals available in that location</a:t>
            </a:r>
          </a:p>
          <a:p>
            <a:r>
              <a:rPr lang="en-US" dirty="0"/>
              <a:t>Also the hospitals will be printed in alphabetical order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038600" cy="283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4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also used </a:t>
            </a:r>
            <a:r>
              <a:rPr lang="en-US" dirty="0" err="1"/>
              <a:t>knn</a:t>
            </a:r>
            <a:r>
              <a:rPr lang="en-US" dirty="0"/>
              <a:t> algorithm to predict the doctor which is most suitable for the patient</a:t>
            </a:r>
          </a:p>
          <a:p>
            <a:r>
              <a:rPr lang="en-US" dirty="0"/>
              <a:t>The patient needs to enter his budget and based on this </a:t>
            </a:r>
            <a:r>
              <a:rPr lang="en-US" dirty="0" err="1"/>
              <a:t>knn</a:t>
            </a:r>
            <a:r>
              <a:rPr lang="en-US" dirty="0"/>
              <a:t> algorithm the most efficient doctor will be suggested.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038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9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319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Account Details</vt:lpstr>
      <vt:lpstr>Binary file for Storing</vt:lpstr>
      <vt:lpstr>Variable Declaration</vt:lpstr>
      <vt:lpstr>Hospital Details Entry</vt:lpstr>
      <vt:lpstr>Storing Hospital Details</vt:lpstr>
      <vt:lpstr>Give Hospital Details</vt:lpstr>
      <vt:lpstr>Display All Records</vt:lpstr>
      <vt:lpstr>Available Hospitals at Location</vt:lpstr>
      <vt:lpstr>KNN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</dc:creator>
  <cp:lastModifiedBy>Tanmay Rai</cp:lastModifiedBy>
  <cp:revision>11</cp:revision>
  <dcterms:created xsi:type="dcterms:W3CDTF">2019-03-26T11:59:10Z</dcterms:created>
  <dcterms:modified xsi:type="dcterms:W3CDTF">2020-04-09T14:48:48Z</dcterms:modified>
</cp:coreProperties>
</file>