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4ba65b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54ba65b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4ba65b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4ba65b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4ba65b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54ba65b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ark.apache.org/docs/latest/sql-data-sourc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Tanmay Ranaware</a:t>
            </a:r>
            <a:endParaRPr sz="2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14525" y="3018175"/>
            <a:ext cx="6049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Case-Table Migration And </a:t>
            </a:r>
            <a:r>
              <a:rPr lang="en"/>
              <a:t>Data Masking</a:t>
            </a:r>
            <a:r>
              <a:rPr lang="en"/>
              <a:t>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achieve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u="sng"/>
              <a:t>Table Migration</a:t>
            </a: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A.Inter Cluster- Spark session to migrate into target table based on data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B.Intra Cluster- Through DDL/DML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u="sng"/>
              <a:t>Data Masking- </a:t>
            </a:r>
            <a:r>
              <a:rPr lang="en"/>
              <a:t>   </a:t>
            </a:r>
            <a:r>
              <a:rPr lang="en"/>
              <a:t>Selecting from the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</a:t>
            </a:r>
            <a:r>
              <a:rPr lang="en" u="sng"/>
              <a:t>Web application- </a:t>
            </a:r>
            <a:r>
              <a:rPr lang="en"/>
              <a:t>  UI having Information about source and Target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176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Technology/Language to use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44225" y="1313225"/>
            <a:ext cx="83682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 cluster- Apache Spark-Python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Documentation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Link:https://spark.apache.org/docs/latest/sql-data-sources.html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Intra Cluster-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a.DDL Statements generation for database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b.DML statements to migrate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Masking- Oracle Data Masking and Subsetting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UI- React based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kind of data we would be having?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Across which platforms data will be migrated?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