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2e4d1e1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2e4d1e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2e4d1e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2e4d1e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2e4d1e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2e4d1e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Ranaware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Case- Transferring data </a:t>
            </a:r>
            <a:r>
              <a:rPr lang="en"/>
              <a:t>across</a:t>
            </a:r>
            <a:r>
              <a:rPr lang="en"/>
              <a:t> clusters and masking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for AWS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 And Target Buckets for transferring data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63" y="2571750"/>
            <a:ext cx="7629276" cy="17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812950"/>
            <a:ext cx="83682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Transfer Of Data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00" y="1403125"/>
            <a:ext cx="7823799" cy="14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98" y="3158000"/>
            <a:ext cx="7823802" cy="17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Masking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-Synthetic Data Making: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less sensitive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-Dynamic Scrambling: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sensitive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