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1d7eefc0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1d7eefc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1d7eefc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1d7eefc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1d7eefc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1d7eefc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1d7eefc0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1d7eefc0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1d7eefc0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1d7eefc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d7eefc0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d7eefc0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1d7eefc0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1d7eefc0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d7eefc0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1d7eefc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d7eefc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d7eefc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1d7eefc0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1d7eefc0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Statement-Extracting text from Image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63" y="266700"/>
            <a:ext cx="366712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150" y="54713"/>
            <a:ext cx="4252799" cy="50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work done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684"/>
            <a:ext cx="4338049" cy="479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without Noise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313" y="1922200"/>
            <a:ext cx="4733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extraction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50" y="1624325"/>
            <a:ext cx="77343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with noise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75" y="157150"/>
            <a:ext cx="36195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Blurring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88" y="87175"/>
            <a:ext cx="36480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14300"/>
            <a:ext cx="368617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675" y="78175"/>
            <a:ext cx="3749750" cy="47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Blurring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04775"/>
            <a:ext cx="37147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