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</a:t>
            </a:r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 Requirements</a:t>
            </a:r>
            <a:endParaRPr lang="en-IN" sz="2400" b="1" dirty="0">
              <a:solidFill>
                <a:schemeClr val="tx1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blinkit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35" y="118745"/>
            <a:ext cx="1211580" cy="1211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</a:t>
            </a:r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 Requirements</a:t>
            </a:r>
            <a:endParaRPr lang="en-IN" sz="2400" b="1" dirty="0">
              <a:solidFill>
                <a:schemeClr val="tx1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linkit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35" y="118745"/>
            <a:ext cx="1211580" cy="12115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</a:t>
            </a:r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 Requirements</a:t>
            </a:r>
            <a:endParaRPr lang="en-IN" sz="2400" b="1" dirty="0">
              <a:solidFill>
                <a:schemeClr val="tx1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linkit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35" y="118745"/>
            <a:ext cx="1211580" cy="12115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WPS Slides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Segoe UI Black</vt:lpstr>
      <vt:lpstr>Arial Rounded MT Bold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TanmaySalaskar</cp:lastModifiedBy>
  <cp:revision>23</cp:revision>
  <dcterms:created xsi:type="dcterms:W3CDTF">2024-06-24T12:27:00Z</dcterms:created>
  <dcterms:modified xsi:type="dcterms:W3CDTF">2025-05-07T08:23:43Z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F64B248F7FF042958B85A8C974E4B284_12</vt:lpwstr>
  </property>
  <property fmtid="{D5CDD505-2E9C-101B-9397-08002B2CF9AE}" pid="3" name="KSOProductBuildVer">
    <vt:lpwstr>1033-12.2.0.20795</vt:lpwstr>
  </property>
</Properties>
</file>