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Sales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Tanmay Singh</a:t>
            </a:r>
          </a:p>
          <a:p>
            <a:r>
              <a:t>GitHub: TanmaySingh007</a:t>
            </a:r>
          </a:p>
          <a:p>
            <a:r>
              <a:t>Live Demo: https://e-commerce-sales-chatbot-i0yd4isx9.vercel.app/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chatbot simulating a complete e-commerce experience.</a:t>
            </a:r>
          </a:p>
          <a:p>
            <a:r>
              <a:t>Allows users to browse, search, and simulate placing orders.</a:t>
            </a:r>
          </a:p>
          <a:p>
            <a:r>
              <a:t>Built with Python (Flask), JavaScript, and SQLite.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Enable intuitive product discovery through conversation.</a:t>
            </a:r>
          </a:p>
          <a:p>
            <a:r>
              <a:t>✔️ Simulate cart and checkout experience.</a:t>
            </a:r>
          </a:p>
          <a:p>
            <a:r>
              <a:t>✔️ Practice full-stack integration and deployment.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HTML, CSS, JavaScript, Jinja2</a:t>
            </a:r>
          </a:p>
          <a:p>
            <a:r>
              <a:t>Backend: Python 3.11, Flask, SQLite</a:t>
            </a:r>
          </a:p>
          <a:p>
            <a:r>
              <a:t>Deployment: GitHub, Vercel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💬 Chat-based interaction for shopping.</a:t>
            </a:r>
          </a:p>
          <a:p>
            <a:r>
              <a:t>🔍 Real-time product search and filtering.</a:t>
            </a:r>
          </a:p>
          <a:p>
            <a:r>
              <a:t>🛒 Simulated cart and checkout flow.</a:t>
            </a:r>
          </a:p>
          <a:p>
            <a:r>
              <a:t>📱 Responsive design for all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User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"Show me all electronics"</a:t>
            </a:r>
          </a:p>
          <a:p>
            <a:r>
              <a:t>"Add iPhone 13 to cart"</a:t>
            </a:r>
          </a:p>
          <a:p>
            <a:r>
              <a:t>"Search for shoes under 1000"</a:t>
            </a:r>
          </a:p>
          <a:p>
            <a:r>
              <a:t>"Checkout"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🧠 Handling flexible user queries → Used keyword parsing.</a:t>
            </a:r>
          </a:p>
          <a:p>
            <a:r>
              <a:t>🗃️ Real-time filtering → Applied SQLite search queries.</a:t>
            </a:r>
          </a:p>
          <a:p>
            <a:r>
              <a:t>📱 UI responsiveness → Used media queries and flexible layouts.</a:t>
            </a:r>
          </a:p>
          <a:p>
            <a:r>
              <a:t>🛒 State management → Tracked sessions in Flask.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Deployed working chatbot with mock purchase flow.</a:t>
            </a:r>
          </a:p>
          <a:p>
            <a:r>
              <a:t>✅ Functional UI tested on all devices.</a:t>
            </a:r>
          </a:p>
          <a:p>
            <a:r>
              <a:t>✅ Gained full-stack integration and deployment skills.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Tanmay Singh</a:t>
            </a:r>
          </a:p>
          <a:p>
            <a:r>
              <a:t>📧 tanmaysingh08580@gmail.com</a:t>
            </a:r>
          </a:p>
          <a:p>
            <a:r>
              <a:t>🔗 LinkedIn: linkedin.com/in/tanmay-singh-228097272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