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5fb41a1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5fb41a1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5fb41a1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5fb41a1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UBER SUPPLY DEMAND GAP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Excel, SQL, Python (Tools Used) use these three tools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 the data by using Excel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dashboards by using Excel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SQL for finding some insights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Pandas to do EDA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 whatever you want to do, but make sure you incorporate all these 3 tools in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the same EDA 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Excel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SQL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Insights PDF file (include all these results)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Video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Submit by 22nd June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