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82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8BE74-F7CA-4A7B-9481-A8D9553CE444}"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82C1B-E1BE-4CB4-A51B-5EAAC2443173}" type="slidenum">
              <a:rPr lang="en-US" smtClean="0"/>
              <a:t>‹#›</a:t>
            </a:fld>
            <a:endParaRPr lang="en-US"/>
          </a:p>
        </p:txBody>
      </p:sp>
    </p:spTree>
    <p:extLst>
      <p:ext uri="{BB962C8B-B14F-4D97-AF65-F5344CB8AC3E}">
        <p14:creationId xmlns:p14="http://schemas.microsoft.com/office/powerpoint/2010/main" val="257213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982C1B-E1BE-4CB4-A51B-5EAAC2443173}" type="slidenum">
              <a:rPr lang="en-US" smtClean="0"/>
              <a:t>1</a:t>
            </a:fld>
            <a:endParaRPr lang="en-US"/>
          </a:p>
        </p:txBody>
      </p:sp>
    </p:spTree>
    <p:extLst>
      <p:ext uri="{BB962C8B-B14F-4D97-AF65-F5344CB8AC3E}">
        <p14:creationId xmlns:p14="http://schemas.microsoft.com/office/powerpoint/2010/main" val="359349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5AAA77-A6DC-45C5-B010-3FE036AAA31C}"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341171585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AAA77-A6DC-45C5-B010-3FE036AAA31C}"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345268072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EA5AAA77-A6DC-45C5-B010-3FE036AAA31C}"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141348103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EA5AAA77-A6DC-45C5-B010-3FE036AAA31C}"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87467308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AAA77-A6DC-45C5-B010-3FE036AAA31C}"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329255212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AAA77-A6DC-45C5-B010-3FE036AAA31C}"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372821475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5AAA77-A6DC-45C5-B010-3FE036AAA31C}"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50521861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AAA77-A6DC-45C5-B010-3FE036AAA31C}"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276334005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5AAA77-A6DC-45C5-B010-3FE036AAA31C}"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121148722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5AAA77-A6DC-45C5-B010-3FE036AAA31C}"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22325856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5AAA77-A6DC-45C5-B010-3FE036AAA31C}"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397813016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AAA77-A6DC-45C5-B010-3FE036AAA31C}"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15353570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AAA77-A6DC-45C5-B010-3FE036AAA31C}"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176785427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A5AAA77-A6DC-45C5-B010-3FE036AAA31C}" type="datetimeFigureOut">
              <a:rPr lang="en-US" smtClean="0"/>
              <a:t>10/2/2018</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2D64557-D3F1-4B5F-A2B5-F36275672FCF}" type="slidenum">
              <a:rPr lang="en-US" smtClean="0"/>
              <a:t>‹#›</a:t>
            </a:fld>
            <a:endParaRPr lang="en-US"/>
          </a:p>
        </p:txBody>
      </p:sp>
    </p:spTree>
    <p:extLst>
      <p:ext uri="{BB962C8B-B14F-4D97-AF65-F5344CB8AC3E}">
        <p14:creationId xmlns:p14="http://schemas.microsoft.com/office/powerpoint/2010/main" val="70154151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A5AAA77-A6DC-45C5-B010-3FE036AAA31C}" type="datetimeFigureOut">
              <a:rPr lang="en-US" smtClean="0"/>
              <a:t>10/2/2018</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2D64557-D3F1-4B5F-A2B5-F36275672FCF}" type="slidenum">
              <a:rPr lang="en-US" smtClean="0"/>
              <a:t>‹#›</a:t>
            </a:fld>
            <a:endParaRPr lang="en-US"/>
          </a:p>
        </p:txBody>
      </p:sp>
    </p:spTree>
    <p:extLst>
      <p:ext uri="{BB962C8B-B14F-4D97-AF65-F5344CB8AC3E}">
        <p14:creationId xmlns:p14="http://schemas.microsoft.com/office/powerpoint/2010/main" val="1474668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809067"/>
            <a:ext cx="10572000" cy="2971051"/>
          </a:xfrm>
        </p:spPr>
        <p:txBody>
          <a:bodyPr/>
          <a:lstStyle/>
          <a:p>
            <a:pPr algn="ctr"/>
            <a:r>
              <a:rPr lang="en-US" dirty="0" smtClean="0"/>
              <a:t>INDUSTRIAL TRAINING PRESENTATION</a:t>
            </a:r>
            <a:endParaRPr lang="en-US" dirty="0"/>
          </a:p>
        </p:txBody>
      </p:sp>
      <p:sp>
        <p:nvSpPr>
          <p:cNvPr id="3" name="Subtitle 2"/>
          <p:cNvSpPr>
            <a:spLocks noGrp="1"/>
          </p:cNvSpPr>
          <p:nvPr>
            <p:ph type="subTitle" idx="1"/>
          </p:nvPr>
        </p:nvSpPr>
        <p:spPr>
          <a:xfrm>
            <a:off x="810001" y="5280846"/>
            <a:ext cx="10572000" cy="1119954"/>
          </a:xfrm>
        </p:spPr>
        <p:txBody>
          <a:bodyPr>
            <a:normAutofit fontScale="92500" lnSpcReduction="20000"/>
          </a:bodyPr>
          <a:lstStyle/>
          <a:p>
            <a:r>
              <a:rPr lang="en-US" dirty="0" smtClean="0"/>
              <a:t>By-Tanmay Thapliyal</a:t>
            </a:r>
          </a:p>
          <a:p>
            <a:r>
              <a:rPr lang="en-US" dirty="0" smtClean="0"/>
              <a:t>Register number-RA1611003010817</a:t>
            </a:r>
          </a:p>
          <a:p>
            <a:r>
              <a:rPr lang="en-US" dirty="0" smtClean="0"/>
              <a:t>Department of Computer Science and Engineering, SRMIST</a:t>
            </a:r>
          </a:p>
          <a:p>
            <a:endParaRPr lang="en-US" dirty="0"/>
          </a:p>
        </p:txBody>
      </p:sp>
    </p:spTree>
    <p:extLst>
      <p:ext uri="{BB962C8B-B14F-4D97-AF65-F5344CB8AC3E}">
        <p14:creationId xmlns:p14="http://schemas.microsoft.com/office/powerpoint/2010/main" val="48181435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Conclusion</a:t>
            </a:r>
            <a:endParaRPr lang="en-US" i="1" dirty="0"/>
          </a:p>
        </p:txBody>
      </p:sp>
      <p:sp>
        <p:nvSpPr>
          <p:cNvPr id="3" name="Content Placeholder 2"/>
          <p:cNvSpPr>
            <a:spLocks noGrp="1"/>
          </p:cNvSpPr>
          <p:nvPr>
            <p:ph idx="1"/>
          </p:nvPr>
        </p:nvSpPr>
        <p:spPr/>
        <p:txBody>
          <a:bodyPr/>
          <a:lstStyle/>
          <a:p>
            <a:pPr marL="0" indent="0">
              <a:buNone/>
            </a:pPr>
            <a:r>
              <a:rPr lang="en-IN" sz="2000" dirty="0"/>
              <a:t>The internship at </a:t>
            </a:r>
            <a:r>
              <a:rPr lang="en-IN" sz="2000" dirty="0" err="1"/>
              <a:t>Kritsnam</a:t>
            </a:r>
            <a:r>
              <a:rPr lang="en-IN" sz="2000" dirty="0"/>
              <a:t> Technologies helped me to further learn and clear my concepts of programming in android and also to implement them in real time. They also helped me to acquire a real time experience  about the company workspace environment which is for sure going to help me in my future endeavour.  </a:t>
            </a:r>
            <a:endParaRPr lang="en-US" sz="2000" dirty="0"/>
          </a:p>
          <a:p>
            <a:pPr marL="0" indent="0">
              <a:buNone/>
            </a:pPr>
            <a:r>
              <a:rPr lang="en-IN" dirty="0"/>
              <a:t> </a:t>
            </a:r>
            <a:endParaRPr lang="en-US" dirty="0"/>
          </a:p>
        </p:txBody>
      </p:sp>
    </p:spTree>
    <p:extLst>
      <p:ext uri="{BB962C8B-B14F-4D97-AF65-F5344CB8AC3E}">
        <p14:creationId xmlns:p14="http://schemas.microsoft.com/office/powerpoint/2010/main" val="282906838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References</a:t>
            </a:r>
            <a:endParaRPr lang="en-US" i="1" dirty="0"/>
          </a:p>
        </p:txBody>
      </p:sp>
      <p:sp>
        <p:nvSpPr>
          <p:cNvPr id="3" name="Content Placeholder 2"/>
          <p:cNvSpPr>
            <a:spLocks noGrp="1"/>
          </p:cNvSpPr>
          <p:nvPr>
            <p:ph idx="1"/>
          </p:nvPr>
        </p:nvSpPr>
        <p:spPr/>
        <p:txBody>
          <a:bodyPr>
            <a:normAutofit/>
          </a:bodyPr>
          <a:lstStyle/>
          <a:p>
            <a:pPr lvl="0"/>
            <a:r>
              <a:rPr lang="en-IN" dirty="0"/>
              <a:t>Android Developers site (Documentation</a:t>
            </a:r>
            <a:r>
              <a:rPr lang="en-IN" dirty="0" smtClean="0"/>
              <a:t>)</a:t>
            </a:r>
            <a:endParaRPr lang="en-US" dirty="0"/>
          </a:p>
          <a:p>
            <a:pPr lvl="0"/>
            <a:r>
              <a:rPr lang="en-IN" dirty="0" err="1" smtClean="0"/>
              <a:t>StackOverflow</a:t>
            </a:r>
            <a:endParaRPr lang="en-US" dirty="0"/>
          </a:p>
          <a:p>
            <a:pPr lvl="0"/>
            <a:r>
              <a:rPr lang="en-IN" dirty="0" err="1"/>
              <a:t>Udacity</a:t>
            </a:r>
            <a:r>
              <a:rPr lang="en-IN" dirty="0"/>
              <a:t> Online Course for Android App Development</a:t>
            </a:r>
            <a:endParaRPr lang="en-US" dirty="0"/>
          </a:p>
          <a:p>
            <a:pPr lvl="0"/>
            <a:r>
              <a:rPr lang="en-IN" dirty="0"/>
              <a:t>Swaroopch.com for </a:t>
            </a:r>
            <a:r>
              <a:rPr lang="en-IN" dirty="0" smtClean="0"/>
              <a:t>Python</a:t>
            </a:r>
            <a:endParaRPr lang="en-US" dirty="0"/>
          </a:p>
          <a:p>
            <a:pPr lvl="0"/>
            <a:r>
              <a:rPr lang="en-IN" dirty="0"/>
              <a:t>Django official site for Django documentation and </a:t>
            </a:r>
            <a:r>
              <a:rPr lang="en-IN" dirty="0" smtClean="0"/>
              <a:t>tutorials</a:t>
            </a:r>
            <a:r>
              <a:rPr lang="en-IN" dirty="0"/>
              <a:t> </a:t>
            </a:r>
            <a:endParaRPr lang="en-US" dirty="0"/>
          </a:p>
          <a:p>
            <a:pPr lvl="0"/>
            <a:r>
              <a:rPr lang="en-IN" dirty="0"/>
              <a:t>Link to </a:t>
            </a:r>
            <a:r>
              <a:rPr lang="en-IN" dirty="0" err="1"/>
              <a:t>Github</a:t>
            </a:r>
            <a:r>
              <a:rPr lang="en-IN" dirty="0"/>
              <a:t> Server :- https://git.kritsnam.in/summer18/programming/wq-handheld-androidapp</a:t>
            </a:r>
            <a:endParaRPr lang="en-US" dirty="0"/>
          </a:p>
          <a:p>
            <a:endParaRPr lang="en-US" dirty="0"/>
          </a:p>
        </p:txBody>
      </p:sp>
    </p:spTree>
    <p:extLst>
      <p:ext uri="{BB962C8B-B14F-4D97-AF65-F5344CB8AC3E}">
        <p14:creationId xmlns:p14="http://schemas.microsoft.com/office/powerpoint/2010/main" val="306102377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		</a:t>
            </a:r>
            <a:r>
              <a:rPr lang="en-US" i="1" dirty="0" err="1" smtClean="0"/>
              <a:t>Kritsnam</a:t>
            </a:r>
            <a:r>
              <a:rPr lang="en-US" i="1" dirty="0" smtClean="0"/>
              <a:t> Technologies</a:t>
            </a:r>
            <a:endParaRPr lang="en-US" i="1" dirty="0"/>
          </a:p>
        </p:txBody>
      </p:sp>
      <p:sp>
        <p:nvSpPr>
          <p:cNvPr id="3" name="Content Placeholder 2"/>
          <p:cNvSpPr>
            <a:spLocks noGrp="1"/>
          </p:cNvSpPr>
          <p:nvPr>
            <p:ph idx="1"/>
          </p:nvPr>
        </p:nvSpPr>
        <p:spPr/>
        <p:txBody>
          <a:bodyPr/>
          <a:lstStyle/>
          <a:p>
            <a:r>
              <a:rPr lang="en-IN" dirty="0" err="1"/>
              <a:t>Kritsnam</a:t>
            </a:r>
            <a:r>
              <a:rPr lang="en-IN" dirty="0"/>
              <a:t> Technologies is a company in the field of </a:t>
            </a:r>
            <a:r>
              <a:rPr lang="en-IN" dirty="0" err="1"/>
              <a:t>IoT</a:t>
            </a:r>
            <a:r>
              <a:rPr lang="en-IN" dirty="0"/>
              <a:t> with focus on water resource management systems. There main goal is to provide minimal cost, lightweight and efficient infrastructural devices that can monitor and handle water resources, be it natural or man-made. Their vision is to empower developing nations with cost effective and data-driven water resource management techniques</a:t>
            </a:r>
            <a:r>
              <a:rPr lang="en-IN" dirty="0" smtClean="0"/>
              <a:t>.</a:t>
            </a:r>
          </a:p>
          <a:p>
            <a:r>
              <a:rPr lang="en-IN" dirty="0"/>
              <a:t>To provide, implement and sustain these holistic solutions, the company will engage in multi-disciplinary collaboration with academia, governmental agencies and industries working in field of water resources.</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328" y="64008"/>
            <a:ext cx="2572868" cy="1819963"/>
          </a:xfrm>
          <a:prstGeom prst="rect">
            <a:avLst/>
          </a:prstGeom>
        </p:spPr>
      </p:pic>
    </p:spTree>
    <p:extLst>
      <p:ext uri="{BB962C8B-B14F-4D97-AF65-F5344CB8AC3E}">
        <p14:creationId xmlns:p14="http://schemas.microsoft.com/office/powerpoint/2010/main" val="133222215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Current Projects</a:t>
            </a:r>
            <a:endParaRPr lang="en-US" i="1" dirty="0"/>
          </a:p>
        </p:txBody>
      </p:sp>
      <p:sp>
        <p:nvSpPr>
          <p:cNvPr id="3" name="Content Placeholder 2"/>
          <p:cNvSpPr>
            <a:spLocks noGrp="1"/>
          </p:cNvSpPr>
          <p:nvPr>
            <p:ph idx="1"/>
          </p:nvPr>
        </p:nvSpPr>
        <p:spPr>
          <a:xfrm>
            <a:off x="810000" y="2359447"/>
            <a:ext cx="10554574" cy="3636511"/>
          </a:xfrm>
        </p:spPr>
        <p:txBody>
          <a:bodyPr>
            <a:normAutofit fontScale="77500" lnSpcReduction="20000"/>
          </a:bodyPr>
          <a:lstStyle/>
          <a:p>
            <a:r>
              <a:rPr lang="en-IN" sz="2000" dirty="0"/>
              <a:t>Continuous Discharge measurement using ultrasonic </a:t>
            </a:r>
            <a:r>
              <a:rPr lang="en-IN" sz="2000" dirty="0" smtClean="0"/>
              <a:t>tomography-</a:t>
            </a:r>
          </a:p>
          <a:p>
            <a:pPr lvl="1"/>
            <a:r>
              <a:rPr lang="en-US" dirty="0"/>
              <a:t>Non-intrusive</a:t>
            </a:r>
          </a:p>
          <a:p>
            <a:pPr lvl="1"/>
            <a:r>
              <a:rPr lang="en-US" dirty="0"/>
              <a:t>Cost-effective and real-time</a:t>
            </a:r>
          </a:p>
          <a:p>
            <a:pPr lvl="1"/>
            <a:r>
              <a:rPr lang="en-US" dirty="0"/>
              <a:t>Very accurate velocity profiles</a:t>
            </a:r>
          </a:p>
          <a:p>
            <a:pPr lvl="1"/>
            <a:r>
              <a:rPr lang="en-US" dirty="0"/>
              <a:t>Deployable on pipes, rivers and canals </a:t>
            </a:r>
            <a:endParaRPr lang="en-US" dirty="0"/>
          </a:p>
          <a:p>
            <a:pPr lvl="1"/>
            <a:endParaRPr lang="en-US" dirty="0" smtClean="0"/>
          </a:p>
          <a:p>
            <a:r>
              <a:rPr lang="en-IN" sz="2100" dirty="0"/>
              <a:t>Wireless communication infrastructure for Rural Settings:</a:t>
            </a:r>
            <a:r>
              <a:rPr lang="en-IN" sz="2400" dirty="0"/>
              <a:t>-</a:t>
            </a:r>
            <a:endParaRPr lang="en-US" sz="2400" dirty="0"/>
          </a:p>
          <a:p>
            <a:pPr lvl="1"/>
            <a:r>
              <a:rPr lang="en-US" dirty="0"/>
              <a:t>LPWAN standards: Proprietary and </a:t>
            </a:r>
            <a:r>
              <a:rPr lang="en-US" dirty="0" err="1"/>
              <a:t>LoRa</a:t>
            </a:r>
            <a:endParaRPr lang="en-US" dirty="0"/>
          </a:p>
          <a:p>
            <a:pPr lvl="1"/>
            <a:r>
              <a:rPr lang="en-US" dirty="0"/>
              <a:t>Low-cost long-range nodes and gateways (DCU)</a:t>
            </a:r>
          </a:p>
          <a:p>
            <a:pPr lvl="1"/>
            <a:r>
              <a:rPr lang="en-US" dirty="0"/>
              <a:t>Low-power nodes (2 Years on 2 AA batteries)</a:t>
            </a:r>
          </a:p>
          <a:p>
            <a:pPr lvl="1"/>
            <a:r>
              <a:rPr lang="en-US" dirty="0"/>
              <a:t>Bidirectional communication</a:t>
            </a:r>
          </a:p>
          <a:p>
            <a:pPr lvl="1"/>
            <a:r>
              <a:rPr lang="en-US" dirty="0"/>
              <a:t>Maintenance free monitoring and automation</a:t>
            </a:r>
          </a:p>
          <a:p>
            <a:pPr lvl="1"/>
            <a:endParaRPr lang="en-IN" dirty="0" smtClean="0"/>
          </a:p>
        </p:txBody>
      </p:sp>
    </p:spTree>
    <p:extLst>
      <p:ext uri="{BB962C8B-B14F-4D97-AF65-F5344CB8AC3E}">
        <p14:creationId xmlns:p14="http://schemas.microsoft.com/office/powerpoint/2010/main" val="415258114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Current Projects</a:t>
            </a:r>
            <a:endParaRPr lang="en-US" i="1" dirty="0"/>
          </a:p>
        </p:txBody>
      </p:sp>
      <p:sp>
        <p:nvSpPr>
          <p:cNvPr id="3" name="Content Placeholder 2"/>
          <p:cNvSpPr>
            <a:spLocks noGrp="1"/>
          </p:cNvSpPr>
          <p:nvPr>
            <p:ph idx="1"/>
          </p:nvPr>
        </p:nvSpPr>
        <p:spPr>
          <a:xfrm>
            <a:off x="827424" y="2652055"/>
            <a:ext cx="10554574" cy="3636511"/>
          </a:xfrm>
        </p:spPr>
        <p:txBody>
          <a:bodyPr>
            <a:normAutofit fontScale="85000" lnSpcReduction="20000"/>
          </a:bodyPr>
          <a:lstStyle/>
          <a:p>
            <a:endParaRPr lang="en-US" dirty="0" smtClean="0"/>
          </a:p>
          <a:p>
            <a:r>
              <a:rPr lang="en-US" dirty="0" smtClean="0"/>
              <a:t>Low-cost </a:t>
            </a:r>
            <a:r>
              <a:rPr lang="en-US" dirty="0"/>
              <a:t>Low-power water quality monitoring infrastructure</a:t>
            </a:r>
            <a:r>
              <a:rPr lang="en-US" dirty="0" smtClean="0"/>
              <a:t>:-</a:t>
            </a:r>
            <a:r>
              <a:rPr lang="en-US" dirty="0"/>
              <a:t> </a:t>
            </a:r>
          </a:p>
          <a:p>
            <a:pPr lvl="1"/>
            <a:r>
              <a:rPr lang="en-US" dirty="0"/>
              <a:t>Low-cost but well calibrated accurate sensors </a:t>
            </a:r>
          </a:p>
          <a:p>
            <a:pPr lvl="1"/>
            <a:r>
              <a:rPr lang="en-US" dirty="0"/>
              <a:t>pH, conductivity, turbidity, absorbance, dissolved oxygen, trace metals, micro-organisms and bacteria </a:t>
            </a:r>
          </a:p>
          <a:p>
            <a:pPr lvl="1"/>
            <a:r>
              <a:rPr lang="en-US" dirty="0"/>
              <a:t>Tracking water quality with backend analytics for timely alerts and </a:t>
            </a:r>
            <a:r>
              <a:rPr lang="en-US" dirty="0" smtClean="0"/>
              <a:t>triggers </a:t>
            </a:r>
          </a:p>
          <a:p>
            <a:pPr lvl="1"/>
            <a:endParaRPr lang="en-US" dirty="0"/>
          </a:p>
          <a:p>
            <a:pPr lvl="1"/>
            <a:endParaRPr lang="en-US" dirty="0" smtClean="0"/>
          </a:p>
          <a:p>
            <a:r>
              <a:rPr lang="en-US" dirty="0"/>
              <a:t>Pilot Project : Real-time water level and soil moisture monitoring </a:t>
            </a:r>
            <a:r>
              <a:rPr lang="en-US" dirty="0" smtClean="0"/>
              <a:t>infrastructure</a:t>
            </a:r>
            <a:endParaRPr lang="en-US" dirty="0"/>
          </a:p>
          <a:p>
            <a:pPr lvl="1"/>
            <a:r>
              <a:rPr lang="en-US" dirty="0"/>
              <a:t>First Critical Zone Observatory (CZO) in the Ganga basin</a:t>
            </a:r>
          </a:p>
          <a:p>
            <a:pPr lvl="1"/>
            <a:r>
              <a:rPr lang="en-US" dirty="0"/>
              <a:t>Water levels in ponds, canals, open/bore wells and small streams.</a:t>
            </a:r>
          </a:p>
          <a:p>
            <a:pPr lvl="1"/>
            <a:r>
              <a:rPr lang="en-US" dirty="0"/>
              <a:t>Soil moisture readings from agricultural fields &amp; canal banks</a:t>
            </a:r>
          </a:p>
          <a:p>
            <a:pPr lvl="1"/>
            <a:r>
              <a:rPr lang="en-US" dirty="0"/>
              <a:t>Extremely cost-effective compared to GSM/GPRS based solutions </a:t>
            </a:r>
          </a:p>
          <a:p>
            <a:pPr lvl="1"/>
            <a:endParaRPr lang="en-US" dirty="0"/>
          </a:p>
          <a:p>
            <a:endParaRPr lang="en-US" dirty="0"/>
          </a:p>
        </p:txBody>
      </p:sp>
    </p:spTree>
    <p:extLst>
      <p:ext uri="{BB962C8B-B14F-4D97-AF65-F5344CB8AC3E}">
        <p14:creationId xmlns:p14="http://schemas.microsoft.com/office/powerpoint/2010/main" val="37583749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Executive Summary</a:t>
            </a:r>
            <a:endParaRPr lang="en-US" i="1" dirty="0"/>
          </a:p>
        </p:txBody>
      </p:sp>
      <p:sp>
        <p:nvSpPr>
          <p:cNvPr id="3" name="Content Placeholder 2"/>
          <p:cNvSpPr>
            <a:spLocks noGrp="1"/>
          </p:cNvSpPr>
          <p:nvPr>
            <p:ph idx="1"/>
          </p:nvPr>
        </p:nvSpPr>
        <p:spPr/>
        <p:txBody>
          <a:bodyPr/>
          <a:lstStyle/>
          <a:p>
            <a:r>
              <a:rPr lang="en-IN" dirty="0"/>
              <a:t>During my work as an intern in the company, I worked on developing an android app for a handheld device, which would collect data from four different sensor on it namely PH, Dissolved Oxygen, Temperature and Electrical Conductivity sensors .It would then display the collected data for four sensors along with the one point or two point calibration as per the users choice.</a:t>
            </a:r>
            <a:endParaRPr lang="en-US" dirty="0"/>
          </a:p>
          <a:p>
            <a:r>
              <a:rPr lang="en-IN" dirty="0"/>
              <a:t>It also plots a real time graph between the stream of the current calibrated reading versus time, and allows the user to generate the coordinates of the place where the readings are being taken</a:t>
            </a:r>
            <a:r>
              <a:rPr lang="en-IN" dirty="0" smtClean="0"/>
              <a:t>.</a:t>
            </a:r>
          </a:p>
          <a:p>
            <a:r>
              <a:rPr lang="en-IN" dirty="0"/>
              <a:t>One can also take a snapshot of the location where the readings are being taken. </a:t>
            </a:r>
            <a:endParaRPr lang="en-US" dirty="0"/>
          </a:p>
        </p:txBody>
      </p:sp>
    </p:spTree>
    <p:extLst>
      <p:ext uri="{BB962C8B-B14F-4D97-AF65-F5344CB8AC3E}">
        <p14:creationId xmlns:p14="http://schemas.microsoft.com/office/powerpoint/2010/main" val="279157076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Internship Plan</a:t>
            </a:r>
            <a:endParaRPr lang="en-US" i="1" dirty="0"/>
          </a:p>
        </p:txBody>
      </p:sp>
      <p:sp>
        <p:nvSpPr>
          <p:cNvPr id="3" name="Content Placeholder 2"/>
          <p:cNvSpPr>
            <a:spLocks noGrp="1"/>
          </p:cNvSpPr>
          <p:nvPr>
            <p:ph idx="1"/>
          </p:nvPr>
        </p:nvSpPr>
        <p:spPr>
          <a:xfrm>
            <a:off x="827424" y="2432599"/>
            <a:ext cx="10554574" cy="3636511"/>
          </a:xfrm>
        </p:spPr>
        <p:txBody>
          <a:bodyPr/>
          <a:lstStyle/>
          <a:p>
            <a:endParaRPr lang="en-IN" dirty="0" smtClean="0"/>
          </a:p>
          <a:p>
            <a:endParaRPr lang="en-IN" dirty="0"/>
          </a:p>
          <a:p>
            <a:r>
              <a:rPr lang="en-IN" dirty="0" smtClean="0"/>
              <a:t>The </a:t>
            </a:r>
            <a:r>
              <a:rPr lang="en-IN" dirty="0"/>
              <a:t>task at hand was to develop an android application for receiving data for four different sensors namely </a:t>
            </a:r>
            <a:r>
              <a:rPr lang="en-IN" dirty="0" err="1"/>
              <a:t>Phsensor</a:t>
            </a:r>
            <a:r>
              <a:rPr lang="en-IN" dirty="0"/>
              <a:t>, Electrical Conductivity, Temperature and Dissolved Oxygen sensors and display the data with </a:t>
            </a:r>
            <a:r>
              <a:rPr lang="en-IN" dirty="0" smtClean="0"/>
              <a:t>calibration.</a:t>
            </a:r>
          </a:p>
          <a:p>
            <a:r>
              <a:rPr lang="en-IN" dirty="0"/>
              <a:t>The basic functionalities for </a:t>
            </a:r>
            <a:r>
              <a:rPr lang="en-IN" dirty="0" err="1"/>
              <a:t>Phsensor</a:t>
            </a:r>
            <a:r>
              <a:rPr lang="en-IN" dirty="0"/>
              <a:t> with one point calibration and graph mapping were already added by the person previously working on the project</a:t>
            </a:r>
            <a:r>
              <a:rPr lang="en-IN" dirty="0" smtClean="0"/>
              <a:t>.</a:t>
            </a:r>
            <a:endParaRPr lang="en-US" dirty="0"/>
          </a:p>
          <a:p>
            <a:r>
              <a:rPr lang="en-IN" dirty="0"/>
              <a:t>I worked on the Graphic User Interface (GUI) for every activity on the </a:t>
            </a:r>
            <a:r>
              <a:rPr lang="en-IN" dirty="0" smtClean="0"/>
              <a:t>app.</a:t>
            </a:r>
          </a:p>
          <a:p>
            <a:pPr lvl="0"/>
            <a:r>
              <a:rPr lang="en-IN" dirty="0"/>
              <a:t>Developed two point calibration feature for the </a:t>
            </a:r>
            <a:r>
              <a:rPr lang="en-IN" dirty="0" err="1"/>
              <a:t>phsensor</a:t>
            </a:r>
            <a:r>
              <a:rPr lang="en-IN" dirty="0" smtClean="0"/>
              <a:t>.</a:t>
            </a:r>
            <a:endParaRPr lang="en-US" dirty="0"/>
          </a:p>
          <a:p>
            <a:endParaRPr lang="en-IN" dirty="0" smtClean="0"/>
          </a:p>
          <a:p>
            <a:endParaRPr lang="en-US" dirty="0"/>
          </a:p>
        </p:txBody>
      </p:sp>
    </p:spTree>
    <p:extLst>
      <p:ext uri="{BB962C8B-B14F-4D97-AF65-F5344CB8AC3E}">
        <p14:creationId xmlns:p14="http://schemas.microsoft.com/office/powerpoint/2010/main" val="171230359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Contd.</a:t>
            </a:r>
            <a:endParaRPr lang="en-US" i="1" dirty="0"/>
          </a:p>
        </p:txBody>
      </p:sp>
      <p:sp>
        <p:nvSpPr>
          <p:cNvPr id="3" name="Content Placeholder 2"/>
          <p:cNvSpPr>
            <a:spLocks noGrp="1"/>
          </p:cNvSpPr>
          <p:nvPr>
            <p:ph idx="1"/>
          </p:nvPr>
        </p:nvSpPr>
        <p:spPr/>
        <p:txBody>
          <a:bodyPr/>
          <a:lstStyle/>
          <a:p>
            <a:r>
              <a:rPr lang="en-IN" dirty="0"/>
              <a:t>Added functionalities for Electrical Conductivity, Dissolved Oxygen and Temperature sensors.</a:t>
            </a:r>
            <a:endParaRPr lang="en-US" dirty="0"/>
          </a:p>
          <a:p>
            <a:pPr lvl="0"/>
            <a:r>
              <a:rPr lang="en-IN" dirty="0"/>
              <a:t>Provided implementation to store one point and two point calibration values for all the four sensors in different ‘shared preferences’ so that when the app is closed and restarted later , the calibration values for each sensor are stored so that the user doesn’t have to recalibrate the app.</a:t>
            </a:r>
            <a:endParaRPr lang="en-US" dirty="0"/>
          </a:p>
          <a:p>
            <a:r>
              <a:rPr lang="en-IN" dirty="0"/>
              <a:t> </a:t>
            </a:r>
            <a:r>
              <a:rPr lang="en-IN" dirty="0" smtClean="0"/>
              <a:t>Added extra feature to take coordinates of the location where the readings are being taken</a:t>
            </a:r>
            <a:endParaRPr lang="en-US" dirty="0"/>
          </a:p>
          <a:p>
            <a:endParaRPr lang="en-US" dirty="0"/>
          </a:p>
        </p:txBody>
      </p:sp>
    </p:spTree>
    <p:extLst>
      <p:ext uri="{BB962C8B-B14F-4D97-AF65-F5344CB8AC3E}">
        <p14:creationId xmlns:p14="http://schemas.microsoft.com/office/powerpoint/2010/main" val="43066747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Weekly Report</a:t>
            </a:r>
            <a:endParaRPr lang="en-US" i="1" dirty="0"/>
          </a:p>
        </p:txBody>
      </p:sp>
      <p:sp>
        <p:nvSpPr>
          <p:cNvPr id="3" name="Content Placeholder 2"/>
          <p:cNvSpPr>
            <a:spLocks noGrp="1"/>
          </p:cNvSpPr>
          <p:nvPr>
            <p:ph idx="1"/>
          </p:nvPr>
        </p:nvSpPr>
        <p:spPr>
          <a:xfrm>
            <a:off x="708984" y="3118104"/>
            <a:ext cx="10563286" cy="3609374"/>
          </a:xfrm>
        </p:spPr>
        <p:txBody>
          <a:bodyPr>
            <a:normAutofit fontScale="85000" lnSpcReduction="20000"/>
          </a:bodyPr>
          <a:lstStyle/>
          <a:p>
            <a:r>
              <a:rPr lang="en-IN" dirty="0"/>
              <a:t>Week 1:-</a:t>
            </a:r>
            <a:endParaRPr lang="en-US" dirty="0"/>
          </a:p>
          <a:p>
            <a:pPr lvl="1"/>
            <a:r>
              <a:rPr lang="en-IN" dirty="0"/>
              <a:t>Worked on the basic GUI of the app</a:t>
            </a:r>
            <a:r>
              <a:rPr lang="en-IN" dirty="0" smtClean="0"/>
              <a:t>.</a:t>
            </a:r>
            <a:endParaRPr lang="en-US" dirty="0"/>
          </a:p>
          <a:p>
            <a:pPr lvl="1"/>
            <a:r>
              <a:rPr lang="en-IN" dirty="0"/>
              <a:t>Studied how two point calibration works and added its implementation</a:t>
            </a:r>
            <a:r>
              <a:rPr lang="en-IN" dirty="0" smtClean="0"/>
              <a:t>.</a:t>
            </a:r>
          </a:p>
          <a:p>
            <a:r>
              <a:rPr lang="en-IN" dirty="0"/>
              <a:t>Week 2</a:t>
            </a:r>
            <a:r>
              <a:rPr lang="en-IN" dirty="0" smtClean="0"/>
              <a:t>:-</a:t>
            </a:r>
          </a:p>
          <a:p>
            <a:pPr lvl="1"/>
            <a:r>
              <a:rPr lang="en-IN" dirty="0"/>
              <a:t>Added the implementations for other 3 sensors</a:t>
            </a:r>
            <a:r>
              <a:rPr lang="en-IN" dirty="0" smtClean="0"/>
              <a:t>.</a:t>
            </a:r>
            <a:endParaRPr lang="en-US" dirty="0"/>
          </a:p>
          <a:p>
            <a:pPr lvl="1"/>
            <a:r>
              <a:rPr lang="en-IN" dirty="0"/>
              <a:t>Used Shared Preferences to store the required calibration data for different sensors</a:t>
            </a:r>
            <a:r>
              <a:rPr lang="en-IN" dirty="0" smtClean="0"/>
              <a:t>.</a:t>
            </a:r>
          </a:p>
          <a:p>
            <a:r>
              <a:rPr lang="en-IN" dirty="0"/>
              <a:t>Week 3</a:t>
            </a:r>
            <a:r>
              <a:rPr lang="en-IN" dirty="0" smtClean="0"/>
              <a:t>:-</a:t>
            </a:r>
            <a:endParaRPr lang="en-US" sz="1400" dirty="0"/>
          </a:p>
          <a:p>
            <a:pPr lvl="1"/>
            <a:r>
              <a:rPr lang="en-IN" dirty="0"/>
              <a:t>Added the location and camera feature to the app</a:t>
            </a:r>
            <a:r>
              <a:rPr lang="en-IN" dirty="0" smtClean="0"/>
              <a:t>.</a:t>
            </a:r>
            <a:endParaRPr lang="en-US" sz="1200" dirty="0" smtClean="0"/>
          </a:p>
          <a:p>
            <a:pPr lvl="1"/>
            <a:r>
              <a:rPr lang="en-IN" dirty="0" smtClean="0"/>
              <a:t>Removed </a:t>
            </a:r>
            <a:r>
              <a:rPr lang="en-IN" dirty="0"/>
              <a:t>bugs pertaining to fixed two point calibration feature</a:t>
            </a:r>
            <a:r>
              <a:rPr lang="en-IN" dirty="0" smtClean="0"/>
              <a:t>.</a:t>
            </a:r>
          </a:p>
          <a:p>
            <a:r>
              <a:rPr lang="en-IN" dirty="0"/>
              <a:t>Week 4</a:t>
            </a:r>
            <a:r>
              <a:rPr lang="en-IN" dirty="0" smtClean="0"/>
              <a:t>:-</a:t>
            </a:r>
            <a:endParaRPr lang="en-US" sz="1400" dirty="0"/>
          </a:p>
          <a:p>
            <a:pPr lvl="1"/>
            <a:r>
              <a:rPr lang="en-IN" dirty="0"/>
              <a:t>Further improvements in the app</a:t>
            </a:r>
            <a:r>
              <a:rPr lang="en-IN" dirty="0" smtClean="0"/>
              <a:t>.</a:t>
            </a:r>
            <a:endParaRPr lang="en-US" sz="1200" dirty="0"/>
          </a:p>
          <a:p>
            <a:pPr lvl="1"/>
            <a:r>
              <a:rPr lang="en-IN" dirty="0"/>
              <a:t>Office Presentation.</a:t>
            </a:r>
            <a:endParaRPr lang="en-US" sz="1200" dirty="0"/>
          </a:p>
          <a:p>
            <a:pPr lvl="1"/>
            <a:endParaRPr lang="en-US" sz="1200" dirty="0" smtClean="0"/>
          </a:p>
          <a:p>
            <a:pPr lvl="1"/>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40360351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Delivered Outcomes</a:t>
            </a:r>
            <a:endParaRPr lang="en-US" i="1" dirty="0"/>
          </a:p>
        </p:txBody>
      </p:sp>
      <p:sp>
        <p:nvSpPr>
          <p:cNvPr id="3" name="Content Placeholder 2"/>
          <p:cNvSpPr>
            <a:spLocks noGrp="1"/>
          </p:cNvSpPr>
          <p:nvPr>
            <p:ph idx="1"/>
          </p:nvPr>
        </p:nvSpPr>
        <p:spPr/>
        <p:txBody>
          <a:bodyPr/>
          <a:lstStyle/>
          <a:p>
            <a:pPr lvl="0"/>
            <a:r>
              <a:rPr lang="en-IN" dirty="0"/>
              <a:t>The app is working perfectly displaying data from the dummy servers for four different sensors , with the assigned calibrations for the sensors</a:t>
            </a:r>
            <a:r>
              <a:rPr lang="en-IN" dirty="0" smtClean="0"/>
              <a:t>.</a:t>
            </a:r>
            <a:endParaRPr lang="en-US" dirty="0"/>
          </a:p>
          <a:p>
            <a:pPr marL="0" lvl="0" indent="0">
              <a:buNone/>
            </a:pPr>
            <a:endParaRPr lang="en-US" dirty="0"/>
          </a:p>
          <a:p>
            <a:pPr lvl="0"/>
            <a:r>
              <a:rPr lang="en-IN" dirty="0"/>
              <a:t>Location feature is working properly displaying the coordinates where the readings are being taken. Camera still needs storage of clicked images to be implemented.</a:t>
            </a:r>
            <a:endParaRPr lang="en-US" dirty="0"/>
          </a:p>
        </p:txBody>
      </p:sp>
    </p:spTree>
    <p:extLst>
      <p:ext uri="{BB962C8B-B14F-4D97-AF65-F5344CB8AC3E}">
        <p14:creationId xmlns:p14="http://schemas.microsoft.com/office/powerpoint/2010/main" val="424512172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58</TotalTime>
  <Words>674</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2</vt:lpstr>
      <vt:lpstr>Quotable</vt:lpstr>
      <vt:lpstr>INDUSTRIAL TRAINING PRESENTATION</vt:lpstr>
      <vt:lpstr>  Kritsnam Technologies</vt:lpstr>
      <vt:lpstr>Current Projects</vt:lpstr>
      <vt:lpstr>Current Projects</vt:lpstr>
      <vt:lpstr>Executive Summary</vt:lpstr>
      <vt:lpstr>Internship Plan</vt:lpstr>
      <vt:lpstr>Contd.</vt:lpstr>
      <vt:lpstr>Weekly Report</vt:lpstr>
      <vt:lpstr>Delivered Outcomes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Tanmay Thapliyal</dc:creator>
  <cp:lastModifiedBy>Tanmay Thapliyal</cp:lastModifiedBy>
  <cp:revision>6</cp:revision>
  <dcterms:created xsi:type="dcterms:W3CDTF">2018-10-02T07:09:32Z</dcterms:created>
  <dcterms:modified xsi:type="dcterms:W3CDTF">2018-10-02T08:08:09Z</dcterms:modified>
</cp:coreProperties>
</file>